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5143500" cx="9144000"/>
  <p:notesSz cx="6858000" cy="9144000"/>
  <p:embeddedFontLst>
    <p:embeddedFont>
      <p:font typeface="Montserrat"/>
      <p:regular r:id="rId38"/>
      <p:bold r:id="rId39"/>
      <p:italic r:id="rId40"/>
      <p:boldItalic r:id="rId41"/>
    </p:embeddedFont>
    <p:embeddedFont>
      <p:font typeface="Nunito Sans"/>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6F3CEC40-37BC-4507-A047-47C316465554}">
  <a:tblStyle styleId="{6F3CEC40-37BC-4507-A047-47C316465554}" styleName="Table_0">
    <a:wholeTbl>
      <a:tcTxStyle>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20" Type="http://schemas.openxmlformats.org/officeDocument/2006/relationships/slide" Target="slides/slide15.xml"/><Relationship Id="rId42" Type="http://schemas.openxmlformats.org/officeDocument/2006/relationships/font" Target="fonts/NunitoSans-regular.fntdata"/><Relationship Id="rId41" Type="http://schemas.openxmlformats.org/officeDocument/2006/relationships/font" Target="fonts/Montserrat-boldItalic.fntdata"/><Relationship Id="rId22" Type="http://schemas.openxmlformats.org/officeDocument/2006/relationships/slide" Target="slides/slide17.xml"/><Relationship Id="rId44" Type="http://schemas.openxmlformats.org/officeDocument/2006/relationships/font" Target="fonts/NunitoSans-italic.fntdata"/><Relationship Id="rId21" Type="http://schemas.openxmlformats.org/officeDocument/2006/relationships/slide" Target="slides/slide16.xml"/><Relationship Id="rId43" Type="http://schemas.openxmlformats.org/officeDocument/2006/relationships/font" Target="fonts/NunitoSans-bold.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NunitoSan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Montserrat-bold.fntdata"/><Relationship Id="rId16" Type="http://schemas.openxmlformats.org/officeDocument/2006/relationships/slide" Target="slides/slide11.xml"/><Relationship Id="rId38" Type="http://schemas.openxmlformats.org/officeDocument/2006/relationships/font" Target="fonts/Montserrat-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35f391192_0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5f391192_0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Google Shape;208;g35f391192_04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5f391192_0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g35f391192_05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5f391192_0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Google Shape;238;g35f391192_06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5f391192_0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35f391192_07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5f391192_0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3" name="Shape 303"/>
        <p:cNvGrpSpPr/>
        <p:nvPr/>
      </p:nvGrpSpPr>
      <p:grpSpPr>
        <a:xfrm>
          <a:off x="0" y="0"/>
          <a:ext cx="0" cy="0"/>
          <a:chOff x="0" y="0"/>
          <a:chExt cx="0" cy="0"/>
        </a:xfrm>
      </p:grpSpPr>
      <p:sp>
        <p:nvSpPr>
          <p:cNvPr id="304" name="Google Shape;304;g35f391192_08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5f391192_0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1" name="Shape 311"/>
        <p:cNvGrpSpPr/>
        <p:nvPr/>
      </p:nvGrpSpPr>
      <p:grpSpPr>
        <a:xfrm>
          <a:off x="0" y="0"/>
          <a:ext cx="0" cy="0"/>
          <a:chOff x="0" y="0"/>
          <a:chExt cx="0" cy="0"/>
        </a:xfrm>
      </p:grpSpPr>
      <p:sp>
        <p:nvSpPr>
          <p:cNvPr id="312" name="Google Shape;312;g35ed75ccf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5ed75ccf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g35ed75ccf_02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5ed75ccf_0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9" name="Shape 339"/>
        <p:cNvGrpSpPr/>
        <p:nvPr/>
      </p:nvGrpSpPr>
      <p:grpSpPr>
        <a:xfrm>
          <a:off x="0" y="0"/>
          <a:ext cx="0" cy="0"/>
          <a:chOff x="0" y="0"/>
          <a:chExt cx="0" cy="0"/>
        </a:xfrm>
      </p:grpSpPr>
      <p:sp>
        <p:nvSpPr>
          <p:cNvPr id="340" name="Google Shape;340;g35ed75ccf_03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5ed75ccf_0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 name="Shape 356"/>
        <p:cNvGrpSpPr/>
        <p:nvPr/>
      </p:nvGrpSpPr>
      <p:grpSpPr>
        <a:xfrm>
          <a:off x="0" y="0"/>
          <a:ext cx="0" cy="0"/>
          <a:chOff x="0" y="0"/>
          <a:chExt cx="0" cy="0"/>
        </a:xfrm>
      </p:grpSpPr>
      <p:sp>
        <p:nvSpPr>
          <p:cNvPr id="357" name="Google Shape;357;g35ed75ccf_04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5ed75ccf_0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3606f1c2d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606f1c2d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5" name="Shape 365"/>
        <p:cNvGrpSpPr/>
        <p:nvPr/>
      </p:nvGrpSpPr>
      <p:grpSpPr>
        <a:xfrm>
          <a:off x="0" y="0"/>
          <a:ext cx="0" cy="0"/>
          <a:chOff x="0" y="0"/>
          <a:chExt cx="0" cy="0"/>
        </a:xfrm>
      </p:grpSpPr>
      <p:sp>
        <p:nvSpPr>
          <p:cNvPr id="366" name="Google Shape;366;g35ed75ccf_05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5ed75ccf_0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4" name="Shape 424"/>
        <p:cNvGrpSpPr/>
        <p:nvPr/>
      </p:nvGrpSpPr>
      <p:grpSpPr>
        <a:xfrm>
          <a:off x="0" y="0"/>
          <a:ext cx="0" cy="0"/>
          <a:chOff x="0" y="0"/>
          <a:chExt cx="0" cy="0"/>
        </a:xfrm>
      </p:grpSpPr>
      <p:sp>
        <p:nvSpPr>
          <p:cNvPr id="425" name="Google Shape;425;g35ed75ccf_07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5ed75ccf_0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1" name="Shape 431"/>
        <p:cNvGrpSpPr/>
        <p:nvPr/>
      </p:nvGrpSpPr>
      <p:grpSpPr>
        <a:xfrm>
          <a:off x="0" y="0"/>
          <a:ext cx="0" cy="0"/>
          <a:chOff x="0" y="0"/>
          <a:chExt cx="0" cy="0"/>
        </a:xfrm>
      </p:grpSpPr>
      <p:sp>
        <p:nvSpPr>
          <p:cNvPr id="432" name="Google Shape;432;g35ed75ccf_08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5ed75ccf_0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g35ed75ccf_09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5ed75ccf_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9" name="Shape 449"/>
        <p:cNvGrpSpPr/>
        <p:nvPr/>
      </p:nvGrpSpPr>
      <p:grpSpPr>
        <a:xfrm>
          <a:off x="0" y="0"/>
          <a:ext cx="0" cy="0"/>
          <a:chOff x="0" y="0"/>
          <a:chExt cx="0" cy="0"/>
        </a:xfrm>
      </p:grpSpPr>
      <p:sp>
        <p:nvSpPr>
          <p:cNvPr id="450" name="Google Shape;450;g35ed75ccf_010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5ed75ccf_0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8" name="Shape 458"/>
        <p:cNvGrpSpPr/>
        <p:nvPr/>
      </p:nvGrpSpPr>
      <p:grpSpPr>
        <a:xfrm>
          <a:off x="0" y="0"/>
          <a:ext cx="0" cy="0"/>
          <a:chOff x="0" y="0"/>
          <a:chExt cx="0" cy="0"/>
        </a:xfrm>
      </p:grpSpPr>
      <p:sp>
        <p:nvSpPr>
          <p:cNvPr id="459" name="Google Shape;459;g35ed75ccf_011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5ed75ccf_0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7" name="Shape 467"/>
        <p:cNvGrpSpPr/>
        <p:nvPr/>
      </p:nvGrpSpPr>
      <p:grpSpPr>
        <a:xfrm>
          <a:off x="0" y="0"/>
          <a:ext cx="0" cy="0"/>
          <a:chOff x="0" y="0"/>
          <a:chExt cx="0" cy="0"/>
        </a:xfrm>
      </p:grpSpPr>
      <p:sp>
        <p:nvSpPr>
          <p:cNvPr id="468" name="Google Shape;468;g1c8d0b7f6e_0_33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1c8d0b7f6e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7" name="Shape 477"/>
        <p:cNvGrpSpPr/>
        <p:nvPr/>
      </p:nvGrpSpPr>
      <p:grpSpPr>
        <a:xfrm>
          <a:off x="0" y="0"/>
          <a:ext cx="0" cy="0"/>
          <a:chOff x="0" y="0"/>
          <a:chExt cx="0" cy="0"/>
        </a:xfrm>
      </p:grpSpPr>
      <p:sp>
        <p:nvSpPr>
          <p:cNvPr id="478" name="Google Shape;478;g35ed75ccf_013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5ed75ccf_0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5" name="Shape 485"/>
        <p:cNvGrpSpPr/>
        <p:nvPr/>
      </p:nvGrpSpPr>
      <p:grpSpPr>
        <a:xfrm>
          <a:off x="0" y="0"/>
          <a:ext cx="0" cy="0"/>
          <a:chOff x="0" y="0"/>
          <a:chExt cx="0" cy="0"/>
        </a:xfrm>
      </p:grpSpPr>
      <p:sp>
        <p:nvSpPr>
          <p:cNvPr id="486" name="Google Shape;486;g35ed75ccf_014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5ed75ccf_0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2" name="Shape 492"/>
        <p:cNvGrpSpPr/>
        <p:nvPr/>
      </p:nvGrpSpPr>
      <p:grpSpPr>
        <a:xfrm>
          <a:off x="0" y="0"/>
          <a:ext cx="0" cy="0"/>
          <a:chOff x="0" y="0"/>
          <a:chExt cx="0" cy="0"/>
        </a:xfrm>
      </p:grpSpPr>
      <p:sp>
        <p:nvSpPr>
          <p:cNvPr id="493" name="Google Shape;493;g35694cd56_044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5694cd56_0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1c8d0b7f6e_0_18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c8d0b7f6e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5" name="Shape 945"/>
        <p:cNvGrpSpPr/>
        <p:nvPr/>
      </p:nvGrpSpPr>
      <p:grpSpPr>
        <a:xfrm>
          <a:off x="0" y="0"/>
          <a:ext cx="0" cy="0"/>
          <a:chOff x="0" y="0"/>
          <a:chExt cx="0" cy="0"/>
        </a:xfrm>
      </p:grpSpPr>
      <p:sp>
        <p:nvSpPr>
          <p:cNvPr id="946" name="Google Shape;946;g77ca2bcb30_7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47" name="Google Shape;947;g77ca2bcb30_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6" name="Shape 1396"/>
        <p:cNvGrpSpPr/>
        <p:nvPr/>
      </p:nvGrpSpPr>
      <p:grpSpPr>
        <a:xfrm>
          <a:off x="0" y="0"/>
          <a:ext cx="0" cy="0"/>
          <a:chOff x="0" y="0"/>
          <a:chExt cx="0" cy="0"/>
        </a:xfrm>
      </p:grpSpPr>
      <p:sp>
        <p:nvSpPr>
          <p:cNvPr id="1397" name="Google Shape;1397;g134fb1cf8c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98" name="Google Shape;1398;g134fb1cf8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4" name="Shape 1404"/>
        <p:cNvGrpSpPr/>
        <p:nvPr/>
      </p:nvGrpSpPr>
      <p:grpSpPr>
        <a:xfrm>
          <a:off x="0" y="0"/>
          <a:ext cx="0" cy="0"/>
          <a:chOff x="0" y="0"/>
          <a:chExt cx="0" cy="0"/>
        </a:xfrm>
      </p:grpSpPr>
      <p:sp>
        <p:nvSpPr>
          <p:cNvPr id="1405" name="Google Shape;1405;g73d1a19607_4_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06" name="Google Shape;1406;g73d1a19607_4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1c8d0b7f6e_0_16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c8d0b7f6e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35f391192_0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5f391192_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g35f391192_0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5f391192_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35f391192_0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5f391192_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p: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35ed75ccf_0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5ed75ccf_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type="title">
  <p:cSld name="TITLE">
    <p:spTree>
      <p:nvGrpSpPr>
        <p:cNvPr id="9" name="Shape 9"/>
        <p:cNvGrpSpPr/>
        <p:nvPr/>
      </p:nvGrpSpPr>
      <p:grpSpPr>
        <a:xfrm>
          <a:off x="0" y="0"/>
          <a:ext cx="0" cy="0"/>
          <a:chOff x="0" y="0"/>
          <a:chExt cx="0" cy="0"/>
        </a:xfrm>
      </p:grpSpPr>
      <p:sp>
        <p:nvSpPr>
          <p:cNvPr id="10" name="Google Shape;10;p2"/>
          <p:cNvSpPr/>
          <p:nvPr/>
        </p:nvSpPr>
        <p:spPr>
          <a:xfrm flipH="1">
            <a:off x="-688" y="0"/>
            <a:ext cx="4575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68925" y="2387250"/>
            <a:ext cx="3636600" cy="2259000"/>
          </a:xfrm>
          <a:prstGeom prst="rect">
            <a:avLst/>
          </a:prstGeom>
        </p:spPr>
        <p:txBody>
          <a:bodyPr anchorCtr="0" anchor="t" bIns="91425" lIns="91425" spcFirstLastPara="1" rIns="91425" wrap="square" tIns="91425">
            <a:noAutofit/>
          </a:bodyPr>
          <a:lstStyle>
            <a:lvl1pPr lvl="0">
              <a:spcBef>
                <a:spcPts val="0"/>
              </a:spcBef>
              <a:spcAft>
                <a:spcPts val="0"/>
              </a:spcAft>
              <a:buClr>
                <a:schemeClr val="accent1"/>
              </a:buClr>
              <a:buSzPts val="3000"/>
              <a:buNone/>
              <a:defRPr b="1" sz="3000">
                <a:solidFill>
                  <a:schemeClr val="accent1"/>
                </a:solidFill>
              </a:defRPr>
            </a:lvl1pPr>
            <a:lvl2pPr lvl="1">
              <a:spcBef>
                <a:spcPts val="0"/>
              </a:spcBef>
              <a:spcAft>
                <a:spcPts val="0"/>
              </a:spcAft>
              <a:buClr>
                <a:schemeClr val="accent1"/>
              </a:buClr>
              <a:buSzPts val="3000"/>
              <a:buNone/>
              <a:defRPr b="1" sz="3000">
                <a:solidFill>
                  <a:schemeClr val="accent1"/>
                </a:solidFill>
              </a:defRPr>
            </a:lvl2pPr>
            <a:lvl3pPr lvl="2">
              <a:spcBef>
                <a:spcPts val="0"/>
              </a:spcBef>
              <a:spcAft>
                <a:spcPts val="0"/>
              </a:spcAft>
              <a:buClr>
                <a:schemeClr val="accent1"/>
              </a:buClr>
              <a:buSzPts val="3000"/>
              <a:buNone/>
              <a:defRPr b="1" sz="3000">
                <a:solidFill>
                  <a:schemeClr val="accent1"/>
                </a:solidFill>
              </a:defRPr>
            </a:lvl3pPr>
            <a:lvl4pPr lvl="3">
              <a:spcBef>
                <a:spcPts val="0"/>
              </a:spcBef>
              <a:spcAft>
                <a:spcPts val="0"/>
              </a:spcAft>
              <a:buClr>
                <a:schemeClr val="accent1"/>
              </a:buClr>
              <a:buSzPts val="3000"/>
              <a:buNone/>
              <a:defRPr b="1" sz="3000">
                <a:solidFill>
                  <a:schemeClr val="accent1"/>
                </a:solidFill>
              </a:defRPr>
            </a:lvl4pPr>
            <a:lvl5pPr lvl="4">
              <a:spcBef>
                <a:spcPts val="0"/>
              </a:spcBef>
              <a:spcAft>
                <a:spcPts val="0"/>
              </a:spcAft>
              <a:buClr>
                <a:schemeClr val="accent1"/>
              </a:buClr>
              <a:buSzPts val="3000"/>
              <a:buNone/>
              <a:defRPr b="1" sz="3000">
                <a:solidFill>
                  <a:schemeClr val="accent1"/>
                </a:solidFill>
              </a:defRPr>
            </a:lvl5pPr>
            <a:lvl6pPr lvl="5">
              <a:spcBef>
                <a:spcPts val="0"/>
              </a:spcBef>
              <a:spcAft>
                <a:spcPts val="0"/>
              </a:spcAft>
              <a:buClr>
                <a:schemeClr val="accent1"/>
              </a:buClr>
              <a:buSzPts val="3000"/>
              <a:buNone/>
              <a:defRPr b="1" sz="3000">
                <a:solidFill>
                  <a:schemeClr val="accent1"/>
                </a:solidFill>
              </a:defRPr>
            </a:lvl6pPr>
            <a:lvl7pPr lvl="6">
              <a:spcBef>
                <a:spcPts val="0"/>
              </a:spcBef>
              <a:spcAft>
                <a:spcPts val="0"/>
              </a:spcAft>
              <a:buClr>
                <a:schemeClr val="accent1"/>
              </a:buClr>
              <a:buSzPts val="3000"/>
              <a:buNone/>
              <a:defRPr b="1" sz="3000">
                <a:solidFill>
                  <a:schemeClr val="accent1"/>
                </a:solidFill>
              </a:defRPr>
            </a:lvl7pPr>
            <a:lvl8pPr lvl="7">
              <a:spcBef>
                <a:spcPts val="0"/>
              </a:spcBef>
              <a:spcAft>
                <a:spcPts val="0"/>
              </a:spcAft>
              <a:buClr>
                <a:schemeClr val="accent1"/>
              </a:buClr>
              <a:buSzPts val="3000"/>
              <a:buNone/>
              <a:defRPr b="1" sz="3000">
                <a:solidFill>
                  <a:schemeClr val="accent1"/>
                </a:solidFill>
              </a:defRPr>
            </a:lvl8pPr>
            <a:lvl9pPr lvl="8">
              <a:spcBef>
                <a:spcPts val="0"/>
              </a:spcBef>
              <a:spcAft>
                <a:spcPts val="0"/>
              </a:spcAft>
              <a:buClr>
                <a:schemeClr val="accent1"/>
              </a:buClr>
              <a:buSzPts val="3000"/>
              <a:buNone/>
              <a:defRPr b="1" sz="3000">
                <a:solidFill>
                  <a:schemeClr val="accent1"/>
                </a:solidFill>
              </a:defRPr>
            </a:lvl9pPr>
          </a:lstStyle>
          <a:p/>
        </p:txBody>
      </p:sp>
      <p:sp>
        <p:nvSpPr>
          <p:cNvPr id="12" name="Google Shape;12;p2"/>
          <p:cNvSpPr/>
          <p:nvPr/>
        </p:nvSpPr>
        <p:spPr>
          <a:xfrm>
            <a:off x="4574900" y="-150"/>
            <a:ext cx="185400" cy="5143500"/>
          </a:xfrm>
          <a:prstGeom prst="rect">
            <a:avLst/>
          </a:prstGeom>
          <a:gradFill>
            <a:gsLst>
              <a:gs pos="0">
                <a:srgbClr val="000014">
                  <a:alpha val="49803"/>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65" name="Shape 65"/>
        <p:cNvGrpSpPr/>
        <p:nvPr/>
      </p:nvGrpSpPr>
      <p:grpSpPr>
        <a:xfrm>
          <a:off x="0" y="0"/>
          <a:ext cx="0" cy="0"/>
          <a:chOff x="0" y="0"/>
          <a:chExt cx="0" cy="0"/>
        </a:xfrm>
      </p:grpSpPr>
      <p:sp>
        <p:nvSpPr>
          <p:cNvPr id="66" name="Google Shape;66;p11"/>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7" name="Google Shape;67;p11"/>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1"/>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9" name="Google Shape;69;p11"/>
          <p:cNvSpPr txBox="1"/>
          <p:nvPr>
            <p:ph idx="1" type="body"/>
          </p:nvPr>
        </p:nvSpPr>
        <p:spPr>
          <a:xfrm>
            <a:off x="3062200" y="575500"/>
            <a:ext cx="2730000" cy="3981000"/>
          </a:xfrm>
          <a:prstGeom prst="rect">
            <a:avLst/>
          </a:prstGeom>
        </p:spPr>
        <p:txBody>
          <a:bodyPr anchorCtr="0" anchor="t" bIns="91425" lIns="91425" spcFirstLastPara="1" rIns="91425" wrap="square" tIns="91425">
            <a:noAutofit/>
          </a:bodyPr>
          <a:lstStyle>
            <a:lvl1pPr indent="-298450" lvl="0" marL="457200">
              <a:spcBef>
                <a:spcPts val="60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
        <p:nvSpPr>
          <p:cNvPr id="70" name="Google Shape;70;p11"/>
          <p:cNvSpPr txBox="1"/>
          <p:nvPr>
            <p:ph idx="2" type="body"/>
          </p:nvPr>
        </p:nvSpPr>
        <p:spPr>
          <a:xfrm>
            <a:off x="5956701" y="575500"/>
            <a:ext cx="2730000" cy="3981000"/>
          </a:xfrm>
          <a:prstGeom prst="rect">
            <a:avLst/>
          </a:prstGeom>
        </p:spPr>
        <p:txBody>
          <a:bodyPr anchorCtr="0" anchor="t" bIns="91425" lIns="91425" spcFirstLastPara="1" rIns="91425" wrap="square" tIns="91425">
            <a:noAutofit/>
          </a:bodyPr>
          <a:lstStyle>
            <a:lvl1pPr indent="-298450" lvl="0" marL="457200">
              <a:spcBef>
                <a:spcPts val="60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
        <p:nvSpPr>
          <p:cNvPr id="71" name="Google Shape;71;p1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3 columns">
  <p:cSld name="TITLE_AND_TWO_COLUMNS_1">
    <p:spTree>
      <p:nvGrpSpPr>
        <p:cNvPr id="72" name="Shape 72"/>
        <p:cNvGrpSpPr/>
        <p:nvPr/>
      </p:nvGrpSpPr>
      <p:grpSpPr>
        <a:xfrm>
          <a:off x="0" y="0"/>
          <a:ext cx="0" cy="0"/>
          <a:chOff x="0" y="0"/>
          <a:chExt cx="0" cy="0"/>
        </a:xfrm>
      </p:grpSpPr>
      <p:sp>
        <p:nvSpPr>
          <p:cNvPr id="73" name="Google Shape;73;p12"/>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4" name="Google Shape;74;p12"/>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2"/>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6" name="Google Shape;76;p12"/>
          <p:cNvSpPr txBox="1"/>
          <p:nvPr>
            <p:ph idx="1" type="body"/>
          </p:nvPr>
        </p:nvSpPr>
        <p:spPr>
          <a:xfrm>
            <a:off x="3069325" y="575500"/>
            <a:ext cx="1789800" cy="3981000"/>
          </a:xfrm>
          <a:prstGeom prst="rect">
            <a:avLst/>
          </a:prstGeom>
        </p:spPr>
        <p:txBody>
          <a:bodyPr anchorCtr="0" anchor="t" bIns="91425" lIns="91425" spcFirstLastPara="1" rIns="91425" wrap="square" tIns="91425">
            <a:noAutofit/>
          </a:bodyPr>
          <a:lstStyle>
            <a:lvl1pPr indent="-285750" lvl="0" marL="457200" rtl="0">
              <a:spcBef>
                <a:spcPts val="60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77" name="Google Shape;77;p12"/>
          <p:cNvSpPr txBox="1"/>
          <p:nvPr>
            <p:ph idx="2" type="body"/>
          </p:nvPr>
        </p:nvSpPr>
        <p:spPr>
          <a:xfrm>
            <a:off x="4951006" y="575500"/>
            <a:ext cx="1789800" cy="3981000"/>
          </a:xfrm>
          <a:prstGeom prst="rect">
            <a:avLst/>
          </a:prstGeom>
        </p:spPr>
        <p:txBody>
          <a:bodyPr anchorCtr="0" anchor="t" bIns="91425" lIns="91425" spcFirstLastPara="1" rIns="91425" wrap="square" tIns="91425">
            <a:noAutofit/>
          </a:bodyPr>
          <a:lstStyle>
            <a:lvl1pPr indent="-285750" lvl="0" marL="457200" rtl="0">
              <a:spcBef>
                <a:spcPts val="60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78" name="Google Shape;78;p12"/>
          <p:cNvSpPr txBox="1"/>
          <p:nvPr>
            <p:ph idx="3" type="body"/>
          </p:nvPr>
        </p:nvSpPr>
        <p:spPr>
          <a:xfrm>
            <a:off x="6832686" y="575500"/>
            <a:ext cx="1789800" cy="3981000"/>
          </a:xfrm>
          <a:prstGeom prst="rect">
            <a:avLst/>
          </a:prstGeom>
        </p:spPr>
        <p:txBody>
          <a:bodyPr anchorCtr="0" anchor="t" bIns="91425" lIns="91425" spcFirstLastPara="1" rIns="91425" wrap="square" tIns="91425">
            <a:noAutofit/>
          </a:bodyPr>
          <a:lstStyle>
            <a:lvl1pPr indent="-285750" lvl="0" marL="457200" rtl="0">
              <a:spcBef>
                <a:spcPts val="60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79" name="Google Shape;79;p1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0" name="Shape 80"/>
        <p:cNvGrpSpPr/>
        <p:nvPr/>
      </p:nvGrpSpPr>
      <p:grpSpPr>
        <a:xfrm>
          <a:off x="0" y="0"/>
          <a:ext cx="0" cy="0"/>
          <a:chOff x="0" y="0"/>
          <a:chExt cx="0" cy="0"/>
        </a:xfrm>
      </p:grpSpPr>
      <p:sp>
        <p:nvSpPr>
          <p:cNvPr id="81" name="Google Shape;81;p13"/>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2" name="Google Shape;82;p13"/>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3"/>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4" name="Google Shape;84;p1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5" name="Shape 85"/>
        <p:cNvGrpSpPr/>
        <p:nvPr/>
      </p:nvGrpSpPr>
      <p:grpSpPr>
        <a:xfrm>
          <a:off x="0" y="0"/>
          <a:ext cx="0" cy="0"/>
          <a:chOff x="0" y="0"/>
          <a:chExt cx="0" cy="0"/>
        </a:xfrm>
      </p:grpSpPr>
      <p:sp>
        <p:nvSpPr>
          <p:cNvPr id="86" name="Google Shape;86;p1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ubtitle">
  <p:cSld name="TITLE_1">
    <p:spTree>
      <p:nvGrpSpPr>
        <p:cNvPr id="13" name="Shape 13"/>
        <p:cNvGrpSpPr/>
        <p:nvPr/>
      </p:nvGrpSpPr>
      <p:grpSpPr>
        <a:xfrm>
          <a:off x="0" y="0"/>
          <a:ext cx="0" cy="0"/>
          <a:chOff x="0" y="0"/>
          <a:chExt cx="0" cy="0"/>
        </a:xfrm>
      </p:grpSpPr>
      <p:sp>
        <p:nvSpPr>
          <p:cNvPr id="14" name="Google Shape;14;p3"/>
          <p:cNvSpPr/>
          <p:nvPr/>
        </p:nvSpPr>
        <p:spPr>
          <a:xfrm flipH="1">
            <a:off x="-7125" y="0"/>
            <a:ext cx="2592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 name="Google Shape;16;p3"/>
          <p:cNvSpPr txBox="1"/>
          <p:nvPr>
            <p:ph type="ctrTitle"/>
          </p:nvPr>
        </p:nvSpPr>
        <p:spPr>
          <a:xfrm>
            <a:off x="277100" y="284200"/>
            <a:ext cx="2024100" cy="36780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accent1"/>
              </a:buClr>
              <a:buSzPts val="2400"/>
              <a:buNone/>
              <a:defRPr>
                <a:solidFill>
                  <a:schemeClr val="accent1"/>
                </a:solidFill>
              </a:defRPr>
            </a:lvl1pPr>
            <a:lvl2pPr lvl="1" rtl="0">
              <a:spcBef>
                <a:spcPts val="0"/>
              </a:spcBef>
              <a:spcAft>
                <a:spcPts val="0"/>
              </a:spcAft>
              <a:buClr>
                <a:schemeClr val="accent1"/>
              </a:buClr>
              <a:buSzPts val="2400"/>
              <a:buNone/>
              <a:defRPr>
                <a:solidFill>
                  <a:schemeClr val="accent1"/>
                </a:solidFill>
              </a:defRPr>
            </a:lvl2pPr>
            <a:lvl3pPr lvl="2" rtl="0">
              <a:spcBef>
                <a:spcPts val="0"/>
              </a:spcBef>
              <a:spcAft>
                <a:spcPts val="0"/>
              </a:spcAft>
              <a:buClr>
                <a:schemeClr val="accent1"/>
              </a:buClr>
              <a:buSzPts val="2400"/>
              <a:buNone/>
              <a:defRPr>
                <a:solidFill>
                  <a:schemeClr val="accent1"/>
                </a:solidFill>
              </a:defRPr>
            </a:lvl3pPr>
            <a:lvl4pPr lvl="3" rtl="0">
              <a:spcBef>
                <a:spcPts val="0"/>
              </a:spcBef>
              <a:spcAft>
                <a:spcPts val="0"/>
              </a:spcAft>
              <a:buClr>
                <a:schemeClr val="accent1"/>
              </a:buClr>
              <a:buSzPts val="2400"/>
              <a:buNone/>
              <a:defRPr>
                <a:solidFill>
                  <a:schemeClr val="accent1"/>
                </a:solidFill>
              </a:defRPr>
            </a:lvl4pPr>
            <a:lvl5pPr lvl="4" rtl="0">
              <a:spcBef>
                <a:spcPts val="0"/>
              </a:spcBef>
              <a:spcAft>
                <a:spcPts val="0"/>
              </a:spcAft>
              <a:buClr>
                <a:schemeClr val="accent1"/>
              </a:buClr>
              <a:buSzPts val="2400"/>
              <a:buNone/>
              <a:defRPr>
                <a:solidFill>
                  <a:schemeClr val="accent1"/>
                </a:solidFill>
              </a:defRPr>
            </a:lvl5pPr>
            <a:lvl6pPr lvl="5" rtl="0">
              <a:spcBef>
                <a:spcPts val="0"/>
              </a:spcBef>
              <a:spcAft>
                <a:spcPts val="0"/>
              </a:spcAft>
              <a:buClr>
                <a:schemeClr val="accent1"/>
              </a:buClr>
              <a:buSzPts val="2400"/>
              <a:buNone/>
              <a:defRPr>
                <a:solidFill>
                  <a:schemeClr val="accent1"/>
                </a:solidFill>
              </a:defRPr>
            </a:lvl6pPr>
            <a:lvl7pPr lvl="6" rtl="0">
              <a:spcBef>
                <a:spcPts val="0"/>
              </a:spcBef>
              <a:spcAft>
                <a:spcPts val="0"/>
              </a:spcAft>
              <a:buClr>
                <a:schemeClr val="accent1"/>
              </a:buClr>
              <a:buSzPts val="2400"/>
              <a:buNone/>
              <a:defRPr>
                <a:solidFill>
                  <a:schemeClr val="accent1"/>
                </a:solidFill>
              </a:defRPr>
            </a:lvl7pPr>
            <a:lvl8pPr lvl="7" rtl="0">
              <a:spcBef>
                <a:spcPts val="0"/>
              </a:spcBef>
              <a:spcAft>
                <a:spcPts val="0"/>
              </a:spcAft>
              <a:buClr>
                <a:schemeClr val="accent1"/>
              </a:buClr>
              <a:buSzPts val="2400"/>
              <a:buNone/>
              <a:defRPr>
                <a:solidFill>
                  <a:schemeClr val="accent1"/>
                </a:solidFill>
              </a:defRPr>
            </a:lvl8pPr>
            <a:lvl9pPr lvl="8" rtl="0">
              <a:spcBef>
                <a:spcPts val="0"/>
              </a:spcBef>
              <a:spcAft>
                <a:spcPts val="0"/>
              </a:spcAft>
              <a:buClr>
                <a:schemeClr val="accent1"/>
              </a:buClr>
              <a:buSzPts val="2400"/>
              <a:buNone/>
              <a:defRPr>
                <a:solidFill>
                  <a:schemeClr val="accent1"/>
                </a:solidFill>
              </a:defRPr>
            </a:lvl9pPr>
          </a:lstStyle>
          <a:p/>
        </p:txBody>
      </p:sp>
      <p:sp>
        <p:nvSpPr>
          <p:cNvPr id="17" name="Google Shape;17;p3"/>
          <p:cNvSpPr txBox="1"/>
          <p:nvPr>
            <p:ph idx="1" type="subTitle"/>
          </p:nvPr>
        </p:nvSpPr>
        <p:spPr>
          <a:xfrm>
            <a:off x="277100" y="3983050"/>
            <a:ext cx="2024100" cy="7848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999999"/>
              </a:buClr>
              <a:buSzPts val="1400"/>
              <a:buFont typeface="Georgia"/>
              <a:buNone/>
              <a:defRPr i="1">
                <a:solidFill>
                  <a:srgbClr val="999999"/>
                </a:solidFill>
                <a:latin typeface="Georgia"/>
                <a:ea typeface="Georgia"/>
                <a:cs typeface="Georgia"/>
                <a:sym typeface="Georgia"/>
              </a:defRPr>
            </a:lvl1pPr>
            <a:lvl2pPr lvl="1"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2pPr>
            <a:lvl3pPr lvl="2"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3pPr>
            <a:lvl4pPr lvl="3"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4pPr>
            <a:lvl5pPr lvl="4"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5pPr>
            <a:lvl6pPr lvl="5"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6pPr>
            <a:lvl7pPr lvl="6"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7pPr>
            <a:lvl8pPr lvl="7"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8pPr>
            <a:lvl9pPr lvl="8" rtl="0">
              <a:spcBef>
                <a:spcPts val="0"/>
              </a:spcBef>
              <a:spcAft>
                <a:spcPts val="0"/>
              </a:spcAft>
              <a:buClr>
                <a:srgbClr val="999999"/>
              </a:buClr>
              <a:buSzPts val="3000"/>
              <a:buFont typeface="Georgia"/>
              <a:buNone/>
              <a:defRPr i="1" sz="3000">
                <a:solidFill>
                  <a:srgbClr val="999999"/>
                </a:solidFill>
                <a:latin typeface="Georgia"/>
                <a:ea typeface="Georgia"/>
                <a:cs typeface="Georgia"/>
                <a:sym typeface="Georgia"/>
              </a:defRPr>
            </a:lvl9pPr>
          </a:lstStyle>
          <a:p/>
        </p:txBody>
      </p:sp>
      <p:sp>
        <p:nvSpPr>
          <p:cNvPr id="18" name="Google Shape;18;p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able of contents">
  <p:cSld name="TITLE_1_2">
    <p:spTree>
      <p:nvGrpSpPr>
        <p:cNvPr id="19" name="Shape 19"/>
        <p:cNvGrpSpPr/>
        <p:nvPr/>
      </p:nvGrpSpPr>
      <p:grpSpPr>
        <a:xfrm>
          <a:off x="0" y="0"/>
          <a:ext cx="0" cy="0"/>
          <a:chOff x="0" y="0"/>
          <a:chExt cx="0" cy="0"/>
        </a:xfrm>
      </p:grpSpPr>
      <p:sp>
        <p:nvSpPr>
          <p:cNvPr id="20" name="Google Shape;20;p4"/>
          <p:cNvSpPr/>
          <p:nvPr/>
        </p:nvSpPr>
        <p:spPr>
          <a:xfrm flipH="1">
            <a:off x="4568412" y="0"/>
            <a:ext cx="4575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idx="1" type="subTitle"/>
          </p:nvPr>
        </p:nvSpPr>
        <p:spPr>
          <a:xfrm>
            <a:off x="646550" y="1989500"/>
            <a:ext cx="3246900" cy="21264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1400"/>
              <a:buFont typeface="Georgia"/>
              <a:buNone/>
              <a:defRPr i="1">
                <a:solidFill>
                  <a:srgbClr val="FFFFFF"/>
                </a:solidFill>
                <a:latin typeface="Georgia"/>
                <a:ea typeface="Georgia"/>
                <a:cs typeface="Georgia"/>
                <a:sym typeface="Georgia"/>
              </a:defRPr>
            </a:lvl1pPr>
            <a:lvl2pPr lvl="1"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2pPr>
            <a:lvl3pPr lvl="2"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3pPr>
            <a:lvl4pPr lvl="3"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4pPr>
            <a:lvl5pPr lvl="4"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5pPr>
            <a:lvl6pPr lvl="5"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6pPr>
            <a:lvl7pPr lvl="6"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7pPr>
            <a:lvl8pPr lvl="7"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8pPr>
            <a:lvl9pPr lvl="8" rtl="0">
              <a:spcBef>
                <a:spcPts val="0"/>
              </a:spcBef>
              <a:spcAft>
                <a:spcPts val="0"/>
              </a:spcAft>
              <a:buClr>
                <a:srgbClr val="FFFFFF"/>
              </a:buClr>
              <a:buSzPts val="3000"/>
              <a:buFont typeface="Georgia"/>
              <a:buNone/>
              <a:defRPr i="1" sz="3000">
                <a:solidFill>
                  <a:srgbClr val="FFFFFF"/>
                </a:solidFill>
                <a:latin typeface="Georgia"/>
                <a:ea typeface="Georgia"/>
                <a:cs typeface="Georgia"/>
                <a:sym typeface="Georgia"/>
              </a:defRPr>
            </a:lvl9pPr>
          </a:lstStyle>
          <a:p/>
        </p:txBody>
      </p:sp>
      <p:sp>
        <p:nvSpPr>
          <p:cNvPr id="22" name="Google Shape;22;p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3" name="Google Shape;23;p4"/>
          <p:cNvSpPr/>
          <p:nvPr/>
        </p:nvSpPr>
        <p:spPr>
          <a:xfrm flipH="1">
            <a:off x="4455300"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4" name="Google Shape;24;p4"/>
          <p:cNvSpPr txBox="1"/>
          <p:nvPr>
            <p:ph idx="2" type="body"/>
          </p:nvPr>
        </p:nvSpPr>
        <p:spPr>
          <a:xfrm>
            <a:off x="5130225" y="1016000"/>
            <a:ext cx="3470700" cy="30999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Clr>
                <a:srgbClr val="F67031"/>
              </a:buClr>
              <a:buSzPts val="1800"/>
              <a:buAutoNum type="arabicPeriod"/>
              <a:defRPr sz="1800"/>
            </a:lvl1pPr>
            <a:lvl2pPr indent="-317500" lvl="1" marL="914400" rtl="0">
              <a:spcBef>
                <a:spcPts val="1000"/>
              </a:spcBef>
              <a:spcAft>
                <a:spcPts val="0"/>
              </a:spcAft>
              <a:buSzPts val="1400"/>
              <a:buAutoNum type="alphaLcPeriod"/>
              <a:defRPr>
                <a:solidFill>
                  <a:srgbClr val="999999"/>
                </a:solidFill>
              </a:defRPr>
            </a:lvl2pPr>
            <a:lvl3pPr indent="-317500" lvl="2" marL="1371600" rtl="0">
              <a:spcBef>
                <a:spcPts val="1000"/>
              </a:spcBef>
              <a:spcAft>
                <a:spcPts val="0"/>
              </a:spcAft>
              <a:buSzPts val="1400"/>
              <a:buAutoNum type="romanLcPeriod"/>
              <a:defRPr>
                <a:solidFill>
                  <a:srgbClr val="999999"/>
                </a:solidFill>
              </a:defRPr>
            </a:lvl3pPr>
            <a:lvl4pPr indent="-317500" lvl="3" marL="1828800" rtl="0">
              <a:spcBef>
                <a:spcPts val="1000"/>
              </a:spcBef>
              <a:spcAft>
                <a:spcPts val="0"/>
              </a:spcAft>
              <a:buSzPts val="1400"/>
              <a:buAutoNum type="arabicPeriod"/>
              <a:defRPr>
                <a:solidFill>
                  <a:srgbClr val="999999"/>
                </a:solidFill>
              </a:defRPr>
            </a:lvl4pPr>
            <a:lvl5pPr indent="-317500" lvl="4" marL="2286000" rtl="0">
              <a:spcBef>
                <a:spcPts val="1000"/>
              </a:spcBef>
              <a:spcAft>
                <a:spcPts val="0"/>
              </a:spcAft>
              <a:buClr>
                <a:srgbClr val="999999"/>
              </a:buClr>
              <a:buSzPts val="1400"/>
              <a:buAutoNum type="alphaLcPeriod"/>
              <a:defRPr>
                <a:solidFill>
                  <a:srgbClr val="999999"/>
                </a:solidFill>
              </a:defRPr>
            </a:lvl5pPr>
            <a:lvl6pPr indent="-317500" lvl="5" marL="2743200" rtl="0">
              <a:spcBef>
                <a:spcPts val="1000"/>
              </a:spcBef>
              <a:spcAft>
                <a:spcPts val="0"/>
              </a:spcAft>
              <a:buClr>
                <a:srgbClr val="999999"/>
              </a:buClr>
              <a:buSzPts val="1400"/>
              <a:buAutoNum type="romanLcPeriod"/>
              <a:defRPr>
                <a:solidFill>
                  <a:srgbClr val="999999"/>
                </a:solidFill>
              </a:defRPr>
            </a:lvl6pPr>
            <a:lvl7pPr indent="-317500" lvl="6" marL="3200400" rtl="0">
              <a:spcBef>
                <a:spcPts val="1000"/>
              </a:spcBef>
              <a:spcAft>
                <a:spcPts val="0"/>
              </a:spcAft>
              <a:buClr>
                <a:srgbClr val="999999"/>
              </a:buClr>
              <a:buSzPts val="1400"/>
              <a:buAutoNum type="arabicPeriod"/>
              <a:defRPr>
                <a:solidFill>
                  <a:srgbClr val="999999"/>
                </a:solidFill>
              </a:defRPr>
            </a:lvl7pPr>
            <a:lvl8pPr indent="-317500" lvl="7" marL="3657600" rtl="0">
              <a:spcBef>
                <a:spcPts val="1000"/>
              </a:spcBef>
              <a:spcAft>
                <a:spcPts val="0"/>
              </a:spcAft>
              <a:buClr>
                <a:srgbClr val="999999"/>
              </a:buClr>
              <a:buSzPts val="1400"/>
              <a:buAutoNum type="alphaLcPeriod"/>
              <a:defRPr>
                <a:solidFill>
                  <a:srgbClr val="999999"/>
                </a:solidFill>
              </a:defRPr>
            </a:lvl8pPr>
            <a:lvl9pPr indent="-317500" lvl="8" marL="4114800" rtl="0">
              <a:spcBef>
                <a:spcPts val="1000"/>
              </a:spcBef>
              <a:spcAft>
                <a:spcPts val="1000"/>
              </a:spcAft>
              <a:buClr>
                <a:srgbClr val="999999"/>
              </a:buClr>
              <a:buSzPts val="1400"/>
              <a:buAutoNum type="romanLcPeriod"/>
              <a:defRPr>
                <a:solidFill>
                  <a:srgbClr val="999999"/>
                </a:solidFill>
              </a:defRPr>
            </a:lvl9pPr>
          </a:lstStyle>
          <a:p/>
        </p:txBody>
      </p:sp>
      <p:sp>
        <p:nvSpPr>
          <p:cNvPr id="25" name="Google Shape;25;p4"/>
          <p:cNvSpPr txBox="1"/>
          <p:nvPr>
            <p:ph type="title"/>
          </p:nvPr>
        </p:nvSpPr>
        <p:spPr>
          <a:xfrm>
            <a:off x="646573" y="1016000"/>
            <a:ext cx="3246900" cy="9735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p:cSld name="TITLE_1_1">
    <p:spTree>
      <p:nvGrpSpPr>
        <p:cNvPr id="26" name="Shape 26"/>
        <p:cNvGrpSpPr/>
        <p:nvPr/>
      </p:nvGrpSpPr>
      <p:grpSpPr>
        <a:xfrm>
          <a:off x="0" y="0"/>
          <a:ext cx="0" cy="0"/>
          <a:chOff x="0" y="0"/>
          <a:chExt cx="0" cy="0"/>
        </a:xfrm>
      </p:grpSpPr>
      <p:sp>
        <p:nvSpPr>
          <p:cNvPr id="27" name="Google Shape;27;p5"/>
          <p:cNvSpPr/>
          <p:nvPr/>
        </p:nvSpPr>
        <p:spPr>
          <a:xfrm flipH="1" rot="5400000">
            <a:off x="4518950" y="-3360875"/>
            <a:ext cx="113100" cy="91512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 name="Google Shape;28;p5"/>
          <p:cNvSpPr/>
          <p:nvPr/>
        </p:nvSpPr>
        <p:spPr>
          <a:xfrm>
            <a:off x="-7125" y="1271275"/>
            <a:ext cx="9151200" cy="387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5"/>
          <p:cNvSpPr txBox="1"/>
          <p:nvPr>
            <p:ph idx="1" type="body"/>
          </p:nvPr>
        </p:nvSpPr>
        <p:spPr>
          <a:xfrm>
            <a:off x="1847275" y="1704600"/>
            <a:ext cx="5449500" cy="2714700"/>
          </a:xfrm>
          <a:prstGeom prst="rect">
            <a:avLst/>
          </a:prstGeom>
        </p:spPr>
        <p:txBody>
          <a:bodyPr anchorCtr="0" anchor="t" bIns="91425" lIns="91425" spcFirstLastPara="1" rIns="91425" wrap="square" tIns="91425">
            <a:noAutofit/>
          </a:bodyPr>
          <a:lstStyle>
            <a:lvl1pPr indent="-381000" lvl="0" marL="457200" rtl="0" algn="ctr">
              <a:spcBef>
                <a:spcPts val="600"/>
              </a:spcBef>
              <a:spcAft>
                <a:spcPts val="0"/>
              </a:spcAft>
              <a:buSzPts val="2400"/>
              <a:buFont typeface="Georgia"/>
              <a:buChar char="▪"/>
              <a:defRPr i="1" sz="2400">
                <a:latin typeface="Georgia"/>
                <a:ea typeface="Georgia"/>
                <a:cs typeface="Georgia"/>
                <a:sym typeface="Georgia"/>
              </a:defRPr>
            </a:lvl1pPr>
            <a:lvl2pPr indent="-381000" lvl="1" marL="914400" rtl="0" algn="ctr">
              <a:spcBef>
                <a:spcPts val="0"/>
              </a:spcBef>
              <a:spcAft>
                <a:spcPts val="0"/>
              </a:spcAft>
              <a:buSzPts val="2400"/>
              <a:buFont typeface="Georgia"/>
              <a:buChar char="-"/>
              <a:defRPr i="1" sz="2400">
                <a:latin typeface="Georgia"/>
                <a:ea typeface="Georgia"/>
                <a:cs typeface="Georgia"/>
                <a:sym typeface="Georgia"/>
              </a:defRPr>
            </a:lvl2pPr>
            <a:lvl3pPr indent="-381000" lvl="2" marL="1371600" rtl="0" algn="ctr">
              <a:spcBef>
                <a:spcPts val="0"/>
              </a:spcBef>
              <a:spcAft>
                <a:spcPts val="0"/>
              </a:spcAft>
              <a:buSzPts val="2400"/>
              <a:buFont typeface="Georgia"/>
              <a:buChar char="-"/>
              <a:defRPr i="1" sz="2400">
                <a:latin typeface="Georgia"/>
                <a:ea typeface="Georgia"/>
                <a:cs typeface="Georgia"/>
                <a:sym typeface="Georgia"/>
              </a:defRPr>
            </a:lvl3pPr>
            <a:lvl4pPr indent="-381000" lvl="3" marL="1828800" rtl="0" algn="ctr">
              <a:spcBef>
                <a:spcPts val="0"/>
              </a:spcBef>
              <a:spcAft>
                <a:spcPts val="0"/>
              </a:spcAft>
              <a:buSzPts val="2400"/>
              <a:buFont typeface="Georgia"/>
              <a:buChar char="-"/>
              <a:defRPr i="1" sz="2400">
                <a:latin typeface="Georgia"/>
                <a:ea typeface="Georgia"/>
                <a:cs typeface="Georgia"/>
                <a:sym typeface="Georgia"/>
              </a:defRPr>
            </a:lvl4pPr>
            <a:lvl5pPr indent="-381000" lvl="4" marL="2286000" rtl="0" algn="ctr">
              <a:spcBef>
                <a:spcPts val="0"/>
              </a:spcBef>
              <a:spcAft>
                <a:spcPts val="0"/>
              </a:spcAft>
              <a:buSzPts val="2400"/>
              <a:buFont typeface="Georgia"/>
              <a:buChar char="-"/>
              <a:defRPr i="1" sz="2400">
                <a:latin typeface="Georgia"/>
                <a:ea typeface="Georgia"/>
                <a:cs typeface="Georgia"/>
                <a:sym typeface="Georgia"/>
              </a:defRPr>
            </a:lvl5pPr>
            <a:lvl6pPr indent="-381000" lvl="5" marL="2743200" rtl="0" algn="ctr">
              <a:spcBef>
                <a:spcPts val="0"/>
              </a:spcBef>
              <a:spcAft>
                <a:spcPts val="0"/>
              </a:spcAft>
              <a:buSzPts val="2400"/>
              <a:buFont typeface="Georgia"/>
              <a:buChar char="-"/>
              <a:defRPr i="1" sz="2400">
                <a:latin typeface="Georgia"/>
                <a:ea typeface="Georgia"/>
                <a:cs typeface="Georgia"/>
                <a:sym typeface="Georgia"/>
              </a:defRPr>
            </a:lvl6pPr>
            <a:lvl7pPr indent="-381000" lvl="6" marL="3200400" rtl="0" algn="ctr">
              <a:spcBef>
                <a:spcPts val="0"/>
              </a:spcBef>
              <a:spcAft>
                <a:spcPts val="0"/>
              </a:spcAft>
              <a:buSzPts val="2400"/>
              <a:buFont typeface="Georgia"/>
              <a:buChar char="-"/>
              <a:defRPr i="1" sz="2400">
                <a:latin typeface="Georgia"/>
                <a:ea typeface="Georgia"/>
                <a:cs typeface="Georgia"/>
                <a:sym typeface="Georgia"/>
              </a:defRPr>
            </a:lvl7pPr>
            <a:lvl8pPr indent="-381000" lvl="7" marL="3657600" rtl="0" algn="ctr">
              <a:spcBef>
                <a:spcPts val="0"/>
              </a:spcBef>
              <a:spcAft>
                <a:spcPts val="0"/>
              </a:spcAft>
              <a:buSzPts val="2400"/>
              <a:buFont typeface="Georgia"/>
              <a:buChar char="-"/>
              <a:defRPr i="1" sz="2400">
                <a:latin typeface="Georgia"/>
                <a:ea typeface="Georgia"/>
                <a:cs typeface="Georgia"/>
                <a:sym typeface="Georgia"/>
              </a:defRPr>
            </a:lvl8pPr>
            <a:lvl9pPr indent="-381000" lvl="8" marL="4114800" algn="ctr">
              <a:spcBef>
                <a:spcPts val="0"/>
              </a:spcBef>
              <a:spcAft>
                <a:spcPts val="0"/>
              </a:spcAft>
              <a:buSzPts val="2400"/>
              <a:buFont typeface="Georgia"/>
              <a:buChar char="-"/>
              <a:defRPr i="1" sz="2400">
                <a:latin typeface="Georgia"/>
                <a:ea typeface="Georgia"/>
                <a:cs typeface="Georgia"/>
                <a:sym typeface="Georgia"/>
              </a:defRPr>
            </a:lvl9pPr>
          </a:lstStyle>
          <a:p/>
        </p:txBody>
      </p:sp>
      <p:sp>
        <p:nvSpPr>
          <p:cNvPr id="30" name="Google Shape;30;p5"/>
          <p:cNvSpPr txBox="1"/>
          <p:nvPr/>
        </p:nvSpPr>
        <p:spPr>
          <a:xfrm>
            <a:off x="3593400" y="227724"/>
            <a:ext cx="1957200" cy="65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Nunito Sans"/>
                <a:ea typeface="Nunito Sans"/>
                <a:cs typeface="Nunito Sans"/>
                <a:sym typeface="Nunito Sans"/>
              </a:rPr>
              <a:t>“</a:t>
            </a:r>
            <a:endParaRPr sz="7200">
              <a:solidFill>
                <a:srgbClr val="FFFFFF"/>
              </a:solidFill>
              <a:latin typeface="Nunito Sans"/>
              <a:ea typeface="Nunito Sans"/>
              <a:cs typeface="Nunito Sans"/>
              <a:sym typeface="Nunito Sans"/>
            </a:endParaRPr>
          </a:p>
        </p:txBody>
      </p:sp>
      <p:sp>
        <p:nvSpPr>
          <p:cNvPr id="31" name="Google Shape;31;p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32" name="Shape 32"/>
        <p:cNvGrpSpPr/>
        <p:nvPr/>
      </p:nvGrpSpPr>
      <p:grpSpPr>
        <a:xfrm>
          <a:off x="0" y="0"/>
          <a:ext cx="0" cy="0"/>
          <a:chOff x="0" y="0"/>
          <a:chExt cx="0" cy="0"/>
        </a:xfrm>
      </p:grpSpPr>
      <p:sp>
        <p:nvSpPr>
          <p:cNvPr id="33" name="Google Shape;33;p6"/>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4" name="Google Shape;34;p6"/>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6"/>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6" name="Google Shape;36;p6"/>
          <p:cNvSpPr txBox="1"/>
          <p:nvPr>
            <p:ph idx="1" type="body"/>
          </p:nvPr>
        </p:nvSpPr>
        <p:spPr>
          <a:xfrm>
            <a:off x="3090625" y="575500"/>
            <a:ext cx="5596200" cy="3981000"/>
          </a:xfrm>
          <a:prstGeom prst="rect">
            <a:avLst/>
          </a:prstGeom>
        </p:spPr>
        <p:txBody>
          <a:bodyPr anchorCtr="0" anchor="t" bIns="91425" lIns="91425" spcFirstLastPara="1" rIns="91425" wrap="square" tIns="91425">
            <a:noAutofit/>
          </a:bodyPr>
          <a:lstStyle>
            <a:lvl1pPr indent="-317500" lvl="0" marL="457200">
              <a:spcBef>
                <a:spcPts val="60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7" name="Google Shape;37;p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with intro text">
  <p:cSld name="TITLE_AND_BODY_1">
    <p:spTree>
      <p:nvGrpSpPr>
        <p:cNvPr id="38" name="Shape 38"/>
        <p:cNvGrpSpPr/>
        <p:nvPr/>
      </p:nvGrpSpPr>
      <p:grpSpPr>
        <a:xfrm>
          <a:off x="0" y="0"/>
          <a:ext cx="0" cy="0"/>
          <a:chOff x="0" y="0"/>
          <a:chExt cx="0" cy="0"/>
        </a:xfrm>
      </p:grpSpPr>
      <p:sp>
        <p:nvSpPr>
          <p:cNvPr id="39" name="Google Shape;39;p7"/>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0" name="Google Shape;40;p7"/>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7"/>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2" name="Google Shape;42;p7"/>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lvl1pPr indent="-330200" lvl="0" marL="457200" rtl="0">
              <a:spcBef>
                <a:spcPts val="60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1pPr>
            <a:lvl2pPr indent="-330200" lvl="1" marL="914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2pPr>
            <a:lvl3pPr indent="-330200" lvl="2" marL="1371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3pPr>
            <a:lvl4pPr indent="-330200" lvl="3" marL="1828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4pPr>
            <a:lvl5pPr indent="-330200" lvl="4" marL="22860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5pPr>
            <a:lvl6pPr indent="-330200" lvl="5" marL="27432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6pPr>
            <a:lvl7pPr indent="-330200" lvl="6" marL="3200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7pPr>
            <a:lvl8pPr indent="-330200" lvl="7" marL="3657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8pPr>
            <a:lvl9pPr indent="-330200" lvl="8" marL="4114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9pPr>
          </a:lstStyle>
          <a:p/>
        </p:txBody>
      </p:sp>
      <p:sp>
        <p:nvSpPr>
          <p:cNvPr id="43" name="Google Shape;43;p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4" name="Google Shape;44;p7"/>
          <p:cNvSpPr txBox="1"/>
          <p:nvPr>
            <p:ph idx="2" type="body"/>
          </p:nvPr>
        </p:nvSpPr>
        <p:spPr>
          <a:xfrm>
            <a:off x="3090625" y="2004313"/>
            <a:ext cx="5596200" cy="2552100"/>
          </a:xfrm>
          <a:prstGeom prst="rect">
            <a:avLst/>
          </a:prstGeom>
        </p:spPr>
        <p:txBody>
          <a:bodyPr anchorCtr="0" anchor="t" bIns="91425" lIns="91425" spcFirstLastPara="1" rIns="91425" wrap="square" tIns="91425">
            <a:noAutofit/>
          </a:bodyPr>
          <a:lstStyle>
            <a:lvl1pPr indent="-317500" lvl="0" marL="457200" rtl="0">
              <a:spcBef>
                <a:spcPts val="60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with intro text">
  <p:cSld name="TITLE_AND_BODY_1_2">
    <p:spTree>
      <p:nvGrpSpPr>
        <p:cNvPr id="45" name="Shape 45"/>
        <p:cNvGrpSpPr/>
        <p:nvPr/>
      </p:nvGrpSpPr>
      <p:grpSpPr>
        <a:xfrm>
          <a:off x="0" y="0"/>
          <a:ext cx="0" cy="0"/>
          <a:chOff x="0" y="0"/>
          <a:chExt cx="0" cy="0"/>
        </a:xfrm>
      </p:grpSpPr>
      <p:sp>
        <p:nvSpPr>
          <p:cNvPr id="46" name="Google Shape;46;p8"/>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7" name="Google Shape;47;p8"/>
          <p:cNvSpPr/>
          <p:nvPr/>
        </p:nvSpPr>
        <p:spPr>
          <a:xfrm>
            <a:off x="2585475" y="0"/>
            <a:ext cx="6558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8"/>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9" name="Google Shape;49;p8"/>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lvl1pPr indent="-330200" lvl="0" marL="457200" rtl="0">
              <a:spcBef>
                <a:spcPts val="60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1pPr>
            <a:lvl2pPr indent="-330200" lvl="1" marL="914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2pPr>
            <a:lvl3pPr indent="-330200" lvl="2" marL="1371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3pPr>
            <a:lvl4pPr indent="-330200" lvl="3" marL="1828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4pPr>
            <a:lvl5pPr indent="-330200" lvl="4" marL="22860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5pPr>
            <a:lvl6pPr indent="-330200" lvl="5" marL="27432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6pPr>
            <a:lvl7pPr indent="-330200" lvl="6" marL="32004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7pPr>
            <a:lvl8pPr indent="-330200" lvl="7" marL="36576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8pPr>
            <a:lvl9pPr indent="-330200" lvl="8" marL="4114800" rtl="0">
              <a:spcBef>
                <a:spcPts val="0"/>
              </a:spcBef>
              <a:spcAft>
                <a:spcPts val="0"/>
              </a:spcAft>
              <a:buClr>
                <a:srgbClr val="F67031"/>
              </a:buClr>
              <a:buSzPts val="1600"/>
              <a:buFont typeface="Georgia"/>
              <a:buChar char="-"/>
              <a:defRPr i="1" sz="1600">
                <a:solidFill>
                  <a:srgbClr val="F67031"/>
                </a:solidFill>
                <a:latin typeface="Georgia"/>
                <a:ea typeface="Georgia"/>
                <a:cs typeface="Georgia"/>
                <a:sym typeface="Georgia"/>
              </a:defRPr>
            </a:lvl9pPr>
          </a:lstStyle>
          <a:p/>
        </p:txBody>
      </p:sp>
      <p:sp>
        <p:nvSpPr>
          <p:cNvPr id="50" name="Google Shape;50;p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8"/>
          <p:cNvSpPr txBox="1"/>
          <p:nvPr>
            <p:ph idx="2" type="body"/>
          </p:nvPr>
        </p:nvSpPr>
        <p:spPr>
          <a:xfrm>
            <a:off x="3090625" y="2004325"/>
            <a:ext cx="2727000" cy="2552100"/>
          </a:xfrm>
          <a:prstGeom prst="rect">
            <a:avLst/>
          </a:prstGeom>
        </p:spPr>
        <p:txBody>
          <a:bodyPr anchorCtr="0" anchor="t" bIns="91425" lIns="91425" spcFirstLastPara="1" rIns="91425" wrap="square" tIns="91425">
            <a:noAutofit/>
          </a:bodyPr>
          <a:lstStyle>
            <a:lvl1pPr indent="-298450" lvl="0" marL="457200" rtl="0">
              <a:spcBef>
                <a:spcPts val="600"/>
              </a:spcBef>
              <a:spcAft>
                <a:spcPts val="0"/>
              </a:spcAft>
              <a:buSzPts val="1100"/>
              <a:buChar char="▪"/>
              <a:defRPr sz="1100"/>
            </a:lvl1pPr>
            <a:lvl2pPr indent="-298450" lvl="1" marL="914400" rtl="0">
              <a:spcBef>
                <a:spcPts val="0"/>
              </a:spcBef>
              <a:spcAft>
                <a:spcPts val="0"/>
              </a:spcAft>
              <a:buSzPts val="1100"/>
              <a:buChar char="-"/>
              <a:defRPr sz="1100"/>
            </a:lvl2pPr>
            <a:lvl3pPr indent="-298450" lvl="2" marL="1371600" rtl="0">
              <a:spcBef>
                <a:spcPts val="0"/>
              </a:spcBef>
              <a:spcAft>
                <a:spcPts val="0"/>
              </a:spcAft>
              <a:buSzPts val="1100"/>
              <a:buChar char="-"/>
              <a:defRPr sz="1100"/>
            </a:lvl3pPr>
            <a:lvl4pPr indent="-298450" lvl="3" marL="1828800" rtl="0">
              <a:spcBef>
                <a:spcPts val="0"/>
              </a:spcBef>
              <a:spcAft>
                <a:spcPts val="0"/>
              </a:spcAft>
              <a:buSzPts val="1100"/>
              <a:buChar char="-"/>
              <a:defRPr sz="1100"/>
            </a:lvl4pPr>
            <a:lvl5pPr indent="-298450" lvl="4" marL="2286000" rtl="0">
              <a:spcBef>
                <a:spcPts val="0"/>
              </a:spcBef>
              <a:spcAft>
                <a:spcPts val="0"/>
              </a:spcAft>
              <a:buSzPts val="1100"/>
              <a:buChar char="-"/>
              <a:defRPr sz="1100"/>
            </a:lvl5pPr>
            <a:lvl6pPr indent="-298450" lvl="5" marL="2743200" rtl="0">
              <a:spcBef>
                <a:spcPts val="0"/>
              </a:spcBef>
              <a:spcAft>
                <a:spcPts val="0"/>
              </a:spcAft>
              <a:buSzPts val="1100"/>
              <a:buChar char="-"/>
              <a:defRPr sz="1100"/>
            </a:lvl6pPr>
            <a:lvl7pPr indent="-298450" lvl="6" marL="3200400" rtl="0">
              <a:spcBef>
                <a:spcPts val="0"/>
              </a:spcBef>
              <a:spcAft>
                <a:spcPts val="0"/>
              </a:spcAft>
              <a:buSzPts val="1100"/>
              <a:buChar char="-"/>
              <a:defRPr sz="1100"/>
            </a:lvl7pPr>
            <a:lvl8pPr indent="-298450" lvl="7" marL="3657600" rtl="0">
              <a:spcBef>
                <a:spcPts val="0"/>
              </a:spcBef>
              <a:spcAft>
                <a:spcPts val="0"/>
              </a:spcAft>
              <a:buSzPts val="1100"/>
              <a:buChar char="-"/>
              <a:defRPr sz="1100"/>
            </a:lvl8pPr>
            <a:lvl9pPr indent="-298450" lvl="8" marL="4114800" rtl="0">
              <a:spcBef>
                <a:spcPts val="0"/>
              </a:spcBef>
              <a:spcAft>
                <a:spcPts val="0"/>
              </a:spcAft>
              <a:buSzPts val="1100"/>
              <a:buChar char="-"/>
              <a:defRPr sz="1100"/>
            </a:lvl9pPr>
          </a:lstStyle>
          <a:p/>
        </p:txBody>
      </p:sp>
      <p:sp>
        <p:nvSpPr>
          <p:cNvPr id="52" name="Google Shape;52;p8"/>
          <p:cNvSpPr txBox="1"/>
          <p:nvPr>
            <p:ph idx="3" type="body"/>
          </p:nvPr>
        </p:nvSpPr>
        <p:spPr>
          <a:xfrm>
            <a:off x="5959744" y="2004325"/>
            <a:ext cx="2727000" cy="2552100"/>
          </a:xfrm>
          <a:prstGeom prst="rect">
            <a:avLst/>
          </a:prstGeom>
        </p:spPr>
        <p:txBody>
          <a:bodyPr anchorCtr="0" anchor="t" bIns="91425" lIns="91425" spcFirstLastPara="1" rIns="91425" wrap="square" tIns="91425">
            <a:noAutofit/>
          </a:bodyPr>
          <a:lstStyle>
            <a:lvl1pPr indent="-298450" lvl="0" marL="457200" rtl="0">
              <a:spcBef>
                <a:spcPts val="600"/>
              </a:spcBef>
              <a:spcAft>
                <a:spcPts val="0"/>
              </a:spcAft>
              <a:buSzPts val="1100"/>
              <a:buChar char="▪"/>
              <a:defRPr sz="1100"/>
            </a:lvl1pPr>
            <a:lvl2pPr indent="-298450" lvl="1" marL="914400" rtl="0">
              <a:spcBef>
                <a:spcPts val="0"/>
              </a:spcBef>
              <a:spcAft>
                <a:spcPts val="0"/>
              </a:spcAft>
              <a:buSzPts val="1100"/>
              <a:buChar char="-"/>
              <a:defRPr sz="1100"/>
            </a:lvl2pPr>
            <a:lvl3pPr indent="-298450" lvl="2" marL="1371600" rtl="0">
              <a:spcBef>
                <a:spcPts val="0"/>
              </a:spcBef>
              <a:spcAft>
                <a:spcPts val="0"/>
              </a:spcAft>
              <a:buSzPts val="1100"/>
              <a:buChar char="-"/>
              <a:defRPr sz="1100"/>
            </a:lvl3pPr>
            <a:lvl4pPr indent="-298450" lvl="3" marL="1828800" rtl="0">
              <a:spcBef>
                <a:spcPts val="0"/>
              </a:spcBef>
              <a:spcAft>
                <a:spcPts val="0"/>
              </a:spcAft>
              <a:buSzPts val="1100"/>
              <a:buChar char="-"/>
              <a:defRPr sz="1100"/>
            </a:lvl4pPr>
            <a:lvl5pPr indent="-298450" lvl="4" marL="2286000" rtl="0">
              <a:spcBef>
                <a:spcPts val="0"/>
              </a:spcBef>
              <a:spcAft>
                <a:spcPts val="0"/>
              </a:spcAft>
              <a:buSzPts val="1100"/>
              <a:buChar char="-"/>
              <a:defRPr sz="1100"/>
            </a:lvl5pPr>
            <a:lvl6pPr indent="-298450" lvl="5" marL="2743200" rtl="0">
              <a:spcBef>
                <a:spcPts val="0"/>
              </a:spcBef>
              <a:spcAft>
                <a:spcPts val="0"/>
              </a:spcAft>
              <a:buSzPts val="1100"/>
              <a:buChar char="-"/>
              <a:defRPr sz="1100"/>
            </a:lvl6pPr>
            <a:lvl7pPr indent="-298450" lvl="6" marL="3200400" rtl="0">
              <a:spcBef>
                <a:spcPts val="0"/>
              </a:spcBef>
              <a:spcAft>
                <a:spcPts val="0"/>
              </a:spcAft>
              <a:buSzPts val="1100"/>
              <a:buChar char="-"/>
              <a:defRPr sz="1100"/>
            </a:lvl7pPr>
            <a:lvl8pPr indent="-298450" lvl="7" marL="3657600" rtl="0">
              <a:spcBef>
                <a:spcPts val="0"/>
              </a:spcBef>
              <a:spcAft>
                <a:spcPts val="0"/>
              </a:spcAft>
              <a:buSzPts val="1100"/>
              <a:buChar char="-"/>
              <a:defRPr sz="1100"/>
            </a:lvl8pPr>
            <a:lvl9pPr indent="-298450" lvl="8" marL="4114800" rtl="0">
              <a:spcBef>
                <a:spcPts val="0"/>
              </a:spcBef>
              <a:spcAft>
                <a:spcPts val="0"/>
              </a:spcAft>
              <a:buSzPts val="1100"/>
              <a:buChar char="-"/>
              <a:defRPr sz="11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left">
  <p:cSld name="TITLE_AND_BODY_1_1">
    <p:spTree>
      <p:nvGrpSpPr>
        <p:cNvPr id="53" name="Shape 53"/>
        <p:cNvGrpSpPr/>
        <p:nvPr/>
      </p:nvGrpSpPr>
      <p:grpSpPr>
        <a:xfrm>
          <a:off x="0" y="0"/>
          <a:ext cx="0" cy="0"/>
          <a:chOff x="0" y="0"/>
          <a:chExt cx="0" cy="0"/>
        </a:xfrm>
      </p:grpSpPr>
      <p:sp>
        <p:nvSpPr>
          <p:cNvPr id="54" name="Google Shape;54;p9"/>
          <p:cNvSpPr/>
          <p:nvPr/>
        </p:nvSpPr>
        <p:spPr>
          <a:xfrm flipH="1">
            <a:off x="-7125" y="0"/>
            <a:ext cx="2592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9"/>
          <p:cNvSpPr/>
          <p:nvPr/>
        </p:nvSpPr>
        <p:spPr>
          <a:xfrm>
            <a:off x="2585478"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6" name="Google Shape;56;p9"/>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67031"/>
              </a:buClr>
              <a:buSzPts val="2400"/>
              <a:buNone/>
              <a:defRPr>
                <a:solidFill>
                  <a:srgbClr val="F67031"/>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p:txBody>
      </p:sp>
      <p:sp>
        <p:nvSpPr>
          <p:cNvPr id="57" name="Google Shape;57;p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58" name="Google Shape;58;p9"/>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half">
  <p:cSld name="TITLE_AND_BODY_1_1_1">
    <p:spTree>
      <p:nvGrpSpPr>
        <p:cNvPr id="59" name="Shape 59"/>
        <p:cNvGrpSpPr/>
        <p:nvPr/>
      </p:nvGrpSpPr>
      <p:grpSpPr>
        <a:xfrm>
          <a:off x="0" y="0"/>
          <a:ext cx="0" cy="0"/>
          <a:chOff x="0" y="0"/>
          <a:chExt cx="0" cy="0"/>
        </a:xfrm>
      </p:grpSpPr>
      <p:sp>
        <p:nvSpPr>
          <p:cNvPr id="60" name="Google Shape;60;p10"/>
          <p:cNvSpPr/>
          <p:nvPr/>
        </p:nvSpPr>
        <p:spPr>
          <a:xfrm flipH="1">
            <a:off x="-688" y="0"/>
            <a:ext cx="4575600" cy="5143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0"/>
          <p:cNvSpPr/>
          <p:nvPr/>
        </p:nvSpPr>
        <p:spPr>
          <a:xfrm>
            <a:off x="4574903" y="0"/>
            <a:ext cx="113100" cy="5143500"/>
          </a:xfrm>
          <a:prstGeom prst="rect">
            <a:avLst/>
          </a:prstGeom>
          <a:gradFill>
            <a:gsLst>
              <a:gs pos="0">
                <a:srgbClr val="000014">
                  <a:alpha val="20000"/>
                </a:srgbClr>
              </a:gs>
              <a:gs pos="100000">
                <a:srgbClr val="000014">
                  <a:alpha val="0"/>
                </a:srgbClr>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2" name="Google Shape;62;p10"/>
          <p:cNvSpPr txBox="1"/>
          <p:nvPr>
            <p:ph type="title"/>
          </p:nvPr>
        </p:nvSpPr>
        <p:spPr>
          <a:xfrm>
            <a:off x="511425" y="575500"/>
            <a:ext cx="3517200" cy="9735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F67031"/>
              </a:buClr>
              <a:buSzPts val="2400"/>
              <a:buNone/>
              <a:defRPr>
                <a:solidFill>
                  <a:srgbClr val="F67031"/>
                </a:solidFill>
              </a:defRPr>
            </a:lvl1pPr>
            <a:lvl2pPr lvl="1" rtl="0">
              <a:spcBef>
                <a:spcPts val="0"/>
              </a:spcBef>
              <a:spcAft>
                <a:spcPts val="0"/>
              </a:spcAft>
              <a:buClr>
                <a:srgbClr val="F67031"/>
              </a:buClr>
              <a:buSzPts val="2400"/>
              <a:buNone/>
              <a:defRPr>
                <a:solidFill>
                  <a:srgbClr val="F67031"/>
                </a:solidFill>
              </a:defRPr>
            </a:lvl2pPr>
            <a:lvl3pPr lvl="2" rtl="0">
              <a:spcBef>
                <a:spcPts val="0"/>
              </a:spcBef>
              <a:spcAft>
                <a:spcPts val="0"/>
              </a:spcAft>
              <a:buClr>
                <a:srgbClr val="F67031"/>
              </a:buClr>
              <a:buSzPts val="2400"/>
              <a:buNone/>
              <a:defRPr>
                <a:solidFill>
                  <a:srgbClr val="F67031"/>
                </a:solidFill>
              </a:defRPr>
            </a:lvl3pPr>
            <a:lvl4pPr lvl="3" rtl="0">
              <a:spcBef>
                <a:spcPts val="0"/>
              </a:spcBef>
              <a:spcAft>
                <a:spcPts val="0"/>
              </a:spcAft>
              <a:buClr>
                <a:srgbClr val="F67031"/>
              </a:buClr>
              <a:buSzPts val="2400"/>
              <a:buNone/>
              <a:defRPr>
                <a:solidFill>
                  <a:srgbClr val="F67031"/>
                </a:solidFill>
              </a:defRPr>
            </a:lvl4pPr>
            <a:lvl5pPr lvl="4" rtl="0">
              <a:spcBef>
                <a:spcPts val="0"/>
              </a:spcBef>
              <a:spcAft>
                <a:spcPts val="0"/>
              </a:spcAft>
              <a:buClr>
                <a:srgbClr val="F67031"/>
              </a:buClr>
              <a:buSzPts val="2400"/>
              <a:buNone/>
              <a:defRPr>
                <a:solidFill>
                  <a:srgbClr val="F67031"/>
                </a:solidFill>
              </a:defRPr>
            </a:lvl5pPr>
            <a:lvl6pPr lvl="5" rtl="0">
              <a:spcBef>
                <a:spcPts val="0"/>
              </a:spcBef>
              <a:spcAft>
                <a:spcPts val="0"/>
              </a:spcAft>
              <a:buClr>
                <a:srgbClr val="F67031"/>
              </a:buClr>
              <a:buSzPts val="2400"/>
              <a:buNone/>
              <a:defRPr>
                <a:solidFill>
                  <a:srgbClr val="F67031"/>
                </a:solidFill>
              </a:defRPr>
            </a:lvl6pPr>
            <a:lvl7pPr lvl="6" rtl="0">
              <a:spcBef>
                <a:spcPts val="0"/>
              </a:spcBef>
              <a:spcAft>
                <a:spcPts val="0"/>
              </a:spcAft>
              <a:buClr>
                <a:srgbClr val="F67031"/>
              </a:buClr>
              <a:buSzPts val="2400"/>
              <a:buNone/>
              <a:defRPr>
                <a:solidFill>
                  <a:srgbClr val="F67031"/>
                </a:solidFill>
              </a:defRPr>
            </a:lvl7pPr>
            <a:lvl8pPr lvl="7" rtl="0">
              <a:spcBef>
                <a:spcPts val="0"/>
              </a:spcBef>
              <a:spcAft>
                <a:spcPts val="0"/>
              </a:spcAft>
              <a:buClr>
                <a:srgbClr val="F67031"/>
              </a:buClr>
              <a:buSzPts val="2400"/>
              <a:buNone/>
              <a:defRPr>
                <a:solidFill>
                  <a:srgbClr val="F67031"/>
                </a:solidFill>
              </a:defRPr>
            </a:lvl8pPr>
            <a:lvl9pPr lvl="8" rtl="0">
              <a:spcBef>
                <a:spcPts val="0"/>
              </a:spcBef>
              <a:spcAft>
                <a:spcPts val="0"/>
              </a:spcAft>
              <a:buClr>
                <a:srgbClr val="F67031"/>
              </a:buClr>
              <a:buSzPts val="2400"/>
              <a:buNone/>
              <a:defRPr>
                <a:solidFill>
                  <a:srgbClr val="F67031"/>
                </a:solidFill>
              </a:defRPr>
            </a:lvl9pPr>
          </a:lstStyle>
          <a:p/>
        </p:txBody>
      </p:sp>
      <p:sp>
        <p:nvSpPr>
          <p:cNvPr id="63" name="Google Shape;63;p1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64" name="Google Shape;64;p10"/>
          <p:cNvSpPr txBox="1"/>
          <p:nvPr>
            <p:ph idx="1" type="body"/>
          </p:nvPr>
        </p:nvSpPr>
        <p:spPr>
          <a:xfrm>
            <a:off x="511425" y="1598600"/>
            <a:ext cx="3517200" cy="2957700"/>
          </a:xfrm>
          <a:prstGeom prst="rect">
            <a:avLst/>
          </a:prstGeom>
        </p:spPr>
        <p:txBody>
          <a:bodyPr anchorCtr="0" anchor="t" bIns="91425" lIns="91425" spcFirstLastPara="1" rIns="91425" wrap="square" tIns="91425">
            <a:noAutofit/>
          </a:bodyPr>
          <a:lstStyle>
            <a:lvl1pPr indent="-304800" lvl="0" marL="457200" rtl="0">
              <a:spcBef>
                <a:spcPts val="60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34450" y="575500"/>
            <a:ext cx="2046300" cy="39810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1pPr>
            <a:lvl2pPr lvl="1">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2pPr>
            <a:lvl3pPr lvl="2">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3pPr>
            <a:lvl4pPr lvl="3">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4pPr>
            <a:lvl5pPr lvl="4">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5pPr>
            <a:lvl6pPr lvl="5">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6pPr>
            <a:lvl7pPr lvl="6">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7pPr>
            <a:lvl8pPr lvl="7">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8pPr>
            <a:lvl9pPr lvl="8">
              <a:spcBef>
                <a:spcPts val="0"/>
              </a:spcBef>
              <a:spcAft>
                <a:spcPts val="0"/>
              </a:spcAft>
              <a:buClr>
                <a:srgbClr val="FFFFFF"/>
              </a:buClr>
              <a:buSzPts val="2400"/>
              <a:buFont typeface="Nunito Sans"/>
              <a:buNone/>
              <a:defRPr sz="2400">
                <a:solidFill>
                  <a:srgbClr val="FFFFFF"/>
                </a:solidFill>
                <a:latin typeface="Nunito Sans"/>
                <a:ea typeface="Nunito Sans"/>
                <a:cs typeface="Nunito Sans"/>
                <a:sym typeface="Nunito Sans"/>
              </a:defRPr>
            </a:lvl9pPr>
          </a:lstStyle>
          <a:p/>
        </p:txBody>
      </p:sp>
      <p:sp>
        <p:nvSpPr>
          <p:cNvPr id="7" name="Google Shape;7;p1"/>
          <p:cNvSpPr txBox="1"/>
          <p:nvPr>
            <p:ph idx="1" type="body"/>
          </p:nvPr>
        </p:nvSpPr>
        <p:spPr>
          <a:xfrm>
            <a:off x="3090625" y="575500"/>
            <a:ext cx="5596200" cy="39810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60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1pPr>
            <a:lvl2pPr indent="-317500" lvl="1" marL="9144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2pPr>
            <a:lvl3pPr indent="-317500" lvl="2" marL="13716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3pPr>
            <a:lvl4pPr indent="-317500" lvl="3" marL="18288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4pPr>
            <a:lvl5pPr indent="-317500" lvl="4" marL="22860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5pPr>
            <a:lvl6pPr indent="-317500" lvl="5" marL="27432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6pPr>
            <a:lvl7pPr indent="-317500" lvl="6" marL="32004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7pPr>
            <a:lvl8pPr indent="-317500" lvl="7" marL="36576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8pPr>
            <a:lvl9pPr indent="-317500" lvl="8" marL="4114800">
              <a:lnSpc>
                <a:spcPct val="115000"/>
              </a:lnSpc>
              <a:spcBef>
                <a:spcPts val="0"/>
              </a:spcBef>
              <a:spcAft>
                <a:spcPts val="0"/>
              </a:spcAft>
              <a:buClr>
                <a:srgbClr val="CCCCCC"/>
              </a:buClr>
              <a:buSzPts val="1400"/>
              <a:buFont typeface="Nunito Sans"/>
              <a:buChar char="-"/>
              <a:defRPr>
                <a:solidFill>
                  <a:srgbClr val="666666"/>
                </a:solidFill>
                <a:latin typeface="Nunito Sans"/>
                <a:ea typeface="Nunito Sans"/>
                <a:cs typeface="Nunito Sans"/>
                <a:sym typeface="Nunito Sans"/>
              </a:defRPr>
            </a:lvl9pPr>
          </a:lstStyle>
          <a:p/>
        </p:txBody>
      </p:sp>
      <p:sp>
        <p:nvSpPr>
          <p:cNvPr id="8" name="Google Shape;8;p1"/>
          <p:cNvSpPr txBox="1"/>
          <p:nvPr>
            <p:ph idx="12" type="sldNum"/>
          </p:nvPr>
        </p:nvSpPr>
        <p:spPr>
          <a:xfrm>
            <a:off x="8556784"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rgbClr val="CCCCCC"/>
                </a:solidFill>
                <a:latin typeface="Nunito Sans"/>
                <a:ea typeface="Nunito Sans"/>
                <a:cs typeface="Nunito Sans"/>
                <a:sym typeface="Nunito Sans"/>
              </a:defRPr>
            </a:lvl1pPr>
            <a:lvl2pPr lvl="1" algn="r">
              <a:buNone/>
              <a:defRPr sz="1000">
                <a:solidFill>
                  <a:srgbClr val="CCCCCC"/>
                </a:solidFill>
                <a:latin typeface="Nunito Sans"/>
                <a:ea typeface="Nunito Sans"/>
                <a:cs typeface="Nunito Sans"/>
                <a:sym typeface="Nunito Sans"/>
              </a:defRPr>
            </a:lvl2pPr>
            <a:lvl3pPr lvl="2" algn="r">
              <a:buNone/>
              <a:defRPr sz="1000">
                <a:solidFill>
                  <a:srgbClr val="CCCCCC"/>
                </a:solidFill>
                <a:latin typeface="Nunito Sans"/>
                <a:ea typeface="Nunito Sans"/>
                <a:cs typeface="Nunito Sans"/>
                <a:sym typeface="Nunito Sans"/>
              </a:defRPr>
            </a:lvl3pPr>
            <a:lvl4pPr lvl="3" algn="r">
              <a:buNone/>
              <a:defRPr sz="1000">
                <a:solidFill>
                  <a:srgbClr val="CCCCCC"/>
                </a:solidFill>
                <a:latin typeface="Nunito Sans"/>
                <a:ea typeface="Nunito Sans"/>
                <a:cs typeface="Nunito Sans"/>
                <a:sym typeface="Nunito Sans"/>
              </a:defRPr>
            </a:lvl4pPr>
            <a:lvl5pPr lvl="4" algn="r">
              <a:buNone/>
              <a:defRPr sz="1000">
                <a:solidFill>
                  <a:srgbClr val="CCCCCC"/>
                </a:solidFill>
                <a:latin typeface="Nunito Sans"/>
                <a:ea typeface="Nunito Sans"/>
                <a:cs typeface="Nunito Sans"/>
                <a:sym typeface="Nunito Sans"/>
              </a:defRPr>
            </a:lvl5pPr>
            <a:lvl6pPr lvl="5" algn="r">
              <a:buNone/>
              <a:defRPr sz="1000">
                <a:solidFill>
                  <a:srgbClr val="CCCCCC"/>
                </a:solidFill>
                <a:latin typeface="Nunito Sans"/>
                <a:ea typeface="Nunito Sans"/>
                <a:cs typeface="Nunito Sans"/>
                <a:sym typeface="Nunito Sans"/>
              </a:defRPr>
            </a:lvl6pPr>
            <a:lvl7pPr lvl="6" algn="r">
              <a:buNone/>
              <a:defRPr sz="1000">
                <a:solidFill>
                  <a:srgbClr val="CCCCCC"/>
                </a:solidFill>
                <a:latin typeface="Nunito Sans"/>
                <a:ea typeface="Nunito Sans"/>
                <a:cs typeface="Nunito Sans"/>
                <a:sym typeface="Nunito Sans"/>
              </a:defRPr>
            </a:lvl7pPr>
            <a:lvl8pPr lvl="7" algn="r">
              <a:buNone/>
              <a:defRPr sz="1000">
                <a:solidFill>
                  <a:srgbClr val="CCCCCC"/>
                </a:solidFill>
                <a:latin typeface="Nunito Sans"/>
                <a:ea typeface="Nunito Sans"/>
                <a:cs typeface="Nunito Sans"/>
                <a:sym typeface="Nunito Sans"/>
              </a:defRPr>
            </a:lvl8pPr>
            <a:lvl9pPr lvl="8" algn="r">
              <a:buNone/>
              <a:defRPr sz="1000">
                <a:solidFill>
                  <a:srgbClr val="CCCCCC"/>
                </a:solidFill>
                <a:latin typeface="Nunito Sans"/>
                <a:ea typeface="Nunito Sans"/>
                <a:cs typeface="Nunito Sans"/>
                <a:sym typeface="Nunito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hyperlink" Target="http://www.slidescarnival.com/help-use-presentation-template" TargetMode="External"/><Relationship Id="rId4" Type="http://schemas.openxmlformats.org/officeDocument/2006/relationships/hyperlink" Target="http://www.slidescarnival.com/copyright-and-legal-information" TargetMode="External"/><Relationship Id="rId5" Type="http://schemas.openxmlformats.org/officeDocument/2006/relationships/slide" Target="/ppt/slides/slide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hyperlink" Target="http://www.google.com/sheets/about/" TargetMode="Externa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hyperlink" Target="http://www.slidescarnival.com/" TargetMode="External"/><Relationship Id="rId4" Type="http://schemas.openxmlformats.org/officeDocument/2006/relationships/hyperlink" Target="http://unsplash.com/" TargetMode="External"/><Relationship Id="rId5" Type="http://schemas.openxmlformats.org/officeDocument/2006/relationships/hyperlink" Target="http://www.duarte.com/slidedoc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hyperlink" Target="https://fontlibrary.org/en/font/nunito-san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hyperlink" Target="http://www.duarte.com/slidedoc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hyperlink" Target="https://twitter.com/googledocs/status/730087240156643328"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hyperlink" Target="https://www.slidescarnival.com/?utm_source=template"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15"/>
          <p:cNvSpPr txBox="1"/>
          <p:nvPr>
            <p:ph type="ctrTitle"/>
          </p:nvPr>
        </p:nvSpPr>
        <p:spPr>
          <a:xfrm>
            <a:off x="468925" y="2387250"/>
            <a:ext cx="3636600" cy="225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YOUR</a:t>
            </a:r>
            <a:r>
              <a:rPr lang="en"/>
              <a:t> PRESENTATION (OR SLIDEDOC) TITLE</a:t>
            </a:r>
            <a:endParaRPr/>
          </a:p>
        </p:txBody>
      </p:sp>
      <p:grpSp>
        <p:nvGrpSpPr>
          <p:cNvPr id="92" name="Google Shape;92;p15"/>
          <p:cNvGrpSpPr/>
          <p:nvPr/>
        </p:nvGrpSpPr>
        <p:grpSpPr>
          <a:xfrm>
            <a:off x="572752" y="1899264"/>
            <a:ext cx="549262" cy="487982"/>
            <a:chOff x="5292575" y="3681900"/>
            <a:chExt cx="420150" cy="373275"/>
          </a:xfrm>
        </p:grpSpPr>
        <p:sp>
          <p:nvSpPr>
            <p:cNvPr id="93" name="Google Shape;93;p15"/>
            <p:cNvSpPr/>
            <p:nvPr/>
          </p:nvSpPr>
          <p:spPr>
            <a:xfrm>
              <a:off x="5292575" y="3706875"/>
              <a:ext cx="420150" cy="266700"/>
            </a:xfrm>
            <a:custGeom>
              <a:rect b="b" l="l" r="r" t="t"/>
              <a:pathLst>
                <a:path extrusionOk="0" fill="none" h="10668" w="16806">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5"/>
            <p:cNvSpPr/>
            <p:nvPr/>
          </p:nvSpPr>
          <p:spPr>
            <a:xfrm>
              <a:off x="5490475" y="3681900"/>
              <a:ext cx="24375" cy="25000"/>
            </a:xfrm>
            <a:custGeom>
              <a:rect b="b" l="l" r="r" t="t"/>
              <a:pathLst>
                <a:path extrusionOk="0" fill="none" h="1000" w="975">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5"/>
            <p:cNvSpPr/>
            <p:nvPr/>
          </p:nvSpPr>
          <p:spPr>
            <a:xfrm>
              <a:off x="5358350" y="3973550"/>
              <a:ext cx="60900" cy="81625"/>
            </a:xfrm>
            <a:custGeom>
              <a:rect b="b" l="l" r="r" t="t"/>
              <a:pathLst>
                <a:path extrusionOk="0" fill="none" h="3265" w="2436">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5"/>
            <p:cNvSpPr/>
            <p:nvPr/>
          </p:nvSpPr>
          <p:spPr>
            <a:xfrm>
              <a:off x="5586050" y="3973550"/>
              <a:ext cx="60925" cy="81625"/>
            </a:xfrm>
            <a:custGeom>
              <a:rect b="b" l="l" r="r" t="t"/>
              <a:pathLst>
                <a:path extrusionOk="0" fill="none" h="3265" w="2437">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5"/>
            <p:cNvSpPr/>
            <p:nvPr/>
          </p:nvSpPr>
          <p:spPr>
            <a:xfrm>
              <a:off x="5316925" y="3731225"/>
              <a:ext cx="371450" cy="218000"/>
            </a:xfrm>
            <a:custGeom>
              <a:rect b="b" l="l" r="r" t="t"/>
              <a:pathLst>
                <a:path extrusionOk="0" fill="none" h="8720" w="14858">
                  <a:moveTo>
                    <a:pt x="1" y="0"/>
                  </a:moveTo>
                  <a:lnTo>
                    <a:pt x="1" y="8719"/>
                  </a:lnTo>
                  <a:lnTo>
                    <a:pt x="14857" y="8719"/>
                  </a:lnTo>
                  <a:lnTo>
                    <a:pt x="14857" y="0"/>
                  </a:lnTo>
                  <a:lnTo>
                    <a:pt x="1" y="0"/>
                  </a:lnTo>
                  <a:close/>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
            <p:cNvSpPr/>
            <p:nvPr/>
          </p:nvSpPr>
          <p:spPr>
            <a:xfrm>
              <a:off x="5380250" y="3784800"/>
              <a:ext cx="230200" cy="115725"/>
            </a:xfrm>
            <a:custGeom>
              <a:rect b="b" l="l" r="r" t="t"/>
              <a:pathLst>
                <a:path extrusionOk="0" fill="none" h="4629" w="9208">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p:nvPr/>
          </p:nvSpPr>
          <p:spPr>
            <a:xfrm>
              <a:off x="5547700" y="3779925"/>
              <a:ext cx="68825" cy="68825"/>
            </a:xfrm>
            <a:custGeom>
              <a:rect b="b" l="l" r="r" t="t"/>
              <a:pathLst>
                <a:path extrusionOk="0" fill="none" h="2753" w="2753">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cap="rnd" cmpd="sng" w="121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24"/>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Try to c</a:t>
            </a:r>
            <a:r>
              <a:rPr lang="en"/>
              <a:t>ommunicate ideas visually using graphs, icons, illustrations, photos… any resource that helps you convey your message at a glance.</a:t>
            </a:r>
            <a:endParaRPr/>
          </a:p>
        </p:txBody>
      </p:sp>
      <p:sp>
        <p:nvSpPr>
          <p:cNvPr id="182" name="Google Shape;182;p24"/>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also split your content</a:t>
            </a:r>
            <a:endParaRPr/>
          </a:p>
        </p:txBody>
      </p:sp>
      <p:sp>
        <p:nvSpPr>
          <p:cNvPr id="183" name="Google Shape;183;p24"/>
          <p:cNvSpPr txBox="1"/>
          <p:nvPr>
            <p:ph idx="2" type="body"/>
          </p:nvPr>
        </p:nvSpPr>
        <p:spPr>
          <a:xfrm>
            <a:off x="3090625" y="2984375"/>
            <a:ext cx="2727000" cy="15720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
              <a:t>White</a:t>
            </a:r>
            <a:endParaRPr b="1"/>
          </a:p>
          <a:p>
            <a:pPr indent="0" lvl="0" marL="0" rtl="0" algn="l">
              <a:spcBef>
                <a:spcPts val="600"/>
              </a:spcBef>
              <a:spcAft>
                <a:spcPts val="0"/>
              </a:spcAft>
              <a:buClr>
                <a:schemeClr val="dk1"/>
              </a:buClr>
              <a:buSzPts val="1100"/>
              <a:buFont typeface="Arial"/>
              <a:buNone/>
            </a:pPr>
            <a:r>
              <a:rPr lang="en"/>
              <a:t>Is the color of milk and fresh snow, the color produced by the combination of all the colors of the visible spectrum.</a:t>
            </a:r>
            <a:endParaRPr/>
          </a:p>
          <a:p>
            <a:pPr indent="0" lvl="0" marL="0" rtl="0" algn="l">
              <a:spcBef>
                <a:spcPts val="600"/>
              </a:spcBef>
              <a:spcAft>
                <a:spcPts val="0"/>
              </a:spcAft>
              <a:buClr>
                <a:schemeClr val="dk1"/>
              </a:buClr>
              <a:buSzPts val="1100"/>
              <a:buFont typeface="Arial"/>
              <a:buNone/>
            </a:pPr>
            <a:r>
              <a:t/>
            </a:r>
            <a:endParaRPr/>
          </a:p>
          <a:p>
            <a:pPr indent="0" lvl="0" marL="0" rtl="0" algn="l">
              <a:spcBef>
                <a:spcPts val="600"/>
              </a:spcBef>
              <a:spcAft>
                <a:spcPts val="0"/>
              </a:spcAft>
              <a:buNone/>
            </a:pPr>
            <a:r>
              <a:t/>
            </a:r>
            <a:endParaRPr/>
          </a:p>
        </p:txBody>
      </p:sp>
      <p:sp>
        <p:nvSpPr>
          <p:cNvPr id="184" name="Google Shape;184;p2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85" name="Google Shape;185;p24"/>
          <p:cNvSpPr txBox="1"/>
          <p:nvPr>
            <p:ph idx="3" type="body"/>
          </p:nvPr>
        </p:nvSpPr>
        <p:spPr>
          <a:xfrm>
            <a:off x="5959749" y="2984375"/>
            <a:ext cx="2727000" cy="15720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
              <a:t>Black</a:t>
            </a:r>
            <a:endParaRPr b="1"/>
          </a:p>
          <a:p>
            <a:pPr indent="0" lvl="0" marL="0" rtl="0" algn="l">
              <a:spcBef>
                <a:spcPts val="600"/>
              </a:spcBef>
              <a:spcAft>
                <a:spcPts val="0"/>
              </a:spcAft>
              <a:buClr>
                <a:schemeClr val="dk1"/>
              </a:buClr>
              <a:buSzPts val="1100"/>
              <a:buFont typeface="Arial"/>
              <a:buNone/>
            </a:pPr>
            <a:r>
              <a:rPr lang="en"/>
              <a:t>Is the color of ebony and of outer space. It has been the symbolic color of elegance, solemnity and authority.</a:t>
            </a:r>
            <a:endParaRPr/>
          </a:p>
          <a:p>
            <a:pPr indent="0" lvl="0" marL="0" rtl="0" algn="l">
              <a:spcBef>
                <a:spcPts val="600"/>
              </a:spcBef>
              <a:spcAft>
                <a:spcPts val="0"/>
              </a:spcAft>
              <a:buClr>
                <a:schemeClr val="dk1"/>
              </a:buClr>
              <a:buSzPts val="1100"/>
              <a:buFont typeface="Arial"/>
              <a:buNone/>
            </a:pPr>
            <a:r>
              <a:t/>
            </a:r>
            <a:endParaRPr/>
          </a:p>
          <a:p>
            <a:pPr indent="0" lvl="0" marL="0" rtl="0" algn="l">
              <a:spcBef>
                <a:spcPts val="600"/>
              </a:spcBef>
              <a:spcAft>
                <a:spcPts val="0"/>
              </a:spcAft>
              <a:buNone/>
            </a:pPr>
            <a:r>
              <a:t/>
            </a:r>
            <a:endParaRPr/>
          </a:p>
        </p:txBody>
      </p:sp>
      <p:sp>
        <p:nvSpPr>
          <p:cNvPr id="186" name="Google Shape;186;p24"/>
          <p:cNvSpPr/>
          <p:nvPr/>
        </p:nvSpPr>
        <p:spPr>
          <a:xfrm rot="729144">
            <a:off x="3149784" y="2050455"/>
            <a:ext cx="916334" cy="857729"/>
          </a:xfrm>
          <a:prstGeom prst="wedgeEllipseCallout">
            <a:avLst>
              <a:gd fmla="val -20833" name="adj1"/>
              <a:gd fmla="val 62500" name="adj2"/>
            </a:avLst>
          </a:prstGeom>
          <a:solidFill>
            <a:srgbClr val="F670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BCD4"/>
              </a:solidFill>
            </a:endParaRPr>
          </a:p>
        </p:txBody>
      </p:sp>
      <p:sp>
        <p:nvSpPr>
          <p:cNvPr id="187" name="Google Shape;187;p24"/>
          <p:cNvSpPr/>
          <p:nvPr/>
        </p:nvSpPr>
        <p:spPr>
          <a:xfrm flipH="1" rot="-773137">
            <a:off x="3569317" y="1821551"/>
            <a:ext cx="992801" cy="929054"/>
          </a:xfrm>
          <a:prstGeom prst="wedgeEllipseCallout">
            <a:avLst>
              <a:gd fmla="val -20833" name="adj1"/>
              <a:gd fmla="val 62500" name="adj2"/>
            </a:avLst>
          </a:prstGeom>
          <a:solidFill>
            <a:srgbClr val="ED0036">
              <a:alpha val="7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BCD4"/>
              </a:solidFill>
            </a:endParaRPr>
          </a:p>
        </p:txBody>
      </p:sp>
      <p:sp>
        <p:nvSpPr>
          <p:cNvPr id="188" name="Google Shape;188;p24"/>
          <p:cNvSpPr/>
          <p:nvPr/>
        </p:nvSpPr>
        <p:spPr>
          <a:xfrm rot="729144">
            <a:off x="5994159" y="2111230"/>
            <a:ext cx="916334" cy="857729"/>
          </a:xfrm>
          <a:prstGeom prst="wedgeEllipseCallout">
            <a:avLst>
              <a:gd fmla="val -20833" name="adj1"/>
              <a:gd fmla="val 62500" name="adj2"/>
            </a:avLst>
          </a:prstGeom>
          <a:solidFill>
            <a:srgbClr val="F670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BCD4"/>
              </a:solidFill>
            </a:endParaRPr>
          </a:p>
        </p:txBody>
      </p:sp>
      <p:sp>
        <p:nvSpPr>
          <p:cNvPr id="189" name="Google Shape;189;p24"/>
          <p:cNvSpPr/>
          <p:nvPr/>
        </p:nvSpPr>
        <p:spPr>
          <a:xfrm flipH="1" rot="-773137">
            <a:off x="6413692" y="1882326"/>
            <a:ext cx="992801" cy="929054"/>
          </a:xfrm>
          <a:prstGeom prst="wedgeEllipseCallout">
            <a:avLst>
              <a:gd fmla="val -20833" name="adj1"/>
              <a:gd fmla="val 62500" name="adj2"/>
            </a:avLst>
          </a:prstGeom>
          <a:solidFill>
            <a:srgbClr val="FFA400">
              <a:alpha val="7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00BCD4"/>
              </a:solidFill>
            </a:endParaRPr>
          </a:p>
        </p:txBody>
      </p:sp>
      <p:grpSp>
        <p:nvGrpSpPr>
          <p:cNvPr id="190" name="Google Shape;190;p24"/>
          <p:cNvGrpSpPr/>
          <p:nvPr/>
        </p:nvGrpSpPr>
        <p:grpSpPr>
          <a:xfrm>
            <a:off x="3868697" y="2123332"/>
            <a:ext cx="394068" cy="325505"/>
            <a:chOff x="5268225" y="4341925"/>
            <a:chExt cx="468850" cy="387275"/>
          </a:xfrm>
        </p:grpSpPr>
        <p:sp>
          <p:nvSpPr>
            <p:cNvPr id="191" name="Google Shape;191;p24"/>
            <p:cNvSpPr/>
            <p:nvPr/>
          </p:nvSpPr>
          <p:spPr>
            <a:xfrm>
              <a:off x="5652425" y="4676800"/>
              <a:ext cx="65775" cy="52400"/>
            </a:xfrm>
            <a:custGeom>
              <a:rect b="b" l="l" r="r" t="t"/>
              <a:pathLst>
                <a:path extrusionOk="0" fill="none" h="2096" w="2631">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4"/>
            <p:cNvSpPr/>
            <p:nvPr/>
          </p:nvSpPr>
          <p:spPr>
            <a:xfrm>
              <a:off x="5287100" y="4676800"/>
              <a:ext cx="65775" cy="52400"/>
            </a:xfrm>
            <a:custGeom>
              <a:rect b="b" l="l" r="r" t="t"/>
              <a:pathLst>
                <a:path extrusionOk="0" fill="none" h="2096" w="2631">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4"/>
            <p:cNvSpPr/>
            <p:nvPr/>
          </p:nvSpPr>
          <p:spPr>
            <a:xfrm>
              <a:off x="5268225" y="4341925"/>
              <a:ext cx="468850" cy="333075"/>
            </a:xfrm>
            <a:custGeom>
              <a:rect b="b" l="l" r="r" t="t"/>
              <a:pathLst>
                <a:path extrusionOk="0" fill="none" h="13323" w="18754">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4"/>
            <p:cNvSpPr/>
            <p:nvPr/>
          </p:nvSpPr>
          <p:spPr>
            <a:xfrm>
              <a:off x="5351025" y="4375400"/>
              <a:ext cx="303250" cy="149825"/>
            </a:xfrm>
            <a:custGeom>
              <a:rect b="b" l="l" r="r" t="t"/>
              <a:pathLst>
                <a:path extrusionOk="0" fill="none" h="5993" w="1213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4"/>
            <p:cNvSpPr/>
            <p:nvPr/>
          </p:nvSpPr>
          <p:spPr>
            <a:xfrm>
              <a:off x="5326675" y="4569025"/>
              <a:ext cx="81000" cy="65175"/>
            </a:xfrm>
            <a:custGeom>
              <a:rect b="b" l="l" r="r" t="t"/>
              <a:pathLst>
                <a:path extrusionOk="0" fill="none" h="2607" w="324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4"/>
            <p:cNvSpPr/>
            <p:nvPr/>
          </p:nvSpPr>
          <p:spPr>
            <a:xfrm>
              <a:off x="5447225" y="4615925"/>
              <a:ext cx="110850" cy="25"/>
            </a:xfrm>
            <a:custGeom>
              <a:rect b="b" l="l" r="r" t="t"/>
              <a:pathLst>
                <a:path extrusionOk="0" fill="none" h="1" w="4434">
                  <a:moveTo>
                    <a:pt x="1" y="0"/>
                  </a:moveTo>
                  <a:lnTo>
                    <a:pt x="443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4"/>
            <p:cNvSpPr/>
            <p:nvPr/>
          </p:nvSpPr>
          <p:spPr>
            <a:xfrm>
              <a:off x="5439925" y="4589125"/>
              <a:ext cx="125450" cy="25"/>
            </a:xfrm>
            <a:custGeom>
              <a:rect b="b" l="l" r="r" t="t"/>
              <a:pathLst>
                <a:path extrusionOk="0" fill="none" h="1" w="5018">
                  <a:moveTo>
                    <a:pt x="1" y="0"/>
                  </a:moveTo>
                  <a:lnTo>
                    <a:pt x="501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4"/>
            <p:cNvSpPr/>
            <p:nvPr/>
          </p:nvSpPr>
          <p:spPr>
            <a:xfrm>
              <a:off x="5597625" y="4569025"/>
              <a:ext cx="81000" cy="65175"/>
            </a:xfrm>
            <a:custGeom>
              <a:rect b="b" l="l" r="r" t="t"/>
              <a:pathLst>
                <a:path extrusionOk="0" fill="none" h="2607" w="324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9" name="Google Shape;199;p24"/>
          <p:cNvGrpSpPr/>
          <p:nvPr/>
        </p:nvGrpSpPr>
        <p:grpSpPr>
          <a:xfrm>
            <a:off x="6687470" y="2223751"/>
            <a:ext cx="445255" cy="246182"/>
            <a:chOff x="531800" y="5071350"/>
            <a:chExt cx="529750" cy="292900"/>
          </a:xfrm>
        </p:grpSpPr>
        <p:sp>
          <p:nvSpPr>
            <p:cNvPr id="200" name="Google Shape;200;p24"/>
            <p:cNvSpPr/>
            <p:nvPr/>
          </p:nvSpPr>
          <p:spPr>
            <a:xfrm>
              <a:off x="632875" y="5077450"/>
              <a:ext cx="272200" cy="185725"/>
            </a:xfrm>
            <a:custGeom>
              <a:rect b="b" l="l" r="r" t="t"/>
              <a:pathLst>
                <a:path extrusionOk="0" fill="none" h="7429" w="10888">
                  <a:moveTo>
                    <a:pt x="2947" y="0"/>
                  </a:moveTo>
                  <a:lnTo>
                    <a:pt x="6406" y="7428"/>
                  </a:lnTo>
                  <a:lnTo>
                    <a:pt x="10887" y="2314"/>
                  </a:lnTo>
                  <a:lnTo>
                    <a:pt x="4019" y="2314"/>
                  </a:lnTo>
                  <a:lnTo>
                    <a:pt x="0" y="7428"/>
                  </a:lnTo>
                  <a:lnTo>
                    <a:pt x="6406" y="74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4"/>
            <p:cNvSpPr/>
            <p:nvPr/>
          </p:nvSpPr>
          <p:spPr>
            <a:xfrm>
              <a:off x="886175" y="5071350"/>
              <a:ext cx="74300" cy="191825"/>
            </a:xfrm>
            <a:custGeom>
              <a:rect b="b" l="l" r="r" t="t"/>
              <a:pathLst>
                <a:path extrusionOk="0" fill="none" h="7673" w="2972">
                  <a:moveTo>
                    <a:pt x="2971" y="7672"/>
                  </a:moveTo>
                  <a:lnTo>
                    <a:pt x="0" y="1"/>
                  </a:lnTo>
                  <a:lnTo>
                    <a:pt x="1364" y="1"/>
                  </a:lnTo>
                  <a:lnTo>
                    <a:pt x="1364" y="1"/>
                  </a:lnTo>
                  <a:lnTo>
                    <a:pt x="1534" y="25"/>
                  </a:lnTo>
                  <a:lnTo>
                    <a:pt x="1681" y="49"/>
                  </a:lnTo>
                  <a:lnTo>
                    <a:pt x="1827" y="147"/>
                  </a:lnTo>
                  <a:lnTo>
                    <a:pt x="1875" y="195"/>
                  </a:lnTo>
                  <a:lnTo>
                    <a:pt x="1900" y="244"/>
                  </a:lnTo>
                  <a:lnTo>
                    <a:pt x="1924" y="342"/>
                  </a:lnTo>
                  <a:lnTo>
                    <a:pt x="1900" y="439"/>
                  </a:lnTo>
                  <a:lnTo>
                    <a:pt x="1851" y="536"/>
                  </a:lnTo>
                  <a:lnTo>
                    <a:pt x="1778" y="658"/>
                  </a:lnTo>
                  <a:lnTo>
                    <a:pt x="1656" y="804"/>
                  </a:lnTo>
                  <a:lnTo>
                    <a:pt x="1486" y="97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4"/>
            <p:cNvSpPr/>
            <p:nvPr/>
          </p:nvSpPr>
          <p:spPr>
            <a:xfrm>
              <a:off x="531800" y="5162075"/>
              <a:ext cx="202175" cy="202175"/>
            </a:xfrm>
            <a:custGeom>
              <a:rect b="b" l="l" r="r" t="t"/>
              <a:pathLst>
                <a:path extrusionOk="0" fill="none" h="8087" w="8087">
                  <a:moveTo>
                    <a:pt x="1" y="4043"/>
                  </a:moveTo>
                  <a:lnTo>
                    <a:pt x="1" y="4043"/>
                  </a:lnTo>
                  <a:lnTo>
                    <a:pt x="25" y="3629"/>
                  </a:lnTo>
                  <a:lnTo>
                    <a:pt x="74" y="3215"/>
                  </a:lnTo>
                  <a:lnTo>
                    <a:pt x="171" y="2826"/>
                  </a:lnTo>
                  <a:lnTo>
                    <a:pt x="317" y="2460"/>
                  </a:lnTo>
                  <a:lnTo>
                    <a:pt x="488" y="2119"/>
                  </a:lnTo>
                  <a:lnTo>
                    <a:pt x="682" y="1778"/>
                  </a:lnTo>
                  <a:lnTo>
                    <a:pt x="926" y="1462"/>
                  </a:lnTo>
                  <a:lnTo>
                    <a:pt x="1194" y="1170"/>
                  </a:lnTo>
                  <a:lnTo>
                    <a:pt x="1462" y="926"/>
                  </a:lnTo>
                  <a:lnTo>
                    <a:pt x="1778" y="682"/>
                  </a:lnTo>
                  <a:lnTo>
                    <a:pt x="2119" y="488"/>
                  </a:lnTo>
                  <a:lnTo>
                    <a:pt x="2460" y="317"/>
                  </a:lnTo>
                  <a:lnTo>
                    <a:pt x="2850" y="171"/>
                  </a:lnTo>
                  <a:lnTo>
                    <a:pt x="3240" y="74"/>
                  </a:lnTo>
                  <a:lnTo>
                    <a:pt x="3629" y="25"/>
                  </a:lnTo>
                  <a:lnTo>
                    <a:pt x="4043" y="0"/>
                  </a:lnTo>
                  <a:lnTo>
                    <a:pt x="4043" y="0"/>
                  </a:lnTo>
                  <a:lnTo>
                    <a:pt x="4458" y="25"/>
                  </a:lnTo>
                  <a:lnTo>
                    <a:pt x="4872" y="74"/>
                  </a:lnTo>
                  <a:lnTo>
                    <a:pt x="5237" y="171"/>
                  </a:lnTo>
                  <a:lnTo>
                    <a:pt x="5627" y="317"/>
                  </a:lnTo>
                  <a:lnTo>
                    <a:pt x="5968" y="488"/>
                  </a:lnTo>
                  <a:lnTo>
                    <a:pt x="6308" y="682"/>
                  </a:lnTo>
                  <a:lnTo>
                    <a:pt x="6625" y="926"/>
                  </a:lnTo>
                  <a:lnTo>
                    <a:pt x="6917" y="1170"/>
                  </a:lnTo>
                  <a:lnTo>
                    <a:pt x="7161" y="1462"/>
                  </a:lnTo>
                  <a:lnTo>
                    <a:pt x="7404" y="1778"/>
                  </a:lnTo>
                  <a:lnTo>
                    <a:pt x="7599" y="2119"/>
                  </a:lnTo>
                  <a:lnTo>
                    <a:pt x="7770" y="2460"/>
                  </a:lnTo>
                  <a:lnTo>
                    <a:pt x="7916" y="2826"/>
                  </a:lnTo>
                  <a:lnTo>
                    <a:pt x="8013" y="3215"/>
                  </a:lnTo>
                  <a:lnTo>
                    <a:pt x="8062" y="3629"/>
                  </a:lnTo>
                  <a:lnTo>
                    <a:pt x="8086" y="4043"/>
                  </a:lnTo>
                  <a:lnTo>
                    <a:pt x="8086" y="4043"/>
                  </a:lnTo>
                  <a:lnTo>
                    <a:pt x="8062" y="4457"/>
                  </a:lnTo>
                  <a:lnTo>
                    <a:pt x="8013" y="4847"/>
                  </a:lnTo>
                  <a:lnTo>
                    <a:pt x="7916" y="5237"/>
                  </a:lnTo>
                  <a:lnTo>
                    <a:pt x="7770" y="5626"/>
                  </a:lnTo>
                  <a:lnTo>
                    <a:pt x="7599" y="5967"/>
                  </a:lnTo>
                  <a:lnTo>
                    <a:pt x="7404" y="6308"/>
                  </a:lnTo>
                  <a:lnTo>
                    <a:pt x="7161" y="6625"/>
                  </a:lnTo>
                  <a:lnTo>
                    <a:pt x="6917" y="6893"/>
                  </a:lnTo>
                  <a:lnTo>
                    <a:pt x="6625" y="7161"/>
                  </a:lnTo>
                  <a:lnTo>
                    <a:pt x="6308" y="7404"/>
                  </a:lnTo>
                  <a:lnTo>
                    <a:pt x="5968" y="7599"/>
                  </a:lnTo>
                  <a:lnTo>
                    <a:pt x="5627" y="7770"/>
                  </a:lnTo>
                  <a:lnTo>
                    <a:pt x="5237" y="7916"/>
                  </a:lnTo>
                  <a:lnTo>
                    <a:pt x="4872" y="8013"/>
                  </a:lnTo>
                  <a:lnTo>
                    <a:pt x="4458" y="8062"/>
                  </a:lnTo>
                  <a:lnTo>
                    <a:pt x="4043" y="8086"/>
                  </a:lnTo>
                  <a:lnTo>
                    <a:pt x="4043" y="8086"/>
                  </a:lnTo>
                  <a:lnTo>
                    <a:pt x="3629" y="8062"/>
                  </a:lnTo>
                  <a:lnTo>
                    <a:pt x="3240" y="8013"/>
                  </a:lnTo>
                  <a:lnTo>
                    <a:pt x="2850" y="7916"/>
                  </a:lnTo>
                  <a:lnTo>
                    <a:pt x="2460" y="7770"/>
                  </a:lnTo>
                  <a:lnTo>
                    <a:pt x="2119" y="7599"/>
                  </a:lnTo>
                  <a:lnTo>
                    <a:pt x="1778" y="7404"/>
                  </a:lnTo>
                  <a:lnTo>
                    <a:pt x="1462" y="7161"/>
                  </a:lnTo>
                  <a:lnTo>
                    <a:pt x="1194" y="6893"/>
                  </a:lnTo>
                  <a:lnTo>
                    <a:pt x="926" y="6625"/>
                  </a:lnTo>
                  <a:lnTo>
                    <a:pt x="682" y="6308"/>
                  </a:lnTo>
                  <a:lnTo>
                    <a:pt x="488" y="5967"/>
                  </a:lnTo>
                  <a:lnTo>
                    <a:pt x="317" y="5626"/>
                  </a:lnTo>
                  <a:lnTo>
                    <a:pt x="171" y="5237"/>
                  </a:lnTo>
                  <a:lnTo>
                    <a:pt x="74" y="4847"/>
                  </a:lnTo>
                  <a:lnTo>
                    <a:pt x="25" y="4457"/>
                  </a:lnTo>
                  <a:lnTo>
                    <a:pt x="1" y="4043"/>
                  </a:lnTo>
                  <a:lnTo>
                    <a:pt x="1" y="40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4"/>
            <p:cNvSpPr/>
            <p:nvPr/>
          </p:nvSpPr>
          <p:spPr>
            <a:xfrm>
              <a:off x="859375" y="5162075"/>
              <a:ext cx="202175" cy="202175"/>
            </a:xfrm>
            <a:custGeom>
              <a:rect b="b" l="l" r="r" t="t"/>
              <a:pathLst>
                <a:path extrusionOk="0" fill="none" h="8087" w="8087">
                  <a:moveTo>
                    <a:pt x="1" y="4043"/>
                  </a:moveTo>
                  <a:lnTo>
                    <a:pt x="1" y="4043"/>
                  </a:lnTo>
                  <a:lnTo>
                    <a:pt x="1" y="3629"/>
                  </a:lnTo>
                  <a:lnTo>
                    <a:pt x="74" y="3215"/>
                  </a:lnTo>
                  <a:lnTo>
                    <a:pt x="171" y="2826"/>
                  </a:lnTo>
                  <a:lnTo>
                    <a:pt x="317" y="2460"/>
                  </a:lnTo>
                  <a:lnTo>
                    <a:pt x="488" y="2119"/>
                  </a:lnTo>
                  <a:lnTo>
                    <a:pt x="682" y="1778"/>
                  </a:lnTo>
                  <a:lnTo>
                    <a:pt x="926" y="1462"/>
                  </a:lnTo>
                  <a:lnTo>
                    <a:pt x="1170" y="1170"/>
                  </a:lnTo>
                  <a:lnTo>
                    <a:pt x="1462" y="926"/>
                  </a:lnTo>
                  <a:lnTo>
                    <a:pt x="1778" y="682"/>
                  </a:lnTo>
                  <a:lnTo>
                    <a:pt x="2119" y="488"/>
                  </a:lnTo>
                  <a:lnTo>
                    <a:pt x="2460" y="317"/>
                  </a:lnTo>
                  <a:lnTo>
                    <a:pt x="2826" y="171"/>
                  </a:lnTo>
                  <a:lnTo>
                    <a:pt x="3215" y="74"/>
                  </a:lnTo>
                  <a:lnTo>
                    <a:pt x="3629" y="25"/>
                  </a:lnTo>
                  <a:lnTo>
                    <a:pt x="4043" y="0"/>
                  </a:lnTo>
                  <a:lnTo>
                    <a:pt x="4043" y="0"/>
                  </a:lnTo>
                  <a:lnTo>
                    <a:pt x="4457" y="25"/>
                  </a:lnTo>
                  <a:lnTo>
                    <a:pt x="4847" y="74"/>
                  </a:lnTo>
                  <a:lnTo>
                    <a:pt x="5237" y="171"/>
                  </a:lnTo>
                  <a:lnTo>
                    <a:pt x="5602" y="317"/>
                  </a:lnTo>
                  <a:lnTo>
                    <a:pt x="5967" y="488"/>
                  </a:lnTo>
                  <a:lnTo>
                    <a:pt x="6308" y="682"/>
                  </a:lnTo>
                  <a:lnTo>
                    <a:pt x="6601" y="926"/>
                  </a:lnTo>
                  <a:lnTo>
                    <a:pt x="6893" y="1170"/>
                  </a:lnTo>
                  <a:lnTo>
                    <a:pt x="7161" y="1462"/>
                  </a:lnTo>
                  <a:lnTo>
                    <a:pt x="7380" y="1778"/>
                  </a:lnTo>
                  <a:lnTo>
                    <a:pt x="7599" y="2119"/>
                  </a:lnTo>
                  <a:lnTo>
                    <a:pt x="7770" y="2460"/>
                  </a:lnTo>
                  <a:lnTo>
                    <a:pt x="7892" y="2826"/>
                  </a:lnTo>
                  <a:lnTo>
                    <a:pt x="7989" y="3215"/>
                  </a:lnTo>
                  <a:lnTo>
                    <a:pt x="8062" y="3629"/>
                  </a:lnTo>
                  <a:lnTo>
                    <a:pt x="8086" y="4043"/>
                  </a:lnTo>
                  <a:lnTo>
                    <a:pt x="8086" y="4043"/>
                  </a:lnTo>
                  <a:lnTo>
                    <a:pt x="8062" y="4457"/>
                  </a:lnTo>
                  <a:lnTo>
                    <a:pt x="7989" y="4847"/>
                  </a:lnTo>
                  <a:lnTo>
                    <a:pt x="7892" y="5237"/>
                  </a:lnTo>
                  <a:lnTo>
                    <a:pt x="7770" y="5626"/>
                  </a:lnTo>
                  <a:lnTo>
                    <a:pt x="7599" y="5967"/>
                  </a:lnTo>
                  <a:lnTo>
                    <a:pt x="7380" y="6308"/>
                  </a:lnTo>
                  <a:lnTo>
                    <a:pt x="7161" y="6625"/>
                  </a:lnTo>
                  <a:lnTo>
                    <a:pt x="6893" y="6893"/>
                  </a:lnTo>
                  <a:lnTo>
                    <a:pt x="6601" y="7161"/>
                  </a:lnTo>
                  <a:lnTo>
                    <a:pt x="6308" y="7404"/>
                  </a:lnTo>
                  <a:lnTo>
                    <a:pt x="5967" y="7599"/>
                  </a:lnTo>
                  <a:lnTo>
                    <a:pt x="5602" y="7770"/>
                  </a:lnTo>
                  <a:lnTo>
                    <a:pt x="5237" y="7916"/>
                  </a:lnTo>
                  <a:lnTo>
                    <a:pt x="4847" y="8013"/>
                  </a:lnTo>
                  <a:lnTo>
                    <a:pt x="4457" y="8062"/>
                  </a:lnTo>
                  <a:lnTo>
                    <a:pt x="4043" y="8086"/>
                  </a:lnTo>
                  <a:lnTo>
                    <a:pt x="4043" y="8086"/>
                  </a:lnTo>
                  <a:lnTo>
                    <a:pt x="3629" y="8062"/>
                  </a:lnTo>
                  <a:lnTo>
                    <a:pt x="3215" y="8013"/>
                  </a:lnTo>
                  <a:lnTo>
                    <a:pt x="2826" y="7916"/>
                  </a:lnTo>
                  <a:lnTo>
                    <a:pt x="2460" y="7770"/>
                  </a:lnTo>
                  <a:lnTo>
                    <a:pt x="2119" y="7599"/>
                  </a:lnTo>
                  <a:lnTo>
                    <a:pt x="1778" y="7404"/>
                  </a:lnTo>
                  <a:lnTo>
                    <a:pt x="1462" y="7161"/>
                  </a:lnTo>
                  <a:lnTo>
                    <a:pt x="1170" y="6893"/>
                  </a:lnTo>
                  <a:lnTo>
                    <a:pt x="926" y="6625"/>
                  </a:lnTo>
                  <a:lnTo>
                    <a:pt x="682" y="6308"/>
                  </a:lnTo>
                  <a:lnTo>
                    <a:pt x="488" y="5967"/>
                  </a:lnTo>
                  <a:lnTo>
                    <a:pt x="317" y="5626"/>
                  </a:lnTo>
                  <a:lnTo>
                    <a:pt x="171" y="5237"/>
                  </a:lnTo>
                  <a:lnTo>
                    <a:pt x="74" y="4847"/>
                  </a:lnTo>
                  <a:lnTo>
                    <a:pt x="1" y="4457"/>
                  </a:lnTo>
                  <a:lnTo>
                    <a:pt x="1" y="4043"/>
                  </a:lnTo>
                  <a:lnTo>
                    <a:pt x="1" y="40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4"/>
            <p:cNvSpPr/>
            <p:nvPr/>
          </p:nvSpPr>
          <p:spPr>
            <a:xfrm>
              <a:off x="676100" y="5071350"/>
              <a:ext cx="86500" cy="7325"/>
            </a:xfrm>
            <a:custGeom>
              <a:rect b="b" l="l" r="r" t="t"/>
              <a:pathLst>
                <a:path extrusionOk="0" fill="none" h="293" w="3460">
                  <a:moveTo>
                    <a:pt x="1" y="1"/>
                  </a:moveTo>
                  <a:lnTo>
                    <a:pt x="3459" y="2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4"/>
            <p:cNvSpPr/>
            <p:nvPr/>
          </p:nvSpPr>
          <p:spPr>
            <a:xfrm>
              <a:off x="941575" y="5244275"/>
              <a:ext cx="37175" cy="37175"/>
            </a:xfrm>
            <a:custGeom>
              <a:rect b="b" l="l" r="r" t="t"/>
              <a:pathLst>
                <a:path extrusionOk="0" fill="none" h="1487" w="1487">
                  <a:moveTo>
                    <a:pt x="0" y="755"/>
                  </a:moveTo>
                  <a:lnTo>
                    <a:pt x="0" y="755"/>
                  </a:lnTo>
                  <a:lnTo>
                    <a:pt x="25" y="609"/>
                  </a:lnTo>
                  <a:lnTo>
                    <a:pt x="73" y="463"/>
                  </a:lnTo>
                  <a:lnTo>
                    <a:pt x="122" y="341"/>
                  </a:lnTo>
                  <a:lnTo>
                    <a:pt x="220" y="220"/>
                  </a:lnTo>
                  <a:lnTo>
                    <a:pt x="341" y="147"/>
                  </a:lnTo>
                  <a:lnTo>
                    <a:pt x="463" y="73"/>
                  </a:lnTo>
                  <a:lnTo>
                    <a:pt x="609" y="25"/>
                  </a:lnTo>
                  <a:lnTo>
                    <a:pt x="755" y="0"/>
                  </a:lnTo>
                  <a:lnTo>
                    <a:pt x="755" y="0"/>
                  </a:lnTo>
                  <a:lnTo>
                    <a:pt x="902" y="25"/>
                  </a:lnTo>
                  <a:lnTo>
                    <a:pt x="1048" y="73"/>
                  </a:lnTo>
                  <a:lnTo>
                    <a:pt x="1169" y="147"/>
                  </a:lnTo>
                  <a:lnTo>
                    <a:pt x="1267" y="220"/>
                  </a:lnTo>
                  <a:lnTo>
                    <a:pt x="1364" y="341"/>
                  </a:lnTo>
                  <a:lnTo>
                    <a:pt x="1437" y="463"/>
                  </a:lnTo>
                  <a:lnTo>
                    <a:pt x="1486" y="609"/>
                  </a:lnTo>
                  <a:lnTo>
                    <a:pt x="1486" y="755"/>
                  </a:lnTo>
                  <a:lnTo>
                    <a:pt x="1486" y="755"/>
                  </a:lnTo>
                  <a:lnTo>
                    <a:pt x="1486" y="902"/>
                  </a:lnTo>
                  <a:lnTo>
                    <a:pt x="1437" y="1048"/>
                  </a:lnTo>
                  <a:lnTo>
                    <a:pt x="1364" y="1169"/>
                  </a:lnTo>
                  <a:lnTo>
                    <a:pt x="1267" y="1267"/>
                  </a:lnTo>
                  <a:lnTo>
                    <a:pt x="1169" y="1364"/>
                  </a:lnTo>
                  <a:lnTo>
                    <a:pt x="1048" y="1437"/>
                  </a:lnTo>
                  <a:lnTo>
                    <a:pt x="902" y="1486"/>
                  </a:lnTo>
                  <a:lnTo>
                    <a:pt x="755" y="1486"/>
                  </a:lnTo>
                  <a:lnTo>
                    <a:pt x="755" y="1486"/>
                  </a:lnTo>
                  <a:lnTo>
                    <a:pt x="609" y="1486"/>
                  </a:lnTo>
                  <a:lnTo>
                    <a:pt x="463" y="1437"/>
                  </a:lnTo>
                  <a:lnTo>
                    <a:pt x="341" y="1364"/>
                  </a:lnTo>
                  <a:lnTo>
                    <a:pt x="220" y="1267"/>
                  </a:lnTo>
                  <a:lnTo>
                    <a:pt x="122" y="1169"/>
                  </a:lnTo>
                  <a:lnTo>
                    <a:pt x="73" y="1048"/>
                  </a:lnTo>
                  <a:lnTo>
                    <a:pt x="25" y="902"/>
                  </a:lnTo>
                  <a:lnTo>
                    <a:pt x="0" y="755"/>
                  </a:lnTo>
                  <a:lnTo>
                    <a:pt x="0" y="7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4"/>
            <p:cNvSpPr/>
            <p:nvPr/>
          </p:nvSpPr>
          <p:spPr>
            <a:xfrm>
              <a:off x="614600" y="5244275"/>
              <a:ext cx="37175" cy="37175"/>
            </a:xfrm>
            <a:custGeom>
              <a:rect b="b" l="l" r="r" t="t"/>
              <a:pathLst>
                <a:path extrusionOk="0" fill="none" h="1487" w="1487">
                  <a:moveTo>
                    <a:pt x="1" y="755"/>
                  </a:moveTo>
                  <a:lnTo>
                    <a:pt x="1" y="755"/>
                  </a:lnTo>
                  <a:lnTo>
                    <a:pt x="1" y="609"/>
                  </a:lnTo>
                  <a:lnTo>
                    <a:pt x="50" y="463"/>
                  </a:lnTo>
                  <a:lnTo>
                    <a:pt x="123" y="341"/>
                  </a:lnTo>
                  <a:lnTo>
                    <a:pt x="220" y="220"/>
                  </a:lnTo>
                  <a:lnTo>
                    <a:pt x="317" y="147"/>
                  </a:lnTo>
                  <a:lnTo>
                    <a:pt x="439" y="73"/>
                  </a:lnTo>
                  <a:lnTo>
                    <a:pt x="585" y="25"/>
                  </a:lnTo>
                  <a:lnTo>
                    <a:pt x="731" y="0"/>
                  </a:lnTo>
                  <a:lnTo>
                    <a:pt x="731" y="0"/>
                  </a:lnTo>
                  <a:lnTo>
                    <a:pt x="878" y="25"/>
                  </a:lnTo>
                  <a:lnTo>
                    <a:pt x="1024" y="73"/>
                  </a:lnTo>
                  <a:lnTo>
                    <a:pt x="1146" y="147"/>
                  </a:lnTo>
                  <a:lnTo>
                    <a:pt x="1267" y="220"/>
                  </a:lnTo>
                  <a:lnTo>
                    <a:pt x="1340" y="341"/>
                  </a:lnTo>
                  <a:lnTo>
                    <a:pt x="1413" y="463"/>
                  </a:lnTo>
                  <a:lnTo>
                    <a:pt x="1462" y="609"/>
                  </a:lnTo>
                  <a:lnTo>
                    <a:pt x="1486" y="755"/>
                  </a:lnTo>
                  <a:lnTo>
                    <a:pt x="1486" y="755"/>
                  </a:lnTo>
                  <a:lnTo>
                    <a:pt x="1462" y="902"/>
                  </a:lnTo>
                  <a:lnTo>
                    <a:pt x="1413" y="1048"/>
                  </a:lnTo>
                  <a:lnTo>
                    <a:pt x="1340" y="1169"/>
                  </a:lnTo>
                  <a:lnTo>
                    <a:pt x="1267" y="1267"/>
                  </a:lnTo>
                  <a:lnTo>
                    <a:pt x="1146" y="1364"/>
                  </a:lnTo>
                  <a:lnTo>
                    <a:pt x="1024" y="1437"/>
                  </a:lnTo>
                  <a:lnTo>
                    <a:pt x="878" y="1486"/>
                  </a:lnTo>
                  <a:lnTo>
                    <a:pt x="731" y="1486"/>
                  </a:lnTo>
                  <a:lnTo>
                    <a:pt x="731" y="1486"/>
                  </a:lnTo>
                  <a:lnTo>
                    <a:pt x="585" y="1486"/>
                  </a:lnTo>
                  <a:lnTo>
                    <a:pt x="439" y="1437"/>
                  </a:lnTo>
                  <a:lnTo>
                    <a:pt x="317" y="1364"/>
                  </a:lnTo>
                  <a:lnTo>
                    <a:pt x="220" y="1267"/>
                  </a:lnTo>
                  <a:lnTo>
                    <a:pt x="123" y="1169"/>
                  </a:lnTo>
                  <a:lnTo>
                    <a:pt x="50" y="1048"/>
                  </a:lnTo>
                  <a:lnTo>
                    <a:pt x="1" y="902"/>
                  </a:lnTo>
                  <a:lnTo>
                    <a:pt x="1" y="755"/>
                  </a:lnTo>
                  <a:lnTo>
                    <a:pt x="1" y="7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 name="Shape 210"/>
        <p:cNvGrpSpPr/>
        <p:nvPr/>
      </p:nvGrpSpPr>
      <p:grpSpPr>
        <a:xfrm>
          <a:off x="0" y="0"/>
          <a:ext cx="0" cy="0"/>
          <a:chOff x="0" y="0"/>
          <a:chExt cx="0" cy="0"/>
        </a:xfrm>
      </p:grpSpPr>
      <p:sp>
        <p:nvSpPr>
          <p:cNvPr id="211" name="Google Shape;211;p25"/>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212" name="Google Shape;212;p25"/>
          <p:cNvSpPr txBox="1"/>
          <p:nvPr>
            <p:ph idx="1" type="body"/>
          </p:nvPr>
        </p:nvSpPr>
        <p:spPr>
          <a:xfrm>
            <a:off x="3069325"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Yellow</a:t>
            </a:r>
            <a:endParaRPr b="1"/>
          </a:p>
          <a:p>
            <a:pPr indent="0" lvl="0" marL="0" rtl="0" algn="l">
              <a:spcBef>
                <a:spcPts val="600"/>
              </a:spcBef>
              <a:spcAft>
                <a:spcPts val="0"/>
              </a:spcAft>
              <a:buNone/>
            </a:pPr>
            <a:r>
              <a:rPr lang="en"/>
              <a:t>Is the color of gold, butter and ripe lemons. In the spectrum of visible light, yellow is found between green and orange.</a:t>
            </a:r>
            <a:endParaRPr/>
          </a:p>
          <a:p>
            <a:pPr indent="0" lvl="0" marL="0" rtl="0" algn="l">
              <a:spcBef>
                <a:spcPts val="600"/>
              </a:spcBef>
              <a:spcAft>
                <a:spcPts val="0"/>
              </a:spcAft>
              <a:buNone/>
            </a:pPr>
            <a:r>
              <a:rPr lang="en"/>
              <a:t>A</a:t>
            </a:r>
            <a:r>
              <a:rPr lang="en"/>
              <a:t>ccording to surveys in Europe, Canada, and the United States, yellow is the color people most often associate with amusement, gentleness, and spontaneity, but also with duplicity, envy, jealousy, avarice, and, in the U.S., with cowardice.</a:t>
            </a:r>
            <a:endParaRPr/>
          </a:p>
          <a:p>
            <a:pPr indent="0" lvl="0" marL="0" rtl="0" algn="l">
              <a:spcBef>
                <a:spcPts val="600"/>
              </a:spcBef>
              <a:spcAft>
                <a:spcPts val="0"/>
              </a:spcAft>
              <a:buNone/>
            </a:pPr>
            <a:r>
              <a:rPr lang="en"/>
              <a:t>It plays an important role in Asian culture, particularly in China, where it is seen as the color of happiness, glory, wisdom, harmony, and culture.</a:t>
            </a:r>
            <a:endParaRPr/>
          </a:p>
        </p:txBody>
      </p:sp>
      <p:sp>
        <p:nvSpPr>
          <p:cNvPr id="213" name="Google Shape;213;p25"/>
          <p:cNvSpPr txBox="1"/>
          <p:nvPr>
            <p:ph idx="2" type="body"/>
          </p:nvPr>
        </p:nvSpPr>
        <p:spPr>
          <a:xfrm>
            <a:off x="4951002"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Blue</a:t>
            </a:r>
            <a:endParaRPr b="1"/>
          </a:p>
          <a:p>
            <a:pPr indent="0" lvl="0" marL="0" rtl="0" algn="l">
              <a:spcBef>
                <a:spcPts val="600"/>
              </a:spcBef>
              <a:spcAft>
                <a:spcPts val="0"/>
              </a:spcAft>
              <a:buNone/>
            </a:pPr>
            <a:r>
              <a:rPr lang="en"/>
              <a:t>Is the colour of the clear sky and the deep sea. It is located between violet and green on the optical spectrum.</a:t>
            </a:r>
            <a:endParaRPr/>
          </a:p>
          <a:p>
            <a:pPr indent="0" lvl="0" marL="0" rtl="0" algn="l">
              <a:spcBef>
                <a:spcPts val="600"/>
              </a:spcBef>
              <a:spcAft>
                <a:spcPts val="0"/>
              </a:spcAft>
              <a:buNone/>
            </a:pPr>
            <a:r>
              <a:rPr lang="en"/>
              <a:t>Surveys in the US and Europe show that blue is the colour most commonly associated with harmony, faithfulness, confidence, distance, infinity, the imagination, cold, and sometimes with sadness.</a:t>
            </a:r>
            <a:endParaRPr/>
          </a:p>
          <a:p>
            <a:pPr indent="0" lvl="0" marL="0" rtl="0" algn="l">
              <a:spcBef>
                <a:spcPts val="600"/>
              </a:spcBef>
              <a:spcAft>
                <a:spcPts val="0"/>
              </a:spcAft>
              <a:buNone/>
            </a:pPr>
            <a:r>
              <a:rPr lang="en"/>
              <a:t>In US and European public opinion polls it is the most popular colour, chosen by almost half of both men and women as their favourite colour.</a:t>
            </a:r>
            <a:endParaRPr/>
          </a:p>
        </p:txBody>
      </p:sp>
      <p:sp>
        <p:nvSpPr>
          <p:cNvPr id="214" name="Google Shape;214;p25"/>
          <p:cNvSpPr txBox="1"/>
          <p:nvPr>
            <p:ph idx="3" type="body"/>
          </p:nvPr>
        </p:nvSpPr>
        <p:spPr>
          <a:xfrm>
            <a:off x="6832679" y="1126450"/>
            <a:ext cx="1789800" cy="3353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Red</a:t>
            </a:r>
            <a:endParaRPr b="1"/>
          </a:p>
          <a:p>
            <a:pPr indent="0" lvl="0" marL="0" rtl="0" algn="l">
              <a:spcBef>
                <a:spcPts val="600"/>
              </a:spcBef>
              <a:spcAft>
                <a:spcPts val="0"/>
              </a:spcAft>
              <a:buNone/>
            </a:pPr>
            <a:r>
              <a:rPr lang="en"/>
              <a:t>Is the color of blood, and because of this it has historically been associated with sacrifice, danger and courage. </a:t>
            </a:r>
            <a:endParaRPr/>
          </a:p>
          <a:p>
            <a:pPr indent="0" lvl="0" marL="0" rtl="0" algn="l">
              <a:spcBef>
                <a:spcPts val="600"/>
              </a:spcBef>
              <a:spcAft>
                <a:spcPts val="0"/>
              </a:spcAft>
              <a:buNone/>
            </a:pPr>
            <a:r>
              <a:rPr lang="en"/>
              <a:t>Modern surveys in the United States and Europe show red is also the color most commonly associated with heat, activity, passion, sexuality, anger, love and joy. </a:t>
            </a:r>
            <a:r>
              <a:rPr lang="en">
                <a:solidFill>
                  <a:schemeClr val="dk2"/>
                </a:solidFill>
              </a:rPr>
              <a:t>Red is also a color widely used for getting attention, such as stop signs or royal dresses.</a:t>
            </a:r>
            <a:endParaRPr/>
          </a:p>
          <a:p>
            <a:pPr indent="0" lvl="0" marL="0" rtl="0" algn="l">
              <a:spcBef>
                <a:spcPts val="600"/>
              </a:spcBef>
              <a:spcAft>
                <a:spcPts val="0"/>
              </a:spcAft>
              <a:buNone/>
            </a:pPr>
            <a:r>
              <a:rPr lang="en"/>
              <a:t>In China, India and many other Asian countries it is the color of symbolizing happiness and good fortune. </a:t>
            </a:r>
            <a:endParaRPr/>
          </a:p>
          <a:p>
            <a:pPr indent="0" lvl="0" marL="0" rtl="0" algn="l">
              <a:spcBef>
                <a:spcPts val="600"/>
              </a:spcBef>
              <a:spcAft>
                <a:spcPts val="0"/>
              </a:spcAft>
              <a:buNone/>
            </a:pPr>
            <a:r>
              <a:t/>
            </a:r>
            <a:endParaRPr/>
          </a:p>
        </p:txBody>
      </p:sp>
      <p:sp>
        <p:nvSpPr>
          <p:cNvPr id="215" name="Google Shape;215;p2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16" name="Google Shape;216;p25"/>
          <p:cNvGrpSpPr/>
          <p:nvPr/>
        </p:nvGrpSpPr>
        <p:grpSpPr>
          <a:xfrm>
            <a:off x="3187982" y="708506"/>
            <a:ext cx="433992" cy="422729"/>
            <a:chOff x="5916675" y="927975"/>
            <a:chExt cx="516350" cy="502950"/>
          </a:xfrm>
        </p:grpSpPr>
        <p:sp>
          <p:nvSpPr>
            <p:cNvPr id="217" name="Google Shape;217;p25"/>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cap="rnd" cmpd="sng" w="121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5"/>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cap="rnd" cmpd="sng" w="1217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25"/>
          <p:cNvGrpSpPr/>
          <p:nvPr/>
        </p:nvGrpSpPr>
        <p:grpSpPr>
          <a:xfrm>
            <a:off x="5030798" y="738175"/>
            <a:ext cx="393060" cy="393060"/>
            <a:chOff x="5941025" y="3634400"/>
            <a:chExt cx="467650" cy="467650"/>
          </a:xfrm>
        </p:grpSpPr>
        <p:sp>
          <p:nvSpPr>
            <p:cNvPr id="220" name="Google Shape;220;p25"/>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5"/>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5"/>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5"/>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5"/>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5"/>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2175">
              <a:solidFill>
                <a:srgbClr val="6D9E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6" name="Google Shape;226;p25"/>
          <p:cNvGrpSpPr/>
          <p:nvPr/>
        </p:nvGrpSpPr>
        <p:grpSpPr>
          <a:xfrm>
            <a:off x="6929141" y="696907"/>
            <a:ext cx="364776" cy="434328"/>
            <a:chOff x="3968275" y="4980625"/>
            <a:chExt cx="379975" cy="452425"/>
          </a:xfrm>
        </p:grpSpPr>
        <p:sp>
          <p:nvSpPr>
            <p:cNvPr id="227" name="Google Shape;227;p25"/>
            <p:cNvSpPr/>
            <p:nvPr/>
          </p:nvSpPr>
          <p:spPr>
            <a:xfrm>
              <a:off x="4168000" y="4980625"/>
              <a:ext cx="85875" cy="102325"/>
            </a:xfrm>
            <a:custGeom>
              <a:rect b="b" l="l" r="r" t="t"/>
              <a:pathLst>
                <a:path extrusionOk="0" fill="none" h="4093" w="3435">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cap="rnd" cmpd="sng" w="121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5"/>
            <p:cNvSpPr/>
            <p:nvPr/>
          </p:nvSpPr>
          <p:spPr>
            <a:xfrm>
              <a:off x="3968275" y="5043350"/>
              <a:ext cx="379975" cy="389700"/>
            </a:xfrm>
            <a:custGeom>
              <a:rect b="b" l="l" r="r" t="t"/>
              <a:pathLst>
                <a:path extrusionOk="0" fill="none" h="15588" w="15199">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cap="rnd" cmpd="sng" w="121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5"/>
            <p:cNvSpPr/>
            <p:nvPr/>
          </p:nvSpPr>
          <p:spPr>
            <a:xfrm>
              <a:off x="4031000" y="5150500"/>
              <a:ext cx="54200" cy="61525"/>
            </a:xfrm>
            <a:custGeom>
              <a:rect b="b" l="l" r="r" t="t"/>
              <a:pathLst>
                <a:path extrusionOk="0" fill="none" h="2461" w="2168">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cap="rnd" cmpd="sng" w="1217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233" name="Shape 233"/>
        <p:cNvGrpSpPr/>
        <p:nvPr/>
      </p:nvGrpSpPr>
      <p:grpSpPr>
        <a:xfrm>
          <a:off x="0" y="0"/>
          <a:ext cx="0" cy="0"/>
          <a:chOff x="0" y="0"/>
          <a:chExt cx="0" cy="0"/>
        </a:xfrm>
      </p:grpSpPr>
      <p:sp>
        <p:nvSpPr>
          <p:cNvPr id="234" name="Google Shape;234;p26"/>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 picture is worth a thousand words</a:t>
            </a:r>
            <a:endParaRPr/>
          </a:p>
        </p:txBody>
      </p:sp>
      <p:sp>
        <p:nvSpPr>
          <p:cNvPr id="235" name="Google Shape;235;p2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236" name="Google Shape;236;p26"/>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t>A complex idea can be conveyed with just a single still image, namely making it possible to absorb large amounts of data quickly.</a:t>
            </a:r>
            <a:endParaRPr/>
          </a:p>
          <a:p>
            <a:pPr indent="0" lvl="0" marL="0" rtl="0" algn="l">
              <a:spcBef>
                <a:spcPts val="60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67031"/>
        </a:solidFill>
      </p:bgPr>
    </p:bg>
    <p:spTree>
      <p:nvGrpSpPr>
        <p:cNvPr id="240" name="Shape 240"/>
        <p:cNvGrpSpPr/>
        <p:nvPr/>
      </p:nvGrpSpPr>
      <p:grpSpPr>
        <a:xfrm>
          <a:off x="0" y="0"/>
          <a:ext cx="0" cy="0"/>
          <a:chOff x="0" y="0"/>
          <a:chExt cx="0" cy="0"/>
        </a:xfrm>
      </p:grpSpPr>
      <p:pic>
        <p:nvPicPr>
          <p:cNvPr descr="aoc7tslb1o8-lauren-mancke.jpg" id="241" name="Google Shape;241;p27"/>
          <p:cNvPicPr preferRelativeResize="0"/>
          <p:nvPr/>
        </p:nvPicPr>
        <p:blipFill>
          <a:blip r:embed="rId3">
            <a:alphaModFix amt="29000"/>
          </a:blip>
          <a:stretch>
            <a:fillRect/>
          </a:stretch>
        </p:blipFill>
        <p:spPr>
          <a:xfrm>
            <a:off x="0" y="0"/>
            <a:ext cx="9144000" cy="5143496"/>
          </a:xfrm>
          <a:prstGeom prst="rect">
            <a:avLst/>
          </a:prstGeom>
          <a:noFill/>
          <a:ln>
            <a:noFill/>
          </a:ln>
        </p:spPr>
      </p:pic>
      <p:sp>
        <p:nvSpPr>
          <p:cNvPr id="242" name="Google Shape;242;p27"/>
          <p:cNvSpPr txBox="1"/>
          <p:nvPr>
            <p:ph idx="4294967295" type="title"/>
          </p:nvPr>
        </p:nvSpPr>
        <p:spPr>
          <a:xfrm>
            <a:off x="617225" y="100"/>
            <a:ext cx="7909500" cy="51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1800"/>
              <a:t>Want big impact?</a:t>
            </a:r>
            <a:r>
              <a:rPr b="1" lang="en" sz="1800"/>
              <a:t> </a:t>
            </a:r>
            <a:r>
              <a:rPr b="1" lang="en" sz="1800"/>
              <a:t>Use big image.</a:t>
            </a:r>
            <a:endParaRPr b="1" sz="1800"/>
          </a:p>
        </p:txBody>
      </p:sp>
      <p:sp>
        <p:nvSpPr>
          <p:cNvPr id="243" name="Google Shape;243;p2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28"/>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charts to explain your ideas</a:t>
            </a:r>
            <a:endParaRPr/>
          </a:p>
        </p:txBody>
      </p:sp>
      <p:sp>
        <p:nvSpPr>
          <p:cNvPr id="249" name="Google Shape;249;p2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250" name="Google Shape;250;p28"/>
          <p:cNvGrpSpPr/>
          <p:nvPr/>
        </p:nvGrpSpPr>
        <p:grpSpPr>
          <a:xfrm>
            <a:off x="3618600" y="443475"/>
            <a:ext cx="4271950" cy="4256550"/>
            <a:chOff x="3618600" y="537300"/>
            <a:chExt cx="4271950" cy="4256550"/>
          </a:xfrm>
        </p:grpSpPr>
        <p:sp>
          <p:nvSpPr>
            <p:cNvPr id="251" name="Google Shape;251;p28"/>
            <p:cNvSpPr/>
            <p:nvPr/>
          </p:nvSpPr>
          <p:spPr>
            <a:xfrm>
              <a:off x="3680275" y="537300"/>
              <a:ext cx="1906800" cy="1906800"/>
            </a:xfrm>
            <a:prstGeom prst="ellipse">
              <a:avLst/>
            </a:prstGeom>
            <a:solidFill>
              <a:srgbClr val="FF99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rPr lang="en" sz="1000">
                  <a:solidFill>
                    <a:srgbClr val="FFFFFF"/>
                  </a:solidFill>
                  <a:latin typeface="Nunito Sans"/>
                  <a:ea typeface="Nunito Sans"/>
                  <a:cs typeface="Nunito Sans"/>
                  <a:sym typeface="Nunito Sans"/>
                </a:rPr>
                <a:t>Item 1</a:t>
              </a:r>
              <a:endParaRPr sz="1000">
                <a:solidFill>
                  <a:srgbClr val="FFFFFF"/>
                </a:solidFill>
                <a:latin typeface="Nunito Sans"/>
                <a:ea typeface="Nunito Sans"/>
                <a:cs typeface="Nunito Sans"/>
                <a:sym typeface="Nunito Sans"/>
              </a:endParaRPr>
            </a:p>
          </p:txBody>
        </p:sp>
        <p:sp>
          <p:nvSpPr>
            <p:cNvPr id="252" name="Google Shape;252;p28"/>
            <p:cNvSpPr/>
            <p:nvPr/>
          </p:nvSpPr>
          <p:spPr>
            <a:xfrm>
              <a:off x="5983750" y="537300"/>
              <a:ext cx="1906800" cy="1906800"/>
            </a:xfrm>
            <a:prstGeom prst="ellipse">
              <a:avLst/>
            </a:prstGeom>
            <a:solidFill>
              <a:srgbClr val="F6703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Clr>
                  <a:schemeClr val="dk1"/>
                </a:buClr>
                <a:buSzPts val="1100"/>
                <a:buFont typeface="Arial"/>
                <a:buNone/>
              </a:pPr>
              <a:r>
                <a:rPr lang="en" sz="1000">
                  <a:solidFill>
                    <a:srgbClr val="FFFFFF"/>
                  </a:solidFill>
                  <a:latin typeface="Nunito Sans"/>
                  <a:ea typeface="Nunito Sans"/>
                  <a:cs typeface="Nunito Sans"/>
                  <a:sym typeface="Nunito Sans"/>
                </a:rPr>
                <a:t>Item 2</a:t>
              </a:r>
              <a:endParaRPr sz="1000">
                <a:solidFill>
                  <a:srgbClr val="FFFFFF"/>
                </a:solidFill>
                <a:latin typeface="Nunito Sans"/>
                <a:ea typeface="Nunito Sans"/>
                <a:cs typeface="Nunito Sans"/>
                <a:sym typeface="Nunito Sans"/>
              </a:endParaRPr>
            </a:p>
          </p:txBody>
        </p:sp>
        <p:sp>
          <p:nvSpPr>
            <p:cNvPr id="253" name="Google Shape;253;p28"/>
            <p:cNvSpPr/>
            <p:nvPr/>
          </p:nvSpPr>
          <p:spPr>
            <a:xfrm>
              <a:off x="3618600" y="2887050"/>
              <a:ext cx="1906800" cy="1906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rPr lang="en" sz="1000">
                  <a:solidFill>
                    <a:srgbClr val="FFFFFF"/>
                  </a:solidFill>
                  <a:latin typeface="Nunito Sans"/>
                  <a:ea typeface="Nunito Sans"/>
                  <a:cs typeface="Nunito Sans"/>
                  <a:sym typeface="Nunito Sans"/>
                </a:rPr>
                <a:t>Item 3</a:t>
              </a:r>
              <a:endParaRPr sz="1000">
                <a:solidFill>
                  <a:srgbClr val="FFFFFF"/>
                </a:solidFill>
                <a:latin typeface="Nunito Sans"/>
                <a:ea typeface="Nunito Sans"/>
                <a:cs typeface="Nunito Sans"/>
                <a:sym typeface="Nunito Sans"/>
              </a:endParaRPr>
            </a:p>
          </p:txBody>
        </p:sp>
        <p:sp>
          <p:nvSpPr>
            <p:cNvPr id="254" name="Google Shape;254;p28"/>
            <p:cNvSpPr/>
            <p:nvPr/>
          </p:nvSpPr>
          <p:spPr>
            <a:xfrm>
              <a:off x="5983750" y="2887050"/>
              <a:ext cx="1906800" cy="1906800"/>
            </a:xfrm>
            <a:prstGeom prst="ellipse">
              <a:avLst/>
            </a:prstGeom>
            <a:solidFill>
              <a:srgbClr val="ED003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t/>
              </a:r>
              <a:endParaRPr sz="1000">
                <a:solidFill>
                  <a:srgbClr val="FFFFFF"/>
                </a:solidFill>
                <a:latin typeface="Nunito Sans"/>
                <a:ea typeface="Nunito Sans"/>
                <a:cs typeface="Nunito Sans"/>
                <a:sym typeface="Nunito Sans"/>
              </a:endParaRPr>
            </a:p>
            <a:p>
              <a:pPr indent="0" lvl="0" marL="0" rtl="0" algn="ctr">
                <a:spcBef>
                  <a:spcPts val="0"/>
                </a:spcBef>
                <a:spcAft>
                  <a:spcPts val="0"/>
                </a:spcAft>
                <a:buNone/>
              </a:pPr>
              <a:r>
                <a:rPr lang="en" sz="1000">
                  <a:solidFill>
                    <a:srgbClr val="FFFFFF"/>
                  </a:solidFill>
                  <a:latin typeface="Nunito Sans"/>
                  <a:ea typeface="Nunito Sans"/>
                  <a:cs typeface="Nunito Sans"/>
                  <a:sym typeface="Nunito Sans"/>
                </a:rPr>
                <a:t>Item 4</a:t>
              </a:r>
              <a:endParaRPr sz="1000">
                <a:solidFill>
                  <a:srgbClr val="FFFFFF"/>
                </a:solidFill>
                <a:latin typeface="Nunito Sans"/>
                <a:ea typeface="Nunito Sans"/>
                <a:cs typeface="Nunito Sans"/>
                <a:sym typeface="Nunito Sans"/>
              </a:endParaRPr>
            </a:p>
          </p:txBody>
        </p:sp>
      </p:grpSp>
      <p:sp>
        <p:nvSpPr>
          <p:cNvPr id="255" name="Google Shape;255;p28"/>
          <p:cNvSpPr/>
          <p:nvPr/>
        </p:nvSpPr>
        <p:spPr>
          <a:xfrm>
            <a:off x="4701175" y="1518350"/>
            <a:ext cx="2106600" cy="21066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666666"/>
                </a:solidFill>
                <a:latin typeface="Nunito Sans"/>
                <a:ea typeface="Nunito Sans"/>
                <a:cs typeface="Nunito Sans"/>
                <a:sym typeface="Nunito Sans"/>
              </a:rPr>
              <a:t>THE</a:t>
            </a:r>
            <a:endParaRPr>
              <a:solidFill>
                <a:srgbClr val="666666"/>
              </a:solidFill>
              <a:latin typeface="Nunito Sans"/>
              <a:ea typeface="Nunito Sans"/>
              <a:cs typeface="Nunito Sans"/>
              <a:sym typeface="Nunito Sans"/>
            </a:endParaRPr>
          </a:p>
          <a:p>
            <a:pPr indent="0" lvl="0" marL="0" rtl="0" algn="ctr">
              <a:spcBef>
                <a:spcPts val="0"/>
              </a:spcBef>
              <a:spcAft>
                <a:spcPts val="0"/>
              </a:spcAft>
              <a:buNone/>
            </a:pPr>
            <a:r>
              <a:rPr lang="en">
                <a:solidFill>
                  <a:srgbClr val="666666"/>
                </a:solidFill>
                <a:latin typeface="Nunito Sans"/>
                <a:ea typeface="Nunito Sans"/>
                <a:cs typeface="Nunito Sans"/>
                <a:sym typeface="Nunito Sans"/>
              </a:rPr>
              <a:t>CONCEPT</a:t>
            </a:r>
            <a:endParaRPr>
              <a:solidFill>
                <a:srgbClr val="666666"/>
              </a:solidFill>
              <a:latin typeface="Nunito Sans"/>
              <a:ea typeface="Nunito Sans"/>
              <a:cs typeface="Nunito Sans"/>
              <a:sym typeface="Nunito Sans"/>
            </a:endParaRPr>
          </a:p>
        </p:txBody>
      </p:sp>
      <p:sp>
        <p:nvSpPr>
          <p:cNvPr id="256" name="Google Shape;256;p28"/>
          <p:cNvSpPr/>
          <p:nvPr/>
        </p:nvSpPr>
        <p:spPr>
          <a:xfrm>
            <a:off x="4840050" y="1651475"/>
            <a:ext cx="1829100" cy="1829100"/>
          </a:xfrm>
          <a:prstGeom prst="donut">
            <a:avLst>
              <a:gd fmla="val 11468"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7" name="Google Shape;257;p28"/>
          <p:cNvGrpSpPr/>
          <p:nvPr/>
        </p:nvGrpSpPr>
        <p:grpSpPr>
          <a:xfrm>
            <a:off x="6789409" y="3442823"/>
            <a:ext cx="304009" cy="326513"/>
            <a:chOff x="616425" y="2329600"/>
            <a:chExt cx="361700" cy="388475"/>
          </a:xfrm>
        </p:grpSpPr>
        <p:sp>
          <p:nvSpPr>
            <p:cNvPr id="258" name="Google Shape;258;p28"/>
            <p:cNvSpPr/>
            <p:nvPr/>
          </p:nvSpPr>
          <p:spPr>
            <a:xfrm>
              <a:off x="616425" y="2329600"/>
              <a:ext cx="361700" cy="388475"/>
            </a:xfrm>
            <a:custGeom>
              <a:rect b="b" l="l" r="r" t="t"/>
              <a:pathLst>
                <a:path extrusionOk="0" fill="none" h="15539" w="14468">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8"/>
            <p:cNvSpPr/>
            <p:nvPr/>
          </p:nvSpPr>
          <p:spPr>
            <a:xfrm>
              <a:off x="704725" y="2545750"/>
              <a:ext cx="185125" cy="25"/>
            </a:xfrm>
            <a:custGeom>
              <a:rect b="b" l="l" r="r" t="t"/>
              <a:pathLst>
                <a:path extrusionOk="0" fill="none" h="1" w="7405">
                  <a:moveTo>
                    <a:pt x="7404"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8"/>
            <p:cNvSpPr/>
            <p:nvPr/>
          </p:nvSpPr>
          <p:spPr>
            <a:xfrm>
              <a:off x="811875" y="2626125"/>
              <a:ext cx="31075" cy="31075"/>
            </a:xfrm>
            <a:custGeom>
              <a:rect b="b" l="l" r="r" t="t"/>
              <a:pathLst>
                <a:path extrusionOk="0" fill="none" h="1243" w="1243">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8"/>
            <p:cNvSpPr/>
            <p:nvPr/>
          </p:nvSpPr>
          <p:spPr>
            <a:xfrm>
              <a:off x="751000" y="2568275"/>
              <a:ext cx="54200" cy="53600"/>
            </a:xfrm>
            <a:custGeom>
              <a:rect b="b" l="l" r="r" t="t"/>
              <a:pathLst>
                <a:path extrusionOk="0" fill="none" h="2144" w="2168">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8"/>
            <p:cNvSpPr/>
            <p:nvPr/>
          </p:nvSpPr>
          <p:spPr>
            <a:xfrm>
              <a:off x="769875" y="2662650"/>
              <a:ext cx="23775" cy="23775"/>
            </a:xfrm>
            <a:custGeom>
              <a:rect b="b" l="l" r="r" t="t"/>
              <a:pathLst>
                <a:path extrusionOk="0" fill="none" h="951" w="951">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8"/>
            <p:cNvSpPr/>
            <p:nvPr/>
          </p:nvSpPr>
          <p:spPr>
            <a:xfrm>
              <a:off x="799700" y="2503125"/>
              <a:ext cx="24375" cy="23775"/>
            </a:xfrm>
            <a:custGeom>
              <a:rect b="b" l="l" r="r" t="t"/>
              <a:pathLst>
                <a:path extrusionOk="0" fill="none" h="951" w="975">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8"/>
            <p:cNvSpPr/>
            <p:nvPr/>
          </p:nvSpPr>
          <p:spPr>
            <a:xfrm>
              <a:off x="766825" y="2388050"/>
              <a:ext cx="60925" cy="25"/>
            </a:xfrm>
            <a:custGeom>
              <a:rect b="b" l="l" r="r" t="t"/>
              <a:pathLst>
                <a:path extrusionOk="0" fill="none" h="1" w="2437">
                  <a:moveTo>
                    <a:pt x="2436"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8"/>
            <p:cNvSpPr/>
            <p:nvPr/>
          </p:nvSpPr>
          <p:spPr>
            <a:xfrm>
              <a:off x="769875" y="2456250"/>
              <a:ext cx="31075" cy="31075"/>
            </a:xfrm>
            <a:custGeom>
              <a:rect b="b" l="l" r="r" t="t"/>
              <a:pathLst>
                <a:path extrusionOk="0" fill="none" h="1243" w="1243">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6" name="Google Shape;266;p28"/>
          <p:cNvGrpSpPr/>
          <p:nvPr/>
        </p:nvGrpSpPr>
        <p:grpSpPr>
          <a:xfrm>
            <a:off x="4411981" y="3472329"/>
            <a:ext cx="397136" cy="305017"/>
            <a:chOff x="568950" y="3686775"/>
            <a:chExt cx="472500" cy="362900"/>
          </a:xfrm>
        </p:grpSpPr>
        <p:sp>
          <p:nvSpPr>
            <p:cNvPr id="267" name="Google Shape;267;p28"/>
            <p:cNvSpPr/>
            <p:nvPr/>
          </p:nvSpPr>
          <p:spPr>
            <a:xfrm>
              <a:off x="568950" y="3686775"/>
              <a:ext cx="472500" cy="362900"/>
            </a:xfrm>
            <a:custGeom>
              <a:rect b="b" l="l" r="r" t="t"/>
              <a:pathLst>
                <a:path extrusionOk="0" fill="none" h="14516" w="1890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8"/>
            <p:cNvSpPr/>
            <p:nvPr/>
          </p:nvSpPr>
          <p:spPr>
            <a:xfrm>
              <a:off x="645650" y="3820725"/>
              <a:ext cx="34125" cy="34125"/>
            </a:xfrm>
            <a:custGeom>
              <a:rect b="b" l="l" r="r" t="t"/>
              <a:pathLst>
                <a:path extrusionOk="0" fill="none" h="1365" w="1365">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8"/>
            <p:cNvSpPr/>
            <p:nvPr/>
          </p:nvSpPr>
          <p:spPr>
            <a:xfrm>
              <a:off x="747950" y="3753750"/>
              <a:ext cx="85275" cy="12200"/>
            </a:xfrm>
            <a:custGeom>
              <a:rect b="b" l="l" r="r" t="t"/>
              <a:pathLst>
                <a:path extrusionOk="0" fill="none" h="488" w="3411">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0" name="Google Shape;270;p28"/>
          <p:cNvGrpSpPr/>
          <p:nvPr/>
        </p:nvGrpSpPr>
        <p:grpSpPr>
          <a:xfrm>
            <a:off x="6775077" y="1071253"/>
            <a:ext cx="332670" cy="332670"/>
            <a:chOff x="6649150" y="309350"/>
            <a:chExt cx="395800" cy="395800"/>
          </a:xfrm>
        </p:grpSpPr>
        <p:sp>
          <p:nvSpPr>
            <p:cNvPr id="271" name="Google Shape;271;p28"/>
            <p:cNvSpPr/>
            <p:nvPr/>
          </p:nvSpPr>
          <p:spPr>
            <a:xfrm>
              <a:off x="6649150" y="309350"/>
              <a:ext cx="395800" cy="395800"/>
            </a:xfrm>
            <a:custGeom>
              <a:rect b="b" l="l" r="r" t="t"/>
              <a:pathLst>
                <a:path extrusionOk="0" fill="none" h="15832" w="15832">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8"/>
            <p:cNvSpPr/>
            <p:nvPr/>
          </p:nvSpPr>
          <p:spPr>
            <a:xfrm>
              <a:off x="6673500" y="333700"/>
              <a:ext cx="347100" cy="347100"/>
            </a:xfrm>
            <a:custGeom>
              <a:rect b="b" l="l" r="r" t="t"/>
              <a:pathLst>
                <a:path extrusionOk="0" fill="none" h="13884" w="13884">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8"/>
            <p:cNvSpPr/>
            <p:nvPr/>
          </p:nvSpPr>
          <p:spPr>
            <a:xfrm>
              <a:off x="6848850" y="397625"/>
              <a:ext cx="54825" cy="169300"/>
            </a:xfrm>
            <a:custGeom>
              <a:rect b="b" l="l" r="r" t="t"/>
              <a:pathLst>
                <a:path extrusionOk="0" fill="none" h="6772" w="2193">
                  <a:moveTo>
                    <a:pt x="1" y="1"/>
                  </a:moveTo>
                  <a:lnTo>
                    <a:pt x="1" y="4580"/>
                  </a:lnTo>
                  <a:lnTo>
                    <a:pt x="2193" y="677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8"/>
            <p:cNvSpPr/>
            <p:nvPr/>
          </p:nvSpPr>
          <p:spPr>
            <a:xfrm>
              <a:off x="6847025" y="333700"/>
              <a:ext cx="25" cy="29250"/>
            </a:xfrm>
            <a:custGeom>
              <a:rect b="b" l="l" r="r" t="t"/>
              <a:pathLst>
                <a:path extrusionOk="0" fill="none" h="1170" w="1">
                  <a:moveTo>
                    <a:pt x="1" y="1170"/>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8"/>
            <p:cNvSpPr/>
            <p:nvPr/>
          </p:nvSpPr>
          <p:spPr>
            <a:xfrm>
              <a:off x="6760575" y="356850"/>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8"/>
            <p:cNvSpPr/>
            <p:nvPr/>
          </p:nvSpPr>
          <p:spPr>
            <a:xfrm>
              <a:off x="6760575" y="356850"/>
              <a:ext cx="14025" cy="24975"/>
            </a:xfrm>
            <a:custGeom>
              <a:rect b="b" l="l" r="r" t="t"/>
              <a:pathLst>
                <a:path extrusionOk="0" fill="none" h="999" w="561">
                  <a:moveTo>
                    <a:pt x="1" y="0"/>
                  </a:moveTo>
                  <a:lnTo>
                    <a:pt x="561"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8"/>
            <p:cNvSpPr/>
            <p:nvPr/>
          </p:nvSpPr>
          <p:spPr>
            <a:xfrm>
              <a:off x="6696650" y="420775"/>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8"/>
            <p:cNvSpPr/>
            <p:nvPr/>
          </p:nvSpPr>
          <p:spPr>
            <a:xfrm>
              <a:off x="6696650" y="420775"/>
              <a:ext cx="24975" cy="14025"/>
            </a:xfrm>
            <a:custGeom>
              <a:rect b="b" l="l" r="r" t="t"/>
              <a:pathLst>
                <a:path extrusionOk="0" fill="none" h="561" w="999">
                  <a:moveTo>
                    <a:pt x="0" y="0"/>
                  </a:moveTo>
                  <a:lnTo>
                    <a:pt x="999" y="56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8"/>
            <p:cNvSpPr/>
            <p:nvPr/>
          </p:nvSpPr>
          <p:spPr>
            <a:xfrm>
              <a:off x="6673500" y="507225"/>
              <a:ext cx="29250" cy="25"/>
            </a:xfrm>
            <a:custGeom>
              <a:rect b="b" l="l" r="r" t="t"/>
              <a:pathLst>
                <a:path extrusionOk="0" fill="none" h="1" w="1170">
                  <a:moveTo>
                    <a:pt x="1" y="1"/>
                  </a:moveTo>
                  <a:lnTo>
                    <a:pt x="117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8"/>
            <p:cNvSpPr/>
            <p:nvPr/>
          </p:nvSpPr>
          <p:spPr>
            <a:xfrm>
              <a:off x="6696650" y="593700"/>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8"/>
            <p:cNvSpPr/>
            <p:nvPr/>
          </p:nvSpPr>
          <p:spPr>
            <a:xfrm>
              <a:off x="6696650" y="579700"/>
              <a:ext cx="24975" cy="14025"/>
            </a:xfrm>
            <a:custGeom>
              <a:rect b="b" l="l" r="r" t="t"/>
              <a:pathLst>
                <a:path extrusionOk="0" fill="none" h="561" w="999">
                  <a:moveTo>
                    <a:pt x="0" y="560"/>
                  </a:moveTo>
                  <a:lnTo>
                    <a:pt x="999"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8"/>
            <p:cNvSpPr/>
            <p:nvPr/>
          </p:nvSpPr>
          <p:spPr>
            <a:xfrm>
              <a:off x="6760575" y="632675"/>
              <a:ext cx="14025" cy="24975"/>
            </a:xfrm>
            <a:custGeom>
              <a:rect b="b" l="l" r="r" t="t"/>
              <a:pathLst>
                <a:path extrusionOk="0" fill="none" h="999" w="561">
                  <a:moveTo>
                    <a:pt x="1" y="999"/>
                  </a:moveTo>
                  <a:lnTo>
                    <a:pt x="56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8"/>
            <p:cNvSpPr/>
            <p:nvPr/>
          </p:nvSpPr>
          <p:spPr>
            <a:xfrm>
              <a:off x="6760575" y="657625"/>
              <a:ext cx="25" cy="25"/>
            </a:xfrm>
            <a:custGeom>
              <a:rect b="b" l="l" r="r" t="t"/>
              <a:pathLst>
                <a:path extrusionOk="0" fill="none" h="1" w="1">
                  <a:moveTo>
                    <a:pt x="1" y="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8"/>
            <p:cNvSpPr/>
            <p:nvPr/>
          </p:nvSpPr>
          <p:spPr>
            <a:xfrm>
              <a:off x="6847025" y="651550"/>
              <a:ext cx="25" cy="29250"/>
            </a:xfrm>
            <a:custGeom>
              <a:rect b="b" l="l" r="r" t="t"/>
              <a:pathLst>
                <a:path extrusionOk="0" fill="none" h="1170" w="1">
                  <a:moveTo>
                    <a:pt x="1" y="0"/>
                  </a:moveTo>
                  <a:lnTo>
                    <a:pt x="1" y="116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8"/>
            <p:cNvSpPr/>
            <p:nvPr/>
          </p:nvSpPr>
          <p:spPr>
            <a:xfrm>
              <a:off x="6919500" y="632675"/>
              <a:ext cx="14025" cy="24975"/>
            </a:xfrm>
            <a:custGeom>
              <a:rect b="b" l="l" r="r" t="t"/>
              <a:pathLst>
                <a:path extrusionOk="0" fill="none" h="999" w="561">
                  <a:moveTo>
                    <a:pt x="560" y="999"/>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8"/>
            <p:cNvSpPr/>
            <p:nvPr/>
          </p:nvSpPr>
          <p:spPr>
            <a:xfrm>
              <a:off x="6933500" y="657625"/>
              <a:ext cx="25" cy="25"/>
            </a:xfrm>
            <a:custGeom>
              <a:rect b="b" l="l" r="r" t="t"/>
              <a:pathLst>
                <a:path extrusionOk="0" fill="none" h="1" w="1">
                  <a:moveTo>
                    <a:pt x="0"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8"/>
            <p:cNvSpPr/>
            <p:nvPr/>
          </p:nvSpPr>
          <p:spPr>
            <a:xfrm>
              <a:off x="6972475" y="579700"/>
              <a:ext cx="24975" cy="14025"/>
            </a:xfrm>
            <a:custGeom>
              <a:rect b="b" l="l" r="r" t="t"/>
              <a:pathLst>
                <a:path extrusionOk="0" fill="none" h="561" w="999">
                  <a:moveTo>
                    <a:pt x="999" y="56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8"/>
            <p:cNvSpPr/>
            <p:nvPr/>
          </p:nvSpPr>
          <p:spPr>
            <a:xfrm>
              <a:off x="6997425" y="593700"/>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8"/>
            <p:cNvSpPr/>
            <p:nvPr/>
          </p:nvSpPr>
          <p:spPr>
            <a:xfrm>
              <a:off x="6991350" y="507225"/>
              <a:ext cx="29250" cy="25"/>
            </a:xfrm>
            <a:custGeom>
              <a:rect b="b" l="l" r="r" t="t"/>
              <a:pathLst>
                <a:path extrusionOk="0" fill="none" h="1" w="1170">
                  <a:moveTo>
                    <a:pt x="116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8"/>
            <p:cNvSpPr/>
            <p:nvPr/>
          </p:nvSpPr>
          <p:spPr>
            <a:xfrm>
              <a:off x="6972475" y="420775"/>
              <a:ext cx="24975" cy="14025"/>
            </a:xfrm>
            <a:custGeom>
              <a:rect b="b" l="l" r="r" t="t"/>
              <a:pathLst>
                <a:path extrusionOk="0" fill="none" h="561" w="999">
                  <a:moveTo>
                    <a:pt x="0" y="561"/>
                  </a:moveTo>
                  <a:lnTo>
                    <a:pt x="999"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8"/>
            <p:cNvSpPr/>
            <p:nvPr/>
          </p:nvSpPr>
          <p:spPr>
            <a:xfrm>
              <a:off x="6997425" y="420775"/>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8"/>
            <p:cNvSpPr/>
            <p:nvPr/>
          </p:nvSpPr>
          <p:spPr>
            <a:xfrm>
              <a:off x="6919500" y="356850"/>
              <a:ext cx="14025" cy="24975"/>
            </a:xfrm>
            <a:custGeom>
              <a:rect b="b" l="l" r="r" t="t"/>
              <a:pathLst>
                <a:path extrusionOk="0" fill="none" h="999" w="561">
                  <a:moveTo>
                    <a:pt x="560" y="0"/>
                  </a:moveTo>
                  <a:lnTo>
                    <a:pt x="0"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8"/>
            <p:cNvSpPr/>
            <p:nvPr/>
          </p:nvSpPr>
          <p:spPr>
            <a:xfrm>
              <a:off x="6933500" y="356850"/>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 name="Google Shape;294;p28"/>
          <p:cNvGrpSpPr/>
          <p:nvPr/>
        </p:nvGrpSpPr>
        <p:grpSpPr>
          <a:xfrm>
            <a:off x="4502566" y="1066399"/>
            <a:ext cx="215966" cy="342399"/>
            <a:chOff x="6718575" y="2318625"/>
            <a:chExt cx="256950" cy="407375"/>
          </a:xfrm>
        </p:grpSpPr>
        <p:sp>
          <p:nvSpPr>
            <p:cNvPr id="295" name="Google Shape;295;p28"/>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8"/>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8"/>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8"/>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8"/>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8"/>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8"/>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8"/>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6" name="Shape 306"/>
        <p:cNvGrpSpPr/>
        <p:nvPr/>
      </p:nvGrpSpPr>
      <p:grpSpPr>
        <a:xfrm>
          <a:off x="0" y="0"/>
          <a:ext cx="0" cy="0"/>
          <a:chOff x="0" y="0"/>
          <a:chExt cx="0" cy="0"/>
        </a:xfrm>
      </p:grpSpPr>
      <p:sp>
        <p:nvSpPr>
          <p:cNvPr id="307" name="Google Shape;307;p29"/>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tables to compare data</a:t>
            </a:r>
            <a:endParaRPr/>
          </a:p>
        </p:txBody>
      </p:sp>
      <p:graphicFrame>
        <p:nvGraphicFramePr>
          <p:cNvPr id="308" name="Google Shape;308;p29"/>
          <p:cNvGraphicFramePr/>
          <p:nvPr/>
        </p:nvGraphicFramePr>
        <p:xfrm>
          <a:off x="3180700" y="2094606"/>
          <a:ext cx="3000000" cy="3000000"/>
        </p:xfrm>
        <a:graphic>
          <a:graphicData uri="http://schemas.openxmlformats.org/drawingml/2006/table">
            <a:tbl>
              <a:tblPr>
                <a:noFill/>
                <a:tableStyleId>{6F3CEC40-37BC-4507-A047-47C316465554}</a:tableStyleId>
              </a:tblPr>
              <a:tblGrid>
                <a:gridCol w="1360650"/>
                <a:gridCol w="1360650"/>
                <a:gridCol w="1360650"/>
                <a:gridCol w="1360650"/>
              </a:tblGrid>
              <a:tr h="603200">
                <a:tc>
                  <a:txBody>
                    <a:bodyPr/>
                    <a:lstStyle/>
                    <a:p>
                      <a:pPr indent="0" lvl="0" marL="0" rtl="0" algn="l">
                        <a:spcBef>
                          <a:spcPts val="0"/>
                        </a:spcBef>
                        <a:spcAft>
                          <a:spcPts val="0"/>
                        </a:spcAft>
                        <a:buNone/>
                      </a:pPr>
                      <a:r>
                        <a:t/>
                      </a:r>
                      <a:endParaRPr>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en" sz="1100">
                          <a:solidFill>
                            <a:srgbClr val="666666"/>
                          </a:solidFill>
                          <a:latin typeface="Nunito Sans"/>
                          <a:ea typeface="Nunito Sans"/>
                          <a:cs typeface="Nunito Sans"/>
                          <a:sym typeface="Nunito Sans"/>
                        </a:rPr>
                        <a:t>A</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en" sz="1100">
                          <a:solidFill>
                            <a:srgbClr val="666666"/>
                          </a:solidFill>
                          <a:latin typeface="Nunito Sans"/>
                          <a:ea typeface="Nunito Sans"/>
                          <a:cs typeface="Nunito Sans"/>
                          <a:sym typeface="Nunito Sans"/>
                        </a:rPr>
                        <a:t>B</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en" sz="1100">
                          <a:solidFill>
                            <a:srgbClr val="666666"/>
                          </a:solidFill>
                          <a:latin typeface="Nunito Sans"/>
                          <a:ea typeface="Nunito Sans"/>
                          <a:cs typeface="Nunito Sans"/>
                          <a:sym typeface="Nunito Sans"/>
                        </a:rPr>
                        <a:t>C</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r>
              <a:tr h="603200">
                <a:tc>
                  <a:txBody>
                    <a:bodyPr/>
                    <a:lstStyle/>
                    <a:p>
                      <a:pPr indent="0" lvl="0" marL="0" rtl="0" algn="r">
                        <a:spcBef>
                          <a:spcPts val="0"/>
                        </a:spcBef>
                        <a:spcAft>
                          <a:spcPts val="0"/>
                        </a:spcAft>
                        <a:buNone/>
                      </a:pPr>
                      <a:r>
                        <a:rPr lang="en" sz="1100">
                          <a:solidFill>
                            <a:srgbClr val="666666"/>
                          </a:solidFill>
                          <a:latin typeface="Nunito Sans"/>
                          <a:ea typeface="Nunito Sans"/>
                          <a:cs typeface="Nunito Sans"/>
                          <a:sym typeface="Nunito Sans"/>
                        </a:rPr>
                        <a:t>Yellow</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10</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20</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7</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3200">
                <a:tc>
                  <a:txBody>
                    <a:bodyPr/>
                    <a:lstStyle/>
                    <a:p>
                      <a:pPr indent="0" lvl="0" marL="0" rtl="0" algn="r">
                        <a:spcBef>
                          <a:spcPts val="0"/>
                        </a:spcBef>
                        <a:spcAft>
                          <a:spcPts val="0"/>
                        </a:spcAft>
                        <a:buNone/>
                      </a:pPr>
                      <a:r>
                        <a:rPr lang="en" sz="1100">
                          <a:solidFill>
                            <a:srgbClr val="666666"/>
                          </a:solidFill>
                          <a:latin typeface="Nunito Sans"/>
                          <a:ea typeface="Nunito Sans"/>
                          <a:cs typeface="Nunito Sans"/>
                          <a:sym typeface="Nunito Sans"/>
                        </a:rPr>
                        <a:t>Blue</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30</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15</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10</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3F3F3"/>
                    </a:solidFill>
                  </a:tcPr>
                </a:tc>
              </a:tr>
              <a:tr h="603200">
                <a:tc>
                  <a:txBody>
                    <a:bodyPr/>
                    <a:lstStyle/>
                    <a:p>
                      <a:pPr indent="0" lvl="0" marL="0" rtl="0" algn="r">
                        <a:spcBef>
                          <a:spcPts val="0"/>
                        </a:spcBef>
                        <a:spcAft>
                          <a:spcPts val="0"/>
                        </a:spcAft>
                        <a:buNone/>
                      </a:pPr>
                      <a:r>
                        <a:rPr lang="en" sz="1100">
                          <a:solidFill>
                            <a:srgbClr val="666666"/>
                          </a:solidFill>
                          <a:latin typeface="Nunito Sans"/>
                          <a:ea typeface="Nunito Sans"/>
                          <a:cs typeface="Nunito Sans"/>
                          <a:sym typeface="Nunito Sans"/>
                        </a:rPr>
                        <a:t>Orange</a:t>
                      </a:r>
                      <a:endParaRPr sz="1100">
                        <a:solidFill>
                          <a:srgbClr val="666666"/>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5</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24</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67031"/>
                          </a:solidFill>
                          <a:latin typeface="Nunito Sans"/>
                          <a:ea typeface="Nunito Sans"/>
                          <a:cs typeface="Nunito Sans"/>
                          <a:sym typeface="Nunito Sans"/>
                        </a:rPr>
                        <a:t>16</a:t>
                      </a:r>
                      <a:endParaRPr b="1">
                        <a:solidFill>
                          <a:srgbClr val="F67031"/>
                        </a:solidFill>
                        <a:latin typeface="Nunito Sans"/>
                        <a:ea typeface="Nunito Sans"/>
                        <a:cs typeface="Nunito Sans"/>
                        <a:sym typeface="Nunito Sans"/>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sp>
        <p:nvSpPr>
          <p:cNvPr id="309" name="Google Shape;309;p2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10" name="Google Shape;310;p29"/>
          <p:cNvSpPr txBox="1"/>
          <p:nvPr>
            <p:ph idx="1" type="body"/>
          </p:nvPr>
        </p:nvSpPr>
        <p:spPr>
          <a:xfrm>
            <a:off x="3090625" y="575500"/>
            <a:ext cx="5596200" cy="10590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As a communication tool, a table allows a form of generalization of information from an unlimited number of different social or scientific contexts. It provides a familiar way to convey information that might otherwise not be obvious or readily understood.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4" name="Shape 314"/>
        <p:cNvGrpSpPr/>
        <p:nvPr/>
      </p:nvGrpSpPr>
      <p:grpSpPr>
        <a:xfrm>
          <a:off x="0" y="0"/>
          <a:ext cx="0" cy="0"/>
          <a:chOff x="0" y="0"/>
          <a:chExt cx="0" cy="0"/>
        </a:xfrm>
      </p:grpSpPr>
      <p:sp>
        <p:nvSpPr>
          <p:cNvPr id="315" name="Google Shape;315;p30"/>
          <p:cNvSpPr/>
          <p:nvPr/>
        </p:nvSpPr>
        <p:spPr>
          <a:xfrm>
            <a:off x="2806425" y="1079310"/>
            <a:ext cx="6265783" cy="2984881"/>
          </a:xfrm>
          <a:custGeom>
            <a:rect b="b" l="l" r="r" t="t"/>
            <a:pathLst>
              <a:path extrusionOk="0" h="136125" w="28575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0"/>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Maps</a:t>
            </a:r>
            <a:endParaRPr/>
          </a:p>
        </p:txBody>
      </p:sp>
      <p:sp>
        <p:nvSpPr>
          <p:cNvPr id="317" name="Google Shape;317;p30"/>
          <p:cNvSpPr/>
          <p:nvPr/>
        </p:nvSpPr>
        <p:spPr>
          <a:xfrm>
            <a:off x="3976810" y="1659060"/>
            <a:ext cx="649200" cy="202500"/>
          </a:xfrm>
          <a:prstGeom prst="wedgeRectCallout">
            <a:avLst>
              <a:gd fmla="val -21428" name="adj1"/>
              <a:gd fmla="val 84287" name="adj2"/>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800">
                <a:solidFill>
                  <a:srgbClr val="FFFFFF"/>
                </a:solidFill>
                <a:latin typeface="Nunito Sans"/>
                <a:ea typeface="Nunito Sans"/>
                <a:cs typeface="Nunito Sans"/>
                <a:sym typeface="Nunito Sans"/>
              </a:rPr>
              <a:t>our office</a:t>
            </a:r>
            <a:endParaRPr sz="800">
              <a:solidFill>
                <a:srgbClr val="FFFFFF"/>
              </a:solidFill>
              <a:latin typeface="Nunito Sans"/>
              <a:ea typeface="Nunito Sans"/>
              <a:cs typeface="Nunito Sans"/>
              <a:sym typeface="Nunito Sans"/>
            </a:endParaRPr>
          </a:p>
        </p:txBody>
      </p:sp>
      <p:sp>
        <p:nvSpPr>
          <p:cNvPr id="318" name="Google Shape;318;p3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319" name="Google Shape;319;p30"/>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The word "map" comes from the medieval Latin Mappa mundi, wherein mappa meant napkin or cloth and mundi the world.</a:t>
            </a:r>
            <a:endParaRPr/>
          </a:p>
        </p:txBody>
      </p:sp>
      <p:sp>
        <p:nvSpPr>
          <p:cNvPr id="320" name="Google Shape;320;p30"/>
          <p:cNvSpPr/>
          <p:nvPr/>
        </p:nvSpPr>
        <p:spPr>
          <a:xfrm>
            <a:off x="3384650" y="2197325"/>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30"/>
          <p:cNvSpPr/>
          <p:nvPr/>
        </p:nvSpPr>
        <p:spPr>
          <a:xfrm>
            <a:off x="4678125" y="3182400"/>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30"/>
          <p:cNvSpPr/>
          <p:nvPr/>
        </p:nvSpPr>
        <p:spPr>
          <a:xfrm>
            <a:off x="5408775" y="1901140"/>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30"/>
          <p:cNvSpPr/>
          <p:nvPr/>
        </p:nvSpPr>
        <p:spPr>
          <a:xfrm>
            <a:off x="5962075" y="3556575"/>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30"/>
          <p:cNvSpPr/>
          <p:nvPr/>
        </p:nvSpPr>
        <p:spPr>
          <a:xfrm>
            <a:off x="7641075" y="2298075"/>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30"/>
          <p:cNvSpPr/>
          <p:nvPr/>
        </p:nvSpPr>
        <p:spPr>
          <a:xfrm>
            <a:off x="8101850" y="3625875"/>
            <a:ext cx="69300" cy="69300"/>
          </a:xfrm>
          <a:prstGeom prst="ellipse">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31"/>
          <p:cNvSpPr txBox="1"/>
          <p:nvPr>
            <p:ph idx="4294967295" type="ctrTitle"/>
          </p:nvPr>
        </p:nvSpPr>
        <p:spPr>
          <a:xfrm>
            <a:off x="685800" y="1964342"/>
            <a:ext cx="7772400" cy="1159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6000"/>
              <a:t>89,526,124</a:t>
            </a:r>
            <a:endParaRPr b="1" sz="6000"/>
          </a:p>
        </p:txBody>
      </p:sp>
      <p:sp>
        <p:nvSpPr>
          <p:cNvPr id="331" name="Google Shape;331;p31"/>
          <p:cNvSpPr txBox="1"/>
          <p:nvPr>
            <p:ph idx="4294967295" type="subTitle"/>
          </p:nvPr>
        </p:nvSpPr>
        <p:spPr>
          <a:xfrm>
            <a:off x="685800" y="2916253"/>
            <a:ext cx="7772400" cy="7848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None/>
            </a:pPr>
            <a:r>
              <a:rPr lang="en">
                <a:solidFill>
                  <a:srgbClr val="FFFFFF"/>
                </a:solidFill>
              </a:rPr>
              <a:t>Whoa! That’s a big number, aren’t you proud?</a:t>
            </a:r>
            <a:endParaRPr>
              <a:solidFill>
                <a:srgbClr val="FFFFFF"/>
              </a:solidFill>
            </a:endParaRPr>
          </a:p>
        </p:txBody>
      </p:sp>
      <p:sp>
        <p:nvSpPr>
          <p:cNvPr id="332" name="Google Shape;332;p3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pSp>
        <p:nvGrpSpPr>
          <p:cNvPr id="333" name="Google Shape;333;p31"/>
          <p:cNvGrpSpPr/>
          <p:nvPr/>
        </p:nvGrpSpPr>
        <p:grpSpPr>
          <a:xfrm>
            <a:off x="4193157" y="1338806"/>
            <a:ext cx="757693" cy="549894"/>
            <a:chOff x="3932350" y="3714775"/>
            <a:chExt cx="439650" cy="319075"/>
          </a:xfrm>
        </p:grpSpPr>
        <p:sp>
          <p:nvSpPr>
            <p:cNvPr id="334" name="Google Shape;334;p31"/>
            <p:cNvSpPr/>
            <p:nvPr/>
          </p:nvSpPr>
          <p:spPr>
            <a:xfrm>
              <a:off x="3932350" y="3714775"/>
              <a:ext cx="439650" cy="319075"/>
            </a:xfrm>
            <a:custGeom>
              <a:rect b="b" l="l" r="r" t="t"/>
              <a:pathLst>
                <a:path extrusionOk="0" fill="none" h="12763" w="17586">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31"/>
            <p:cNvSpPr/>
            <p:nvPr/>
          </p:nvSpPr>
          <p:spPr>
            <a:xfrm>
              <a:off x="3970100" y="3862750"/>
              <a:ext cx="77350" cy="132750"/>
            </a:xfrm>
            <a:custGeom>
              <a:rect b="b" l="l" r="r" t="t"/>
              <a:pathLst>
                <a:path extrusionOk="0" fill="none" h="5310" w="3094">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31"/>
            <p:cNvSpPr/>
            <p:nvPr/>
          </p:nvSpPr>
          <p:spPr>
            <a:xfrm>
              <a:off x="4278800" y="3862750"/>
              <a:ext cx="77350" cy="132750"/>
            </a:xfrm>
            <a:custGeom>
              <a:rect b="b" l="l" r="r" t="t"/>
              <a:pathLst>
                <a:path extrusionOk="0" fill="none" h="5310" w="3094">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31"/>
            <p:cNvSpPr/>
            <p:nvPr/>
          </p:nvSpPr>
          <p:spPr>
            <a:xfrm>
              <a:off x="4073000" y="3716600"/>
              <a:ext cx="77350" cy="278900"/>
            </a:xfrm>
            <a:custGeom>
              <a:rect b="b" l="l" r="r" t="t"/>
              <a:pathLst>
                <a:path extrusionOk="0" fill="none" h="11156" w="3094">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31"/>
            <p:cNvSpPr/>
            <p:nvPr/>
          </p:nvSpPr>
          <p:spPr>
            <a:xfrm>
              <a:off x="4175900" y="3787250"/>
              <a:ext cx="77350" cy="208250"/>
            </a:xfrm>
            <a:custGeom>
              <a:rect b="b" l="l" r="r" t="t"/>
              <a:pathLst>
                <a:path extrusionOk="0" fill="none" h="8330" w="3094">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2" name="Shape 342"/>
        <p:cNvGrpSpPr/>
        <p:nvPr/>
      </p:nvGrpSpPr>
      <p:grpSpPr>
        <a:xfrm>
          <a:off x="0" y="0"/>
          <a:ext cx="0" cy="0"/>
          <a:chOff x="0" y="0"/>
          <a:chExt cx="0" cy="0"/>
        </a:xfrm>
      </p:grpSpPr>
      <p:sp>
        <p:nvSpPr>
          <p:cNvPr id="343" name="Google Shape;343;p3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CCCCCC"/>
                </a:solidFill>
              </a:rPr>
              <a:t>‹#›</a:t>
            </a:fld>
            <a:endParaRPr>
              <a:solidFill>
                <a:srgbClr val="CCCCCC"/>
              </a:solidFill>
            </a:endParaRPr>
          </a:p>
        </p:txBody>
      </p:sp>
      <p:sp>
        <p:nvSpPr>
          <p:cNvPr id="344" name="Google Shape;344;p32"/>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even more numbers</a:t>
            </a:r>
            <a:endParaRPr/>
          </a:p>
        </p:txBody>
      </p:sp>
      <p:sp>
        <p:nvSpPr>
          <p:cNvPr id="345" name="Google Shape;345;p32"/>
          <p:cNvSpPr txBox="1"/>
          <p:nvPr>
            <p:ph idx="4294967295" type="ctrTitle"/>
          </p:nvPr>
        </p:nvSpPr>
        <p:spPr>
          <a:xfrm>
            <a:off x="3400100" y="545955"/>
            <a:ext cx="5058000" cy="1268700"/>
          </a:xfrm>
          <a:prstGeom prst="rect">
            <a:avLst/>
          </a:prstGeom>
          <a:solidFill>
            <a:srgbClr val="FFA400"/>
          </a:solidFill>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 sz="3600"/>
              <a:t>89,526,124$</a:t>
            </a:r>
            <a:endParaRPr b="1" sz="3600"/>
          </a:p>
          <a:p>
            <a:pPr indent="0" lvl="0" marL="0" rtl="0" algn="l">
              <a:lnSpc>
                <a:spcPct val="100000"/>
              </a:lnSpc>
              <a:spcBef>
                <a:spcPts val="600"/>
              </a:spcBef>
              <a:spcAft>
                <a:spcPts val="0"/>
              </a:spcAft>
              <a:buClr>
                <a:schemeClr val="dk1"/>
              </a:buClr>
              <a:buSzPts val="1100"/>
              <a:buFont typeface="Arial"/>
              <a:buNone/>
            </a:pPr>
            <a:r>
              <a:rPr lang="en" sz="1400"/>
              <a:t>That’s a lot of money</a:t>
            </a:r>
            <a:endParaRPr b="1" sz="3600"/>
          </a:p>
        </p:txBody>
      </p:sp>
      <p:sp>
        <p:nvSpPr>
          <p:cNvPr id="346" name="Google Shape;346;p32"/>
          <p:cNvSpPr txBox="1"/>
          <p:nvPr>
            <p:ph idx="4294967295" type="ctrTitle"/>
          </p:nvPr>
        </p:nvSpPr>
        <p:spPr>
          <a:xfrm>
            <a:off x="3400100" y="1902136"/>
            <a:ext cx="5058000" cy="1268700"/>
          </a:xfrm>
          <a:prstGeom prst="rect">
            <a:avLst/>
          </a:prstGeom>
          <a:solidFill>
            <a:srgbClr val="F67031"/>
          </a:solidFill>
        </p:spPr>
        <p:txBody>
          <a:bodyPr anchorCtr="0" anchor="ctr" bIns="91425" lIns="91425" spcFirstLastPara="1" rIns="91425" wrap="square" tIns="91425">
            <a:noAutofit/>
          </a:bodyPr>
          <a:lstStyle/>
          <a:p>
            <a:pPr indent="0" lvl="0" marL="0" rtl="0" algn="l">
              <a:spcBef>
                <a:spcPts val="0"/>
              </a:spcBef>
              <a:spcAft>
                <a:spcPts val="0"/>
              </a:spcAft>
              <a:buNone/>
            </a:pPr>
            <a:r>
              <a:rPr b="1" lang="en" sz="3600"/>
              <a:t>185,244 users</a:t>
            </a:r>
            <a:endParaRPr b="1" sz="3600"/>
          </a:p>
          <a:p>
            <a:pPr indent="0" lvl="0" marL="0" rtl="0" algn="l">
              <a:spcBef>
                <a:spcPts val="600"/>
              </a:spcBef>
              <a:spcAft>
                <a:spcPts val="0"/>
              </a:spcAft>
              <a:buClr>
                <a:schemeClr val="dk1"/>
              </a:buClr>
              <a:buSzPts val="1100"/>
              <a:buFont typeface="Arial"/>
              <a:buNone/>
            </a:pPr>
            <a:r>
              <a:rPr lang="en" sz="1400"/>
              <a:t>And a lot of users</a:t>
            </a:r>
            <a:endParaRPr b="1" sz="3600"/>
          </a:p>
        </p:txBody>
      </p:sp>
      <p:sp>
        <p:nvSpPr>
          <p:cNvPr id="347" name="Google Shape;347;p32"/>
          <p:cNvSpPr txBox="1"/>
          <p:nvPr>
            <p:ph idx="4294967295" type="ctrTitle"/>
          </p:nvPr>
        </p:nvSpPr>
        <p:spPr>
          <a:xfrm>
            <a:off x="3400100" y="3258327"/>
            <a:ext cx="5058000" cy="1268700"/>
          </a:xfrm>
          <a:prstGeom prst="rect">
            <a:avLst/>
          </a:prstGeom>
          <a:solidFill>
            <a:srgbClr val="ED0036"/>
          </a:solidFill>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3600"/>
              <a:t>100%</a:t>
            </a:r>
            <a:endParaRPr b="1" sz="3600"/>
          </a:p>
          <a:p>
            <a:pPr indent="0" lvl="0" marL="0" rtl="0" algn="l">
              <a:spcBef>
                <a:spcPts val="600"/>
              </a:spcBef>
              <a:spcAft>
                <a:spcPts val="0"/>
              </a:spcAft>
              <a:buClr>
                <a:schemeClr val="dk1"/>
              </a:buClr>
              <a:buSzPts val="1100"/>
              <a:buFont typeface="Arial"/>
              <a:buNone/>
            </a:pPr>
            <a:r>
              <a:rPr lang="en" sz="1400"/>
              <a:t>Total success!</a:t>
            </a:r>
            <a:endParaRPr b="1" sz="3600"/>
          </a:p>
        </p:txBody>
      </p:sp>
      <p:sp>
        <p:nvSpPr>
          <p:cNvPr id="348" name="Google Shape;348;p32"/>
          <p:cNvSpPr/>
          <p:nvPr/>
        </p:nvSpPr>
        <p:spPr>
          <a:xfrm>
            <a:off x="7479934" y="2252270"/>
            <a:ext cx="539172" cy="568452"/>
          </a:xfrm>
          <a:custGeom>
            <a:rect b="b" l="l" r="r" t="t"/>
            <a:pathLst>
              <a:path extrusionOk="0" fill="none" h="16075" w="15247">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9" name="Google Shape;349;p32"/>
          <p:cNvGrpSpPr/>
          <p:nvPr/>
        </p:nvGrpSpPr>
        <p:grpSpPr>
          <a:xfrm>
            <a:off x="7458387" y="3618777"/>
            <a:ext cx="582244" cy="547800"/>
            <a:chOff x="5972700" y="2330200"/>
            <a:chExt cx="411625" cy="387275"/>
          </a:xfrm>
        </p:grpSpPr>
        <p:sp>
          <p:nvSpPr>
            <p:cNvPr id="350" name="Google Shape;350;p32"/>
            <p:cNvSpPr/>
            <p:nvPr/>
          </p:nvSpPr>
          <p:spPr>
            <a:xfrm>
              <a:off x="5972700" y="2476950"/>
              <a:ext cx="98050" cy="219825"/>
            </a:xfrm>
            <a:custGeom>
              <a:rect b="b" l="l" r="r" t="t"/>
              <a:pathLst>
                <a:path extrusionOk="0" fill="none" h="8793" w="3922">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32"/>
            <p:cNvSpPr/>
            <p:nvPr/>
          </p:nvSpPr>
          <p:spPr>
            <a:xfrm>
              <a:off x="6078025" y="2330200"/>
              <a:ext cx="306300" cy="387275"/>
            </a:xfrm>
            <a:custGeom>
              <a:rect b="b" l="l" r="r" t="t"/>
              <a:pathLst>
                <a:path extrusionOk="0" fill="none" h="15491" w="12252">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2" name="Google Shape;352;p32"/>
          <p:cNvGrpSpPr/>
          <p:nvPr/>
        </p:nvGrpSpPr>
        <p:grpSpPr>
          <a:xfrm>
            <a:off x="7415332" y="940852"/>
            <a:ext cx="668351" cy="513322"/>
            <a:chOff x="568950" y="3686775"/>
            <a:chExt cx="472500" cy="362900"/>
          </a:xfrm>
        </p:grpSpPr>
        <p:sp>
          <p:nvSpPr>
            <p:cNvPr id="353" name="Google Shape;353;p32"/>
            <p:cNvSpPr/>
            <p:nvPr/>
          </p:nvSpPr>
          <p:spPr>
            <a:xfrm>
              <a:off x="568950" y="3686775"/>
              <a:ext cx="472500" cy="362900"/>
            </a:xfrm>
            <a:custGeom>
              <a:rect b="b" l="l" r="r" t="t"/>
              <a:pathLst>
                <a:path extrusionOk="0" fill="none" h="14516" w="1890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2"/>
            <p:cNvSpPr/>
            <p:nvPr/>
          </p:nvSpPr>
          <p:spPr>
            <a:xfrm>
              <a:off x="645650" y="3820725"/>
              <a:ext cx="34125" cy="34125"/>
            </a:xfrm>
            <a:custGeom>
              <a:rect b="b" l="l" r="r" t="t"/>
              <a:pathLst>
                <a:path extrusionOk="0" fill="none" h="1365" w="1365">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2"/>
            <p:cNvSpPr/>
            <p:nvPr/>
          </p:nvSpPr>
          <p:spPr>
            <a:xfrm>
              <a:off x="747950" y="3753750"/>
              <a:ext cx="85275" cy="12200"/>
            </a:xfrm>
            <a:custGeom>
              <a:rect b="b" l="l" r="r" t="t"/>
              <a:pathLst>
                <a:path extrusionOk="0" fill="none" h="488" w="3411">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9" name="Shape 359"/>
        <p:cNvGrpSpPr/>
        <p:nvPr/>
      </p:nvGrpSpPr>
      <p:grpSpPr>
        <a:xfrm>
          <a:off x="0" y="0"/>
          <a:ext cx="0" cy="0"/>
          <a:chOff x="0" y="0"/>
          <a:chExt cx="0" cy="0"/>
        </a:xfrm>
      </p:grpSpPr>
      <p:sp>
        <p:nvSpPr>
          <p:cNvPr id="360" name="Google Shape;360;p33"/>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process is easy</a:t>
            </a:r>
            <a:endParaRPr/>
          </a:p>
        </p:txBody>
      </p:sp>
      <p:sp>
        <p:nvSpPr>
          <p:cNvPr id="361" name="Google Shape;361;p33"/>
          <p:cNvSpPr/>
          <p:nvPr/>
        </p:nvSpPr>
        <p:spPr>
          <a:xfrm>
            <a:off x="4662978" y="1743500"/>
            <a:ext cx="2424600" cy="1656600"/>
          </a:xfrm>
          <a:prstGeom prst="chevron">
            <a:avLst>
              <a:gd fmla="val 29853" name="adj"/>
            </a:avLst>
          </a:prstGeom>
          <a:solidFill>
            <a:srgbClr val="F6703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Nunito Sans"/>
                <a:ea typeface="Nunito Sans"/>
                <a:cs typeface="Nunito Sans"/>
                <a:sym typeface="Nunito Sans"/>
              </a:rPr>
              <a:t>second</a:t>
            </a:r>
            <a:endParaRPr>
              <a:solidFill>
                <a:srgbClr val="FFFFFF"/>
              </a:solidFill>
              <a:latin typeface="Nunito Sans"/>
              <a:ea typeface="Nunito Sans"/>
              <a:cs typeface="Nunito Sans"/>
              <a:sym typeface="Nunito Sans"/>
            </a:endParaRPr>
          </a:p>
        </p:txBody>
      </p:sp>
      <p:sp>
        <p:nvSpPr>
          <p:cNvPr id="362" name="Google Shape;362;p3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63" name="Google Shape;363;p33"/>
          <p:cNvSpPr/>
          <p:nvPr/>
        </p:nvSpPr>
        <p:spPr>
          <a:xfrm>
            <a:off x="6211315" y="1557400"/>
            <a:ext cx="2424600" cy="2028900"/>
          </a:xfrm>
          <a:prstGeom prst="chevron">
            <a:avLst>
              <a:gd fmla="val 29853" name="adj"/>
            </a:avLst>
          </a:prstGeom>
          <a:solidFill>
            <a:srgbClr val="ED0036">
              <a:alpha val="71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Nunito Sans"/>
                <a:ea typeface="Nunito Sans"/>
                <a:cs typeface="Nunito Sans"/>
                <a:sym typeface="Nunito Sans"/>
              </a:rPr>
              <a:t>last</a:t>
            </a:r>
            <a:endParaRPr>
              <a:solidFill>
                <a:srgbClr val="FFFFFF"/>
              </a:solidFill>
              <a:latin typeface="Nunito Sans"/>
              <a:ea typeface="Nunito Sans"/>
              <a:cs typeface="Nunito Sans"/>
              <a:sym typeface="Nunito Sans"/>
            </a:endParaRPr>
          </a:p>
        </p:txBody>
      </p:sp>
      <p:sp>
        <p:nvSpPr>
          <p:cNvPr id="364" name="Google Shape;364;p33"/>
          <p:cNvSpPr/>
          <p:nvPr/>
        </p:nvSpPr>
        <p:spPr>
          <a:xfrm>
            <a:off x="2989550" y="1909250"/>
            <a:ext cx="2424600" cy="1325100"/>
          </a:xfrm>
          <a:prstGeom prst="chevron">
            <a:avLst>
              <a:gd fmla="val 29853" name="adj"/>
            </a:avLst>
          </a:prstGeom>
          <a:solidFill>
            <a:srgbClr val="FFA400">
              <a:alpha val="71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Nunito Sans"/>
                <a:ea typeface="Nunito Sans"/>
                <a:cs typeface="Nunito Sans"/>
                <a:sym typeface="Nunito Sans"/>
              </a:rPr>
              <a:t>first</a:t>
            </a:r>
            <a:endParaRPr>
              <a:solidFill>
                <a:srgbClr val="FFFFFF"/>
              </a:solidFill>
              <a:latin typeface="Nunito Sans"/>
              <a:ea typeface="Nunito Sans"/>
              <a:cs typeface="Nunito Sans"/>
              <a:sym typeface="Nunito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16"/>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a:t>
            </a:r>
            <a:endParaRPr/>
          </a:p>
        </p:txBody>
      </p:sp>
      <p:sp>
        <p:nvSpPr>
          <p:cNvPr id="105" name="Google Shape;105;p16"/>
          <p:cNvSpPr txBox="1"/>
          <p:nvPr>
            <p:ph idx="2" type="body"/>
          </p:nvPr>
        </p:nvSpPr>
        <p:spPr>
          <a:xfrm>
            <a:off x="3090625" y="575500"/>
            <a:ext cx="2626200" cy="3165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
              <a:t>EDIT IN </a:t>
            </a:r>
            <a:r>
              <a:rPr b="1" lang="en">
                <a:solidFill>
                  <a:srgbClr val="F67031"/>
                </a:solidFill>
              </a:rPr>
              <a:t>GOOGLE SLIDES</a:t>
            </a:r>
            <a:endParaRPr>
              <a:solidFill>
                <a:srgbClr val="F67031"/>
              </a:solidFill>
            </a:endParaRPr>
          </a:p>
          <a:p>
            <a:pPr indent="0" lvl="0" marL="0" rtl="0" algn="l">
              <a:spcBef>
                <a:spcPts val="600"/>
              </a:spcBef>
              <a:spcAft>
                <a:spcPts val="0"/>
              </a:spcAft>
              <a:buClr>
                <a:schemeClr val="dk1"/>
              </a:buClr>
              <a:buSzPts val="1100"/>
              <a:buFont typeface="Arial"/>
              <a:buNone/>
            </a:pPr>
            <a:r>
              <a:rPr lang="en"/>
              <a:t>Click on the button under the presentation preview that says "Use as Google Slides Theme".</a:t>
            </a:r>
            <a:endParaRPr/>
          </a:p>
          <a:p>
            <a:pPr indent="0" lvl="0" marL="0" rtl="0" algn="l">
              <a:spcBef>
                <a:spcPts val="600"/>
              </a:spcBef>
              <a:spcAft>
                <a:spcPts val="0"/>
              </a:spcAft>
              <a:buClr>
                <a:schemeClr val="dk1"/>
              </a:buClr>
              <a:buSzPts val="1100"/>
              <a:buFont typeface="Arial"/>
              <a:buNone/>
            </a:pPr>
            <a:r>
              <a:rPr lang="en"/>
              <a:t>You will get a copy of this document on your Google Drive and will be able to edit, add or delete slides.</a:t>
            </a:r>
            <a:endParaRPr/>
          </a:p>
          <a:p>
            <a:pPr indent="0" lvl="0" marL="0" rtl="0" algn="l">
              <a:spcBef>
                <a:spcPts val="600"/>
              </a:spcBef>
              <a:spcAft>
                <a:spcPts val="0"/>
              </a:spcAft>
              <a:buClr>
                <a:schemeClr val="dk1"/>
              </a:buClr>
              <a:buSzPts val="1100"/>
              <a:buFont typeface="Arial"/>
              <a:buNone/>
            </a:pPr>
            <a:r>
              <a:rPr lang="en"/>
              <a:t>You have to be signed in to your Google account.</a:t>
            </a:r>
            <a:endParaRPr/>
          </a:p>
          <a:p>
            <a:pPr indent="0" lvl="0" marL="0" rtl="0" algn="l">
              <a:spcBef>
                <a:spcPts val="600"/>
              </a:spcBef>
              <a:spcAft>
                <a:spcPts val="0"/>
              </a:spcAft>
              <a:buClr>
                <a:schemeClr val="dk1"/>
              </a:buClr>
              <a:buSzPts val="1100"/>
              <a:buFont typeface="Arial"/>
              <a:buNone/>
            </a:pPr>
            <a:r>
              <a:t/>
            </a:r>
            <a:endParaRPr/>
          </a:p>
          <a:p>
            <a:pPr indent="0" lvl="0" marL="0" rtl="0" algn="l">
              <a:spcBef>
                <a:spcPts val="600"/>
              </a:spcBef>
              <a:spcAft>
                <a:spcPts val="0"/>
              </a:spcAft>
              <a:buNone/>
            </a:pPr>
            <a:r>
              <a:t/>
            </a:r>
            <a:endParaRPr/>
          </a:p>
        </p:txBody>
      </p:sp>
      <p:sp>
        <p:nvSpPr>
          <p:cNvPr id="106" name="Google Shape;106;p16"/>
          <p:cNvSpPr txBox="1"/>
          <p:nvPr>
            <p:ph idx="2" type="body"/>
          </p:nvPr>
        </p:nvSpPr>
        <p:spPr>
          <a:xfrm>
            <a:off x="3090600" y="3905925"/>
            <a:ext cx="5466300" cy="82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sz="1000">
                <a:solidFill>
                  <a:srgbClr val="999999"/>
                </a:solidFill>
                <a:latin typeface="Georgia"/>
                <a:ea typeface="Georgia"/>
                <a:cs typeface="Georgia"/>
                <a:sym typeface="Georgia"/>
              </a:rPr>
              <a:t>More info on how to use this template at </a:t>
            </a:r>
            <a:r>
              <a:rPr b="1" i="1" lang="en" sz="1000" u="sng">
                <a:solidFill>
                  <a:srgbClr val="999999"/>
                </a:solidFill>
                <a:latin typeface="Georgia"/>
                <a:ea typeface="Georgia"/>
                <a:cs typeface="Georgia"/>
                <a:sym typeface="Georgia"/>
                <a:hlinkClick r:id="rId3"/>
              </a:rPr>
              <a:t>www.slidescarnival.com/help-use-presentation-template</a:t>
            </a:r>
            <a:endParaRPr b="1" i="1" sz="1000">
              <a:solidFill>
                <a:srgbClr val="999999"/>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rPr i="1" lang="en" sz="1000">
                <a:solidFill>
                  <a:srgbClr val="999999"/>
                </a:solidFill>
                <a:latin typeface="Georgia"/>
                <a:ea typeface="Georgia"/>
                <a:cs typeface="Georgia"/>
                <a:sym typeface="Georgia"/>
              </a:rPr>
              <a:t>This template is free to use under </a:t>
            </a:r>
            <a:r>
              <a:rPr i="1" lang="en" sz="1000" u="sng">
                <a:solidFill>
                  <a:srgbClr val="999999"/>
                </a:solidFill>
                <a:latin typeface="Georgia"/>
                <a:ea typeface="Georgia"/>
                <a:cs typeface="Georgia"/>
                <a:sym typeface="Georgia"/>
                <a:hlinkClick r:id="rId4"/>
              </a:rPr>
              <a:t>Creative Commons Attribution license</a:t>
            </a:r>
            <a:r>
              <a:rPr i="1" lang="en" sz="1000">
                <a:solidFill>
                  <a:srgbClr val="999999"/>
                </a:solidFill>
                <a:latin typeface="Georgia"/>
                <a:ea typeface="Georgia"/>
                <a:cs typeface="Georgia"/>
                <a:sym typeface="Georgia"/>
              </a:rPr>
              <a:t>. You can keep the Credits slide or mention SlidesCarnival and other resources used in a slide footer.</a:t>
            </a:r>
            <a:endParaRPr i="1" sz="1000">
              <a:solidFill>
                <a:srgbClr val="999999"/>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t/>
            </a:r>
            <a:endParaRPr i="1" sz="1000">
              <a:solidFill>
                <a:srgbClr val="999999"/>
              </a:solidFill>
              <a:latin typeface="Georgia"/>
              <a:ea typeface="Georgia"/>
              <a:cs typeface="Georgia"/>
              <a:sym typeface="Georgia"/>
            </a:endParaRPr>
          </a:p>
          <a:p>
            <a:pPr indent="0" lvl="0" marL="0" rtl="0" algn="l">
              <a:spcBef>
                <a:spcPts val="0"/>
              </a:spcBef>
              <a:spcAft>
                <a:spcPts val="0"/>
              </a:spcAft>
              <a:buNone/>
            </a:pPr>
            <a:r>
              <a:t/>
            </a:r>
            <a:endParaRPr i="1" sz="1000">
              <a:solidFill>
                <a:srgbClr val="999999"/>
              </a:solidFill>
              <a:latin typeface="Georgia"/>
              <a:ea typeface="Georgia"/>
              <a:cs typeface="Georgia"/>
              <a:sym typeface="Georgia"/>
            </a:endParaRPr>
          </a:p>
        </p:txBody>
      </p:sp>
      <p:sp>
        <p:nvSpPr>
          <p:cNvPr id="107" name="Google Shape;107;p1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8" name="Google Shape;108;p16"/>
          <p:cNvSpPr txBox="1"/>
          <p:nvPr>
            <p:ph idx="3" type="body"/>
          </p:nvPr>
        </p:nvSpPr>
        <p:spPr>
          <a:xfrm>
            <a:off x="5970725" y="575500"/>
            <a:ext cx="2715900" cy="3165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
              <a:t>EDIT IN </a:t>
            </a:r>
            <a:r>
              <a:rPr b="1" lang="en">
                <a:solidFill>
                  <a:srgbClr val="F67031"/>
                </a:solidFill>
              </a:rPr>
              <a:t>POWERPOINT®</a:t>
            </a:r>
            <a:endParaRPr>
              <a:solidFill>
                <a:srgbClr val="F67031"/>
              </a:solidFill>
            </a:endParaRPr>
          </a:p>
          <a:p>
            <a:pPr indent="0" lvl="0" marL="0" rtl="0" algn="l">
              <a:spcBef>
                <a:spcPts val="600"/>
              </a:spcBef>
              <a:spcAft>
                <a:spcPts val="0"/>
              </a:spcAft>
              <a:buClr>
                <a:schemeClr val="dk1"/>
              </a:buClr>
              <a:buSzPts val="1100"/>
              <a:buFont typeface="Arial"/>
              <a:buNone/>
            </a:pPr>
            <a:r>
              <a:rPr lang="en"/>
              <a:t>Click on the button under the presentation preview that says "Download as PowerPoint template". You will get a .pptx file that you can edit in PowerPoint.</a:t>
            </a:r>
            <a:endParaRPr/>
          </a:p>
          <a:p>
            <a:pPr indent="0" lvl="0" marL="0" rtl="0" algn="l">
              <a:spcBef>
                <a:spcPts val="600"/>
              </a:spcBef>
              <a:spcAft>
                <a:spcPts val="0"/>
              </a:spcAft>
              <a:buClr>
                <a:schemeClr val="dk1"/>
              </a:buClr>
              <a:buSzPts val="1100"/>
              <a:buFont typeface="Arial"/>
              <a:buNone/>
            </a:pPr>
            <a:r>
              <a:rPr lang="en"/>
              <a:t>Remember to download and install the fonts used in this presentation (you’ll find the links to the font files needed in the </a:t>
            </a:r>
            <a:r>
              <a:rPr lang="en" u="sng">
                <a:hlinkClick action="ppaction://hlinksldjump" r:id="rId5"/>
              </a:rPr>
              <a:t>Presentation design slide</a:t>
            </a:r>
            <a:r>
              <a:rPr lang="en"/>
              <a:t>)</a:t>
            </a:r>
            <a:endParaRPr/>
          </a:p>
          <a:p>
            <a:pPr indent="0" lvl="0" marL="0" rtl="0" algn="l">
              <a:spcBef>
                <a:spcPts val="60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8" name="Shape 368"/>
        <p:cNvGrpSpPr/>
        <p:nvPr/>
      </p:nvGrpSpPr>
      <p:grpSpPr>
        <a:xfrm>
          <a:off x="0" y="0"/>
          <a:ext cx="0" cy="0"/>
          <a:chOff x="0" y="0"/>
          <a:chExt cx="0" cy="0"/>
        </a:xfrm>
      </p:grpSpPr>
      <p:sp>
        <p:nvSpPr>
          <p:cNvPr id="369" name="Google Shape;369;p34"/>
          <p:cNvSpPr/>
          <p:nvPr/>
        </p:nvSpPr>
        <p:spPr>
          <a:xfrm>
            <a:off x="5183313" y="632610"/>
            <a:ext cx="472800" cy="472800"/>
          </a:xfrm>
          <a:prstGeom prst="ellipse">
            <a:avLst/>
          </a:prstGeom>
          <a:solidFill>
            <a:srgbClr val="FFA4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4"/>
          <p:cNvSpPr/>
          <p:nvPr/>
        </p:nvSpPr>
        <p:spPr>
          <a:xfrm>
            <a:off x="7063350" y="632610"/>
            <a:ext cx="472800" cy="472800"/>
          </a:xfrm>
          <a:prstGeom prst="ellipse">
            <a:avLst/>
          </a:prstGeom>
          <a:solidFill>
            <a:srgbClr val="F670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34"/>
          <p:cNvSpPr/>
          <p:nvPr/>
        </p:nvSpPr>
        <p:spPr>
          <a:xfrm>
            <a:off x="3303275" y="2719263"/>
            <a:ext cx="472800" cy="472800"/>
          </a:xfrm>
          <a:prstGeom prst="ellipse">
            <a:avLst/>
          </a:prstGeom>
          <a:solidFill>
            <a:srgbClr val="DD7E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4"/>
          <p:cNvSpPr/>
          <p:nvPr/>
        </p:nvSpPr>
        <p:spPr>
          <a:xfrm>
            <a:off x="5183313" y="2719263"/>
            <a:ext cx="472800" cy="472800"/>
          </a:xfrm>
          <a:prstGeom prst="ellipse">
            <a:avLst/>
          </a:prstGeom>
          <a:solidFill>
            <a:srgbClr val="E0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4"/>
          <p:cNvSpPr/>
          <p:nvPr/>
        </p:nvSpPr>
        <p:spPr>
          <a:xfrm>
            <a:off x="7063350" y="2719263"/>
            <a:ext cx="472800" cy="472800"/>
          </a:xfrm>
          <a:prstGeom prst="ellipse">
            <a:avLst/>
          </a:prstGeom>
          <a:solidFill>
            <a:srgbClr val="ED0036">
              <a:alpha val="7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4"/>
          <p:cNvSpPr/>
          <p:nvPr/>
        </p:nvSpPr>
        <p:spPr>
          <a:xfrm>
            <a:off x="3303275" y="632610"/>
            <a:ext cx="472800" cy="472800"/>
          </a:xfrm>
          <a:prstGeom prst="ellipse">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4"/>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review some concepts</a:t>
            </a:r>
            <a:endParaRPr/>
          </a:p>
        </p:txBody>
      </p:sp>
      <p:sp>
        <p:nvSpPr>
          <p:cNvPr id="376" name="Google Shape;376;p34"/>
          <p:cNvSpPr txBox="1"/>
          <p:nvPr>
            <p:ph idx="1" type="body"/>
          </p:nvPr>
        </p:nvSpPr>
        <p:spPr>
          <a:xfrm>
            <a:off x="3069325" y="123420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Yellow</a:t>
            </a:r>
            <a:endParaRPr b="1"/>
          </a:p>
          <a:p>
            <a:pPr indent="0" lvl="0" marL="0" rtl="0" algn="l">
              <a:spcBef>
                <a:spcPts val="600"/>
              </a:spcBef>
              <a:spcAft>
                <a:spcPts val="0"/>
              </a:spcAft>
              <a:buNone/>
            </a:pPr>
            <a:r>
              <a:rPr lang="en"/>
              <a:t>Is the color of gold, butter and ripe lemons. In the spectrum of visible light, yellow is found between green and orange.</a:t>
            </a:r>
            <a:endParaRPr/>
          </a:p>
        </p:txBody>
      </p:sp>
      <p:sp>
        <p:nvSpPr>
          <p:cNvPr id="377" name="Google Shape;377;p34"/>
          <p:cNvSpPr txBox="1"/>
          <p:nvPr>
            <p:ph idx="2" type="body"/>
          </p:nvPr>
        </p:nvSpPr>
        <p:spPr>
          <a:xfrm>
            <a:off x="4951002" y="123420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Blue</a:t>
            </a:r>
            <a:endParaRPr b="1"/>
          </a:p>
          <a:p>
            <a:pPr indent="0" lvl="0" marL="0" rtl="0" algn="l">
              <a:spcBef>
                <a:spcPts val="600"/>
              </a:spcBef>
              <a:spcAft>
                <a:spcPts val="0"/>
              </a:spcAft>
              <a:buNone/>
            </a:pPr>
            <a:r>
              <a:rPr lang="en"/>
              <a:t>Is the colour of the clear sky and the deep sea. It is located between violet and green on the optical spectrum.</a:t>
            </a:r>
            <a:endParaRPr/>
          </a:p>
        </p:txBody>
      </p:sp>
      <p:sp>
        <p:nvSpPr>
          <p:cNvPr id="378" name="Google Shape;378;p34"/>
          <p:cNvSpPr txBox="1"/>
          <p:nvPr>
            <p:ph idx="3" type="body"/>
          </p:nvPr>
        </p:nvSpPr>
        <p:spPr>
          <a:xfrm>
            <a:off x="6832679" y="123420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Red</a:t>
            </a:r>
            <a:endParaRPr b="1"/>
          </a:p>
          <a:p>
            <a:pPr indent="0" lvl="0" marL="0" rtl="0" algn="l">
              <a:spcBef>
                <a:spcPts val="600"/>
              </a:spcBef>
              <a:spcAft>
                <a:spcPts val="0"/>
              </a:spcAft>
              <a:buNone/>
            </a:pPr>
            <a:r>
              <a:rPr lang="en"/>
              <a:t>Is the color of blood, and because of this it has historically been associated with sacrifice, danger and courage. </a:t>
            </a:r>
            <a:endParaRPr/>
          </a:p>
          <a:p>
            <a:pPr indent="0" lvl="0" marL="0" rtl="0" algn="l">
              <a:spcBef>
                <a:spcPts val="600"/>
              </a:spcBef>
              <a:spcAft>
                <a:spcPts val="0"/>
              </a:spcAft>
              <a:buNone/>
            </a:pPr>
            <a:r>
              <a:t/>
            </a:r>
            <a:endParaRPr/>
          </a:p>
        </p:txBody>
      </p:sp>
      <p:sp>
        <p:nvSpPr>
          <p:cNvPr id="379" name="Google Shape;379;p3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80" name="Google Shape;380;p34"/>
          <p:cNvSpPr txBox="1"/>
          <p:nvPr>
            <p:ph idx="1" type="body"/>
          </p:nvPr>
        </p:nvSpPr>
        <p:spPr>
          <a:xfrm>
            <a:off x="3069325" y="328285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Yellow</a:t>
            </a:r>
            <a:endParaRPr b="1"/>
          </a:p>
          <a:p>
            <a:pPr indent="0" lvl="0" marL="0" rtl="0" algn="l">
              <a:spcBef>
                <a:spcPts val="600"/>
              </a:spcBef>
              <a:spcAft>
                <a:spcPts val="0"/>
              </a:spcAft>
              <a:buNone/>
            </a:pPr>
            <a:r>
              <a:rPr lang="en"/>
              <a:t>Is the color of gold, butter and ripe lemons. In the spectrum of visible light, yellow is found between green and orange.</a:t>
            </a:r>
            <a:endParaRPr/>
          </a:p>
        </p:txBody>
      </p:sp>
      <p:sp>
        <p:nvSpPr>
          <p:cNvPr id="381" name="Google Shape;381;p34"/>
          <p:cNvSpPr txBox="1"/>
          <p:nvPr>
            <p:ph idx="2" type="body"/>
          </p:nvPr>
        </p:nvSpPr>
        <p:spPr>
          <a:xfrm>
            <a:off x="4951002" y="328285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Blue</a:t>
            </a:r>
            <a:endParaRPr b="1"/>
          </a:p>
          <a:p>
            <a:pPr indent="0" lvl="0" marL="0" rtl="0" algn="l">
              <a:spcBef>
                <a:spcPts val="600"/>
              </a:spcBef>
              <a:spcAft>
                <a:spcPts val="0"/>
              </a:spcAft>
              <a:buNone/>
            </a:pPr>
            <a:r>
              <a:rPr lang="en"/>
              <a:t>Is the colour of the clear sky and the deep sea. It is located between violet and green on the optical spectrum.</a:t>
            </a:r>
            <a:endParaRPr/>
          </a:p>
        </p:txBody>
      </p:sp>
      <p:sp>
        <p:nvSpPr>
          <p:cNvPr id="382" name="Google Shape;382;p34"/>
          <p:cNvSpPr txBox="1"/>
          <p:nvPr>
            <p:ph idx="3" type="body"/>
          </p:nvPr>
        </p:nvSpPr>
        <p:spPr>
          <a:xfrm>
            <a:off x="6832679" y="3282850"/>
            <a:ext cx="1789800" cy="1320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t>Red</a:t>
            </a:r>
            <a:endParaRPr b="1"/>
          </a:p>
          <a:p>
            <a:pPr indent="0" lvl="0" marL="0" rtl="0" algn="l">
              <a:spcBef>
                <a:spcPts val="600"/>
              </a:spcBef>
              <a:spcAft>
                <a:spcPts val="0"/>
              </a:spcAft>
              <a:buNone/>
            </a:pPr>
            <a:r>
              <a:rPr lang="en"/>
              <a:t>Is the color of blood, and because of this it has historically been associated with sacrifice, danger and courage. </a:t>
            </a:r>
            <a:endParaRPr/>
          </a:p>
          <a:p>
            <a:pPr indent="0" lvl="0" marL="0" rtl="0" algn="l">
              <a:spcBef>
                <a:spcPts val="600"/>
              </a:spcBef>
              <a:spcAft>
                <a:spcPts val="0"/>
              </a:spcAft>
              <a:buNone/>
            </a:pPr>
            <a:r>
              <a:t/>
            </a:r>
            <a:endParaRPr/>
          </a:p>
        </p:txBody>
      </p:sp>
      <p:grpSp>
        <p:nvGrpSpPr>
          <p:cNvPr id="383" name="Google Shape;383;p34"/>
          <p:cNvGrpSpPr/>
          <p:nvPr/>
        </p:nvGrpSpPr>
        <p:grpSpPr>
          <a:xfrm>
            <a:off x="3160982" y="899397"/>
            <a:ext cx="472824" cy="393575"/>
            <a:chOff x="1247825" y="322750"/>
            <a:chExt cx="443300" cy="369000"/>
          </a:xfrm>
        </p:grpSpPr>
        <p:sp>
          <p:nvSpPr>
            <p:cNvPr id="384" name="Google Shape;384;p34"/>
            <p:cNvSpPr/>
            <p:nvPr/>
          </p:nvSpPr>
          <p:spPr>
            <a:xfrm>
              <a:off x="1247825" y="322750"/>
              <a:ext cx="443300" cy="369000"/>
            </a:xfrm>
            <a:custGeom>
              <a:rect b="b" l="l" r="r" t="t"/>
              <a:pathLst>
                <a:path extrusionOk="0" fill="none" h="14760" w="17732">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85" name="Google Shape;385;p34"/>
            <p:cNvSpPr/>
            <p:nvPr/>
          </p:nvSpPr>
          <p:spPr>
            <a:xfrm>
              <a:off x="1398225" y="386675"/>
              <a:ext cx="142500" cy="25"/>
            </a:xfrm>
            <a:custGeom>
              <a:rect b="b" l="l" r="r" t="t"/>
              <a:pathLst>
                <a:path extrusionOk="0" fill="none" h="1" w="5700">
                  <a:moveTo>
                    <a:pt x="5700" y="1"/>
                  </a:moveTo>
                  <a:lnTo>
                    <a:pt x="1"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86" name="Google Shape;386;p34"/>
            <p:cNvSpPr/>
            <p:nvPr/>
          </p:nvSpPr>
          <p:spPr>
            <a:xfrm>
              <a:off x="1370225" y="450000"/>
              <a:ext cx="198500" cy="197900"/>
            </a:xfrm>
            <a:custGeom>
              <a:rect b="b" l="l" r="r" t="t"/>
              <a:pathLst>
                <a:path extrusionOk="0" fill="none" h="7916" w="794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87" name="Google Shape;387;p34"/>
            <p:cNvSpPr/>
            <p:nvPr/>
          </p:nvSpPr>
          <p:spPr>
            <a:xfrm>
              <a:off x="1403100" y="482875"/>
              <a:ext cx="132750" cy="132150"/>
            </a:xfrm>
            <a:custGeom>
              <a:rect b="b" l="l" r="r" t="t"/>
              <a:pathLst>
                <a:path extrusionOk="0" fill="none" h="5286" w="531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88" name="Google Shape;388;p34"/>
            <p:cNvSpPr/>
            <p:nvPr/>
          </p:nvSpPr>
          <p:spPr>
            <a:xfrm>
              <a:off x="1588800" y="435400"/>
              <a:ext cx="66400" cy="43850"/>
            </a:xfrm>
            <a:custGeom>
              <a:rect b="b" l="l" r="r" t="t"/>
              <a:pathLst>
                <a:path extrusionOk="0" fill="none" h="1754" w="2656">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sp>
        <p:nvSpPr>
          <p:cNvPr id="389" name="Google Shape;389;p34"/>
          <p:cNvSpPr/>
          <p:nvPr/>
        </p:nvSpPr>
        <p:spPr>
          <a:xfrm>
            <a:off x="3160975" y="2909070"/>
            <a:ext cx="427360" cy="427360"/>
          </a:xfrm>
          <a:custGeom>
            <a:rect b="b" l="l" r="r" t="t"/>
            <a:pathLst>
              <a:path extrusionOk="0" fill="none" h="16027" w="16027">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nvGrpSpPr>
          <p:cNvPr id="390" name="Google Shape;390;p34"/>
          <p:cNvGrpSpPr/>
          <p:nvPr/>
        </p:nvGrpSpPr>
        <p:grpSpPr>
          <a:xfrm>
            <a:off x="5055108" y="2858407"/>
            <a:ext cx="455918" cy="478023"/>
            <a:chOff x="5961125" y="1623900"/>
            <a:chExt cx="427450" cy="448175"/>
          </a:xfrm>
        </p:grpSpPr>
        <p:sp>
          <p:nvSpPr>
            <p:cNvPr id="391" name="Google Shape;391;p34"/>
            <p:cNvSpPr/>
            <p:nvPr/>
          </p:nvSpPr>
          <p:spPr>
            <a:xfrm>
              <a:off x="5961125" y="1678700"/>
              <a:ext cx="376925" cy="376925"/>
            </a:xfrm>
            <a:custGeom>
              <a:rect b="b" l="l" r="r" t="t"/>
              <a:pathLst>
                <a:path extrusionOk="0" fill="none" h="15077" w="15077">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2" name="Google Shape;392;p34"/>
            <p:cNvSpPr/>
            <p:nvPr/>
          </p:nvSpPr>
          <p:spPr>
            <a:xfrm>
              <a:off x="6009825" y="1727425"/>
              <a:ext cx="279500" cy="279500"/>
            </a:xfrm>
            <a:custGeom>
              <a:rect b="b" l="l" r="r" t="t"/>
              <a:pathLst>
                <a:path extrusionOk="0" fill="none" h="11180" w="1118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3" name="Google Shape;393;p34"/>
            <p:cNvSpPr/>
            <p:nvPr/>
          </p:nvSpPr>
          <p:spPr>
            <a:xfrm>
              <a:off x="6107250" y="1824850"/>
              <a:ext cx="84650" cy="84650"/>
            </a:xfrm>
            <a:custGeom>
              <a:rect b="b" l="l" r="r" t="t"/>
              <a:pathLst>
                <a:path extrusionOk="0" fill="none" h="3386" w="3386">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4" name="Google Shape;394;p34"/>
            <p:cNvSpPr/>
            <p:nvPr/>
          </p:nvSpPr>
          <p:spPr>
            <a:xfrm>
              <a:off x="6058550" y="1776125"/>
              <a:ext cx="182075" cy="182075"/>
            </a:xfrm>
            <a:custGeom>
              <a:rect b="b" l="l" r="r" t="t"/>
              <a:pathLst>
                <a:path extrusionOk="0" fill="none" h="7283" w="7283">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5" name="Google Shape;395;p34"/>
            <p:cNvSpPr/>
            <p:nvPr/>
          </p:nvSpPr>
          <p:spPr>
            <a:xfrm>
              <a:off x="5971475" y="2001400"/>
              <a:ext cx="74925" cy="70675"/>
            </a:xfrm>
            <a:custGeom>
              <a:rect b="b" l="l" r="r" t="t"/>
              <a:pathLst>
                <a:path extrusionOk="0" fill="none" h="2827" w="2997">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6" name="Google Shape;396;p34"/>
            <p:cNvSpPr/>
            <p:nvPr/>
          </p:nvSpPr>
          <p:spPr>
            <a:xfrm>
              <a:off x="6253375" y="2001400"/>
              <a:ext cx="74325" cy="70675"/>
            </a:xfrm>
            <a:custGeom>
              <a:rect b="b" l="l" r="r" t="t"/>
              <a:pathLst>
                <a:path extrusionOk="0" fill="none" h="2827" w="2973">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397" name="Google Shape;397;p34"/>
            <p:cNvSpPr/>
            <p:nvPr/>
          </p:nvSpPr>
          <p:spPr>
            <a:xfrm>
              <a:off x="6137700" y="1623900"/>
              <a:ext cx="250875" cy="255150"/>
            </a:xfrm>
            <a:custGeom>
              <a:rect b="b" l="l" r="r" t="t"/>
              <a:pathLst>
                <a:path extrusionOk="0" fill="none" h="10206" w="10035">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grpSp>
        <p:nvGrpSpPr>
          <p:cNvPr id="398" name="Google Shape;398;p34"/>
          <p:cNvGrpSpPr/>
          <p:nvPr/>
        </p:nvGrpSpPr>
        <p:grpSpPr>
          <a:xfrm>
            <a:off x="5049913" y="928622"/>
            <a:ext cx="466318" cy="364351"/>
            <a:chOff x="1923075" y="3694075"/>
            <a:chExt cx="437200" cy="341600"/>
          </a:xfrm>
        </p:grpSpPr>
        <p:sp>
          <p:nvSpPr>
            <p:cNvPr id="399" name="Google Shape;399;p34"/>
            <p:cNvSpPr/>
            <p:nvPr/>
          </p:nvSpPr>
          <p:spPr>
            <a:xfrm>
              <a:off x="22476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0" name="Google Shape;400;p34"/>
            <p:cNvSpPr/>
            <p:nvPr/>
          </p:nvSpPr>
          <p:spPr>
            <a:xfrm>
              <a:off x="20351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1" name="Google Shape;401;p34"/>
            <p:cNvSpPr/>
            <p:nvPr/>
          </p:nvSpPr>
          <p:spPr>
            <a:xfrm>
              <a:off x="1923075" y="3694075"/>
              <a:ext cx="437200" cy="280100"/>
            </a:xfrm>
            <a:custGeom>
              <a:rect b="b" l="l" r="r" t="t"/>
              <a:pathLst>
                <a:path extrusionOk="0" fill="none" h="11204" w="17488">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2" name="Google Shape;402;p34"/>
            <p:cNvSpPr/>
            <p:nvPr/>
          </p:nvSpPr>
          <p:spPr>
            <a:xfrm>
              <a:off x="2261000" y="3781750"/>
              <a:ext cx="48725" cy="108400"/>
            </a:xfrm>
            <a:custGeom>
              <a:rect b="b" l="l" r="r" t="t"/>
              <a:pathLst>
                <a:path extrusionOk="0" fill="none" h="4336" w="1949">
                  <a:moveTo>
                    <a:pt x="1" y="4336"/>
                  </a:moveTo>
                  <a:lnTo>
                    <a:pt x="1949"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3" name="Google Shape;403;p34"/>
            <p:cNvSpPr/>
            <p:nvPr/>
          </p:nvSpPr>
          <p:spPr>
            <a:xfrm>
              <a:off x="2225675" y="3780550"/>
              <a:ext cx="32300" cy="113875"/>
            </a:xfrm>
            <a:custGeom>
              <a:rect b="b" l="l" r="r" t="t"/>
              <a:pathLst>
                <a:path extrusionOk="0" fill="none" h="4555" w="1292">
                  <a:moveTo>
                    <a:pt x="1" y="4554"/>
                  </a:moveTo>
                  <a:lnTo>
                    <a:pt x="1292"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4" name="Google Shape;404;p34"/>
            <p:cNvSpPr/>
            <p:nvPr/>
          </p:nvSpPr>
          <p:spPr>
            <a:xfrm>
              <a:off x="2190375" y="3779325"/>
              <a:ext cx="15850" cy="119350"/>
            </a:xfrm>
            <a:custGeom>
              <a:rect b="b" l="l" r="r" t="t"/>
              <a:pathLst>
                <a:path extrusionOk="0" fill="none" h="4774" w="634">
                  <a:moveTo>
                    <a:pt x="0" y="4774"/>
                  </a:moveTo>
                  <a:lnTo>
                    <a:pt x="634"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5" name="Google Shape;405;p34"/>
            <p:cNvSpPr/>
            <p:nvPr/>
          </p:nvSpPr>
          <p:spPr>
            <a:xfrm>
              <a:off x="2154450" y="3777500"/>
              <a:ext cx="1250" cy="126050"/>
            </a:xfrm>
            <a:custGeom>
              <a:rect b="b" l="l" r="r" t="t"/>
              <a:pathLst>
                <a:path extrusionOk="0" fill="none" h="5042" w="50">
                  <a:moveTo>
                    <a:pt x="49" y="5042"/>
                  </a:moveTo>
                  <a:lnTo>
                    <a:pt x="0"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6" name="Google Shape;406;p34"/>
            <p:cNvSpPr/>
            <p:nvPr/>
          </p:nvSpPr>
          <p:spPr>
            <a:xfrm>
              <a:off x="2103300" y="3776275"/>
              <a:ext cx="17075" cy="131550"/>
            </a:xfrm>
            <a:custGeom>
              <a:rect b="b" l="l" r="r" t="t"/>
              <a:pathLst>
                <a:path extrusionOk="0" fill="none" h="5262" w="683">
                  <a:moveTo>
                    <a:pt x="683" y="5261"/>
                  </a:moveTo>
                  <a:lnTo>
                    <a:pt x="1"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07" name="Google Shape;407;p34"/>
            <p:cNvSpPr/>
            <p:nvPr/>
          </p:nvSpPr>
          <p:spPr>
            <a:xfrm>
              <a:off x="2051550" y="3775050"/>
              <a:ext cx="34125" cy="137025"/>
            </a:xfrm>
            <a:custGeom>
              <a:rect b="b" l="l" r="r" t="t"/>
              <a:pathLst>
                <a:path extrusionOk="0" fill="none" h="5481" w="1365">
                  <a:moveTo>
                    <a:pt x="1364" y="5481"/>
                  </a:moveTo>
                  <a:lnTo>
                    <a:pt x="0"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grpSp>
        <p:nvGrpSpPr>
          <p:cNvPr id="408" name="Google Shape;408;p34"/>
          <p:cNvGrpSpPr/>
          <p:nvPr/>
        </p:nvGrpSpPr>
        <p:grpSpPr>
          <a:xfrm>
            <a:off x="6918724" y="2923363"/>
            <a:ext cx="500075" cy="413068"/>
            <a:chOff x="5268225" y="4341925"/>
            <a:chExt cx="468850" cy="387275"/>
          </a:xfrm>
        </p:grpSpPr>
        <p:sp>
          <p:nvSpPr>
            <p:cNvPr id="409" name="Google Shape;409;p34"/>
            <p:cNvSpPr/>
            <p:nvPr/>
          </p:nvSpPr>
          <p:spPr>
            <a:xfrm>
              <a:off x="5652425" y="4676800"/>
              <a:ext cx="65775" cy="52400"/>
            </a:xfrm>
            <a:custGeom>
              <a:rect b="b" l="l" r="r" t="t"/>
              <a:pathLst>
                <a:path extrusionOk="0" fill="none" h="2096" w="2631">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0" name="Google Shape;410;p34"/>
            <p:cNvSpPr/>
            <p:nvPr/>
          </p:nvSpPr>
          <p:spPr>
            <a:xfrm>
              <a:off x="5287100" y="4676800"/>
              <a:ext cx="65775" cy="52400"/>
            </a:xfrm>
            <a:custGeom>
              <a:rect b="b" l="l" r="r" t="t"/>
              <a:pathLst>
                <a:path extrusionOk="0" fill="none" h="2096" w="2631">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1" name="Google Shape;411;p34"/>
            <p:cNvSpPr/>
            <p:nvPr/>
          </p:nvSpPr>
          <p:spPr>
            <a:xfrm>
              <a:off x="5268225" y="4341925"/>
              <a:ext cx="468850" cy="333075"/>
            </a:xfrm>
            <a:custGeom>
              <a:rect b="b" l="l" r="r" t="t"/>
              <a:pathLst>
                <a:path extrusionOk="0" fill="none" h="13323" w="18754">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2" name="Google Shape;412;p34"/>
            <p:cNvSpPr/>
            <p:nvPr/>
          </p:nvSpPr>
          <p:spPr>
            <a:xfrm>
              <a:off x="5351025" y="4375400"/>
              <a:ext cx="303250" cy="149825"/>
            </a:xfrm>
            <a:custGeom>
              <a:rect b="b" l="l" r="r" t="t"/>
              <a:pathLst>
                <a:path extrusionOk="0" fill="none" h="5993" w="1213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3" name="Google Shape;413;p34"/>
            <p:cNvSpPr/>
            <p:nvPr/>
          </p:nvSpPr>
          <p:spPr>
            <a:xfrm>
              <a:off x="5326675" y="4569025"/>
              <a:ext cx="81000" cy="65175"/>
            </a:xfrm>
            <a:custGeom>
              <a:rect b="b" l="l" r="r" t="t"/>
              <a:pathLst>
                <a:path extrusionOk="0" fill="none" h="2607" w="324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4" name="Google Shape;414;p34"/>
            <p:cNvSpPr/>
            <p:nvPr/>
          </p:nvSpPr>
          <p:spPr>
            <a:xfrm>
              <a:off x="5447225" y="4615925"/>
              <a:ext cx="110850" cy="25"/>
            </a:xfrm>
            <a:custGeom>
              <a:rect b="b" l="l" r="r" t="t"/>
              <a:pathLst>
                <a:path extrusionOk="0" fill="none" h="1" w="4434">
                  <a:moveTo>
                    <a:pt x="1" y="0"/>
                  </a:moveTo>
                  <a:lnTo>
                    <a:pt x="4434"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5" name="Google Shape;415;p34"/>
            <p:cNvSpPr/>
            <p:nvPr/>
          </p:nvSpPr>
          <p:spPr>
            <a:xfrm>
              <a:off x="5439925" y="4589125"/>
              <a:ext cx="125450" cy="25"/>
            </a:xfrm>
            <a:custGeom>
              <a:rect b="b" l="l" r="r" t="t"/>
              <a:pathLst>
                <a:path extrusionOk="0" fill="none" h="1" w="5018">
                  <a:moveTo>
                    <a:pt x="1" y="0"/>
                  </a:moveTo>
                  <a:lnTo>
                    <a:pt x="5018" y="0"/>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6" name="Google Shape;416;p34"/>
            <p:cNvSpPr/>
            <p:nvPr/>
          </p:nvSpPr>
          <p:spPr>
            <a:xfrm>
              <a:off x="5597625" y="4569025"/>
              <a:ext cx="81000" cy="65175"/>
            </a:xfrm>
            <a:custGeom>
              <a:rect b="b" l="l" r="r" t="t"/>
              <a:pathLst>
                <a:path extrusionOk="0" fill="none" h="2607" w="324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grpSp>
        <p:nvGrpSpPr>
          <p:cNvPr id="417" name="Google Shape;417;p34"/>
          <p:cNvGrpSpPr/>
          <p:nvPr/>
        </p:nvGrpSpPr>
        <p:grpSpPr>
          <a:xfrm>
            <a:off x="6932359" y="835747"/>
            <a:ext cx="472824" cy="457225"/>
            <a:chOff x="1247825" y="5001950"/>
            <a:chExt cx="443300" cy="428675"/>
          </a:xfrm>
        </p:grpSpPr>
        <p:sp>
          <p:nvSpPr>
            <p:cNvPr id="418" name="Google Shape;418;p34"/>
            <p:cNvSpPr/>
            <p:nvPr/>
          </p:nvSpPr>
          <p:spPr>
            <a:xfrm>
              <a:off x="1247825" y="5168175"/>
              <a:ext cx="373875" cy="221650"/>
            </a:xfrm>
            <a:custGeom>
              <a:rect b="b" l="l" r="r" t="t"/>
              <a:pathLst>
                <a:path extrusionOk="0" fill="none" h="8866" w="14955">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19" name="Google Shape;419;p34"/>
            <p:cNvSpPr/>
            <p:nvPr/>
          </p:nvSpPr>
          <p:spPr>
            <a:xfrm>
              <a:off x="1275850" y="5209575"/>
              <a:ext cx="60900" cy="87075"/>
            </a:xfrm>
            <a:custGeom>
              <a:rect b="b" l="l" r="r" t="t"/>
              <a:pathLst>
                <a:path extrusionOk="0" fill="none" h="3483" w="2436">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20" name="Google Shape;420;p34"/>
            <p:cNvSpPr/>
            <p:nvPr/>
          </p:nvSpPr>
          <p:spPr>
            <a:xfrm>
              <a:off x="1247825" y="5391625"/>
              <a:ext cx="443300" cy="39000"/>
            </a:xfrm>
            <a:custGeom>
              <a:rect b="b" l="l" r="r" t="t"/>
              <a:pathLst>
                <a:path extrusionOk="0" fill="none" h="1560" w="17732">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21" name="Google Shape;421;p34"/>
            <p:cNvSpPr/>
            <p:nvPr/>
          </p:nvSpPr>
          <p:spPr>
            <a:xfrm>
              <a:off x="1454850" y="5001950"/>
              <a:ext cx="17075" cy="114475"/>
            </a:xfrm>
            <a:custGeom>
              <a:rect b="b" l="l" r="r" t="t"/>
              <a:pathLst>
                <a:path extrusionOk="0" fill="none" h="4579" w="683">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22" name="Google Shape;422;p34"/>
            <p:cNvSpPr/>
            <p:nvPr/>
          </p:nvSpPr>
          <p:spPr>
            <a:xfrm>
              <a:off x="1411025" y="5001950"/>
              <a:ext cx="17075" cy="114475"/>
            </a:xfrm>
            <a:custGeom>
              <a:rect b="b" l="l" r="r" t="t"/>
              <a:pathLst>
                <a:path extrusionOk="0" fill="none" h="4579" w="683">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sp>
          <p:nvSpPr>
            <p:cNvPr id="423" name="Google Shape;423;p34"/>
            <p:cNvSpPr/>
            <p:nvPr/>
          </p:nvSpPr>
          <p:spPr>
            <a:xfrm>
              <a:off x="1498700" y="5001950"/>
              <a:ext cx="16450" cy="114475"/>
            </a:xfrm>
            <a:custGeom>
              <a:rect b="b" l="l" r="r" t="t"/>
              <a:pathLst>
                <a:path extrusionOk="0" fill="none" h="4579" w="658">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cap="rnd" cmpd="sng" w="1217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highlight>
                  <a:srgbClr val="434343"/>
                </a:highlight>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7" name="Shape 427"/>
        <p:cNvGrpSpPr/>
        <p:nvPr/>
      </p:nvGrpSpPr>
      <p:grpSpPr>
        <a:xfrm>
          <a:off x="0" y="0"/>
          <a:ext cx="0" cy="0"/>
          <a:chOff x="0" y="0"/>
          <a:chExt cx="0" cy="0"/>
        </a:xfrm>
      </p:grpSpPr>
      <p:sp>
        <p:nvSpPr>
          <p:cNvPr id="428" name="Google Shape;428;p3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29" name="Google Shape;429;p35"/>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insert graphs from </a:t>
            </a:r>
            <a:r>
              <a:rPr lang="en" u="sng">
                <a:hlinkClick r:id="rId3"/>
              </a:rPr>
              <a:t>Google Sheets</a:t>
            </a:r>
            <a:endParaRPr/>
          </a:p>
        </p:txBody>
      </p:sp>
      <p:pic>
        <p:nvPicPr>
          <p:cNvPr id="430" name="Google Shape;430;p35" title="Chart"/>
          <p:cNvPicPr preferRelativeResize="0"/>
          <p:nvPr/>
        </p:nvPicPr>
        <p:blipFill>
          <a:blip r:embed="rId4">
            <a:alphaModFix/>
          </a:blip>
          <a:stretch>
            <a:fillRect/>
          </a:stretch>
        </p:blipFill>
        <p:spPr>
          <a:xfrm>
            <a:off x="3640975" y="746026"/>
            <a:ext cx="4504000" cy="37356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4" name="Shape 434"/>
        <p:cNvGrpSpPr/>
        <p:nvPr/>
      </p:nvGrpSpPr>
      <p:grpSpPr>
        <a:xfrm>
          <a:off x="0" y="0"/>
          <a:ext cx="0" cy="0"/>
          <a:chOff x="0" y="0"/>
          <a:chExt cx="0" cy="0"/>
        </a:xfrm>
      </p:grpSpPr>
      <p:sp>
        <p:nvSpPr>
          <p:cNvPr id="435" name="Google Shape;435;p36"/>
          <p:cNvSpPr/>
          <p:nvPr/>
        </p:nvSpPr>
        <p:spPr>
          <a:xfrm>
            <a:off x="4826115" y="489800"/>
            <a:ext cx="2075120" cy="4163909"/>
          </a:xfrm>
          <a:custGeom>
            <a:rect b="b" l="l" r="r" t="t"/>
            <a:pathLst>
              <a:path extrusionOk="0" h="61841" w="30819">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F6703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6"/>
          <p:cNvSpPr/>
          <p:nvPr/>
        </p:nvSpPr>
        <p:spPr>
          <a:xfrm>
            <a:off x="4919425" y="839000"/>
            <a:ext cx="1888500" cy="335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980000"/>
                </a:solidFill>
                <a:latin typeface="Nunito Sans"/>
                <a:ea typeface="Nunito Sans"/>
                <a:cs typeface="Nunito Sans"/>
                <a:sym typeface="Nunito Sans"/>
              </a:rPr>
              <a:t>Place your screenshot here</a:t>
            </a:r>
            <a:endParaRPr sz="1000">
              <a:solidFill>
                <a:srgbClr val="980000"/>
              </a:solidFill>
              <a:latin typeface="Nunito Sans"/>
              <a:ea typeface="Nunito Sans"/>
              <a:cs typeface="Nunito Sans"/>
              <a:sym typeface="Nunito Sans"/>
            </a:endParaRPr>
          </a:p>
        </p:txBody>
      </p:sp>
      <p:sp>
        <p:nvSpPr>
          <p:cNvPr id="437" name="Google Shape;437;p36"/>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38" name="Google Shape;438;p36"/>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Android Project</a:t>
            </a:r>
            <a:endParaRPr/>
          </a:p>
        </p:txBody>
      </p:sp>
      <p:sp>
        <p:nvSpPr>
          <p:cNvPr id="439" name="Google Shape;439;p36"/>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Show and explain your web, app or software projects using these gadget templates.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3" name="Shape 443"/>
        <p:cNvGrpSpPr/>
        <p:nvPr/>
      </p:nvGrpSpPr>
      <p:grpSpPr>
        <a:xfrm>
          <a:off x="0" y="0"/>
          <a:ext cx="0" cy="0"/>
          <a:chOff x="0" y="0"/>
          <a:chExt cx="0" cy="0"/>
        </a:xfrm>
      </p:grpSpPr>
      <p:sp>
        <p:nvSpPr>
          <p:cNvPr id="444" name="Google Shape;444;p37"/>
          <p:cNvSpPr/>
          <p:nvPr/>
        </p:nvSpPr>
        <p:spPr>
          <a:xfrm>
            <a:off x="4931871" y="623036"/>
            <a:ext cx="1863608" cy="3921828"/>
          </a:xfrm>
          <a:custGeom>
            <a:rect b="b" l="l" r="r" t="t"/>
            <a:pathLst>
              <a:path extrusionOk="0" h="54713" w="25999">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6703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37"/>
          <p:cNvSpPr/>
          <p:nvPr/>
        </p:nvSpPr>
        <p:spPr>
          <a:xfrm>
            <a:off x="5068825" y="1188850"/>
            <a:ext cx="1589700" cy="2811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980000"/>
                </a:solidFill>
                <a:latin typeface="Nunito Sans"/>
                <a:ea typeface="Nunito Sans"/>
                <a:cs typeface="Nunito Sans"/>
                <a:sym typeface="Nunito Sans"/>
              </a:rPr>
              <a:t>Place your screenshot here</a:t>
            </a:r>
            <a:endParaRPr sz="1000">
              <a:solidFill>
                <a:srgbClr val="980000"/>
              </a:solidFill>
              <a:latin typeface="Nunito Sans"/>
              <a:ea typeface="Nunito Sans"/>
              <a:cs typeface="Nunito Sans"/>
              <a:sym typeface="Nunito Sans"/>
            </a:endParaRPr>
          </a:p>
        </p:txBody>
      </p:sp>
      <p:sp>
        <p:nvSpPr>
          <p:cNvPr id="446" name="Google Shape;446;p3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47" name="Google Shape;447;p37"/>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iPhone</a:t>
            </a:r>
            <a:r>
              <a:rPr lang="en"/>
              <a:t> Project</a:t>
            </a:r>
            <a:endParaRPr/>
          </a:p>
        </p:txBody>
      </p:sp>
      <p:sp>
        <p:nvSpPr>
          <p:cNvPr id="448" name="Google Shape;448;p37"/>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solidFill>
                  <a:schemeClr val="dk2"/>
                </a:solidFill>
              </a:rPr>
              <a:t>Show and explain your web, app or software projects using these gadget templates.</a:t>
            </a:r>
            <a:endParaRPr>
              <a:solidFill>
                <a:schemeClr val="dk2"/>
              </a:solidFill>
            </a:endParaRPr>
          </a:p>
          <a:p>
            <a:pPr indent="0" lvl="0" marL="0" rtl="0" algn="l">
              <a:spcBef>
                <a:spcPts val="60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2" name="Shape 452"/>
        <p:cNvGrpSpPr/>
        <p:nvPr/>
      </p:nvGrpSpPr>
      <p:grpSpPr>
        <a:xfrm>
          <a:off x="0" y="0"/>
          <a:ext cx="0" cy="0"/>
          <a:chOff x="0" y="0"/>
          <a:chExt cx="0" cy="0"/>
        </a:xfrm>
      </p:grpSpPr>
      <p:sp>
        <p:nvSpPr>
          <p:cNvPr id="453" name="Google Shape;453;p38"/>
          <p:cNvSpPr/>
          <p:nvPr/>
        </p:nvSpPr>
        <p:spPr>
          <a:xfrm>
            <a:off x="4423923" y="535613"/>
            <a:ext cx="2879504" cy="4072345"/>
          </a:xfrm>
          <a:custGeom>
            <a:rect b="b" l="l" r="r" t="t"/>
            <a:pathLst>
              <a:path extrusionOk="0" h="86210" w="60958">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rgbClr val="F6703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Sans"/>
              <a:ea typeface="Nunito Sans"/>
              <a:cs typeface="Nunito Sans"/>
              <a:sym typeface="Nunito Sans"/>
            </a:endParaRPr>
          </a:p>
        </p:txBody>
      </p:sp>
      <p:sp>
        <p:nvSpPr>
          <p:cNvPr id="454" name="Google Shape;454;p38"/>
          <p:cNvSpPr/>
          <p:nvPr/>
        </p:nvSpPr>
        <p:spPr>
          <a:xfrm>
            <a:off x="4617025" y="910325"/>
            <a:ext cx="2493300" cy="333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980000"/>
                </a:solidFill>
                <a:latin typeface="Nunito Sans"/>
                <a:ea typeface="Nunito Sans"/>
                <a:cs typeface="Nunito Sans"/>
                <a:sym typeface="Nunito Sans"/>
              </a:rPr>
              <a:t>Place your screenshot here</a:t>
            </a:r>
            <a:endParaRPr sz="1000">
              <a:solidFill>
                <a:srgbClr val="980000"/>
              </a:solidFill>
              <a:latin typeface="Nunito Sans"/>
              <a:ea typeface="Nunito Sans"/>
              <a:cs typeface="Nunito Sans"/>
              <a:sym typeface="Nunito Sans"/>
            </a:endParaRPr>
          </a:p>
        </p:txBody>
      </p:sp>
      <p:sp>
        <p:nvSpPr>
          <p:cNvPr id="455" name="Google Shape;455;p3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56" name="Google Shape;456;p38"/>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Tablet</a:t>
            </a:r>
            <a:endParaRPr/>
          </a:p>
          <a:p>
            <a:pPr indent="0" lvl="0" marL="0" rtl="0" algn="l">
              <a:spcBef>
                <a:spcPts val="0"/>
              </a:spcBef>
              <a:spcAft>
                <a:spcPts val="0"/>
              </a:spcAft>
              <a:buNone/>
            </a:pPr>
            <a:r>
              <a:rPr lang="en"/>
              <a:t>Project</a:t>
            </a:r>
            <a:endParaRPr/>
          </a:p>
        </p:txBody>
      </p:sp>
      <p:sp>
        <p:nvSpPr>
          <p:cNvPr id="457" name="Google Shape;457;p38"/>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solidFill>
                  <a:schemeClr val="dk2"/>
                </a:solidFill>
              </a:rPr>
              <a:t>Show and explain your web, app or software projects using these gadget templates.</a:t>
            </a:r>
            <a:endParaRPr>
              <a:solidFill>
                <a:schemeClr val="dk2"/>
              </a:solidFill>
            </a:endParaRPr>
          </a:p>
          <a:p>
            <a:pPr indent="0" lvl="0" marL="0" rtl="0" algn="l">
              <a:spcBef>
                <a:spcPts val="60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1" name="Shape 461"/>
        <p:cNvGrpSpPr/>
        <p:nvPr/>
      </p:nvGrpSpPr>
      <p:grpSpPr>
        <a:xfrm>
          <a:off x="0" y="0"/>
          <a:ext cx="0" cy="0"/>
          <a:chOff x="0" y="0"/>
          <a:chExt cx="0" cy="0"/>
        </a:xfrm>
      </p:grpSpPr>
      <p:sp>
        <p:nvSpPr>
          <p:cNvPr id="462" name="Google Shape;462;p39"/>
          <p:cNvSpPr/>
          <p:nvPr/>
        </p:nvSpPr>
        <p:spPr>
          <a:xfrm>
            <a:off x="3346950" y="612452"/>
            <a:ext cx="5033458" cy="3918604"/>
          </a:xfrm>
          <a:custGeom>
            <a:rect b="b" l="l" r="r" t="t"/>
            <a:pathLst>
              <a:path extrusionOk="0" h="111665" w="143434">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67031"/>
          </a:solid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39"/>
          <p:cNvSpPr/>
          <p:nvPr/>
        </p:nvSpPr>
        <p:spPr>
          <a:xfrm>
            <a:off x="3557581" y="820546"/>
            <a:ext cx="4612200" cy="2945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980000"/>
                </a:solidFill>
                <a:latin typeface="Nunito Sans"/>
                <a:ea typeface="Nunito Sans"/>
                <a:cs typeface="Nunito Sans"/>
                <a:sym typeface="Nunito Sans"/>
              </a:rPr>
              <a:t>Place your screenshot here</a:t>
            </a:r>
            <a:endParaRPr sz="1000">
              <a:solidFill>
                <a:srgbClr val="980000"/>
              </a:solidFill>
              <a:latin typeface="Nunito Sans"/>
              <a:ea typeface="Nunito Sans"/>
              <a:cs typeface="Nunito Sans"/>
              <a:sym typeface="Nunito Sans"/>
            </a:endParaRPr>
          </a:p>
        </p:txBody>
      </p:sp>
      <p:sp>
        <p:nvSpPr>
          <p:cNvPr id="464" name="Google Shape;464;p3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65" name="Google Shape;465;p39"/>
          <p:cNvSpPr txBox="1"/>
          <p:nvPr>
            <p:ph type="title"/>
          </p:nvPr>
        </p:nvSpPr>
        <p:spPr>
          <a:xfrm>
            <a:off x="234450" y="575500"/>
            <a:ext cx="2046300" cy="1364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Desktop</a:t>
            </a:r>
            <a:r>
              <a:rPr lang="en"/>
              <a:t> Project</a:t>
            </a:r>
            <a:endParaRPr/>
          </a:p>
        </p:txBody>
      </p:sp>
      <p:sp>
        <p:nvSpPr>
          <p:cNvPr id="466" name="Google Shape;466;p39"/>
          <p:cNvSpPr txBox="1"/>
          <p:nvPr>
            <p:ph idx="1" type="body"/>
          </p:nvPr>
        </p:nvSpPr>
        <p:spPr>
          <a:xfrm>
            <a:off x="234450" y="2004325"/>
            <a:ext cx="20463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a:solidFill>
                  <a:schemeClr val="dk2"/>
                </a:solidFill>
              </a:rPr>
              <a:t>Show and explain your web, app or software projects using these gadget templates.</a:t>
            </a:r>
            <a:endParaRPr>
              <a:solidFill>
                <a:schemeClr val="dk2"/>
              </a:solidFill>
            </a:endParaRPr>
          </a:p>
          <a:p>
            <a:pPr indent="0" lvl="0" marL="0" rtl="0" algn="l">
              <a:spcBef>
                <a:spcPts val="60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470" name="Shape 470"/>
        <p:cNvGrpSpPr/>
        <p:nvPr/>
      </p:nvGrpSpPr>
      <p:grpSpPr>
        <a:xfrm>
          <a:off x="0" y="0"/>
          <a:ext cx="0" cy="0"/>
          <a:chOff x="0" y="0"/>
          <a:chExt cx="0" cy="0"/>
        </a:xfrm>
      </p:grpSpPr>
      <p:sp>
        <p:nvSpPr>
          <p:cNvPr id="471" name="Google Shape;471;p40"/>
          <p:cNvSpPr txBox="1"/>
          <p:nvPr>
            <p:ph type="title"/>
          </p:nvPr>
        </p:nvSpPr>
        <p:spPr>
          <a:xfrm>
            <a:off x="511425" y="1549400"/>
            <a:ext cx="3517200" cy="97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Thank you very much for your time</a:t>
            </a:r>
            <a:endParaRPr/>
          </a:p>
        </p:txBody>
      </p:sp>
      <p:sp>
        <p:nvSpPr>
          <p:cNvPr id="472" name="Google Shape;472;p4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73" name="Google Shape;473;p40"/>
          <p:cNvSpPr txBox="1"/>
          <p:nvPr>
            <p:ph idx="1" type="body"/>
          </p:nvPr>
        </p:nvSpPr>
        <p:spPr>
          <a:xfrm>
            <a:off x="511425" y="2572500"/>
            <a:ext cx="3517200" cy="17865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If you have any questions about this document please don’t hesitate to c</a:t>
            </a:r>
            <a:r>
              <a:rPr lang="en"/>
              <a:t>ontact us at:</a:t>
            </a:r>
            <a:endParaRPr/>
          </a:p>
          <a:p>
            <a:pPr indent="-304800" lvl="0" marL="457200" rtl="0" algn="l">
              <a:spcBef>
                <a:spcPts val="600"/>
              </a:spcBef>
              <a:spcAft>
                <a:spcPts val="0"/>
              </a:spcAft>
              <a:buSzPts val="1200"/>
              <a:buChar char="▪"/>
            </a:pPr>
            <a:r>
              <a:rPr lang="en"/>
              <a:t>www.ourwebsite.com</a:t>
            </a:r>
            <a:endParaRPr/>
          </a:p>
          <a:p>
            <a:pPr indent="-304800" lvl="0" marL="457200" rtl="0" algn="l">
              <a:spcBef>
                <a:spcPts val="1000"/>
              </a:spcBef>
              <a:spcAft>
                <a:spcPts val="0"/>
              </a:spcAft>
              <a:buSzPts val="1200"/>
              <a:buChar char="▪"/>
            </a:pPr>
            <a:r>
              <a:rPr lang="en"/>
              <a:t>hello@mail.me</a:t>
            </a:r>
            <a:endParaRPr/>
          </a:p>
          <a:p>
            <a:pPr indent="-304800" lvl="0" marL="457200" rtl="0" algn="l">
              <a:spcBef>
                <a:spcPts val="1000"/>
              </a:spcBef>
              <a:spcAft>
                <a:spcPts val="1000"/>
              </a:spcAft>
              <a:buSzPts val="1200"/>
              <a:buChar char="▪"/>
            </a:pPr>
            <a:r>
              <a:rPr lang="en"/>
              <a:t>@companyname</a:t>
            </a:r>
            <a:endParaRPr/>
          </a:p>
        </p:txBody>
      </p:sp>
      <p:grpSp>
        <p:nvGrpSpPr>
          <p:cNvPr id="474" name="Google Shape;474;p40"/>
          <p:cNvGrpSpPr/>
          <p:nvPr/>
        </p:nvGrpSpPr>
        <p:grpSpPr>
          <a:xfrm>
            <a:off x="628402" y="1039422"/>
            <a:ext cx="542234" cy="510157"/>
            <a:chOff x="5972700" y="2330200"/>
            <a:chExt cx="411625" cy="387275"/>
          </a:xfrm>
        </p:grpSpPr>
        <p:sp>
          <p:nvSpPr>
            <p:cNvPr id="475" name="Google Shape;475;p40"/>
            <p:cNvSpPr/>
            <p:nvPr/>
          </p:nvSpPr>
          <p:spPr>
            <a:xfrm>
              <a:off x="5972700" y="2476950"/>
              <a:ext cx="98050" cy="219825"/>
            </a:xfrm>
            <a:custGeom>
              <a:rect b="b" l="l" r="r" t="t"/>
              <a:pathLst>
                <a:path extrusionOk="0" fill="none" h="8793" w="3922">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cap="rnd" cmpd="sng" w="19050">
              <a:solidFill>
                <a:srgbClr val="F670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40"/>
            <p:cNvSpPr/>
            <p:nvPr/>
          </p:nvSpPr>
          <p:spPr>
            <a:xfrm>
              <a:off x="6078025" y="2330200"/>
              <a:ext cx="306300" cy="387275"/>
            </a:xfrm>
            <a:custGeom>
              <a:rect b="b" l="l" r="r" t="t"/>
              <a:pathLst>
                <a:path extrusionOk="0" fill="none" h="15491" w="12252">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cap="rnd" cmpd="sng" w="19050">
              <a:solidFill>
                <a:srgbClr val="F670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0" name="Shape 480"/>
        <p:cNvGrpSpPr/>
        <p:nvPr/>
      </p:nvGrpSpPr>
      <p:grpSpPr>
        <a:xfrm>
          <a:off x="0" y="0"/>
          <a:ext cx="0" cy="0"/>
          <a:chOff x="0" y="0"/>
          <a:chExt cx="0" cy="0"/>
        </a:xfrm>
      </p:grpSpPr>
      <p:sp>
        <p:nvSpPr>
          <p:cNvPr id="481" name="Google Shape;481;p41"/>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Credits</a:t>
            </a:r>
            <a:endParaRPr/>
          </a:p>
        </p:txBody>
      </p:sp>
      <p:sp>
        <p:nvSpPr>
          <p:cNvPr id="482" name="Google Shape;482;p41"/>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2400"/>
              <a:t>Special thanks to all the people who made and released these awesome resources for free.</a:t>
            </a:r>
            <a:endParaRPr sz="2400"/>
          </a:p>
        </p:txBody>
      </p:sp>
      <p:sp>
        <p:nvSpPr>
          <p:cNvPr id="483" name="Google Shape;483;p4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84" name="Google Shape;484;p41"/>
          <p:cNvSpPr txBox="1"/>
          <p:nvPr>
            <p:ph idx="2" type="body"/>
          </p:nvPr>
        </p:nvSpPr>
        <p:spPr>
          <a:xfrm>
            <a:off x="3090625" y="2197325"/>
            <a:ext cx="5596200" cy="2359200"/>
          </a:xfrm>
          <a:prstGeom prst="rect">
            <a:avLst/>
          </a:prstGeom>
        </p:spPr>
        <p:txBody>
          <a:bodyPr anchorCtr="0" anchor="t" bIns="91425" lIns="91425" spcFirstLastPara="1" rIns="91425" wrap="square" tIns="91425">
            <a:noAutofit/>
          </a:bodyPr>
          <a:lstStyle/>
          <a:p>
            <a:pPr indent="-317500" lvl="0" marL="457200" rtl="0" algn="l">
              <a:spcBef>
                <a:spcPts val="600"/>
              </a:spcBef>
              <a:spcAft>
                <a:spcPts val="0"/>
              </a:spcAft>
              <a:buSzPts val="1400"/>
              <a:buChar char="▪"/>
            </a:pPr>
            <a:r>
              <a:rPr lang="en"/>
              <a:t>Presentation template by </a:t>
            </a:r>
            <a:r>
              <a:rPr lang="en" u="sng">
                <a:solidFill>
                  <a:srgbClr val="F67031"/>
                </a:solidFill>
                <a:hlinkClick r:id="rId3"/>
              </a:rPr>
              <a:t>SlidesCarnival</a:t>
            </a:r>
            <a:endParaRPr>
              <a:solidFill>
                <a:srgbClr val="F67031"/>
              </a:solidFill>
            </a:endParaRPr>
          </a:p>
          <a:p>
            <a:pPr indent="-317500" lvl="0" marL="457200" rtl="0" algn="l">
              <a:spcBef>
                <a:spcPts val="1000"/>
              </a:spcBef>
              <a:spcAft>
                <a:spcPts val="0"/>
              </a:spcAft>
              <a:buSzPts val="1400"/>
              <a:buChar char="▪"/>
            </a:pPr>
            <a:r>
              <a:rPr lang="en"/>
              <a:t>Photographs by </a:t>
            </a:r>
            <a:r>
              <a:rPr lang="en" u="sng">
                <a:solidFill>
                  <a:srgbClr val="F67031"/>
                </a:solidFill>
                <a:hlinkClick r:id="rId4"/>
              </a:rPr>
              <a:t>Unsplash</a:t>
            </a:r>
            <a:endParaRPr>
              <a:solidFill>
                <a:srgbClr val="F67031"/>
              </a:solidFill>
            </a:endParaRPr>
          </a:p>
          <a:p>
            <a:pPr indent="-317500" lvl="0" marL="457200" rtl="0" algn="l">
              <a:spcBef>
                <a:spcPts val="1000"/>
              </a:spcBef>
              <a:spcAft>
                <a:spcPts val="1000"/>
              </a:spcAft>
              <a:buSzPts val="1400"/>
              <a:buChar char="▪"/>
            </a:pPr>
            <a:r>
              <a:rPr lang="en"/>
              <a:t>Learn more about slidedocs at </a:t>
            </a:r>
            <a:r>
              <a:rPr lang="en" u="sng">
                <a:solidFill>
                  <a:srgbClr val="F67031"/>
                </a:solidFill>
                <a:hlinkClick r:id="rId5"/>
              </a:rPr>
              <a:t>duarte.com/slidedocs</a:t>
            </a:r>
            <a:endParaRPr>
              <a:solidFill>
                <a:srgbClr val="F6703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8" name="Shape 488"/>
        <p:cNvGrpSpPr/>
        <p:nvPr/>
      </p:nvGrpSpPr>
      <p:grpSpPr>
        <a:xfrm>
          <a:off x="0" y="0"/>
          <a:ext cx="0" cy="0"/>
          <a:chOff x="0" y="0"/>
          <a:chExt cx="0" cy="0"/>
        </a:xfrm>
      </p:grpSpPr>
      <p:sp>
        <p:nvSpPr>
          <p:cNvPr id="489" name="Google Shape;489;p42"/>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Presentation design</a:t>
            </a:r>
            <a:endParaRPr/>
          </a:p>
        </p:txBody>
      </p:sp>
      <p:sp>
        <p:nvSpPr>
          <p:cNvPr id="490" name="Google Shape;490;p42"/>
          <p:cNvSpPr txBox="1"/>
          <p:nvPr>
            <p:ph idx="1" type="body"/>
          </p:nvPr>
        </p:nvSpPr>
        <p:spPr>
          <a:xfrm>
            <a:off x="3090625" y="575500"/>
            <a:ext cx="5596200" cy="39810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This presentation uses the following typographies and colors:</a:t>
            </a:r>
            <a:endParaRPr/>
          </a:p>
          <a:p>
            <a:pPr indent="-317500" lvl="0" marL="457200" rtl="0" algn="l">
              <a:lnSpc>
                <a:spcPct val="115000"/>
              </a:lnSpc>
              <a:spcBef>
                <a:spcPts val="600"/>
              </a:spcBef>
              <a:spcAft>
                <a:spcPts val="0"/>
              </a:spcAft>
              <a:buClr>
                <a:srgbClr val="CCCCCC"/>
              </a:buClr>
              <a:buSzPts val="1400"/>
              <a:buChar char="▪"/>
            </a:pPr>
            <a:r>
              <a:rPr lang="en"/>
              <a:t>Titles: Nunito sans</a:t>
            </a:r>
            <a:endParaRPr/>
          </a:p>
          <a:p>
            <a:pPr indent="-317500" lvl="0" marL="457200" rtl="0" algn="l">
              <a:lnSpc>
                <a:spcPct val="115000"/>
              </a:lnSpc>
              <a:spcBef>
                <a:spcPts val="0"/>
              </a:spcBef>
              <a:spcAft>
                <a:spcPts val="0"/>
              </a:spcAft>
              <a:buClr>
                <a:srgbClr val="CCCCCC"/>
              </a:buClr>
              <a:buSzPts val="1400"/>
              <a:buChar char="▪"/>
            </a:pPr>
            <a:r>
              <a:rPr lang="en"/>
              <a:t>Body copy: </a:t>
            </a:r>
            <a:r>
              <a:rPr lang="en">
                <a:solidFill>
                  <a:schemeClr val="dk2"/>
                </a:solidFill>
              </a:rPr>
              <a:t>Nunito sans</a:t>
            </a:r>
            <a:endParaRPr>
              <a:solidFill>
                <a:schemeClr val="dk2"/>
              </a:solidFill>
            </a:endParaRPr>
          </a:p>
          <a:p>
            <a:pPr indent="-317500" lvl="0" marL="457200" rtl="0" algn="l">
              <a:lnSpc>
                <a:spcPct val="115000"/>
              </a:lnSpc>
              <a:spcBef>
                <a:spcPts val="0"/>
              </a:spcBef>
              <a:spcAft>
                <a:spcPts val="0"/>
              </a:spcAft>
              <a:buClr>
                <a:srgbClr val="CCCCCC"/>
              </a:buClr>
              <a:buSzPts val="1400"/>
              <a:buChar char="▪"/>
            </a:pPr>
            <a:r>
              <a:rPr lang="en">
                <a:solidFill>
                  <a:schemeClr val="dk2"/>
                </a:solidFill>
              </a:rPr>
              <a:t>Italic copy: Georgia (system font)</a:t>
            </a:r>
            <a:endParaRPr>
              <a:solidFill>
                <a:schemeClr val="dk2"/>
              </a:solidFill>
            </a:endParaRPr>
          </a:p>
          <a:p>
            <a:pPr indent="0" lvl="0" marL="0" rtl="0" algn="l">
              <a:lnSpc>
                <a:spcPct val="115000"/>
              </a:lnSpc>
              <a:spcBef>
                <a:spcPts val="600"/>
              </a:spcBef>
              <a:spcAft>
                <a:spcPts val="0"/>
              </a:spcAft>
              <a:buNone/>
            </a:pPr>
            <a:r>
              <a:rPr lang="en"/>
              <a:t>You can download the font on this page:</a:t>
            </a:r>
            <a:endParaRPr/>
          </a:p>
          <a:p>
            <a:pPr indent="0" lvl="0" marL="0" rtl="0" algn="l">
              <a:lnSpc>
                <a:spcPct val="115000"/>
              </a:lnSpc>
              <a:spcBef>
                <a:spcPts val="600"/>
              </a:spcBef>
              <a:spcAft>
                <a:spcPts val="0"/>
              </a:spcAft>
              <a:buNone/>
            </a:pPr>
            <a:r>
              <a:rPr lang="en" u="sng">
                <a:solidFill>
                  <a:srgbClr val="F67031"/>
                </a:solidFill>
                <a:hlinkClick r:id="rId3"/>
              </a:rPr>
              <a:t>https://fontlibrary.org/en/font/nunito-sans</a:t>
            </a:r>
            <a:endParaRPr>
              <a:solidFill>
                <a:srgbClr val="F67031"/>
              </a:solidFill>
            </a:endParaRPr>
          </a:p>
          <a:p>
            <a:pPr indent="0" lvl="0" marL="0" rtl="0" algn="l">
              <a:lnSpc>
                <a:spcPct val="115000"/>
              </a:lnSpc>
              <a:spcBef>
                <a:spcPts val="600"/>
              </a:spcBef>
              <a:spcAft>
                <a:spcPts val="0"/>
              </a:spcAft>
              <a:buNone/>
            </a:pPr>
            <a:r>
              <a:t/>
            </a:r>
            <a:endParaRPr/>
          </a:p>
          <a:p>
            <a:pPr indent="-317500" lvl="0" marL="457200" rtl="0" algn="l">
              <a:lnSpc>
                <a:spcPct val="115000"/>
              </a:lnSpc>
              <a:spcBef>
                <a:spcPts val="600"/>
              </a:spcBef>
              <a:spcAft>
                <a:spcPts val="0"/>
              </a:spcAft>
              <a:buSzPts val="1400"/>
              <a:buChar char="▪"/>
            </a:pPr>
            <a:r>
              <a:rPr lang="en"/>
              <a:t>Orange </a:t>
            </a:r>
            <a:r>
              <a:rPr b="1" lang="en">
                <a:solidFill>
                  <a:srgbClr val="F67031"/>
                </a:solidFill>
              </a:rPr>
              <a:t>#f67031</a:t>
            </a:r>
            <a:endParaRPr b="1">
              <a:solidFill>
                <a:srgbClr val="F67031"/>
              </a:solidFill>
            </a:endParaRPr>
          </a:p>
          <a:p>
            <a:pPr indent="-317500" lvl="0" marL="457200" rtl="0" algn="l">
              <a:spcBef>
                <a:spcPts val="0"/>
              </a:spcBef>
              <a:spcAft>
                <a:spcPts val="0"/>
              </a:spcAft>
              <a:buClr>
                <a:schemeClr val="lt2"/>
              </a:buClr>
              <a:buSzPts val="1400"/>
              <a:buChar char="▪"/>
            </a:pPr>
            <a:r>
              <a:rPr lang="en">
                <a:solidFill>
                  <a:schemeClr val="dk2"/>
                </a:solidFill>
              </a:rPr>
              <a:t>Yellow </a:t>
            </a:r>
            <a:r>
              <a:rPr b="1" lang="en">
                <a:solidFill>
                  <a:srgbClr val="FFA400"/>
                </a:solidFill>
              </a:rPr>
              <a:t>#ffa400</a:t>
            </a:r>
            <a:endParaRPr b="1">
              <a:solidFill>
                <a:srgbClr val="FFA400"/>
              </a:solidFill>
            </a:endParaRPr>
          </a:p>
          <a:p>
            <a:pPr indent="-317500" lvl="0" marL="457200" rtl="0" algn="l">
              <a:spcBef>
                <a:spcPts val="0"/>
              </a:spcBef>
              <a:spcAft>
                <a:spcPts val="0"/>
              </a:spcAft>
              <a:buClr>
                <a:schemeClr val="lt2"/>
              </a:buClr>
              <a:buSzPts val="1400"/>
              <a:buChar char="▪"/>
            </a:pPr>
            <a:r>
              <a:rPr lang="en">
                <a:solidFill>
                  <a:schemeClr val="dk2"/>
                </a:solidFill>
              </a:rPr>
              <a:t>Fucsia </a:t>
            </a:r>
            <a:r>
              <a:rPr b="1" lang="en">
                <a:solidFill>
                  <a:srgbClr val="ED0036"/>
                </a:solidFill>
              </a:rPr>
              <a:t>#ed0036</a:t>
            </a:r>
            <a:endParaRPr>
              <a:solidFill>
                <a:srgbClr val="ED0036"/>
              </a:solidFill>
            </a:endParaRPr>
          </a:p>
          <a:p>
            <a:pPr indent="0" lvl="0" marL="0" rtl="0" algn="l">
              <a:lnSpc>
                <a:spcPct val="115000"/>
              </a:lnSpc>
              <a:spcBef>
                <a:spcPts val="600"/>
              </a:spcBef>
              <a:spcAft>
                <a:spcPts val="0"/>
              </a:spcAft>
              <a:buNone/>
            </a:pPr>
            <a:r>
              <a:t/>
            </a:r>
            <a:endParaRPr/>
          </a:p>
          <a:p>
            <a:pPr indent="0" lvl="0" marL="0" rtl="0" algn="l">
              <a:lnSpc>
                <a:spcPct val="115000"/>
              </a:lnSpc>
              <a:spcBef>
                <a:spcPts val="600"/>
              </a:spcBef>
              <a:spcAft>
                <a:spcPts val="0"/>
              </a:spcAft>
              <a:buNone/>
            </a:pPr>
            <a:r>
              <a:rPr i="1" lang="en"/>
              <a:t>You don’t need to keep this slide in your presentation. It’s only here to serve you as a design guide if you need to create new slides or download the fonts to edit the presentation in PowerPoint®</a:t>
            </a:r>
            <a:endParaRPr i="1"/>
          </a:p>
          <a:p>
            <a:pPr indent="0" lvl="0" marL="0" rtl="0" algn="l">
              <a:lnSpc>
                <a:spcPct val="115000"/>
              </a:lnSpc>
              <a:spcBef>
                <a:spcPts val="600"/>
              </a:spcBef>
              <a:spcAft>
                <a:spcPts val="0"/>
              </a:spcAft>
              <a:buNone/>
            </a:pPr>
            <a:r>
              <a:t/>
            </a:r>
            <a:endParaRPr/>
          </a:p>
          <a:p>
            <a:pPr indent="0" lvl="0" marL="0" rtl="0" algn="l">
              <a:lnSpc>
                <a:spcPct val="115000"/>
              </a:lnSpc>
              <a:spcBef>
                <a:spcPts val="600"/>
              </a:spcBef>
              <a:spcAft>
                <a:spcPts val="0"/>
              </a:spcAft>
              <a:buNone/>
            </a:pPr>
            <a:r>
              <a:t/>
            </a:r>
            <a:endParaRPr/>
          </a:p>
          <a:p>
            <a:pPr indent="0" lvl="0" marL="0" rtl="0" algn="l">
              <a:lnSpc>
                <a:spcPct val="115000"/>
              </a:lnSpc>
              <a:spcBef>
                <a:spcPts val="600"/>
              </a:spcBef>
              <a:spcAft>
                <a:spcPts val="0"/>
              </a:spcAft>
              <a:buNone/>
            </a:pPr>
            <a:r>
              <a:t/>
            </a:r>
            <a:endParaRPr/>
          </a:p>
        </p:txBody>
      </p:sp>
      <p:sp>
        <p:nvSpPr>
          <p:cNvPr id="491" name="Google Shape;491;p4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67031"/>
        </a:solidFill>
      </p:bgPr>
    </p:bg>
    <p:spTree>
      <p:nvGrpSpPr>
        <p:cNvPr id="495" name="Shape 495"/>
        <p:cNvGrpSpPr/>
        <p:nvPr/>
      </p:nvGrpSpPr>
      <p:grpSpPr>
        <a:xfrm>
          <a:off x="0" y="0"/>
          <a:ext cx="0" cy="0"/>
          <a:chOff x="0" y="0"/>
          <a:chExt cx="0" cy="0"/>
        </a:xfrm>
      </p:grpSpPr>
      <p:sp>
        <p:nvSpPr>
          <p:cNvPr id="496" name="Google Shape;496;p43"/>
          <p:cNvSpPr txBox="1"/>
          <p:nvPr/>
        </p:nvSpPr>
        <p:spPr>
          <a:xfrm>
            <a:off x="6248575" y="312075"/>
            <a:ext cx="2592000" cy="15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rgbClr val="FFFFFF"/>
                </a:solidFill>
                <a:latin typeface="Nunito Sans"/>
                <a:ea typeface="Nunito Sans"/>
                <a:cs typeface="Nunito Sans"/>
                <a:sym typeface="Nunito Sans"/>
              </a:rPr>
              <a:t>SlidesCarnival icons are editable shapes</a:t>
            </a:r>
            <a:r>
              <a:rPr lang="en" sz="900">
                <a:solidFill>
                  <a:srgbClr val="FFFFFF"/>
                </a:solidFill>
                <a:latin typeface="Nunito Sans"/>
                <a:ea typeface="Nunito Sans"/>
                <a:cs typeface="Nunito Sans"/>
                <a:sym typeface="Nunito Sans"/>
              </a:rPr>
              <a:t>.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rPr lang="en" sz="900">
                <a:solidFill>
                  <a:srgbClr val="FFFFFF"/>
                </a:solidFill>
                <a:latin typeface="Nunito Sans"/>
                <a:ea typeface="Nunito Sans"/>
                <a:cs typeface="Nunito Sans"/>
                <a:sym typeface="Nunito Sans"/>
              </a:rPr>
              <a:t>This means that you can:</a:t>
            </a:r>
            <a:endParaRPr sz="900">
              <a:solidFill>
                <a:srgbClr val="FFFFFF"/>
              </a:solidFill>
              <a:latin typeface="Nunito Sans"/>
              <a:ea typeface="Nunito Sans"/>
              <a:cs typeface="Nunito Sans"/>
              <a:sym typeface="Nunito Sans"/>
            </a:endParaRPr>
          </a:p>
          <a:p>
            <a:pPr indent="-285750" lvl="0" marL="457200" rtl="0" algn="l">
              <a:spcBef>
                <a:spcPts val="0"/>
              </a:spcBef>
              <a:spcAft>
                <a:spcPts val="0"/>
              </a:spcAft>
              <a:buClr>
                <a:srgbClr val="FFFFFF"/>
              </a:buClr>
              <a:buSzPts val="900"/>
              <a:buFont typeface="Nunito Sans"/>
              <a:buChar char="●"/>
            </a:pPr>
            <a:r>
              <a:rPr lang="en" sz="900">
                <a:solidFill>
                  <a:srgbClr val="FFFFFF"/>
                </a:solidFill>
                <a:latin typeface="Nunito Sans"/>
                <a:ea typeface="Nunito Sans"/>
                <a:cs typeface="Nunito Sans"/>
                <a:sym typeface="Nunito Sans"/>
              </a:rPr>
              <a:t>Resize them without losing quality.</a:t>
            </a:r>
            <a:endParaRPr sz="900">
              <a:solidFill>
                <a:srgbClr val="FFFFFF"/>
              </a:solidFill>
              <a:latin typeface="Nunito Sans"/>
              <a:ea typeface="Nunito Sans"/>
              <a:cs typeface="Nunito Sans"/>
              <a:sym typeface="Nunito Sans"/>
            </a:endParaRPr>
          </a:p>
          <a:p>
            <a:pPr indent="-285750" lvl="0" marL="457200" rtl="0" algn="l">
              <a:spcBef>
                <a:spcPts val="0"/>
              </a:spcBef>
              <a:spcAft>
                <a:spcPts val="0"/>
              </a:spcAft>
              <a:buClr>
                <a:srgbClr val="FFFFFF"/>
              </a:buClr>
              <a:buSzPts val="900"/>
              <a:buFont typeface="Nunito Sans"/>
              <a:buChar char="●"/>
            </a:pPr>
            <a:r>
              <a:rPr lang="en" sz="900">
                <a:solidFill>
                  <a:srgbClr val="FFFFFF"/>
                </a:solidFill>
                <a:latin typeface="Nunito Sans"/>
                <a:ea typeface="Nunito Sans"/>
                <a:cs typeface="Nunito Sans"/>
                <a:sym typeface="Nunito Sans"/>
              </a:rPr>
              <a:t>Change line color, width and style.</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rPr lang="en" sz="900">
                <a:solidFill>
                  <a:srgbClr val="FFFFFF"/>
                </a:solidFill>
                <a:latin typeface="Nunito Sans"/>
                <a:ea typeface="Nunito Sans"/>
                <a:cs typeface="Nunito Sans"/>
                <a:sym typeface="Nunito Sans"/>
              </a:rPr>
              <a:t>Isn’t that nice?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rPr lang="en" sz="900">
                <a:solidFill>
                  <a:srgbClr val="FFFFFF"/>
                </a:solidFill>
                <a:latin typeface="Nunito Sans"/>
                <a:ea typeface="Nunito Sans"/>
                <a:cs typeface="Nunito Sans"/>
                <a:sym typeface="Nunito Sans"/>
              </a:rPr>
              <a:t>Examples:</a:t>
            </a:r>
            <a:endParaRPr sz="900">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t/>
            </a:r>
            <a:endParaRPr sz="900">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sz="900">
              <a:solidFill>
                <a:srgbClr val="FFFFFF"/>
              </a:solidFill>
              <a:latin typeface="Nunito Sans"/>
              <a:ea typeface="Nunito Sans"/>
              <a:cs typeface="Nunito Sans"/>
              <a:sym typeface="Nunito Sans"/>
            </a:endParaRPr>
          </a:p>
        </p:txBody>
      </p:sp>
      <p:grpSp>
        <p:nvGrpSpPr>
          <p:cNvPr id="497" name="Google Shape;497;p43"/>
          <p:cNvGrpSpPr/>
          <p:nvPr/>
        </p:nvGrpSpPr>
        <p:grpSpPr>
          <a:xfrm>
            <a:off x="348747" y="333019"/>
            <a:ext cx="342903" cy="447293"/>
            <a:chOff x="590250" y="244200"/>
            <a:chExt cx="407975" cy="532175"/>
          </a:xfrm>
        </p:grpSpPr>
        <p:sp>
          <p:nvSpPr>
            <p:cNvPr id="498" name="Google Shape;498;p43"/>
            <p:cNvSpPr/>
            <p:nvPr/>
          </p:nvSpPr>
          <p:spPr>
            <a:xfrm>
              <a:off x="623125" y="313625"/>
              <a:ext cx="375100" cy="462750"/>
            </a:xfrm>
            <a:custGeom>
              <a:rect b="b" l="l" r="r" t="t"/>
              <a:pathLst>
                <a:path extrusionOk="0" fill="none" h="18510" w="15004">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43"/>
            <p:cNvSpPr/>
            <p:nvPr/>
          </p:nvSpPr>
          <p:spPr>
            <a:xfrm>
              <a:off x="590250" y="269775"/>
              <a:ext cx="377525" cy="462775"/>
            </a:xfrm>
            <a:custGeom>
              <a:rect b="b" l="l" r="r" t="t"/>
              <a:pathLst>
                <a:path extrusionOk="0" fill="none" h="18511" w="15101">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43"/>
            <p:cNvSpPr/>
            <p:nvPr/>
          </p:nvSpPr>
          <p:spPr>
            <a:xfrm>
              <a:off x="796650" y="274025"/>
              <a:ext cx="45100" cy="45100"/>
            </a:xfrm>
            <a:custGeom>
              <a:rect b="b" l="l" r="r" t="t"/>
              <a:pathLst>
                <a:path extrusionOk="0" fill="none" h="1804" w="1804">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43"/>
            <p:cNvSpPr/>
            <p:nvPr/>
          </p:nvSpPr>
          <p:spPr>
            <a:xfrm>
              <a:off x="713850" y="274025"/>
              <a:ext cx="45075" cy="45100"/>
            </a:xfrm>
            <a:custGeom>
              <a:rect b="b" l="l" r="r" t="t"/>
              <a:pathLst>
                <a:path extrusionOk="0" fill="none" h="1804" w="1803">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43"/>
            <p:cNvSpPr/>
            <p:nvPr/>
          </p:nvSpPr>
          <p:spPr>
            <a:xfrm>
              <a:off x="631050" y="274025"/>
              <a:ext cx="45075" cy="45100"/>
            </a:xfrm>
            <a:custGeom>
              <a:rect b="b" l="l" r="r" t="t"/>
              <a:pathLst>
                <a:path extrusionOk="0" fill="none" h="1804" w="1803">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43"/>
            <p:cNvSpPr/>
            <p:nvPr/>
          </p:nvSpPr>
          <p:spPr>
            <a:xfrm>
              <a:off x="649925" y="590050"/>
              <a:ext cx="133975" cy="25"/>
            </a:xfrm>
            <a:custGeom>
              <a:rect b="b" l="l" r="r" t="t"/>
              <a:pathLst>
                <a:path extrusionOk="0" fill="none" h="1" w="5359">
                  <a:moveTo>
                    <a:pt x="5358"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43"/>
            <p:cNvSpPr/>
            <p:nvPr/>
          </p:nvSpPr>
          <p:spPr>
            <a:xfrm>
              <a:off x="649925" y="534625"/>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43"/>
            <p:cNvSpPr/>
            <p:nvPr/>
          </p:nvSpPr>
          <p:spPr>
            <a:xfrm>
              <a:off x="649925" y="479825"/>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43"/>
            <p:cNvSpPr/>
            <p:nvPr/>
          </p:nvSpPr>
          <p:spPr>
            <a:xfrm>
              <a:off x="649925" y="424425"/>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43"/>
            <p:cNvSpPr/>
            <p:nvPr/>
          </p:nvSpPr>
          <p:spPr>
            <a:xfrm>
              <a:off x="879475" y="274025"/>
              <a:ext cx="45075" cy="45100"/>
            </a:xfrm>
            <a:custGeom>
              <a:rect b="b" l="l" r="r" t="t"/>
              <a:pathLst>
                <a:path extrusionOk="0" fill="none" h="1804" w="1803">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43"/>
            <p:cNvSpPr/>
            <p:nvPr/>
          </p:nvSpPr>
          <p:spPr>
            <a:xfrm>
              <a:off x="654800" y="244200"/>
              <a:ext cx="25" cy="51175"/>
            </a:xfrm>
            <a:custGeom>
              <a:rect b="b" l="l" r="r" t="t"/>
              <a:pathLst>
                <a:path extrusionOk="0" fill="none" h="2047" w="1">
                  <a:moveTo>
                    <a:pt x="0" y="1"/>
                  </a:moveTo>
                  <a:lnTo>
                    <a:pt x="0" y="204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43"/>
            <p:cNvSpPr/>
            <p:nvPr/>
          </p:nvSpPr>
          <p:spPr>
            <a:xfrm>
              <a:off x="737600" y="244200"/>
              <a:ext cx="25" cy="51175"/>
            </a:xfrm>
            <a:custGeom>
              <a:rect b="b" l="l" r="r" t="t"/>
              <a:pathLst>
                <a:path extrusionOk="0" fill="none" h="2047" w="1">
                  <a:moveTo>
                    <a:pt x="1" y="1"/>
                  </a:moveTo>
                  <a:lnTo>
                    <a:pt x="1" y="204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3"/>
            <p:cNvSpPr/>
            <p:nvPr/>
          </p:nvSpPr>
          <p:spPr>
            <a:xfrm>
              <a:off x="820400" y="244200"/>
              <a:ext cx="25" cy="51175"/>
            </a:xfrm>
            <a:custGeom>
              <a:rect b="b" l="l" r="r" t="t"/>
              <a:pathLst>
                <a:path extrusionOk="0" fill="none" h="2047" w="1">
                  <a:moveTo>
                    <a:pt x="1" y="1"/>
                  </a:moveTo>
                  <a:lnTo>
                    <a:pt x="1" y="204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43"/>
            <p:cNvSpPr/>
            <p:nvPr/>
          </p:nvSpPr>
          <p:spPr>
            <a:xfrm>
              <a:off x="903225" y="244200"/>
              <a:ext cx="25" cy="51175"/>
            </a:xfrm>
            <a:custGeom>
              <a:rect b="b" l="l" r="r" t="t"/>
              <a:pathLst>
                <a:path extrusionOk="0" fill="none" h="2047" w="1">
                  <a:moveTo>
                    <a:pt x="0" y="1"/>
                  </a:moveTo>
                  <a:lnTo>
                    <a:pt x="0" y="204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2" name="Google Shape;512;p43"/>
          <p:cNvGrpSpPr/>
          <p:nvPr/>
        </p:nvGrpSpPr>
        <p:grpSpPr>
          <a:xfrm>
            <a:off x="901439" y="399041"/>
            <a:ext cx="372594" cy="310144"/>
            <a:chOff x="1247825" y="322750"/>
            <a:chExt cx="443300" cy="369000"/>
          </a:xfrm>
        </p:grpSpPr>
        <p:sp>
          <p:nvSpPr>
            <p:cNvPr id="513" name="Google Shape;513;p43"/>
            <p:cNvSpPr/>
            <p:nvPr/>
          </p:nvSpPr>
          <p:spPr>
            <a:xfrm>
              <a:off x="1247825" y="322750"/>
              <a:ext cx="443300" cy="369000"/>
            </a:xfrm>
            <a:custGeom>
              <a:rect b="b" l="l" r="r" t="t"/>
              <a:pathLst>
                <a:path extrusionOk="0" fill="none" h="14760" w="17732">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43"/>
            <p:cNvSpPr/>
            <p:nvPr/>
          </p:nvSpPr>
          <p:spPr>
            <a:xfrm>
              <a:off x="1398225" y="386675"/>
              <a:ext cx="142500" cy="25"/>
            </a:xfrm>
            <a:custGeom>
              <a:rect b="b" l="l" r="r" t="t"/>
              <a:pathLst>
                <a:path extrusionOk="0" fill="none" h="1" w="5700">
                  <a:moveTo>
                    <a:pt x="5700" y="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43"/>
            <p:cNvSpPr/>
            <p:nvPr/>
          </p:nvSpPr>
          <p:spPr>
            <a:xfrm>
              <a:off x="1370225" y="450000"/>
              <a:ext cx="198500" cy="197900"/>
            </a:xfrm>
            <a:custGeom>
              <a:rect b="b" l="l" r="r" t="t"/>
              <a:pathLst>
                <a:path extrusionOk="0" fill="none" h="7916" w="794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43"/>
            <p:cNvSpPr/>
            <p:nvPr/>
          </p:nvSpPr>
          <p:spPr>
            <a:xfrm>
              <a:off x="1403100" y="482875"/>
              <a:ext cx="132750" cy="132150"/>
            </a:xfrm>
            <a:custGeom>
              <a:rect b="b" l="l" r="r" t="t"/>
              <a:pathLst>
                <a:path extrusionOk="0" fill="none" h="5286" w="531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43"/>
            <p:cNvSpPr/>
            <p:nvPr/>
          </p:nvSpPr>
          <p:spPr>
            <a:xfrm>
              <a:off x="1588800" y="435400"/>
              <a:ext cx="66400" cy="43850"/>
            </a:xfrm>
            <a:custGeom>
              <a:rect b="b" l="l" r="r" t="t"/>
              <a:pathLst>
                <a:path extrusionOk="0" fill="none" h="1754" w="2656">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8" name="Google Shape;518;p43"/>
          <p:cNvGrpSpPr/>
          <p:nvPr/>
        </p:nvGrpSpPr>
        <p:grpSpPr>
          <a:xfrm>
            <a:off x="1474618" y="397507"/>
            <a:ext cx="356204" cy="313212"/>
            <a:chOff x="1929775" y="320925"/>
            <a:chExt cx="423800" cy="372650"/>
          </a:xfrm>
        </p:grpSpPr>
        <p:sp>
          <p:nvSpPr>
            <p:cNvPr id="519" name="Google Shape;519;p43"/>
            <p:cNvSpPr/>
            <p:nvPr/>
          </p:nvSpPr>
          <p:spPr>
            <a:xfrm>
              <a:off x="1929775" y="320925"/>
              <a:ext cx="423800" cy="372650"/>
            </a:xfrm>
            <a:custGeom>
              <a:rect b="b" l="l" r="r" t="t"/>
              <a:pathLst>
                <a:path extrusionOk="0" fill="none" h="14906" w="16952">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43"/>
            <p:cNvSpPr/>
            <p:nvPr/>
          </p:nvSpPr>
          <p:spPr>
            <a:xfrm>
              <a:off x="1954125" y="345275"/>
              <a:ext cx="375100" cy="323950"/>
            </a:xfrm>
            <a:custGeom>
              <a:rect b="b" l="l" r="r" t="t"/>
              <a:pathLst>
                <a:path extrusionOk="0" fill="none" h="12958" w="15004">
                  <a:moveTo>
                    <a:pt x="15003" y="12957"/>
                  </a:moveTo>
                  <a:lnTo>
                    <a:pt x="1" y="12957"/>
                  </a:lnTo>
                  <a:lnTo>
                    <a:pt x="1" y="0"/>
                  </a:lnTo>
                  <a:lnTo>
                    <a:pt x="15003" y="0"/>
                  </a:lnTo>
                  <a:lnTo>
                    <a:pt x="15003" y="1295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43"/>
            <p:cNvSpPr/>
            <p:nvPr/>
          </p:nvSpPr>
          <p:spPr>
            <a:xfrm>
              <a:off x="2162375" y="534625"/>
              <a:ext cx="146750" cy="113275"/>
            </a:xfrm>
            <a:custGeom>
              <a:rect b="b" l="l" r="r" t="t"/>
              <a:pathLst>
                <a:path extrusionOk="0" fill="none" h="4531" w="587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43"/>
            <p:cNvSpPr/>
            <p:nvPr/>
          </p:nvSpPr>
          <p:spPr>
            <a:xfrm>
              <a:off x="1974225" y="468875"/>
              <a:ext cx="232600" cy="179025"/>
            </a:xfrm>
            <a:custGeom>
              <a:rect b="b" l="l" r="r" t="t"/>
              <a:pathLst>
                <a:path extrusionOk="0" fill="none" h="7161" w="9304">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43"/>
            <p:cNvSpPr/>
            <p:nvPr/>
          </p:nvSpPr>
          <p:spPr>
            <a:xfrm>
              <a:off x="2169675" y="396425"/>
              <a:ext cx="97450" cy="97450"/>
            </a:xfrm>
            <a:custGeom>
              <a:rect b="b" l="l" r="r" t="t"/>
              <a:pathLst>
                <a:path extrusionOk="0" fill="none" h="3898" w="3898">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4" name="Google Shape;524;p43"/>
          <p:cNvSpPr/>
          <p:nvPr/>
        </p:nvSpPr>
        <p:spPr>
          <a:xfrm>
            <a:off x="2071920" y="386254"/>
            <a:ext cx="291717" cy="335738"/>
          </a:xfrm>
          <a:custGeom>
            <a:rect b="b" l="l" r="r" t="t"/>
            <a:pathLst>
              <a:path extrusionOk="0" fill="none" h="15978" w="13883">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43"/>
          <p:cNvSpPr/>
          <p:nvPr/>
        </p:nvSpPr>
        <p:spPr>
          <a:xfrm>
            <a:off x="2656888" y="387284"/>
            <a:ext cx="251793" cy="333678"/>
          </a:xfrm>
          <a:custGeom>
            <a:rect b="b" l="l" r="r" t="t"/>
            <a:pathLst>
              <a:path extrusionOk="0" fill="none" h="15880" w="11983">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6" name="Google Shape;526;p43"/>
          <p:cNvGrpSpPr/>
          <p:nvPr/>
        </p:nvGrpSpPr>
        <p:grpSpPr>
          <a:xfrm>
            <a:off x="3744262" y="362185"/>
            <a:ext cx="336767" cy="383835"/>
            <a:chOff x="4630125" y="278900"/>
            <a:chExt cx="400675" cy="456675"/>
          </a:xfrm>
        </p:grpSpPr>
        <p:sp>
          <p:nvSpPr>
            <p:cNvPr id="527" name="Google Shape;527;p43"/>
            <p:cNvSpPr/>
            <p:nvPr/>
          </p:nvSpPr>
          <p:spPr>
            <a:xfrm>
              <a:off x="4659350" y="328825"/>
              <a:ext cx="371450" cy="96850"/>
            </a:xfrm>
            <a:custGeom>
              <a:rect b="b" l="l" r="r" t="t"/>
              <a:pathLst>
                <a:path extrusionOk="0" fill="none" h="3874" w="14858">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43"/>
            <p:cNvSpPr/>
            <p:nvPr/>
          </p:nvSpPr>
          <p:spPr>
            <a:xfrm>
              <a:off x="4630125" y="452425"/>
              <a:ext cx="371450" cy="96850"/>
            </a:xfrm>
            <a:custGeom>
              <a:rect b="b" l="l" r="r" t="t"/>
              <a:pathLst>
                <a:path extrusionOk="0" fill="none" h="3874" w="14858">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43"/>
            <p:cNvSpPr/>
            <p:nvPr/>
          </p:nvSpPr>
          <p:spPr>
            <a:xfrm>
              <a:off x="4808525" y="278900"/>
              <a:ext cx="43875" cy="49950"/>
            </a:xfrm>
            <a:custGeom>
              <a:rect b="b" l="l" r="r" t="t"/>
              <a:pathLst>
                <a:path extrusionOk="0" fill="none" h="1998" w="1755">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43"/>
            <p:cNvSpPr/>
            <p:nvPr/>
          </p:nvSpPr>
          <p:spPr>
            <a:xfrm>
              <a:off x="4808525" y="549250"/>
              <a:ext cx="43875" cy="186325"/>
            </a:xfrm>
            <a:custGeom>
              <a:rect b="b" l="l" r="r" t="t"/>
              <a:pathLst>
                <a:path extrusionOk="0" fill="none" h="7453" w="1755">
                  <a:moveTo>
                    <a:pt x="1" y="0"/>
                  </a:moveTo>
                  <a:lnTo>
                    <a:pt x="1" y="7453"/>
                  </a:lnTo>
                  <a:lnTo>
                    <a:pt x="1754" y="7453"/>
                  </a:lnTo>
                  <a:lnTo>
                    <a:pt x="1754" y="0"/>
                  </a:lnTo>
                  <a:lnTo>
                    <a:pt x="1"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1" name="Google Shape;531;p43"/>
          <p:cNvSpPr/>
          <p:nvPr/>
        </p:nvSpPr>
        <p:spPr>
          <a:xfrm>
            <a:off x="4284851" y="385750"/>
            <a:ext cx="385895" cy="336746"/>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2" name="Google Shape;532;p43"/>
          <p:cNvGrpSpPr/>
          <p:nvPr/>
        </p:nvGrpSpPr>
        <p:grpSpPr>
          <a:xfrm>
            <a:off x="353874" y="908741"/>
            <a:ext cx="342882" cy="418128"/>
            <a:chOff x="596350" y="929175"/>
            <a:chExt cx="407950" cy="497475"/>
          </a:xfrm>
        </p:grpSpPr>
        <p:sp>
          <p:nvSpPr>
            <p:cNvPr id="533" name="Google Shape;533;p43"/>
            <p:cNvSpPr/>
            <p:nvPr/>
          </p:nvSpPr>
          <p:spPr>
            <a:xfrm>
              <a:off x="596350" y="953550"/>
              <a:ext cx="387250" cy="473100"/>
            </a:xfrm>
            <a:custGeom>
              <a:rect b="b" l="l" r="r" t="t"/>
              <a:pathLst>
                <a:path extrusionOk="0" fill="none" h="18924" w="1549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43"/>
            <p:cNvSpPr/>
            <p:nvPr/>
          </p:nvSpPr>
          <p:spPr>
            <a:xfrm>
              <a:off x="626775" y="929175"/>
              <a:ext cx="377525" cy="462775"/>
            </a:xfrm>
            <a:custGeom>
              <a:rect b="b" l="l" r="r" t="t"/>
              <a:pathLst>
                <a:path extrusionOk="0" fill="none" h="18511" w="15101">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43"/>
            <p:cNvSpPr/>
            <p:nvPr/>
          </p:nvSpPr>
          <p:spPr>
            <a:xfrm>
              <a:off x="688900" y="1256150"/>
              <a:ext cx="133975" cy="25"/>
            </a:xfrm>
            <a:custGeom>
              <a:rect b="b" l="l" r="r" t="t"/>
              <a:pathLst>
                <a:path extrusionOk="0" fill="none" h="1" w="5359">
                  <a:moveTo>
                    <a:pt x="5358"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43"/>
            <p:cNvSpPr/>
            <p:nvPr/>
          </p:nvSpPr>
          <p:spPr>
            <a:xfrm>
              <a:off x="688900" y="1201350"/>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43"/>
            <p:cNvSpPr/>
            <p:nvPr/>
          </p:nvSpPr>
          <p:spPr>
            <a:xfrm>
              <a:off x="688900" y="1145950"/>
              <a:ext cx="255750" cy="25"/>
            </a:xfrm>
            <a:custGeom>
              <a:rect b="b" l="l" r="r" t="t"/>
              <a:pathLst>
                <a:path extrusionOk="0" fill="none" h="1" w="10230">
                  <a:moveTo>
                    <a:pt x="10229"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43"/>
            <p:cNvSpPr/>
            <p:nvPr/>
          </p:nvSpPr>
          <p:spPr>
            <a:xfrm>
              <a:off x="688900" y="1090525"/>
              <a:ext cx="255750" cy="25"/>
            </a:xfrm>
            <a:custGeom>
              <a:rect b="b" l="l" r="r" t="t"/>
              <a:pathLst>
                <a:path extrusionOk="0" fill="none" h="1" w="10230">
                  <a:moveTo>
                    <a:pt x="1022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43"/>
            <p:cNvSpPr/>
            <p:nvPr/>
          </p:nvSpPr>
          <p:spPr>
            <a:xfrm>
              <a:off x="920250" y="929175"/>
              <a:ext cx="84050" cy="84050"/>
            </a:xfrm>
            <a:custGeom>
              <a:rect b="b" l="l" r="r" t="t"/>
              <a:pathLst>
                <a:path extrusionOk="0" fill="none" h="3362" w="3362">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0" name="Google Shape;540;p43"/>
          <p:cNvGrpSpPr/>
          <p:nvPr/>
        </p:nvGrpSpPr>
        <p:grpSpPr>
          <a:xfrm>
            <a:off x="1478190" y="969656"/>
            <a:ext cx="349060" cy="298882"/>
            <a:chOff x="1934025" y="1001650"/>
            <a:chExt cx="415300" cy="355600"/>
          </a:xfrm>
        </p:grpSpPr>
        <p:sp>
          <p:nvSpPr>
            <p:cNvPr id="541" name="Google Shape;541;p43"/>
            <p:cNvSpPr/>
            <p:nvPr/>
          </p:nvSpPr>
          <p:spPr>
            <a:xfrm>
              <a:off x="1934025" y="1303650"/>
              <a:ext cx="207650" cy="53600"/>
            </a:xfrm>
            <a:custGeom>
              <a:rect b="b" l="l" r="r" t="t"/>
              <a:pathLst>
                <a:path extrusionOk="0" fill="none" h="2144" w="8306">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43"/>
            <p:cNvSpPr/>
            <p:nvPr/>
          </p:nvSpPr>
          <p:spPr>
            <a:xfrm>
              <a:off x="2141650" y="1303650"/>
              <a:ext cx="207675" cy="53600"/>
            </a:xfrm>
            <a:custGeom>
              <a:rect b="b" l="l" r="r" t="t"/>
              <a:pathLst>
                <a:path extrusionOk="0" fill="none" h="2144" w="8307">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43"/>
            <p:cNvSpPr/>
            <p:nvPr/>
          </p:nvSpPr>
          <p:spPr>
            <a:xfrm>
              <a:off x="1934025" y="1001650"/>
              <a:ext cx="207650" cy="331250"/>
            </a:xfrm>
            <a:custGeom>
              <a:rect b="b" l="l" r="r" t="t"/>
              <a:pathLst>
                <a:path extrusionOk="0" fill="none" h="13250" w="8306">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43"/>
            <p:cNvSpPr/>
            <p:nvPr/>
          </p:nvSpPr>
          <p:spPr>
            <a:xfrm>
              <a:off x="2141650" y="1001650"/>
              <a:ext cx="207675" cy="331250"/>
            </a:xfrm>
            <a:custGeom>
              <a:rect b="b" l="l" r="r" t="t"/>
              <a:pathLst>
                <a:path extrusionOk="0" fill="none" h="13250" w="8307">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5" name="Google Shape;545;p43"/>
          <p:cNvSpPr/>
          <p:nvPr/>
        </p:nvSpPr>
        <p:spPr>
          <a:xfrm>
            <a:off x="2042249" y="944598"/>
            <a:ext cx="351077" cy="349039"/>
          </a:xfrm>
          <a:custGeom>
            <a:rect b="b" l="l" r="r" t="t"/>
            <a:pathLst>
              <a:path extrusionOk="0" fill="none" h="16611" w="16708">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43"/>
          <p:cNvSpPr/>
          <p:nvPr/>
        </p:nvSpPr>
        <p:spPr>
          <a:xfrm>
            <a:off x="2607759" y="961997"/>
            <a:ext cx="350068" cy="314242"/>
          </a:xfrm>
          <a:custGeom>
            <a:rect b="b" l="l" r="r" t="t"/>
            <a:pathLst>
              <a:path extrusionOk="0" fill="none" h="14955" w="1666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43"/>
          <p:cNvSpPr/>
          <p:nvPr/>
        </p:nvSpPr>
        <p:spPr>
          <a:xfrm>
            <a:off x="3177871" y="964561"/>
            <a:ext cx="339835" cy="309115"/>
          </a:xfrm>
          <a:custGeom>
            <a:rect b="b" l="l" r="r" t="t"/>
            <a:pathLst>
              <a:path extrusionOk="0" fill="none" h="14711" w="16173">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43"/>
          <p:cNvSpPr/>
          <p:nvPr/>
        </p:nvSpPr>
        <p:spPr>
          <a:xfrm>
            <a:off x="3754139" y="967629"/>
            <a:ext cx="317310" cy="302979"/>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49" name="Google Shape;549;p43"/>
          <p:cNvGrpSpPr/>
          <p:nvPr/>
        </p:nvGrpSpPr>
        <p:grpSpPr>
          <a:xfrm>
            <a:off x="4302585" y="947131"/>
            <a:ext cx="350068" cy="350573"/>
            <a:chOff x="5294400" y="974850"/>
            <a:chExt cx="416500" cy="417100"/>
          </a:xfrm>
        </p:grpSpPr>
        <p:sp>
          <p:nvSpPr>
            <p:cNvPr id="550" name="Google Shape;550;p43"/>
            <p:cNvSpPr/>
            <p:nvPr/>
          </p:nvSpPr>
          <p:spPr>
            <a:xfrm>
              <a:off x="5325450" y="997975"/>
              <a:ext cx="151650" cy="154700"/>
            </a:xfrm>
            <a:custGeom>
              <a:rect b="b" l="l" r="r" t="t"/>
              <a:pathLst>
                <a:path extrusionOk="0" fill="none" h="6188" w="6066">
                  <a:moveTo>
                    <a:pt x="2680" y="74"/>
                  </a:moveTo>
                  <a:lnTo>
                    <a:pt x="2680" y="74"/>
                  </a:lnTo>
                  <a:lnTo>
                    <a:pt x="2607" y="1"/>
                  </a:lnTo>
                  <a:lnTo>
                    <a:pt x="2534" y="1"/>
                  </a:lnTo>
                  <a:lnTo>
                    <a:pt x="2461" y="25"/>
                  </a:lnTo>
                  <a:lnTo>
                    <a:pt x="2436" y="147"/>
                  </a:lnTo>
                  <a:lnTo>
                    <a:pt x="2095" y="1803"/>
                  </a:lnTo>
                  <a:lnTo>
                    <a:pt x="2095" y="1803"/>
                  </a:lnTo>
                  <a:lnTo>
                    <a:pt x="2047" y="1925"/>
                  </a:lnTo>
                  <a:lnTo>
                    <a:pt x="1974" y="2047"/>
                  </a:lnTo>
                  <a:lnTo>
                    <a:pt x="1852" y="2169"/>
                  </a:lnTo>
                  <a:lnTo>
                    <a:pt x="1730" y="2217"/>
                  </a:lnTo>
                  <a:lnTo>
                    <a:pt x="123" y="2753"/>
                  </a:lnTo>
                  <a:lnTo>
                    <a:pt x="123" y="2753"/>
                  </a:lnTo>
                  <a:lnTo>
                    <a:pt x="25" y="2826"/>
                  </a:lnTo>
                  <a:lnTo>
                    <a:pt x="1" y="2875"/>
                  </a:lnTo>
                  <a:lnTo>
                    <a:pt x="25" y="2948"/>
                  </a:lnTo>
                  <a:lnTo>
                    <a:pt x="98" y="3021"/>
                  </a:lnTo>
                  <a:lnTo>
                    <a:pt x="1584" y="3849"/>
                  </a:lnTo>
                  <a:lnTo>
                    <a:pt x="1584" y="3849"/>
                  </a:lnTo>
                  <a:lnTo>
                    <a:pt x="1706" y="3922"/>
                  </a:lnTo>
                  <a:lnTo>
                    <a:pt x="1803" y="4044"/>
                  </a:lnTo>
                  <a:lnTo>
                    <a:pt x="1852" y="4190"/>
                  </a:lnTo>
                  <a:lnTo>
                    <a:pt x="1876" y="4312"/>
                  </a:lnTo>
                  <a:lnTo>
                    <a:pt x="1901" y="6017"/>
                  </a:lnTo>
                  <a:lnTo>
                    <a:pt x="1901" y="6017"/>
                  </a:lnTo>
                  <a:lnTo>
                    <a:pt x="1925" y="6114"/>
                  </a:lnTo>
                  <a:lnTo>
                    <a:pt x="1974" y="6187"/>
                  </a:lnTo>
                  <a:lnTo>
                    <a:pt x="2047" y="6187"/>
                  </a:lnTo>
                  <a:lnTo>
                    <a:pt x="2120" y="6114"/>
                  </a:lnTo>
                  <a:lnTo>
                    <a:pt x="3362" y="4969"/>
                  </a:lnTo>
                  <a:lnTo>
                    <a:pt x="3362" y="4969"/>
                  </a:lnTo>
                  <a:lnTo>
                    <a:pt x="3484" y="4872"/>
                  </a:lnTo>
                  <a:lnTo>
                    <a:pt x="3630" y="4823"/>
                  </a:lnTo>
                  <a:lnTo>
                    <a:pt x="3776" y="4823"/>
                  </a:lnTo>
                  <a:lnTo>
                    <a:pt x="3922" y="4848"/>
                  </a:lnTo>
                  <a:lnTo>
                    <a:pt x="5530" y="5335"/>
                  </a:lnTo>
                  <a:lnTo>
                    <a:pt x="5530" y="5335"/>
                  </a:lnTo>
                  <a:lnTo>
                    <a:pt x="5651" y="5359"/>
                  </a:lnTo>
                  <a:lnTo>
                    <a:pt x="5700" y="5335"/>
                  </a:lnTo>
                  <a:lnTo>
                    <a:pt x="5724" y="5262"/>
                  </a:lnTo>
                  <a:lnTo>
                    <a:pt x="5700" y="5164"/>
                  </a:lnTo>
                  <a:lnTo>
                    <a:pt x="4994" y="3606"/>
                  </a:lnTo>
                  <a:lnTo>
                    <a:pt x="4994" y="3606"/>
                  </a:lnTo>
                  <a:lnTo>
                    <a:pt x="4945" y="3484"/>
                  </a:lnTo>
                  <a:lnTo>
                    <a:pt x="4945" y="3338"/>
                  </a:lnTo>
                  <a:lnTo>
                    <a:pt x="4969" y="3191"/>
                  </a:lnTo>
                  <a:lnTo>
                    <a:pt x="5042" y="3070"/>
                  </a:lnTo>
                  <a:lnTo>
                    <a:pt x="6017" y="1681"/>
                  </a:lnTo>
                  <a:lnTo>
                    <a:pt x="6017" y="1681"/>
                  </a:lnTo>
                  <a:lnTo>
                    <a:pt x="6065" y="1584"/>
                  </a:lnTo>
                  <a:lnTo>
                    <a:pt x="6065" y="1511"/>
                  </a:lnTo>
                  <a:lnTo>
                    <a:pt x="5992" y="1462"/>
                  </a:lnTo>
                  <a:lnTo>
                    <a:pt x="5895" y="1462"/>
                  </a:lnTo>
                  <a:lnTo>
                    <a:pt x="4190" y="1657"/>
                  </a:lnTo>
                  <a:lnTo>
                    <a:pt x="4190" y="1657"/>
                  </a:lnTo>
                  <a:lnTo>
                    <a:pt x="4068" y="1657"/>
                  </a:lnTo>
                  <a:lnTo>
                    <a:pt x="3922" y="1608"/>
                  </a:lnTo>
                  <a:lnTo>
                    <a:pt x="3800" y="1535"/>
                  </a:lnTo>
                  <a:lnTo>
                    <a:pt x="3703" y="1438"/>
                  </a:lnTo>
                  <a:lnTo>
                    <a:pt x="2680" y="7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43"/>
            <p:cNvSpPr/>
            <p:nvPr/>
          </p:nvSpPr>
          <p:spPr>
            <a:xfrm>
              <a:off x="5294400" y="974850"/>
              <a:ext cx="416500" cy="417100"/>
            </a:xfrm>
            <a:custGeom>
              <a:rect b="b" l="l" r="r" t="t"/>
              <a:pathLst>
                <a:path extrusionOk="0" fill="none" h="16684" w="16660">
                  <a:moveTo>
                    <a:pt x="4872" y="12202"/>
                  </a:moveTo>
                  <a:lnTo>
                    <a:pt x="4872" y="12202"/>
                  </a:lnTo>
                  <a:lnTo>
                    <a:pt x="5261" y="12178"/>
                  </a:lnTo>
                  <a:lnTo>
                    <a:pt x="5627" y="12154"/>
                  </a:lnTo>
                  <a:lnTo>
                    <a:pt x="5992" y="12105"/>
                  </a:lnTo>
                  <a:lnTo>
                    <a:pt x="6357" y="12032"/>
                  </a:lnTo>
                  <a:lnTo>
                    <a:pt x="6698" y="11959"/>
                  </a:lnTo>
                  <a:lnTo>
                    <a:pt x="7039" y="11861"/>
                  </a:lnTo>
                  <a:lnTo>
                    <a:pt x="7380" y="11740"/>
                  </a:lnTo>
                  <a:lnTo>
                    <a:pt x="7721" y="11618"/>
                  </a:lnTo>
                  <a:lnTo>
                    <a:pt x="8038" y="11472"/>
                  </a:lnTo>
                  <a:lnTo>
                    <a:pt x="8355" y="11301"/>
                  </a:lnTo>
                  <a:lnTo>
                    <a:pt x="8671" y="11131"/>
                  </a:lnTo>
                  <a:lnTo>
                    <a:pt x="8963" y="10936"/>
                  </a:lnTo>
                  <a:lnTo>
                    <a:pt x="9256" y="10741"/>
                  </a:lnTo>
                  <a:lnTo>
                    <a:pt x="9524" y="10522"/>
                  </a:lnTo>
                  <a:lnTo>
                    <a:pt x="9792" y="10303"/>
                  </a:lnTo>
                  <a:lnTo>
                    <a:pt x="10035" y="10059"/>
                  </a:lnTo>
                  <a:lnTo>
                    <a:pt x="10279" y="9791"/>
                  </a:lnTo>
                  <a:lnTo>
                    <a:pt x="10522" y="9523"/>
                  </a:lnTo>
                  <a:lnTo>
                    <a:pt x="10741" y="9255"/>
                  </a:lnTo>
                  <a:lnTo>
                    <a:pt x="10936" y="8963"/>
                  </a:lnTo>
                  <a:lnTo>
                    <a:pt x="11131" y="8671"/>
                  </a:lnTo>
                  <a:lnTo>
                    <a:pt x="11302" y="8379"/>
                  </a:lnTo>
                  <a:lnTo>
                    <a:pt x="11472" y="8062"/>
                  </a:lnTo>
                  <a:lnTo>
                    <a:pt x="11618" y="7721"/>
                  </a:lnTo>
                  <a:lnTo>
                    <a:pt x="11740" y="7404"/>
                  </a:lnTo>
                  <a:lnTo>
                    <a:pt x="11862" y="7063"/>
                  </a:lnTo>
                  <a:lnTo>
                    <a:pt x="11959" y="6722"/>
                  </a:lnTo>
                  <a:lnTo>
                    <a:pt x="12032" y="6357"/>
                  </a:lnTo>
                  <a:lnTo>
                    <a:pt x="12105" y="5992"/>
                  </a:lnTo>
                  <a:lnTo>
                    <a:pt x="12154" y="5626"/>
                  </a:lnTo>
                  <a:lnTo>
                    <a:pt x="12178" y="5261"/>
                  </a:lnTo>
                  <a:lnTo>
                    <a:pt x="12178" y="4896"/>
                  </a:lnTo>
                  <a:lnTo>
                    <a:pt x="12178" y="4896"/>
                  </a:lnTo>
                  <a:lnTo>
                    <a:pt x="12178" y="4531"/>
                  </a:lnTo>
                  <a:lnTo>
                    <a:pt x="12154" y="4190"/>
                  </a:lnTo>
                  <a:lnTo>
                    <a:pt x="12105" y="3849"/>
                  </a:lnTo>
                  <a:lnTo>
                    <a:pt x="12057" y="3508"/>
                  </a:lnTo>
                  <a:lnTo>
                    <a:pt x="11983" y="3191"/>
                  </a:lnTo>
                  <a:lnTo>
                    <a:pt x="11886" y="2850"/>
                  </a:lnTo>
                  <a:lnTo>
                    <a:pt x="11789" y="2533"/>
                  </a:lnTo>
                  <a:lnTo>
                    <a:pt x="11691" y="2217"/>
                  </a:lnTo>
                  <a:lnTo>
                    <a:pt x="11545" y="1925"/>
                  </a:lnTo>
                  <a:lnTo>
                    <a:pt x="11423" y="1632"/>
                  </a:lnTo>
                  <a:lnTo>
                    <a:pt x="11253" y="1340"/>
                  </a:lnTo>
                  <a:lnTo>
                    <a:pt x="11107" y="1048"/>
                  </a:lnTo>
                  <a:lnTo>
                    <a:pt x="10912" y="780"/>
                  </a:lnTo>
                  <a:lnTo>
                    <a:pt x="10717" y="512"/>
                  </a:lnTo>
                  <a:lnTo>
                    <a:pt x="10303" y="0"/>
                  </a:lnTo>
                  <a:lnTo>
                    <a:pt x="10303" y="0"/>
                  </a:lnTo>
                  <a:lnTo>
                    <a:pt x="10644" y="98"/>
                  </a:lnTo>
                  <a:lnTo>
                    <a:pt x="10985" y="220"/>
                  </a:lnTo>
                  <a:lnTo>
                    <a:pt x="11642" y="463"/>
                  </a:lnTo>
                  <a:lnTo>
                    <a:pt x="12251" y="780"/>
                  </a:lnTo>
                  <a:lnTo>
                    <a:pt x="12836" y="1121"/>
                  </a:lnTo>
                  <a:lnTo>
                    <a:pt x="13396" y="1535"/>
                  </a:lnTo>
                  <a:lnTo>
                    <a:pt x="13932" y="1973"/>
                  </a:lnTo>
                  <a:lnTo>
                    <a:pt x="14419" y="2460"/>
                  </a:lnTo>
                  <a:lnTo>
                    <a:pt x="14857" y="2972"/>
                  </a:lnTo>
                  <a:lnTo>
                    <a:pt x="15271" y="3532"/>
                  </a:lnTo>
                  <a:lnTo>
                    <a:pt x="15612" y="4116"/>
                  </a:lnTo>
                  <a:lnTo>
                    <a:pt x="15929" y="4750"/>
                  </a:lnTo>
                  <a:lnTo>
                    <a:pt x="16197" y="5383"/>
                  </a:lnTo>
                  <a:lnTo>
                    <a:pt x="16294" y="5724"/>
                  </a:lnTo>
                  <a:lnTo>
                    <a:pt x="16392" y="6065"/>
                  </a:lnTo>
                  <a:lnTo>
                    <a:pt x="16465" y="6406"/>
                  </a:lnTo>
                  <a:lnTo>
                    <a:pt x="16538" y="6771"/>
                  </a:lnTo>
                  <a:lnTo>
                    <a:pt x="16587" y="7112"/>
                  </a:lnTo>
                  <a:lnTo>
                    <a:pt x="16635" y="7477"/>
                  </a:lnTo>
                  <a:lnTo>
                    <a:pt x="16660" y="7843"/>
                  </a:lnTo>
                  <a:lnTo>
                    <a:pt x="16660" y="8208"/>
                  </a:lnTo>
                  <a:lnTo>
                    <a:pt x="16660" y="8208"/>
                  </a:lnTo>
                  <a:lnTo>
                    <a:pt x="16660" y="8647"/>
                  </a:lnTo>
                  <a:lnTo>
                    <a:pt x="16611" y="9061"/>
                  </a:lnTo>
                  <a:lnTo>
                    <a:pt x="16562" y="9499"/>
                  </a:lnTo>
                  <a:lnTo>
                    <a:pt x="16489" y="9913"/>
                  </a:lnTo>
                  <a:lnTo>
                    <a:pt x="16392" y="10327"/>
                  </a:lnTo>
                  <a:lnTo>
                    <a:pt x="16294" y="10717"/>
                  </a:lnTo>
                  <a:lnTo>
                    <a:pt x="16148" y="11131"/>
                  </a:lnTo>
                  <a:lnTo>
                    <a:pt x="16002" y="11496"/>
                  </a:lnTo>
                  <a:lnTo>
                    <a:pt x="15832" y="11886"/>
                  </a:lnTo>
                  <a:lnTo>
                    <a:pt x="15637" y="12251"/>
                  </a:lnTo>
                  <a:lnTo>
                    <a:pt x="15442" y="12592"/>
                  </a:lnTo>
                  <a:lnTo>
                    <a:pt x="15223" y="12933"/>
                  </a:lnTo>
                  <a:lnTo>
                    <a:pt x="14979" y="13274"/>
                  </a:lnTo>
                  <a:lnTo>
                    <a:pt x="14736" y="13591"/>
                  </a:lnTo>
                  <a:lnTo>
                    <a:pt x="14468" y="13907"/>
                  </a:lnTo>
                  <a:lnTo>
                    <a:pt x="14175" y="14199"/>
                  </a:lnTo>
                  <a:lnTo>
                    <a:pt x="13883" y="14467"/>
                  </a:lnTo>
                  <a:lnTo>
                    <a:pt x="13591" y="14735"/>
                  </a:lnTo>
                  <a:lnTo>
                    <a:pt x="13274" y="15003"/>
                  </a:lnTo>
                  <a:lnTo>
                    <a:pt x="12933" y="15222"/>
                  </a:lnTo>
                  <a:lnTo>
                    <a:pt x="12592" y="15442"/>
                  </a:lnTo>
                  <a:lnTo>
                    <a:pt x="12227" y="15661"/>
                  </a:lnTo>
                  <a:lnTo>
                    <a:pt x="11862" y="15831"/>
                  </a:lnTo>
                  <a:lnTo>
                    <a:pt x="11496" y="16002"/>
                  </a:lnTo>
                  <a:lnTo>
                    <a:pt x="11107" y="16172"/>
                  </a:lnTo>
                  <a:lnTo>
                    <a:pt x="10717" y="16294"/>
                  </a:lnTo>
                  <a:lnTo>
                    <a:pt x="10303" y="16416"/>
                  </a:lnTo>
                  <a:lnTo>
                    <a:pt x="9913" y="16513"/>
                  </a:lnTo>
                  <a:lnTo>
                    <a:pt x="9475" y="16586"/>
                  </a:lnTo>
                  <a:lnTo>
                    <a:pt x="9061" y="16635"/>
                  </a:lnTo>
                  <a:lnTo>
                    <a:pt x="8622" y="16659"/>
                  </a:lnTo>
                  <a:lnTo>
                    <a:pt x="8208" y="16684"/>
                  </a:lnTo>
                  <a:lnTo>
                    <a:pt x="8208" y="16684"/>
                  </a:lnTo>
                  <a:lnTo>
                    <a:pt x="7819" y="16659"/>
                  </a:lnTo>
                  <a:lnTo>
                    <a:pt x="7453" y="16635"/>
                  </a:lnTo>
                  <a:lnTo>
                    <a:pt x="7112" y="16611"/>
                  </a:lnTo>
                  <a:lnTo>
                    <a:pt x="6747" y="16562"/>
                  </a:lnTo>
                  <a:lnTo>
                    <a:pt x="6406" y="16489"/>
                  </a:lnTo>
                  <a:lnTo>
                    <a:pt x="6065" y="16391"/>
                  </a:lnTo>
                  <a:lnTo>
                    <a:pt x="5724" y="16294"/>
                  </a:lnTo>
                  <a:lnTo>
                    <a:pt x="5383" y="16197"/>
                  </a:lnTo>
                  <a:lnTo>
                    <a:pt x="4726" y="15929"/>
                  </a:lnTo>
                  <a:lnTo>
                    <a:pt x="4117" y="15636"/>
                  </a:lnTo>
                  <a:lnTo>
                    <a:pt x="3532" y="15271"/>
                  </a:lnTo>
                  <a:lnTo>
                    <a:pt x="2972" y="14857"/>
                  </a:lnTo>
                  <a:lnTo>
                    <a:pt x="2436" y="14419"/>
                  </a:lnTo>
                  <a:lnTo>
                    <a:pt x="1974" y="13932"/>
                  </a:lnTo>
                  <a:lnTo>
                    <a:pt x="1511" y="13420"/>
                  </a:lnTo>
                  <a:lnTo>
                    <a:pt x="1121" y="12860"/>
                  </a:lnTo>
                  <a:lnTo>
                    <a:pt x="756" y="12275"/>
                  </a:lnTo>
                  <a:lnTo>
                    <a:pt x="464" y="11642"/>
                  </a:lnTo>
                  <a:lnTo>
                    <a:pt x="196" y="10985"/>
                  </a:lnTo>
                  <a:lnTo>
                    <a:pt x="98" y="10668"/>
                  </a:lnTo>
                  <a:lnTo>
                    <a:pt x="1" y="10327"/>
                  </a:lnTo>
                  <a:lnTo>
                    <a:pt x="1" y="10327"/>
                  </a:lnTo>
                  <a:lnTo>
                    <a:pt x="488" y="10741"/>
                  </a:lnTo>
                  <a:lnTo>
                    <a:pt x="756" y="10936"/>
                  </a:lnTo>
                  <a:lnTo>
                    <a:pt x="1048" y="11106"/>
                  </a:lnTo>
                  <a:lnTo>
                    <a:pt x="1316" y="11277"/>
                  </a:lnTo>
                  <a:lnTo>
                    <a:pt x="1608" y="11423"/>
                  </a:lnTo>
                  <a:lnTo>
                    <a:pt x="1901" y="11569"/>
                  </a:lnTo>
                  <a:lnTo>
                    <a:pt x="2217" y="11691"/>
                  </a:lnTo>
                  <a:lnTo>
                    <a:pt x="2534" y="11813"/>
                  </a:lnTo>
                  <a:lnTo>
                    <a:pt x="2850" y="11910"/>
                  </a:lnTo>
                  <a:lnTo>
                    <a:pt x="3167" y="11983"/>
                  </a:lnTo>
                  <a:lnTo>
                    <a:pt x="3508" y="12056"/>
                  </a:lnTo>
                  <a:lnTo>
                    <a:pt x="3849" y="12129"/>
                  </a:lnTo>
                  <a:lnTo>
                    <a:pt x="4190" y="12154"/>
                  </a:lnTo>
                  <a:lnTo>
                    <a:pt x="4531" y="12178"/>
                  </a:lnTo>
                  <a:lnTo>
                    <a:pt x="4872" y="12202"/>
                  </a:lnTo>
                  <a:lnTo>
                    <a:pt x="4872" y="122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2" name="Google Shape;552;p43"/>
          <p:cNvGrpSpPr/>
          <p:nvPr/>
        </p:nvGrpSpPr>
        <p:grpSpPr>
          <a:xfrm>
            <a:off x="4825607" y="907732"/>
            <a:ext cx="433992" cy="422729"/>
            <a:chOff x="5916675" y="927975"/>
            <a:chExt cx="516350" cy="502950"/>
          </a:xfrm>
        </p:grpSpPr>
        <p:sp>
          <p:nvSpPr>
            <p:cNvPr id="553" name="Google Shape;553;p43"/>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43"/>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5" name="Google Shape;555;p43"/>
          <p:cNvGrpSpPr/>
          <p:nvPr/>
        </p:nvGrpSpPr>
        <p:grpSpPr>
          <a:xfrm>
            <a:off x="327251" y="1557145"/>
            <a:ext cx="391001" cy="264085"/>
            <a:chOff x="564675" y="1700625"/>
            <a:chExt cx="465200" cy="314200"/>
          </a:xfrm>
        </p:grpSpPr>
        <p:sp>
          <p:nvSpPr>
            <p:cNvPr id="556" name="Google Shape;556;p43"/>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43"/>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43"/>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9" name="Google Shape;559;p43"/>
          <p:cNvGrpSpPr/>
          <p:nvPr/>
        </p:nvGrpSpPr>
        <p:grpSpPr>
          <a:xfrm>
            <a:off x="892235" y="1492657"/>
            <a:ext cx="391001" cy="382827"/>
            <a:chOff x="1236875" y="1623900"/>
            <a:chExt cx="465200" cy="455475"/>
          </a:xfrm>
        </p:grpSpPr>
        <p:sp>
          <p:nvSpPr>
            <p:cNvPr id="560" name="Google Shape;560;p43"/>
            <p:cNvSpPr/>
            <p:nvPr/>
          </p:nvSpPr>
          <p:spPr>
            <a:xfrm>
              <a:off x="1236875" y="1623900"/>
              <a:ext cx="465200" cy="445125"/>
            </a:xfrm>
            <a:custGeom>
              <a:rect b="b" l="l" r="r" t="t"/>
              <a:pathLst>
                <a:path extrusionOk="0" fill="none" h="17805" w="18608">
                  <a:moveTo>
                    <a:pt x="13493" y="14127"/>
                  </a:moveTo>
                  <a:lnTo>
                    <a:pt x="18608" y="17804"/>
                  </a:lnTo>
                  <a:lnTo>
                    <a:pt x="18608" y="17804"/>
                  </a:lnTo>
                  <a:lnTo>
                    <a:pt x="18608" y="17731"/>
                  </a:lnTo>
                  <a:lnTo>
                    <a:pt x="18608" y="6723"/>
                  </a:lnTo>
                  <a:lnTo>
                    <a:pt x="9304" y="1"/>
                  </a:lnTo>
                  <a:lnTo>
                    <a:pt x="1" y="6723"/>
                  </a:lnTo>
                  <a:lnTo>
                    <a:pt x="1" y="17731"/>
                  </a:lnTo>
                  <a:lnTo>
                    <a:pt x="1" y="17731"/>
                  </a:lnTo>
                  <a:lnTo>
                    <a:pt x="1" y="17804"/>
                  </a:lnTo>
                  <a:lnTo>
                    <a:pt x="5115" y="1412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43"/>
            <p:cNvSpPr/>
            <p:nvPr/>
          </p:nvSpPr>
          <p:spPr>
            <a:xfrm>
              <a:off x="1244800" y="2078750"/>
              <a:ext cx="449375" cy="625"/>
            </a:xfrm>
            <a:custGeom>
              <a:rect b="b" l="l" r="r" t="t"/>
              <a:pathLst>
                <a:path extrusionOk="0" fill="none" h="25" w="17975">
                  <a:moveTo>
                    <a:pt x="0" y="0"/>
                  </a:moveTo>
                  <a:lnTo>
                    <a:pt x="0" y="0"/>
                  </a:lnTo>
                  <a:lnTo>
                    <a:pt x="98" y="0"/>
                  </a:lnTo>
                  <a:lnTo>
                    <a:pt x="171" y="24"/>
                  </a:lnTo>
                  <a:lnTo>
                    <a:pt x="17804" y="24"/>
                  </a:lnTo>
                  <a:lnTo>
                    <a:pt x="17804" y="24"/>
                  </a:lnTo>
                  <a:lnTo>
                    <a:pt x="17877" y="0"/>
                  </a:lnTo>
                  <a:lnTo>
                    <a:pt x="17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43"/>
            <p:cNvSpPr/>
            <p:nvPr/>
          </p:nvSpPr>
          <p:spPr>
            <a:xfrm>
              <a:off x="1236875" y="1791950"/>
              <a:ext cx="465200" cy="171725"/>
            </a:xfrm>
            <a:custGeom>
              <a:rect b="b" l="l" r="r" t="t"/>
              <a:pathLst>
                <a:path extrusionOk="0" fill="none" h="6869" w="18608">
                  <a:moveTo>
                    <a:pt x="18608" y="1"/>
                  </a:moveTo>
                  <a:lnTo>
                    <a:pt x="9450" y="6820"/>
                  </a:lnTo>
                  <a:lnTo>
                    <a:pt x="9450" y="6820"/>
                  </a:lnTo>
                  <a:lnTo>
                    <a:pt x="9377" y="6845"/>
                  </a:lnTo>
                  <a:lnTo>
                    <a:pt x="9304" y="6869"/>
                  </a:lnTo>
                  <a:lnTo>
                    <a:pt x="9304" y="6869"/>
                  </a:lnTo>
                  <a:lnTo>
                    <a:pt x="9231" y="6845"/>
                  </a:lnTo>
                  <a:lnTo>
                    <a:pt x="9158" y="682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43"/>
            <p:cNvSpPr/>
            <p:nvPr/>
          </p:nvSpPr>
          <p:spPr>
            <a:xfrm>
              <a:off x="1330025" y="1750550"/>
              <a:ext cx="278900" cy="110850"/>
            </a:xfrm>
            <a:custGeom>
              <a:rect b="b" l="l" r="r" t="t"/>
              <a:pathLst>
                <a:path extrusionOk="0" fill="none" h="4434" w="11156">
                  <a:moveTo>
                    <a:pt x="1" y="4433"/>
                  </a:moveTo>
                  <a:lnTo>
                    <a:pt x="1" y="1"/>
                  </a:lnTo>
                  <a:lnTo>
                    <a:pt x="11155" y="1"/>
                  </a:lnTo>
                  <a:lnTo>
                    <a:pt x="11155" y="443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43"/>
            <p:cNvSpPr/>
            <p:nvPr/>
          </p:nvSpPr>
          <p:spPr>
            <a:xfrm>
              <a:off x="1402500" y="1810225"/>
              <a:ext cx="133975" cy="25"/>
            </a:xfrm>
            <a:custGeom>
              <a:rect b="b" l="l" r="r" t="t"/>
              <a:pathLst>
                <a:path extrusionOk="0" fill="none" h="1" w="5359">
                  <a:moveTo>
                    <a:pt x="0" y="0"/>
                  </a:moveTo>
                  <a:lnTo>
                    <a:pt x="535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43"/>
            <p:cNvSpPr/>
            <p:nvPr/>
          </p:nvSpPr>
          <p:spPr>
            <a:xfrm>
              <a:off x="1402500" y="1844325"/>
              <a:ext cx="133975" cy="25"/>
            </a:xfrm>
            <a:custGeom>
              <a:rect b="b" l="l" r="r" t="t"/>
              <a:pathLst>
                <a:path extrusionOk="0" fill="none" h="1" w="5359">
                  <a:moveTo>
                    <a:pt x="0" y="0"/>
                  </a:moveTo>
                  <a:lnTo>
                    <a:pt x="535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43"/>
            <p:cNvSpPr/>
            <p:nvPr/>
          </p:nvSpPr>
          <p:spPr>
            <a:xfrm>
              <a:off x="1402500" y="1878425"/>
              <a:ext cx="85250" cy="25"/>
            </a:xfrm>
            <a:custGeom>
              <a:rect b="b" l="l" r="r" t="t"/>
              <a:pathLst>
                <a:path extrusionOk="0" fill="none" h="1" w="3410">
                  <a:moveTo>
                    <a:pt x="0" y="0"/>
                  </a:moveTo>
                  <a:lnTo>
                    <a:pt x="341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7" name="Google Shape;567;p43"/>
          <p:cNvGrpSpPr/>
          <p:nvPr/>
        </p:nvGrpSpPr>
        <p:grpSpPr>
          <a:xfrm>
            <a:off x="1469490" y="1500852"/>
            <a:ext cx="366458" cy="366437"/>
            <a:chOff x="1923675" y="1633650"/>
            <a:chExt cx="436000" cy="435975"/>
          </a:xfrm>
        </p:grpSpPr>
        <p:sp>
          <p:nvSpPr>
            <p:cNvPr id="568" name="Google Shape;568;p43"/>
            <p:cNvSpPr/>
            <p:nvPr/>
          </p:nvSpPr>
          <p:spPr>
            <a:xfrm>
              <a:off x="2209250" y="1633650"/>
              <a:ext cx="150425" cy="150425"/>
            </a:xfrm>
            <a:custGeom>
              <a:rect b="b" l="l" r="r" t="t"/>
              <a:pathLst>
                <a:path extrusionOk="0" fill="none" h="6017" w="6017">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43"/>
            <p:cNvSpPr/>
            <p:nvPr/>
          </p:nvSpPr>
          <p:spPr>
            <a:xfrm>
              <a:off x="2019900" y="1757250"/>
              <a:ext cx="261825" cy="261850"/>
            </a:xfrm>
            <a:custGeom>
              <a:rect b="b" l="l" r="r" t="t"/>
              <a:pathLst>
                <a:path extrusionOk="0" fill="none" h="10474" w="10473">
                  <a:moveTo>
                    <a:pt x="10473" y="1"/>
                  </a:moveTo>
                  <a:lnTo>
                    <a:pt x="0" y="104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43"/>
            <p:cNvSpPr/>
            <p:nvPr/>
          </p:nvSpPr>
          <p:spPr>
            <a:xfrm>
              <a:off x="1923675" y="1681150"/>
              <a:ext cx="388500" cy="388475"/>
            </a:xfrm>
            <a:custGeom>
              <a:rect b="b" l="l" r="r" t="t"/>
              <a:pathLst>
                <a:path extrusionOk="0" fill="none" h="15539" w="1554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43"/>
            <p:cNvSpPr/>
            <p:nvPr/>
          </p:nvSpPr>
          <p:spPr>
            <a:xfrm>
              <a:off x="1974225" y="1711575"/>
              <a:ext cx="261825" cy="261850"/>
            </a:xfrm>
            <a:custGeom>
              <a:rect b="b" l="l" r="r" t="t"/>
              <a:pathLst>
                <a:path extrusionOk="0" fill="none" h="10474" w="10473">
                  <a:moveTo>
                    <a:pt x="0" y="10474"/>
                  </a:moveTo>
                  <a:lnTo>
                    <a:pt x="1047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43"/>
            <p:cNvSpPr/>
            <p:nvPr/>
          </p:nvSpPr>
          <p:spPr>
            <a:xfrm>
              <a:off x="1934650" y="2014200"/>
              <a:ext cx="44475" cy="44475"/>
            </a:xfrm>
            <a:custGeom>
              <a:rect b="b" l="l" r="r" t="t"/>
              <a:pathLst>
                <a:path extrusionOk="0" fill="none" h="1779" w="1779">
                  <a:moveTo>
                    <a:pt x="1778" y="1778"/>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43"/>
            <p:cNvSpPr/>
            <p:nvPr/>
          </p:nvSpPr>
          <p:spPr>
            <a:xfrm>
              <a:off x="1944375" y="1947225"/>
              <a:ext cx="101725" cy="101700"/>
            </a:xfrm>
            <a:custGeom>
              <a:rect b="b" l="l" r="r" t="t"/>
              <a:pathLst>
                <a:path extrusionOk="0" fill="none" h="4068" w="4069">
                  <a:moveTo>
                    <a:pt x="1" y="49"/>
                  </a:moveTo>
                  <a:lnTo>
                    <a:pt x="1" y="49"/>
                  </a:lnTo>
                  <a:lnTo>
                    <a:pt x="25" y="0"/>
                  </a:lnTo>
                  <a:lnTo>
                    <a:pt x="25" y="0"/>
                  </a:lnTo>
                  <a:lnTo>
                    <a:pt x="4068" y="4043"/>
                  </a:lnTo>
                  <a:lnTo>
                    <a:pt x="4068" y="4043"/>
                  </a:lnTo>
                  <a:lnTo>
                    <a:pt x="4068" y="4043"/>
                  </a:lnTo>
                  <a:lnTo>
                    <a:pt x="4020" y="406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4" name="Google Shape;574;p43"/>
          <p:cNvGrpSpPr/>
          <p:nvPr/>
        </p:nvGrpSpPr>
        <p:grpSpPr>
          <a:xfrm>
            <a:off x="2032941" y="1499318"/>
            <a:ext cx="369505" cy="369505"/>
            <a:chOff x="2594050" y="1631825"/>
            <a:chExt cx="439625" cy="439625"/>
          </a:xfrm>
        </p:grpSpPr>
        <p:sp>
          <p:nvSpPr>
            <p:cNvPr id="575" name="Google Shape;575;p43"/>
            <p:cNvSpPr/>
            <p:nvPr/>
          </p:nvSpPr>
          <p:spPr>
            <a:xfrm>
              <a:off x="2594050" y="1883300"/>
              <a:ext cx="188175" cy="188150"/>
            </a:xfrm>
            <a:custGeom>
              <a:rect b="b" l="l" r="r" t="t"/>
              <a:pathLst>
                <a:path extrusionOk="0" fill="none" h="7526" w="7527">
                  <a:moveTo>
                    <a:pt x="5992" y="0"/>
                  </a:moveTo>
                  <a:lnTo>
                    <a:pt x="537" y="6430"/>
                  </a:lnTo>
                  <a:lnTo>
                    <a:pt x="1" y="7526"/>
                  </a:lnTo>
                  <a:lnTo>
                    <a:pt x="1097" y="6990"/>
                  </a:lnTo>
                  <a:lnTo>
                    <a:pt x="7526" y="1534"/>
                  </a:lnTo>
                  <a:lnTo>
                    <a:pt x="5992"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43"/>
            <p:cNvSpPr/>
            <p:nvPr/>
          </p:nvSpPr>
          <p:spPr>
            <a:xfrm>
              <a:off x="2857700" y="1631825"/>
              <a:ext cx="175975" cy="176000"/>
            </a:xfrm>
            <a:custGeom>
              <a:rect b="b" l="l" r="r" t="t"/>
              <a:pathLst>
                <a:path extrusionOk="0" fill="none" h="7040" w="7039">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43"/>
            <p:cNvSpPr/>
            <p:nvPr/>
          </p:nvSpPr>
          <p:spPr>
            <a:xfrm>
              <a:off x="2662850" y="1699400"/>
              <a:ext cx="303250" cy="303250"/>
            </a:xfrm>
            <a:custGeom>
              <a:rect b="b" l="l" r="r" t="t"/>
              <a:pathLst>
                <a:path extrusionOk="0" fill="none" h="12130" w="1213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43"/>
            <p:cNvSpPr/>
            <p:nvPr/>
          </p:nvSpPr>
          <p:spPr>
            <a:xfrm>
              <a:off x="2801675" y="1740825"/>
              <a:ext cx="49950" cy="49950"/>
            </a:xfrm>
            <a:custGeom>
              <a:rect b="b" l="l" r="r" t="t"/>
              <a:pathLst>
                <a:path extrusionOk="0" fill="none" h="1998" w="1998">
                  <a:moveTo>
                    <a:pt x="1" y="1997"/>
                  </a:moveTo>
                  <a:lnTo>
                    <a:pt x="199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9" name="Google Shape;579;p43"/>
          <p:cNvSpPr/>
          <p:nvPr/>
        </p:nvSpPr>
        <p:spPr>
          <a:xfrm>
            <a:off x="2614399" y="1515740"/>
            <a:ext cx="336767" cy="336767"/>
          </a:xfrm>
          <a:custGeom>
            <a:rect b="b" l="l" r="r" t="t"/>
            <a:pathLst>
              <a:path extrusionOk="0" fill="none" h="16027" w="16027">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0" name="Google Shape;580;p43"/>
          <p:cNvGrpSpPr/>
          <p:nvPr/>
        </p:nvGrpSpPr>
        <p:grpSpPr>
          <a:xfrm>
            <a:off x="3197706" y="1471687"/>
            <a:ext cx="299911" cy="424768"/>
            <a:chOff x="3979850" y="1598950"/>
            <a:chExt cx="356825" cy="505375"/>
          </a:xfrm>
        </p:grpSpPr>
        <p:sp>
          <p:nvSpPr>
            <p:cNvPr id="581" name="Google Shape;581;p43"/>
            <p:cNvSpPr/>
            <p:nvPr/>
          </p:nvSpPr>
          <p:spPr>
            <a:xfrm>
              <a:off x="3979850" y="1602600"/>
              <a:ext cx="44475" cy="501725"/>
            </a:xfrm>
            <a:custGeom>
              <a:rect b="b" l="l" r="r" t="t"/>
              <a:pathLst>
                <a:path extrusionOk="0" fill="none" h="20069" w="1779">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43"/>
            <p:cNvSpPr/>
            <p:nvPr/>
          </p:nvSpPr>
          <p:spPr>
            <a:xfrm>
              <a:off x="4037075" y="1598950"/>
              <a:ext cx="299600" cy="228950"/>
            </a:xfrm>
            <a:custGeom>
              <a:rect b="b" l="l" r="r" t="t"/>
              <a:pathLst>
                <a:path extrusionOk="0" fill="none" h="9158" w="11984">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3" name="Google Shape;583;p43"/>
          <p:cNvGrpSpPr/>
          <p:nvPr/>
        </p:nvGrpSpPr>
        <p:grpSpPr>
          <a:xfrm>
            <a:off x="3715096" y="1562776"/>
            <a:ext cx="395098" cy="242589"/>
            <a:chOff x="4595425" y="1707325"/>
            <a:chExt cx="470075" cy="288625"/>
          </a:xfrm>
        </p:grpSpPr>
        <p:sp>
          <p:nvSpPr>
            <p:cNvPr id="584" name="Google Shape;584;p43"/>
            <p:cNvSpPr/>
            <p:nvPr/>
          </p:nvSpPr>
          <p:spPr>
            <a:xfrm>
              <a:off x="4809750" y="1707325"/>
              <a:ext cx="41425" cy="41425"/>
            </a:xfrm>
            <a:custGeom>
              <a:rect b="b" l="l" r="r" t="t"/>
              <a:pathLst>
                <a:path extrusionOk="0" fill="none" h="1657" w="1657">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43"/>
            <p:cNvSpPr/>
            <p:nvPr/>
          </p:nvSpPr>
          <p:spPr>
            <a:xfrm>
              <a:off x="5024075" y="1761525"/>
              <a:ext cx="41425" cy="41425"/>
            </a:xfrm>
            <a:custGeom>
              <a:rect b="b" l="l" r="r" t="t"/>
              <a:pathLst>
                <a:path extrusionOk="0" fill="none" h="1657" w="1657">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43"/>
            <p:cNvSpPr/>
            <p:nvPr/>
          </p:nvSpPr>
          <p:spPr>
            <a:xfrm>
              <a:off x="4628900" y="1760300"/>
              <a:ext cx="403100" cy="177825"/>
            </a:xfrm>
            <a:custGeom>
              <a:rect b="b" l="l" r="r" t="t"/>
              <a:pathLst>
                <a:path extrusionOk="0" fill="none" h="7113" w="16124">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43"/>
            <p:cNvSpPr/>
            <p:nvPr/>
          </p:nvSpPr>
          <p:spPr>
            <a:xfrm>
              <a:off x="4595425" y="1761525"/>
              <a:ext cx="41425" cy="41425"/>
            </a:xfrm>
            <a:custGeom>
              <a:rect b="b" l="l" r="r" t="t"/>
              <a:pathLst>
                <a:path extrusionOk="0" fill="none" h="1657" w="1657">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43"/>
            <p:cNvSpPr/>
            <p:nvPr/>
          </p:nvSpPr>
          <p:spPr>
            <a:xfrm>
              <a:off x="4667275" y="1951475"/>
              <a:ext cx="326375" cy="44475"/>
            </a:xfrm>
            <a:custGeom>
              <a:rect b="b" l="l" r="r" t="t"/>
              <a:pathLst>
                <a:path extrusionOk="0" fill="none" h="1779" w="13055">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9" name="Google Shape;589;p43"/>
          <p:cNvGrpSpPr/>
          <p:nvPr/>
        </p:nvGrpSpPr>
        <p:grpSpPr>
          <a:xfrm>
            <a:off x="4299013" y="1503416"/>
            <a:ext cx="357234" cy="361310"/>
            <a:chOff x="5290150" y="1636700"/>
            <a:chExt cx="425025" cy="429875"/>
          </a:xfrm>
        </p:grpSpPr>
        <p:sp>
          <p:nvSpPr>
            <p:cNvPr id="590" name="Google Shape;590;p43"/>
            <p:cNvSpPr/>
            <p:nvPr/>
          </p:nvSpPr>
          <p:spPr>
            <a:xfrm>
              <a:off x="5396700" y="1939925"/>
              <a:ext cx="211900" cy="126650"/>
            </a:xfrm>
            <a:custGeom>
              <a:rect b="b" l="l" r="r" t="t"/>
              <a:pathLst>
                <a:path extrusionOk="0" fill="none" h="5066" w="8476">
                  <a:moveTo>
                    <a:pt x="3167" y="0"/>
                  </a:moveTo>
                  <a:lnTo>
                    <a:pt x="3167" y="2825"/>
                  </a:lnTo>
                  <a:lnTo>
                    <a:pt x="3167" y="2825"/>
                  </a:lnTo>
                  <a:lnTo>
                    <a:pt x="2606" y="2947"/>
                  </a:lnTo>
                  <a:lnTo>
                    <a:pt x="2071" y="3093"/>
                  </a:lnTo>
                  <a:lnTo>
                    <a:pt x="1584" y="3288"/>
                  </a:lnTo>
                  <a:lnTo>
                    <a:pt x="1145" y="3483"/>
                  </a:lnTo>
                  <a:lnTo>
                    <a:pt x="780" y="3702"/>
                  </a:lnTo>
                  <a:lnTo>
                    <a:pt x="609" y="3848"/>
                  </a:lnTo>
                  <a:lnTo>
                    <a:pt x="463" y="3970"/>
                  </a:lnTo>
                  <a:lnTo>
                    <a:pt x="317" y="4116"/>
                  </a:lnTo>
                  <a:lnTo>
                    <a:pt x="195" y="4262"/>
                  </a:lnTo>
                  <a:lnTo>
                    <a:pt x="74" y="4408"/>
                  </a:lnTo>
                  <a:lnTo>
                    <a:pt x="0" y="4579"/>
                  </a:lnTo>
                  <a:lnTo>
                    <a:pt x="0" y="4579"/>
                  </a:lnTo>
                  <a:lnTo>
                    <a:pt x="171" y="4652"/>
                  </a:lnTo>
                  <a:lnTo>
                    <a:pt x="414" y="4725"/>
                  </a:lnTo>
                  <a:lnTo>
                    <a:pt x="780" y="4822"/>
                  </a:lnTo>
                  <a:lnTo>
                    <a:pt x="1340" y="4895"/>
                  </a:lnTo>
                  <a:lnTo>
                    <a:pt x="2095" y="4993"/>
                  </a:lnTo>
                  <a:lnTo>
                    <a:pt x="3045" y="5042"/>
                  </a:lnTo>
                  <a:lnTo>
                    <a:pt x="4238" y="5066"/>
                  </a:lnTo>
                  <a:lnTo>
                    <a:pt x="4238" y="5066"/>
                  </a:lnTo>
                  <a:lnTo>
                    <a:pt x="5432" y="5042"/>
                  </a:lnTo>
                  <a:lnTo>
                    <a:pt x="6381" y="4993"/>
                  </a:lnTo>
                  <a:lnTo>
                    <a:pt x="7136" y="4895"/>
                  </a:lnTo>
                  <a:lnTo>
                    <a:pt x="7697" y="4822"/>
                  </a:lnTo>
                  <a:lnTo>
                    <a:pt x="8062" y="4725"/>
                  </a:lnTo>
                  <a:lnTo>
                    <a:pt x="8305" y="4652"/>
                  </a:lnTo>
                  <a:lnTo>
                    <a:pt x="8476" y="4579"/>
                  </a:lnTo>
                  <a:lnTo>
                    <a:pt x="8476" y="4579"/>
                  </a:lnTo>
                  <a:lnTo>
                    <a:pt x="8403" y="4408"/>
                  </a:lnTo>
                  <a:lnTo>
                    <a:pt x="8281" y="4262"/>
                  </a:lnTo>
                  <a:lnTo>
                    <a:pt x="8159" y="4116"/>
                  </a:lnTo>
                  <a:lnTo>
                    <a:pt x="8013" y="3970"/>
                  </a:lnTo>
                  <a:lnTo>
                    <a:pt x="7867" y="3848"/>
                  </a:lnTo>
                  <a:lnTo>
                    <a:pt x="7697" y="3702"/>
                  </a:lnTo>
                  <a:lnTo>
                    <a:pt x="7331" y="3483"/>
                  </a:lnTo>
                  <a:lnTo>
                    <a:pt x="6893" y="3288"/>
                  </a:lnTo>
                  <a:lnTo>
                    <a:pt x="6406" y="3093"/>
                  </a:lnTo>
                  <a:lnTo>
                    <a:pt x="5870" y="2947"/>
                  </a:lnTo>
                  <a:lnTo>
                    <a:pt x="5310" y="2825"/>
                  </a:lnTo>
                  <a:lnTo>
                    <a:pt x="531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43"/>
            <p:cNvSpPr/>
            <p:nvPr/>
          </p:nvSpPr>
          <p:spPr>
            <a:xfrm>
              <a:off x="5290150" y="1636700"/>
              <a:ext cx="425025" cy="294100"/>
            </a:xfrm>
            <a:custGeom>
              <a:rect b="b" l="l" r="r" t="t"/>
              <a:pathLst>
                <a:path extrusionOk="0" fill="none" h="11764" w="17001">
                  <a:moveTo>
                    <a:pt x="15928" y="1072"/>
                  </a:moveTo>
                  <a:lnTo>
                    <a:pt x="13785" y="1072"/>
                  </a:lnTo>
                  <a:lnTo>
                    <a:pt x="13785" y="1072"/>
                  </a:lnTo>
                  <a:lnTo>
                    <a:pt x="13810" y="487"/>
                  </a:lnTo>
                  <a:lnTo>
                    <a:pt x="13810" y="487"/>
                  </a:lnTo>
                  <a:lnTo>
                    <a:pt x="13785" y="390"/>
                  </a:lnTo>
                  <a:lnTo>
                    <a:pt x="13761" y="293"/>
                  </a:lnTo>
                  <a:lnTo>
                    <a:pt x="13688" y="220"/>
                  </a:lnTo>
                  <a:lnTo>
                    <a:pt x="13639" y="146"/>
                  </a:lnTo>
                  <a:lnTo>
                    <a:pt x="13566" y="98"/>
                  </a:lnTo>
                  <a:lnTo>
                    <a:pt x="13469" y="49"/>
                  </a:lnTo>
                  <a:lnTo>
                    <a:pt x="13371" y="25"/>
                  </a:lnTo>
                  <a:lnTo>
                    <a:pt x="13274" y="0"/>
                  </a:lnTo>
                  <a:lnTo>
                    <a:pt x="8500" y="0"/>
                  </a:lnTo>
                  <a:lnTo>
                    <a:pt x="3727" y="0"/>
                  </a:lnTo>
                  <a:lnTo>
                    <a:pt x="3727" y="0"/>
                  </a:lnTo>
                  <a:lnTo>
                    <a:pt x="3629" y="25"/>
                  </a:lnTo>
                  <a:lnTo>
                    <a:pt x="3532" y="49"/>
                  </a:lnTo>
                  <a:lnTo>
                    <a:pt x="3434" y="98"/>
                  </a:lnTo>
                  <a:lnTo>
                    <a:pt x="3361" y="146"/>
                  </a:lnTo>
                  <a:lnTo>
                    <a:pt x="3313" y="220"/>
                  </a:lnTo>
                  <a:lnTo>
                    <a:pt x="3240" y="293"/>
                  </a:lnTo>
                  <a:lnTo>
                    <a:pt x="3215" y="390"/>
                  </a:lnTo>
                  <a:lnTo>
                    <a:pt x="3191" y="487"/>
                  </a:lnTo>
                  <a:lnTo>
                    <a:pt x="3191" y="487"/>
                  </a:lnTo>
                  <a:lnTo>
                    <a:pt x="3215" y="1072"/>
                  </a:lnTo>
                  <a:lnTo>
                    <a:pt x="1072" y="1072"/>
                  </a:lnTo>
                  <a:lnTo>
                    <a:pt x="1072" y="1072"/>
                  </a:lnTo>
                  <a:lnTo>
                    <a:pt x="853" y="1096"/>
                  </a:lnTo>
                  <a:lnTo>
                    <a:pt x="658" y="1145"/>
                  </a:lnTo>
                  <a:lnTo>
                    <a:pt x="487" y="1242"/>
                  </a:lnTo>
                  <a:lnTo>
                    <a:pt x="317" y="1389"/>
                  </a:lnTo>
                  <a:lnTo>
                    <a:pt x="195" y="1535"/>
                  </a:lnTo>
                  <a:lnTo>
                    <a:pt x="98" y="1730"/>
                  </a:lnTo>
                  <a:lnTo>
                    <a:pt x="25" y="1924"/>
                  </a:lnTo>
                  <a:lnTo>
                    <a:pt x="0" y="2144"/>
                  </a:lnTo>
                  <a:lnTo>
                    <a:pt x="0" y="2144"/>
                  </a:lnTo>
                  <a:lnTo>
                    <a:pt x="25" y="2606"/>
                  </a:lnTo>
                  <a:lnTo>
                    <a:pt x="49" y="3069"/>
                  </a:lnTo>
                  <a:lnTo>
                    <a:pt x="98" y="3507"/>
                  </a:lnTo>
                  <a:lnTo>
                    <a:pt x="171" y="3946"/>
                  </a:lnTo>
                  <a:lnTo>
                    <a:pt x="268" y="4336"/>
                  </a:lnTo>
                  <a:lnTo>
                    <a:pt x="366" y="4725"/>
                  </a:lnTo>
                  <a:lnTo>
                    <a:pt x="487" y="5115"/>
                  </a:lnTo>
                  <a:lnTo>
                    <a:pt x="634" y="5480"/>
                  </a:lnTo>
                  <a:lnTo>
                    <a:pt x="780" y="5821"/>
                  </a:lnTo>
                  <a:lnTo>
                    <a:pt x="926" y="6138"/>
                  </a:lnTo>
                  <a:lnTo>
                    <a:pt x="1096" y="6454"/>
                  </a:lnTo>
                  <a:lnTo>
                    <a:pt x="1291" y="6747"/>
                  </a:lnTo>
                  <a:lnTo>
                    <a:pt x="1462" y="7039"/>
                  </a:lnTo>
                  <a:lnTo>
                    <a:pt x="1656" y="7307"/>
                  </a:lnTo>
                  <a:lnTo>
                    <a:pt x="2071" y="7794"/>
                  </a:lnTo>
                  <a:lnTo>
                    <a:pt x="2509" y="8232"/>
                  </a:lnTo>
                  <a:lnTo>
                    <a:pt x="2923" y="8598"/>
                  </a:lnTo>
                  <a:lnTo>
                    <a:pt x="3337" y="8914"/>
                  </a:lnTo>
                  <a:lnTo>
                    <a:pt x="3751" y="9158"/>
                  </a:lnTo>
                  <a:lnTo>
                    <a:pt x="4141" y="9353"/>
                  </a:lnTo>
                  <a:lnTo>
                    <a:pt x="4506" y="9499"/>
                  </a:lnTo>
                  <a:lnTo>
                    <a:pt x="4823" y="9596"/>
                  </a:lnTo>
                  <a:lnTo>
                    <a:pt x="5091" y="9645"/>
                  </a:lnTo>
                  <a:lnTo>
                    <a:pt x="5091" y="9645"/>
                  </a:lnTo>
                  <a:lnTo>
                    <a:pt x="5407" y="10108"/>
                  </a:lnTo>
                  <a:lnTo>
                    <a:pt x="5748" y="10546"/>
                  </a:lnTo>
                  <a:lnTo>
                    <a:pt x="5919" y="10717"/>
                  </a:lnTo>
                  <a:lnTo>
                    <a:pt x="6113" y="10887"/>
                  </a:lnTo>
                  <a:lnTo>
                    <a:pt x="6308" y="11057"/>
                  </a:lnTo>
                  <a:lnTo>
                    <a:pt x="6527" y="11204"/>
                  </a:lnTo>
                  <a:lnTo>
                    <a:pt x="6747" y="11325"/>
                  </a:lnTo>
                  <a:lnTo>
                    <a:pt x="6966" y="11447"/>
                  </a:lnTo>
                  <a:lnTo>
                    <a:pt x="7209" y="11545"/>
                  </a:lnTo>
                  <a:lnTo>
                    <a:pt x="7453" y="11618"/>
                  </a:lnTo>
                  <a:lnTo>
                    <a:pt x="7697" y="11691"/>
                  </a:lnTo>
                  <a:lnTo>
                    <a:pt x="7964" y="11739"/>
                  </a:lnTo>
                  <a:lnTo>
                    <a:pt x="8232" y="11764"/>
                  </a:lnTo>
                  <a:lnTo>
                    <a:pt x="8500" y="11764"/>
                  </a:lnTo>
                  <a:lnTo>
                    <a:pt x="8500" y="11764"/>
                  </a:lnTo>
                  <a:lnTo>
                    <a:pt x="8768" y="11764"/>
                  </a:lnTo>
                  <a:lnTo>
                    <a:pt x="9036" y="11739"/>
                  </a:lnTo>
                  <a:lnTo>
                    <a:pt x="9304" y="11691"/>
                  </a:lnTo>
                  <a:lnTo>
                    <a:pt x="9547" y="11618"/>
                  </a:lnTo>
                  <a:lnTo>
                    <a:pt x="9791" y="11545"/>
                  </a:lnTo>
                  <a:lnTo>
                    <a:pt x="10035" y="11447"/>
                  </a:lnTo>
                  <a:lnTo>
                    <a:pt x="10254" y="11325"/>
                  </a:lnTo>
                  <a:lnTo>
                    <a:pt x="10473" y="11204"/>
                  </a:lnTo>
                  <a:lnTo>
                    <a:pt x="10692" y="11057"/>
                  </a:lnTo>
                  <a:lnTo>
                    <a:pt x="10887" y="10887"/>
                  </a:lnTo>
                  <a:lnTo>
                    <a:pt x="11082" y="10717"/>
                  </a:lnTo>
                  <a:lnTo>
                    <a:pt x="11252" y="10546"/>
                  </a:lnTo>
                  <a:lnTo>
                    <a:pt x="11593" y="10108"/>
                  </a:lnTo>
                  <a:lnTo>
                    <a:pt x="11910" y="9645"/>
                  </a:lnTo>
                  <a:lnTo>
                    <a:pt x="11910" y="9645"/>
                  </a:lnTo>
                  <a:lnTo>
                    <a:pt x="12178" y="9596"/>
                  </a:lnTo>
                  <a:lnTo>
                    <a:pt x="12494" y="9523"/>
                  </a:lnTo>
                  <a:lnTo>
                    <a:pt x="12860" y="9377"/>
                  </a:lnTo>
                  <a:lnTo>
                    <a:pt x="13249" y="9182"/>
                  </a:lnTo>
                  <a:lnTo>
                    <a:pt x="13663" y="8939"/>
                  </a:lnTo>
                  <a:lnTo>
                    <a:pt x="14077" y="8622"/>
                  </a:lnTo>
                  <a:lnTo>
                    <a:pt x="14516" y="8257"/>
                  </a:lnTo>
                  <a:lnTo>
                    <a:pt x="14930" y="7843"/>
                  </a:lnTo>
                  <a:lnTo>
                    <a:pt x="15344" y="7356"/>
                  </a:lnTo>
                  <a:lnTo>
                    <a:pt x="15539" y="7088"/>
                  </a:lnTo>
                  <a:lnTo>
                    <a:pt x="15709" y="6795"/>
                  </a:lnTo>
                  <a:lnTo>
                    <a:pt x="15904" y="6503"/>
                  </a:lnTo>
                  <a:lnTo>
                    <a:pt x="16075" y="6186"/>
                  </a:lnTo>
                  <a:lnTo>
                    <a:pt x="16221" y="5870"/>
                  </a:lnTo>
                  <a:lnTo>
                    <a:pt x="16367" y="5505"/>
                  </a:lnTo>
                  <a:lnTo>
                    <a:pt x="16513" y="5164"/>
                  </a:lnTo>
                  <a:lnTo>
                    <a:pt x="16635" y="4774"/>
                  </a:lnTo>
                  <a:lnTo>
                    <a:pt x="16732" y="4384"/>
                  </a:lnTo>
                  <a:lnTo>
                    <a:pt x="16830" y="3970"/>
                  </a:lnTo>
                  <a:lnTo>
                    <a:pt x="16903" y="3532"/>
                  </a:lnTo>
                  <a:lnTo>
                    <a:pt x="16951" y="3093"/>
                  </a:lnTo>
                  <a:lnTo>
                    <a:pt x="16976" y="2606"/>
                  </a:lnTo>
                  <a:lnTo>
                    <a:pt x="17000" y="2144"/>
                  </a:lnTo>
                  <a:lnTo>
                    <a:pt x="17000" y="2144"/>
                  </a:lnTo>
                  <a:lnTo>
                    <a:pt x="16976" y="1924"/>
                  </a:lnTo>
                  <a:lnTo>
                    <a:pt x="16903" y="1730"/>
                  </a:lnTo>
                  <a:lnTo>
                    <a:pt x="16805" y="1535"/>
                  </a:lnTo>
                  <a:lnTo>
                    <a:pt x="16683" y="1389"/>
                  </a:lnTo>
                  <a:lnTo>
                    <a:pt x="16513" y="1242"/>
                  </a:lnTo>
                  <a:lnTo>
                    <a:pt x="16343" y="1145"/>
                  </a:lnTo>
                  <a:lnTo>
                    <a:pt x="16148" y="1096"/>
                  </a:lnTo>
                  <a:lnTo>
                    <a:pt x="15928" y="1072"/>
                  </a:lnTo>
                  <a:lnTo>
                    <a:pt x="15928" y="1072"/>
                  </a:lnTo>
                  <a:close/>
                  <a:moveTo>
                    <a:pt x="1072" y="2144"/>
                  </a:moveTo>
                  <a:lnTo>
                    <a:pt x="3240" y="2144"/>
                  </a:lnTo>
                  <a:lnTo>
                    <a:pt x="3240" y="2144"/>
                  </a:lnTo>
                  <a:lnTo>
                    <a:pt x="3288" y="3118"/>
                  </a:lnTo>
                  <a:lnTo>
                    <a:pt x="3361" y="4019"/>
                  </a:lnTo>
                  <a:lnTo>
                    <a:pt x="3483" y="4823"/>
                  </a:lnTo>
                  <a:lnTo>
                    <a:pt x="3605" y="5602"/>
                  </a:lnTo>
                  <a:lnTo>
                    <a:pt x="3775" y="6333"/>
                  </a:lnTo>
                  <a:lnTo>
                    <a:pt x="3995" y="7039"/>
                  </a:lnTo>
                  <a:lnTo>
                    <a:pt x="4214" y="7745"/>
                  </a:lnTo>
                  <a:lnTo>
                    <a:pt x="4506" y="8451"/>
                  </a:lnTo>
                  <a:lnTo>
                    <a:pt x="4506" y="8451"/>
                  </a:lnTo>
                  <a:lnTo>
                    <a:pt x="4262" y="8378"/>
                  </a:lnTo>
                  <a:lnTo>
                    <a:pt x="4043" y="8281"/>
                  </a:lnTo>
                  <a:lnTo>
                    <a:pt x="3824" y="8159"/>
                  </a:lnTo>
                  <a:lnTo>
                    <a:pt x="3629" y="8037"/>
                  </a:lnTo>
                  <a:lnTo>
                    <a:pt x="3434" y="7891"/>
                  </a:lnTo>
                  <a:lnTo>
                    <a:pt x="3240" y="7745"/>
                  </a:lnTo>
                  <a:lnTo>
                    <a:pt x="2899" y="7404"/>
                  </a:lnTo>
                  <a:lnTo>
                    <a:pt x="2582" y="7015"/>
                  </a:lnTo>
                  <a:lnTo>
                    <a:pt x="2290" y="6601"/>
                  </a:lnTo>
                  <a:lnTo>
                    <a:pt x="2046" y="6186"/>
                  </a:lnTo>
                  <a:lnTo>
                    <a:pt x="1827" y="5724"/>
                  </a:lnTo>
                  <a:lnTo>
                    <a:pt x="1632" y="5237"/>
                  </a:lnTo>
                  <a:lnTo>
                    <a:pt x="1486" y="4774"/>
                  </a:lnTo>
                  <a:lnTo>
                    <a:pt x="1340" y="4287"/>
                  </a:lnTo>
                  <a:lnTo>
                    <a:pt x="1242" y="3824"/>
                  </a:lnTo>
                  <a:lnTo>
                    <a:pt x="1169" y="3361"/>
                  </a:lnTo>
                  <a:lnTo>
                    <a:pt x="1121" y="2923"/>
                  </a:lnTo>
                  <a:lnTo>
                    <a:pt x="1072" y="2509"/>
                  </a:lnTo>
                  <a:lnTo>
                    <a:pt x="1072" y="2144"/>
                  </a:lnTo>
                  <a:lnTo>
                    <a:pt x="1072" y="2144"/>
                  </a:lnTo>
                  <a:close/>
                  <a:moveTo>
                    <a:pt x="10595" y="4628"/>
                  </a:moveTo>
                  <a:lnTo>
                    <a:pt x="9718" y="5407"/>
                  </a:lnTo>
                  <a:lnTo>
                    <a:pt x="9718" y="5407"/>
                  </a:lnTo>
                  <a:lnTo>
                    <a:pt x="9669" y="5480"/>
                  </a:lnTo>
                  <a:lnTo>
                    <a:pt x="9621" y="5578"/>
                  </a:lnTo>
                  <a:lnTo>
                    <a:pt x="9596" y="5675"/>
                  </a:lnTo>
                  <a:lnTo>
                    <a:pt x="9596" y="5772"/>
                  </a:lnTo>
                  <a:lnTo>
                    <a:pt x="9864" y="6941"/>
                  </a:lnTo>
                  <a:lnTo>
                    <a:pt x="9864" y="6941"/>
                  </a:lnTo>
                  <a:lnTo>
                    <a:pt x="9864" y="7015"/>
                  </a:lnTo>
                  <a:lnTo>
                    <a:pt x="9840" y="7063"/>
                  </a:lnTo>
                  <a:lnTo>
                    <a:pt x="9791" y="7063"/>
                  </a:lnTo>
                  <a:lnTo>
                    <a:pt x="9718" y="7039"/>
                  </a:lnTo>
                  <a:lnTo>
                    <a:pt x="8695" y="6454"/>
                  </a:lnTo>
                  <a:lnTo>
                    <a:pt x="8695" y="6454"/>
                  </a:lnTo>
                  <a:lnTo>
                    <a:pt x="8598" y="6406"/>
                  </a:lnTo>
                  <a:lnTo>
                    <a:pt x="8500" y="6406"/>
                  </a:lnTo>
                  <a:lnTo>
                    <a:pt x="8403" y="6406"/>
                  </a:lnTo>
                  <a:lnTo>
                    <a:pt x="8305" y="6454"/>
                  </a:lnTo>
                  <a:lnTo>
                    <a:pt x="7282" y="7039"/>
                  </a:lnTo>
                  <a:lnTo>
                    <a:pt x="7282" y="7039"/>
                  </a:lnTo>
                  <a:lnTo>
                    <a:pt x="7209" y="7063"/>
                  </a:lnTo>
                  <a:lnTo>
                    <a:pt x="7161" y="7063"/>
                  </a:lnTo>
                  <a:lnTo>
                    <a:pt x="7136" y="7015"/>
                  </a:lnTo>
                  <a:lnTo>
                    <a:pt x="7136" y="6941"/>
                  </a:lnTo>
                  <a:lnTo>
                    <a:pt x="7404" y="5772"/>
                  </a:lnTo>
                  <a:lnTo>
                    <a:pt x="7404" y="5772"/>
                  </a:lnTo>
                  <a:lnTo>
                    <a:pt x="7404" y="5675"/>
                  </a:lnTo>
                  <a:lnTo>
                    <a:pt x="7380" y="5578"/>
                  </a:lnTo>
                  <a:lnTo>
                    <a:pt x="7331" y="5480"/>
                  </a:lnTo>
                  <a:lnTo>
                    <a:pt x="7282" y="5407"/>
                  </a:lnTo>
                  <a:lnTo>
                    <a:pt x="6406" y="4628"/>
                  </a:lnTo>
                  <a:lnTo>
                    <a:pt x="6406" y="4628"/>
                  </a:lnTo>
                  <a:lnTo>
                    <a:pt x="6357" y="4579"/>
                  </a:lnTo>
                  <a:lnTo>
                    <a:pt x="6333" y="4506"/>
                  </a:lnTo>
                  <a:lnTo>
                    <a:pt x="6381" y="4482"/>
                  </a:lnTo>
                  <a:lnTo>
                    <a:pt x="6454" y="4457"/>
                  </a:lnTo>
                  <a:lnTo>
                    <a:pt x="7623" y="4336"/>
                  </a:lnTo>
                  <a:lnTo>
                    <a:pt x="7623" y="4336"/>
                  </a:lnTo>
                  <a:lnTo>
                    <a:pt x="7721" y="4311"/>
                  </a:lnTo>
                  <a:lnTo>
                    <a:pt x="7818" y="4262"/>
                  </a:lnTo>
                  <a:lnTo>
                    <a:pt x="7891" y="4189"/>
                  </a:lnTo>
                  <a:lnTo>
                    <a:pt x="7940" y="4116"/>
                  </a:lnTo>
                  <a:lnTo>
                    <a:pt x="8403" y="3045"/>
                  </a:lnTo>
                  <a:lnTo>
                    <a:pt x="8403" y="3045"/>
                  </a:lnTo>
                  <a:lnTo>
                    <a:pt x="8452" y="2972"/>
                  </a:lnTo>
                  <a:lnTo>
                    <a:pt x="8500" y="2947"/>
                  </a:lnTo>
                  <a:lnTo>
                    <a:pt x="8549" y="2972"/>
                  </a:lnTo>
                  <a:lnTo>
                    <a:pt x="8598" y="3045"/>
                  </a:lnTo>
                  <a:lnTo>
                    <a:pt x="9060" y="4116"/>
                  </a:lnTo>
                  <a:lnTo>
                    <a:pt x="9060" y="4116"/>
                  </a:lnTo>
                  <a:lnTo>
                    <a:pt x="9109" y="4189"/>
                  </a:lnTo>
                  <a:lnTo>
                    <a:pt x="9182" y="4262"/>
                  </a:lnTo>
                  <a:lnTo>
                    <a:pt x="9280" y="4311"/>
                  </a:lnTo>
                  <a:lnTo>
                    <a:pt x="9377" y="4336"/>
                  </a:lnTo>
                  <a:lnTo>
                    <a:pt x="10546" y="4457"/>
                  </a:lnTo>
                  <a:lnTo>
                    <a:pt x="10546" y="4457"/>
                  </a:lnTo>
                  <a:lnTo>
                    <a:pt x="10619" y="4482"/>
                  </a:lnTo>
                  <a:lnTo>
                    <a:pt x="10668" y="4506"/>
                  </a:lnTo>
                  <a:lnTo>
                    <a:pt x="10643" y="4579"/>
                  </a:lnTo>
                  <a:lnTo>
                    <a:pt x="10595" y="4628"/>
                  </a:lnTo>
                  <a:lnTo>
                    <a:pt x="10595" y="4628"/>
                  </a:lnTo>
                  <a:close/>
                  <a:moveTo>
                    <a:pt x="12494" y="8451"/>
                  </a:moveTo>
                  <a:lnTo>
                    <a:pt x="12494" y="8451"/>
                  </a:lnTo>
                  <a:lnTo>
                    <a:pt x="12787" y="7745"/>
                  </a:lnTo>
                  <a:lnTo>
                    <a:pt x="13006" y="7039"/>
                  </a:lnTo>
                  <a:lnTo>
                    <a:pt x="13225" y="6333"/>
                  </a:lnTo>
                  <a:lnTo>
                    <a:pt x="13396" y="5602"/>
                  </a:lnTo>
                  <a:lnTo>
                    <a:pt x="13517" y="4823"/>
                  </a:lnTo>
                  <a:lnTo>
                    <a:pt x="13639" y="4019"/>
                  </a:lnTo>
                  <a:lnTo>
                    <a:pt x="13712" y="3118"/>
                  </a:lnTo>
                  <a:lnTo>
                    <a:pt x="13761" y="2144"/>
                  </a:lnTo>
                  <a:lnTo>
                    <a:pt x="15928" y="2144"/>
                  </a:lnTo>
                  <a:lnTo>
                    <a:pt x="15928" y="2144"/>
                  </a:lnTo>
                  <a:lnTo>
                    <a:pt x="15928" y="2509"/>
                  </a:lnTo>
                  <a:lnTo>
                    <a:pt x="15880" y="2923"/>
                  </a:lnTo>
                  <a:lnTo>
                    <a:pt x="15831" y="3361"/>
                  </a:lnTo>
                  <a:lnTo>
                    <a:pt x="15758" y="3824"/>
                  </a:lnTo>
                  <a:lnTo>
                    <a:pt x="15661" y="4287"/>
                  </a:lnTo>
                  <a:lnTo>
                    <a:pt x="15514" y="4774"/>
                  </a:lnTo>
                  <a:lnTo>
                    <a:pt x="15368" y="5237"/>
                  </a:lnTo>
                  <a:lnTo>
                    <a:pt x="15173" y="5724"/>
                  </a:lnTo>
                  <a:lnTo>
                    <a:pt x="14954" y="6186"/>
                  </a:lnTo>
                  <a:lnTo>
                    <a:pt x="14711" y="6601"/>
                  </a:lnTo>
                  <a:lnTo>
                    <a:pt x="14418" y="7015"/>
                  </a:lnTo>
                  <a:lnTo>
                    <a:pt x="14102" y="7404"/>
                  </a:lnTo>
                  <a:lnTo>
                    <a:pt x="13761" y="7745"/>
                  </a:lnTo>
                  <a:lnTo>
                    <a:pt x="13566" y="7891"/>
                  </a:lnTo>
                  <a:lnTo>
                    <a:pt x="13371" y="8037"/>
                  </a:lnTo>
                  <a:lnTo>
                    <a:pt x="13176" y="8159"/>
                  </a:lnTo>
                  <a:lnTo>
                    <a:pt x="12957" y="8281"/>
                  </a:lnTo>
                  <a:lnTo>
                    <a:pt x="12738" y="8378"/>
                  </a:lnTo>
                  <a:lnTo>
                    <a:pt x="12494" y="8451"/>
                  </a:lnTo>
                  <a:lnTo>
                    <a:pt x="12494" y="845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2" name="Google Shape;592;p43"/>
          <p:cNvGrpSpPr/>
          <p:nvPr/>
        </p:nvGrpSpPr>
        <p:grpSpPr>
          <a:xfrm>
            <a:off x="4862967" y="1492657"/>
            <a:ext cx="359272" cy="376691"/>
            <a:chOff x="5961125" y="1623900"/>
            <a:chExt cx="427450" cy="448175"/>
          </a:xfrm>
        </p:grpSpPr>
        <p:sp>
          <p:nvSpPr>
            <p:cNvPr id="593" name="Google Shape;593;p43"/>
            <p:cNvSpPr/>
            <p:nvPr/>
          </p:nvSpPr>
          <p:spPr>
            <a:xfrm>
              <a:off x="5961125" y="1678700"/>
              <a:ext cx="376925" cy="376925"/>
            </a:xfrm>
            <a:custGeom>
              <a:rect b="b" l="l" r="r" t="t"/>
              <a:pathLst>
                <a:path extrusionOk="0" fill="none" h="15077" w="15077">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43"/>
            <p:cNvSpPr/>
            <p:nvPr/>
          </p:nvSpPr>
          <p:spPr>
            <a:xfrm>
              <a:off x="6009825" y="1727425"/>
              <a:ext cx="279500" cy="279500"/>
            </a:xfrm>
            <a:custGeom>
              <a:rect b="b" l="l" r="r" t="t"/>
              <a:pathLst>
                <a:path extrusionOk="0" fill="none" h="11180" w="1118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43"/>
            <p:cNvSpPr/>
            <p:nvPr/>
          </p:nvSpPr>
          <p:spPr>
            <a:xfrm>
              <a:off x="6107250" y="1824850"/>
              <a:ext cx="84650" cy="84650"/>
            </a:xfrm>
            <a:custGeom>
              <a:rect b="b" l="l" r="r" t="t"/>
              <a:pathLst>
                <a:path extrusionOk="0" fill="none" h="3386" w="3386">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43"/>
            <p:cNvSpPr/>
            <p:nvPr/>
          </p:nvSpPr>
          <p:spPr>
            <a:xfrm>
              <a:off x="6058550" y="1776125"/>
              <a:ext cx="182075" cy="182075"/>
            </a:xfrm>
            <a:custGeom>
              <a:rect b="b" l="l" r="r" t="t"/>
              <a:pathLst>
                <a:path extrusionOk="0" fill="none" h="7283" w="7283">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43"/>
            <p:cNvSpPr/>
            <p:nvPr/>
          </p:nvSpPr>
          <p:spPr>
            <a:xfrm>
              <a:off x="5971475" y="2001400"/>
              <a:ext cx="74925" cy="70675"/>
            </a:xfrm>
            <a:custGeom>
              <a:rect b="b" l="l" r="r" t="t"/>
              <a:pathLst>
                <a:path extrusionOk="0" fill="none" h="2827" w="2997">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43"/>
            <p:cNvSpPr/>
            <p:nvPr/>
          </p:nvSpPr>
          <p:spPr>
            <a:xfrm>
              <a:off x="6253375" y="2001400"/>
              <a:ext cx="74325" cy="70675"/>
            </a:xfrm>
            <a:custGeom>
              <a:rect b="b" l="l" r="r" t="t"/>
              <a:pathLst>
                <a:path extrusionOk="0" fill="none" h="2827" w="2973">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43"/>
            <p:cNvSpPr/>
            <p:nvPr/>
          </p:nvSpPr>
          <p:spPr>
            <a:xfrm>
              <a:off x="6137700" y="1623900"/>
              <a:ext cx="250875" cy="255150"/>
            </a:xfrm>
            <a:custGeom>
              <a:rect b="b" l="l" r="r" t="t"/>
              <a:pathLst>
                <a:path extrusionOk="0" fill="none" h="10206" w="10035">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0" name="Google Shape;600;p43"/>
          <p:cNvGrpSpPr/>
          <p:nvPr/>
        </p:nvGrpSpPr>
        <p:grpSpPr>
          <a:xfrm>
            <a:off x="5415659" y="1502386"/>
            <a:ext cx="383835" cy="363369"/>
            <a:chOff x="6618700" y="1635475"/>
            <a:chExt cx="456675" cy="432325"/>
          </a:xfrm>
        </p:grpSpPr>
        <p:sp>
          <p:nvSpPr>
            <p:cNvPr id="601" name="Google Shape;601;p43"/>
            <p:cNvSpPr/>
            <p:nvPr/>
          </p:nvSpPr>
          <p:spPr>
            <a:xfrm>
              <a:off x="6663775" y="1904000"/>
              <a:ext cx="117525" cy="163800"/>
            </a:xfrm>
            <a:custGeom>
              <a:rect b="b" l="l" r="r" t="t"/>
              <a:pathLst>
                <a:path extrusionOk="0" fill="none" h="6552" w="4701">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43"/>
            <p:cNvSpPr/>
            <p:nvPr/>
          </p:nvSpPr>
          <p:spPr>
            <a:xfrm>
              <a:off x="7046125" y="1775525"/>
              <a:ext cx="29250" cy="99275"/>
            </a:xfrm>
            <a:custGeom>
              <a:rect b="b" l="l" r="r" t="t"/>
              <a:pathLst>
                <a:path extrusionOk="0" fill="none" h="3971" w="117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43"/>
            <p:cNvSpPr/>
            <p:nvPr/>
          </p:nvSpPr>
          <p:spPr>
            <a:xfrm>
              <a:off x="6618700" y="1751775"/>
              <a:ext cx="96850" cy="146750"/>
            </a:xfrm>
            <a:custGeom>
              <a:rect b="b" l="l" r="r" t="t"/>
              <a:pathLst>
                <a:path extrusionOk="0" fill="none" h="5870" w="3874">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43"/>
            <p:cNvSpPr/>
            <p:nvPr/>
          </p:nvSpPr>
          <p:spPr>
            <a:xfrm>
              <a:off x="6721600" y="1660450"/>
              <a:ext cx="278900" cy="329425"/>
            </a:xfrm>
            <a:custGeom>
              <a:rect b="b" l="l" r="r" t="t"/>
              <a:pathLst>
                <a:path extrusionOk="0" fill="none" h="13177" w="11156">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43"/>
            <p:cNvSpPr/>
            <p:nvPr/>
          </p:nvSpPr>
          <p:spPr>
            <a:xfrm>
              <a:off x="7006550" y="1635475"/>
              <a:ext cx="34750" cy="378750"/>
            </a:xfrm>
            <a:custGeom>
              <a:rect b="b" l="l" r="r" t="t"/>
              <a:pathLst>
                <a:path extrusionOk="0" fill="none" h="15150" w="139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6" name="Google Shape;606;p43"/>
          <p:cNvGrpSpPr/>
          <p:nvPr/>
        </p:nvGrpSpPr>
        <p:grpSpPr>
          <a:xfrm>
            <a:off x="370747" y="2085798"/>
            <a:ext cx="304009" cy="326513"/>
            <a:chOff x="616425" y="2329600"/>
            <a:chExt cx="361700" cy="388475"/>
          </a:xfrm>
        </p:grpSpPr>
        <p:sp>
          <p:nvSpPr>
            <p:cNvPr id="607" name="Google Shape;607;p43"/>
            <p:cNvSpPr/>
            <p:nvPr/>
          </p:nvSpPr>
          <p:spPr>
            <a:xfrm>
              <a:off x="616425" y="2329600"/>
              <a:ext cx="361700" cy="388475"/>
            </a:xfrm>
            <a:custGeom>
              <a:rect b="b" l="l" r="r" t="t"/>
              <a:pathLst>
                <a:path extrusionOk="0" fill="none" h="15539" w="14468">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43"/>
            <p:cNvSpPr/>
            <p:nvPr/>
          </p:nvSpPr>
          <p:spPr>
            <a:xfrm>
              <a:off x="704725" y="2545750"/>
              <a:ext cx="185125" cy="25"/>
            </a:xfrm>
            <a:custGeom>
              <a:rect b="b" l="l" r="r" t="t"/>
              <a:pathLst>
                <a:path extrusionOk="0" fill="none" h="1" w="7405">
                  <a:moveTo>
                    <a:pt x="7404"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43"/>
            <p:cNvSpPr/>
            <p:nvPr/>
          </p:nvSpPr>
          <p:spPr>
            <a:xfrm>
              <a:off x="811875" y="2626125"/>
              <a:ext cx="31075" cy="31075"/>
            </a:xfrm>
            <a:custGeom>
              <a:rect b="b" l="l" r="r" t="t"/>
              <a:pathLst>
                <a:path extrusionOk="0" fill="none" h="1243" w="1243">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43"/>
            <p:cNvSpPr/>
            <p:nvPr/>
          </p:nvSpPr>
          <p:spPr>
            <a:xfrm>
              <a:off x="751000" y="2568275"/>
              <a:ext cx="54200" cy="53600"/>
            </a:xfrm>
            <a:custGeom>
              <a:rect b="b" l="l" r="r" t="t"/>
              <a:pathLst>
                <a:path extrusionOk="0" fill="none" h="2144" w="2168">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43"/>
            <p:cNvSpPr/>
            <p:nvPr/>
          </p:nvSpPr>
          <p:spPr>
            <a:xfrm>
              <a:off x="769875" y="2662650"/>
              <a:ext cx="23775" cy="23775"/>
            </a:xfrm>
            <a:custGeom>
              <a:rect b="b" l="l" r="r" t="t"/>
              <a:pathLst>
                <a:path extrusionOk="0" fill="none" h="951" w="951">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43"/>
            <p:cNvSpPr/>
            <p:nvPr/>
          </p:nvSpPr>
          <p:spPr>
            <a:xfrm>
              <a:off x="799700" y="2503125"/>
              <a:ext cx="24375" cy="23775"/>
            </a:xfrm>
            <a:custGeom>
              <a:rect b="b" l="l" r="r" t="t"/>
              <a:pathLst>
                <a:path extrusionOk="0" fill="none" h="951" w="975">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43"/>
            <p:cNvSpPr/>
            <p:nvPr/>
          </p:nvSpPr>
          <p:spPr>
            <a:xfrm>
              <a:off x="766825" y="2388050"/>
              <a:ext cx="60925" cy="25"/>
            </a:xfrm>
            <a:custGeom>
              <a:rect b="b" l="l" r="r" t="t"/>
              <a:pathLst>
                <a:path extrusionOk="0" fill="none" h="1" w="2437">
                  <a:moveTo>
                    <a:pt x="2436"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43"/>
            <p:cNvSpPr/>
            <p:nvPr/>
          </p:nvSpPr>
          <p:spPr>
            <a:xfrm>
              <a:off x="769875" y="2456250"/>
              <a:ext cx="31075" cy="31075"/>
            </a:xfrm>
            <a:custGeom>
              <a:rect b="b" l="l" r="r" t="t"/>
              <a:pathLst>
                <a:path extrusionOk="0" fill="none" h="1243" w="1243">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5" name="Google Shape;615;p43"/>
          <p:cNvGrpSpPr/>
          <p:nvPr/>
        </p:nvGrpSpPr>
        <p:grpSpPr>
          <a:xfrm>
            <a:off x="927557" y="2088866"/>
            <a:ext cx="320378" cy="320378"/>
            <a:chOff x="1278900" y="2333250"/>
            <a:chExt cx="381175" cy="381175"/>
          </a:xfrm>
        </p:grpSpPr>
        <p:sp>
          <p:nvSpPr>
            <p:cNvPr id="616" name="Google Shape;616;p43"/>
            <p:cNvSpPr/>
            <p:nvPr/>
          </p:nvSpPr>
          <p:spPr>
            <a:xfrm>
              <a:off x="1278900" y="2333250"/>
              <a:ext cx="381175" cy="381175"/>
            </a:xfrm>
            <a:custGeom>
              <a:rect b="b" l="l" r="r" t="t"/>
              <a:pathLst>
                <a:path extrusionOk="0" fill="none" h="15247" w="15247">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43"/>
            <p:cNvSpPr/>
            <p:nvPr/>
          </p:nvSpPr>
          <p:spPr>
            <a:xfrm>
              <a:off x="1525475" y="2503125"/>
              <a:ext cx="43875" cy="47525"/>
            </a:xfrm>
            <a:custGeom>
              <a:rect b="b" l="l" r="r" t="t"/>
              <a:pathLst>
                <a:path extrusionOk="0" fill="none" h="1901" w="1755">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43"/>
            <p:cNvSpPr/>
            <p:nvPr/>
          </p:nvSpPr>
          <p:spPr>
            <a:xfrm>
              <a:off x="1369600" y="2503125"/>
              <a:ext cx="43875" cy="47525"/>
            </a:xfrm>
            <a:custGeom>
              <a:rect b="b" l="l" r="r" t="t"/>
              <a:pathLst>
                <a:path extrusionOk="0" fill="none" h="1901" w="1755">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43"/>
            <p:cNvSpPr/>
            <p:nvPr/>
          </p:nvSpPr>
          <p:spPr>
            <a:xfrm>
              <a:off x="1369600" y="2604200"/>
              <a:ext cx="199750" cy="40825"/>
            </a:xfrm>
            <a:custGeom>
              <a:rect b="b" l="l" r="r" t="t"/>
              <a:pathLst>
                <a:path extrusionOk="0" fill="none" h="1633" w="799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0" name="Google Shape;620;p43"/>
          <p:cNvGrpSpPr/>
          <p:nvPr/>
        </p:nvGrpSpPr>
        <p:grpSpPr>
          <a:xfrm>
            <a:off x="1492520" y="2088866"/>
            <a:ext cx="320399" cy="320378"/>
            <a:chOff x="1951075" y="2333250"/>
            <a:chExt cx="381200" cy="381175"/>
          </a:xfrm>
        </p:grpSpPr>
        <p:sp>
          <p:nvSpPr>
            <p:cNvPr id="621" name="Google Shape;621;p43"/>
            <p:cNvSpPr/>
            <p:nvPr/>
          </p:nvSpPr>
          <p:spPr>
            <a:xfrm>
              <a:off x="1951075" y="2333250"/>
              <a:ext cx="381200" cy="381175"/>
            </a:xfrm>
            <a:custGeom>
              <a:rect b="b" l="l" r="r" t="t"/>
              <a:pathLst>
                <a:path extrusionOk="0" fill="none" h="15247" w="15248">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43"/>
            <p:cNvSpPr/>
            <p:nvPr/>
          </p:nvSpPr>
          <p:spPr>
            <a:xfrm>
              <a:off x="2197675" y="2503125"/>
              <a:ext cx="43875" cy="47525"/>
            </a:xfrm>
            <a:custGeom>
              <a:rect b="b" l="l" r="r" t="t"/>
              <a:pathLst>
                <a:path extrusionOk="0" fill="none" h="1901" w="1755">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43"/>
            <p:cNvSpPr/>
            <p:nvPr/>
          </p:nvSpPr>
          <p:spPr>
            <a:xfrm>
              <a:off x="2041800" y="2503125"/>
              <a:ext cx="43875" cy="47525"/>
            </a:xfrm>
            <a:custGeom>
              <a:rect b="b" l="l" r="r" t="t"/>
              <a:pathLst>
                <a:path extrusionOk="0" fill="none" h="1901" w="1755">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43"/>
            <p:cNvSpPr/>
            <p:nvPr/>
          </p:nvSpPr>
          <p:spPr>
            <a:xfrm>
              <a:off x="2041800" y="2584100"/>
              <a:ext cx="199750" cy="41425"/>
            </a:xfrm>
            <a:custGeom>
              <a:rect b="b" l="l" r="r" t="t"/>
              <a:pathLst>
                <a:path extrusionOk="0" fill="none" h="1657" w="799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5" name="Google Shape;625;p43"/>
          <p:cNvGrpSpPr/>
          <p:nvPr/>
        </p:nvGrpSpPr>
        <p:grpSpPr>
          <a:xfrm>
            <a:off x="2057504" y="2088866"/>
            <a:ext cx="320378" cy="320378"/>
            <a:chOff x="2623275" y="2333250"/>
            <a:chExt cx="381175" cy="381175"/>
          </a:xfrm>
        </p:grpSpPr>
        <p:sp>
          <p:nvSpPr>
            <p:cNvPr id="626" name="Google Shape;626;p43"/>
            <p:cNvSpPr/>
            <p:nvPr/>
          </p:nvSpPr>
          <p:spPr>
            <a:xfrm>
              <a:off x="2623275" y="2333250"/>
              <a:ext cx="381175" cy="381175"/>
            </a:xfrm>
            <a:custGeom>
              <a:rect b="b" l="l" r="r" t="t"/>
              <a:pathLst>
                <a:path extrusionOk="0" fill="none" h="15247" w="15247">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43"/>
            <p:cNvSpPr/>
            <p:nvPr/>
          </p:nvSpPr>
          <p:spPr>
            <a:xfrm>
              <a:off x="2869875" y="2503125"/>
              <a:ext cx="43875" cy="47525"/>
            </a:xfrm>
            <a:custGeom>
              <a:rect b="b" l="l" r="r" t="t"/>
              <a:pathLst>
                <a:path extrusionOk="0" fill="none" h="1901" w="1755">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43"/>
            <p:cNvSpPr/>
            <p:nvPr/>
          </p:nvSpPr>
          <p:spPr>
            <a:xfrm>
              <a:off x="2714000" y="2503125"/>
              <a:ext cx="43875" cy="47525"/>
            </a:xfrm>
            <a:custGeom>
              <a:rect b="b" l="l" r="r" t="t"/>
              <a:pathLst>
                <a:path extrusionOk="0" fill="none" h="1901" w="1755">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43"/>
            <p:cNvSpPr/>
            <p:nvPr/>
          </p:nvSpPr>
          <p:spPr>
            <a:xfrm>
              <a:off x="2810200" y="2595675"/>
              <a:ext cx="99875" cy="31075"/>
            </a:xfrm>
            <a:custGeom>
              <a:rect b="b" l="l" r="r" t="t"/>
              <a:pathLst>
                <a:path extrusionOk="0" fill="none" h="1243" w="3995">
                  <a:moveTo>
                    <a:pt x="1" y="1242"/>
                  </a:moveTo>
                  <a:lnTo>
                    <a:pt x="399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0" name="Google Shape;630;p43"/>
          <p:cNvGrpSpPr/>
          <p:nvPr/>
        </p:nvGrpSpPr>
        <p:grpSpPr>
          <a:xfrm>
            <a:off x="2697209" y="2033603"/>
            <a:ext cx="170937" cy="426827"/>
            <a:chOff x="3384375" y="2267500"/>
            <a:chExt cx="203375" cy="507825"/>
          </a:xfrm>
        </p:grpSpPr>
        <p:sp>
          <p:nvSpPr>
            <p:cNvPr id="631" name="Google Shape;631;p43"/>
            <p:cNvSpPr/>
            <p:nvPr/>
          </p:nvSpPr>
          <p:spPr>
            <a:xfrm>
              <a:off x="3384375" y="2373425"/>
              <a:ext cx="203375" cy="401900"/>
            </a:xfrm>
            <a:custGeom>
              <a:rect b="b" l="l" r="r" t="t"/>
              <a:pathLst>
                <a:path extrusionOk="0" fill="none" h="16076" w="8135">
                  <a:moveTo>
                    <a:pt x="4896" y="1"/>
                  </a:moveTo>
                  <a:lnTo>
                    <a:pt x="4896" y="1"/>
                  </a:lnTo>
                  <a:lnTo>
                    <a:pt x="4701" y="74"/>
                  </a:lnTo>
                  <a:lnTo>
                    <a:pt x="4506" y="147"/>
                  </a:lnTo>
                  <a:lnTo>
                    <a:pt x="4287" y="196"/>
                  </a:lnTo>
                  <a:lnTo>
                    <a:pt x="4068" y="196"/>
                  </a:lnTo>
                  <a:lnTo>
                    <a:pt x="4068" y="196"/>
                  </a:lnTo>
                  <a:lnTo>
                    <a:pt x="3848" y="196"/>
                  </a:lnTo>
                  <a:lnTo>
                    <a:pt x="3654" y="147"/>
                  </a:lnTo>
                  <a:lnTo>
                    <a:pt x="3434" y="98"/>
                  </a:lnTo>
                  <a:lnTo>
                    <a:pt x="3240" y="1"/>
                  </a:lnTo>
                  <a:lnTo>
                    <a:pt x="3240" y="1"/>
                  </a:lnTo>
                  <a:lnTo>
                    <a:pt x="2996" y="50"/>
                  </a:lnTo>
                  <a:lnTo>
                    <a:pt x="2777" y="98"/>
                  </a:lnTo>
                  <a:lnTo>
                    <a:pt x="2558" y="171"/>
                  </a:lnTo>
                  <a:lnTo>
                    <a:pt x="2363" y="269"/>
                  </a:lnTo>
                  <a:lnTo>
                    <a:pt x="2168" y="366"/>
                  </a:lnTo>
                  <a:lnTo>
                    <a:pt x="1973" y="464"/>
                  </a:lnTo>
                  <a:lnTo>
                    <a:pt x="1803" y="585"/>
                  </a:lnTo>
                  <a:lnTo>
                    <a:pt x="1632" y="731"/>
                  </a:lnTo>
                  <a:lnTo>
                    <a:pt x="1486" y="878"/>
                  </a:lnTo>
                  <a:lnTo>
                    <a:pt x="1340" y="1024"/>
                  </a:lnTo>
                  <a:lnTo>
                    <a:pt x="1072" y="1365"/>
                  </a:lnTo>
                  <a:lnTo>
                    <a:pt x="853" y="1779"/>
                  </a:lnTo>
                  <a:lnTo>
                    <a:pt x="658" y="2193"/>
                  </a:lnTo>
                  <a:lnTo>
                    <a:pt x="488" y="2680"/>
                  </a:lnTo>
                  <a:lnTo>
                    <a:pt x="341" y="3167"/>
                  </a:lnTo>
                  <a:lnTo>
                    <a:pt x="244" y="3727"/>
                  </a:lnTo>
                  <a:lnTo>
                    <a:pt x="147" y="4287"/>
                  </a:lnTo>
                  <a:lnTo>
                    <a:pt x="73" y="4896"/>
                  </a:lnTo>
                  <a:lnTo>
                    <a:pt x="49" y="5529"/>
                  </a:lnTo>
                  <a:lnTo>
                    <a:pt x="25" y="6187"/>
                  </a:lnTo>
                  <a:lnTo>
                    <a:pt x="0" y="6869"/>
                  </a:lnTo>
                  <a:lnTo>
                    <a:pt x="0" y="6869"/>
                  </a:lnTo>
                  <a:lnTo>
                    <a:pt x="25" y="7015"/>
                  </a:lnTo>
                  <a:lnTo>
                    <a:pt x="49" y="7161"/>
                  </a:lnTo>
                  <a:lnTo>
                    <a:pt x="98" y="7307"/>
                  </a:lnTo>
                  <a:lnTo>
                    <a:pt x="171" y="7405"/>
                  </a:lnTo>
                  <a:lnTo>
                    <a:pt x="268" y="7502"/>
                  </a:lnTo>
                  <a:lnTo>
                    <a:pt x="390" y="7575"/>
                  </a:lnTo>
                  <a:lnTo>
                    <a:pt x="512" y="7624"/>
                  </a:lnTo>
                  <a:lnTo>
                    <a:pt x="658" y="7648"/>
                  </a:lnTo>
                  <a:lnTo>
                    <a:pt x="658" y="7648"/>
                  </a:lnTo>
                  <a:lnTo>
                    <a:pt x="804" y="7624"/>
                  </a:lnTo>
                  <a:lnTo>
                    <a:pt x="926" y="7575"/>
                  </a:lnTo>
                  <a:lnTo>
                    <a:pt x="1048" y="7502"/>
                  </a:lnTo>
                  <a:lnTo>
                    <a:pt x="1145" y="7405"/>
                  </a:lnTo>
                  <a:lnTo>
                    <a:pt x="1218" y="7307"/>
                  </a:lnTo>
                  <a:lnTo>
                    <a:pt x="1267" y="7161"/>
                  </a:lnTo>
                  <a:lnTo>
                    <a:pt x="1291" y="7015"/>
                  </a:lnTo>
                  <a:lnTo>
                    <a:pt x="1316" y="6869"/>
                  </a:lnTo>
                  <a:lnTo>
                    <a:pt x="1316" y="6869"/>
                  </a:lnTo>
                  <a:lnTo>
                    <a:pt x="1340" y="6260"/>
                  </a:lnTo>
                  <a:lnTo>
                    <a:pt x="1413" y="5554"/>
                  </a:lnTo>
                  <a:lnTo>
                    <a:pt x="1510" y="4847"/>
                  </a:lnTo>
                  <a:lnTo>
                    <a:pt x="1632" y="4141"/>
                  </a:lnTo>
                  <a:lnTo>
                    <a:pt x="1754" y="3532"/>
                  </a:lnTo>
                  <a:lnTo>
                    <a:pt x="1876" y="3021"/>
                  </a:lnTo>
                  <a:lnTo>
                    <a:pt x="1998" y="2680"/>
                  </a:lnTo>
                  <a:lnTo>
                    <a:pt x="2046" y="2607"/>
                  </a:lnTo>
                  <a:lnTo>
                    <a:pt x="2095" y="2582"/>
                  </a:lnTo>
                  <a:lnTo>
                    <a:pt x="2095" y="2582"/>
                  </a:lnTo>
                  <a:lnTo>
                    <a:pt x="2095" y="2631"/>
                  </a:lnTo>
                  <a:lnTo>
                    <a:pt x="2119" y="2729"/>
                  </a:lnTo>
                  <a:lnTo>
                    <a:pt x="2119" y="3143"/>
                  </a:lnTo>
                  <a:lnTo>
                    <a:pt x="2071" y="4555"/>
                  </a:lnTo>
                  <a:lnTo>
                    <a:pt x="1949" y="6577"/>
                  </a:lnTo>
                  <a:lnTo>
                    <a:pt x="1827" y="8842"/>
                  </a:lnTo>
                  <a:lnTo>
                    <a:pt x="1535" y="13128"/>
                  </a:lnTo>
                  <a:lnTo>
                    <a:pt x="1389" y="15077"/>
                  </a:lnTo>
                  <a:lnTo>
                    <a:pt x="1389" y="15077"/>
                  </a:lnTo>
                  <a:lnTo>
                    <a:pt x="1389" y="15247"/>
                  </a:lnTo>
                  <a:lnTo>
                    <a:pt x="1413" y="15418"/>
                  </a:lnTo>
                  <a:lnTo>
                    <a:pt x="1462" y="15564"/>
                  </a:lnTo>
                  <a:lnTo>
                    <a:pt x="1559" y="15710"/>
                  </a:lnTo>
                  <a:lnTo>
                    <a:pt x="1657" y="15856"/>
                  </a:lnTo>
                  <a:lnTo>
                    <a:pt x="1778" y="15953"/>
                  </a:lnTo>
                  <a:lnTo>
                    <a:pt x="1924" y="16026"/>
                  </a:lnTo>
                  <a:lnTo>
                    <a:pt x="2095" y="16075"/>
                  </a:lnTo>
                  <a:lnTo>
                    <a:pt x="2095" y="16075"/>
                  </a:lnTo>
                  <a:lnTo>
                    <a:pt x="2217" y="16075"/>
                  </a:lnTo>
                  <a:lnTo>
                    <a:pt x="2217" y="16075"/>
                  </a:lnTo>
                  <a:lnTo>
                    <a:pt x="2387" y="16075"/>
                  </a:lnTo>
                  <a:lnTo>
                    <a:pt x="2509" y="16026"/>
                  </a:lnTo>
                  <a:lnTo>
                    <a:pt x="2655" y="15953"/>
                  </a:lnTo>
                  <a:lnTo>
                    <a:pt x="2777" y="15880"/>
                  </a:lnTo>
                  <a:lnTo>
                    <a:pt x="2874" y="15758"/>
                  </a:lnTo>
                  <a:lnTo>
                    <a:pt x="2947" y="15637"/>
                  </a:lnTo>
                  <a:lnTo>
                    <a:pt x="3020" y="15491"/>
                  </a:lnTo>
                  <a:lnTo>
                    <a:pt x="3045" y="15344"/>
                  </a:lnTo>
                  <a:lnTo>
                    <a:pt x="3702" y="8525"/>
                  </a:lnTo>
                  <a:lnTo>
                    <a:pt x="3702" y="8525"/>
                  </a:lnTo>
                  <a:lnTo>
                    <a:pt x="3727" y="8452"/>
                  </a:lnTo>
                  <a:lnTo>
                    <a:pt x="3775" y="8330"/>
                  </a:lnTo>
                  <a:lnTo>
                    <a:pt x="3824" y="8282"/>
                  </a:lnTo>
                  <a:lnTo>
                    <a:pt x="3873" y="8208"/>
                  </a:lnTo>
                  <a:lnTo>
                    <a:pt x="3970" y="8184"/>
                  </a:lnTo>
                  <a:lnTo>
                    <a:pt x="4068" y="8160"/>
                  </a:lnTo>
                  <a:lnTo>
                    <a:pt x="4068" y="8160"/>
                  </a:lnTo>
                  <a:lnTo>
                    <a:pt x="4165" y="8184"/>
                  </a:lnTo>
                  <a:lnTo>
                    <a:pt x="4263" y="8208"/>
                  </a:lnTo>
                  <a:lnTo>
                    <a:pt x="4311" y="8282"/>
                  </a:lnTo>
                  <a:lnTo>
                    <a:pt x="4360" y="8330"/>
                  </a:lnTo>
                  <a:lnTo>
                    <a:pt x="4409" y="8452"/>
                  </a:lnTo>
                  <a:lnTo>
                    <a:pt x="4433" y="8525"/>
                  </a:lnTo>
                  <a:lnTo>
                    <a:pt x="5091" y="15344"/>
                  </a:lnTo>
                  <a:lnTo>
                    <a:pt x="5091" y="15344"/>
                  </a:lnTo>
                  <a:lnTo>
                    <a:pt x="5115" y="15491"/>
                  </a:lnTo>
                  <a:lnTo>
                    <a:pt x="5188" y="15637"/>
                  </a:lnTo>
                  <a:lnTo>
                    <a:pt x="5261" y="15758"/>
                  </a:lnTo>
                  <a:lnTo>
                    <a:pt x="5358" y="15880"/>
                  </a:lnTo>
                  <a:lnTo>
                    <a:pt x="5480" y="15953"/>
                  </a:lnTo>
                  <a:lnTo>
                    <a:pt x="5626" y="16026"/>
                  </a:lnTo>
                  <a:lnTo>
                    <a:pt x="5748" y="16075"/>
                  </a:lnTo>
                  <a:lnTo>
                    <a:pt x="5919" y="16075"/>
                  </a:lnTo>
                  <a:lnTo>
                    <a:pt x="5919" y="16075"/>
                  </a:lnTo>
                  <a:lnTo>
                    <a:pt x="6040" y="16075"/>
                  </a:lnTo>
                  <a:lnTo>
                    <a:pt x="6040" y="16075"/>
                  </a:lnTo>
                  <a:lnTo>
                    <a:pt x="6211" y="16026"/>
                  </a:lnTo>
                  <a:lnTo>
                    <a:pt x="6357" y="15953"/>
                  </a:lnTo>
                  <a:lnTo>
                    <a:pt x="6479" y="15856"/>
                  </a:lnTo>
                  <a:lnTo>
                    <a:pt x="6576" y="15710"/>
                  </a:lnTo>
                  <a:lnTo>
                    <a:pt x="6674" y="15564"/>
                  </a:lnTo>
                  <a:lnTo>
                    <a:pt x="6722" y="15418"/>
                  </a:lnTo>
                  <a:lnTo>
                    <a:pt x="6747" y="15247"/>
                  </a:lnTo>
                  <a:lnTo>
                    <a:pt x="6747" y="15077"/>
                  </a:lnTo>
                  <a:lnTo>
                    <a:pt x="6747" y="15077"/>
                  </a:lnTo>
                  <a:lnTo>
                    <a:pt x="6601" y="13128"/>
                  </a:lnTo>
                  <a:lnTo>
                    <a:pt x="6333" y="8890"/>
                  </a:lnTo>
                  <a:lnTo>
                    <a:pt x="6187" y="6601"/>
                  </a:lnTo>
                  <a:lnTo>
                    <a:pt x="6089" y="4604"/>
                  </a:lnTo>
                  <a:lnTo>
                    <a:pt x="6040" y="3167"/>
                  </a:lnTo>
                  <a:lnTo>
                    <a:pt x="6040" y="2753"/>
                  </a:lnTo>
                  <a:lnTo>
                    <a:pt x="6040" y="2582"/>
                  </a:lnTo>
                  <a:lnTo>
                    <a:pt x="6040" y="2582"/>
                  </a:lnTo>
                  <a:lnTo>
                    <a:pt x="6065" y="2582"/>
                  </a:lnTo>
                  <a:lnTo>
                    <a:pt x="6089" y="2582"/>
                  </a:lnTo>
                  <a:lnTo>
                    <a:pt x="6138" y="2680"/>
                  </a:lnTo>
                  <a:lnTo>
                    <a:pt x="6235" y="2996"/>
                  </a:lnTo>
                  <a:lnTo>
                    <a:pt x="6381" y="3484"/>
                  </a:lnTo>
                  <a:lnTo>
                    <a:pt x="6503" y="4117"/>
                  </a:lnTo>
                  <a:lnTo>
                    <a:pt x="6625" y="4823"/>
                  </a:lnTo>
                  <a:lnTo>
                    <a:pt x="6722" y="5554"/>
                  </a:lnTo>
                  <a:lnTo>
                    <a:pt x="6795" y="6260"/>
                  </a:lnTo>
                  <a:lnTo>
                    <a:pt x="6820" y="6869"/>
                  </a:lnTo>
                  <a:lnTo>
                    <a:pt x="6820" y="6869"/>
                  </a:lnTo>
                  <a:lnTo>
                    <a:pt x="6844" y="7015"/>
                  </a:lnTo>
                  <a:lnTo>
                    <a:pt x="6869" y="7161"/>
                  </a:lnTo>
                  <a:lnTo>
                    <a:pt x="6917" y="7307"/>
                  </a:lnTo>
                  <a:lnTo>
                    <a:pt x="6990" y="7405"/>
                  </a:lnTo>
                  <a:lnTo>
                    <a:pt x="7088" y="7502"/>
                  </a:lnTo>
                  <a:lnTo>
                    <a:pt x="7209" y="7575"/>
                  </a:lnTo>
                  <a:lnTo>
                    <a:pt x="7331" y="7624"/>
                  </a:lnTo>
                  <a:lnTo>
                    <a:pt x="7477" y="7648"/>
                  </a:lnTo>
                  <a:lnTo>
                    <a:pt x="7477" y="7648"/>
                  </a:lnTo>
                  <a:lnTo>
                    <a:pt x="7624" y="7624"/>
                  </a:lnTo>
                  <a:lnTo>
                    <a:pt x="7745" y="7575"/>
                  </a:lnTo>
                  <a:lnTo>
                    <a:pt x="7867" y="7502"/>
                  </a:lnTo>
                  <a:lnTo>
                    <a:pt x="7964" y="7405"/>
                  </a:lnTo>
                  <a:lnTo>
                    <a:pt x="8038" y="7307"/>
                  </a:lnTo>
                  <a:lnTo>
                    <a:pt x="8086" y="7161"/>
                  </a:lnTo>
                  <a:lnTo>
                    <a:pt x="8111" y="7015"/>
                  </a:lnTo>
                  <a:lnTo>
                    <a:pt x="8135" y="6869"/>
                  </a:lnTo>
                  <a:lnTo>
                    <a:pt x="8135" y="6869"/>
                  </a:lnTo>
                  <a:lnTo>
                    <a:pt x="8111" y="5505"/>
                  </a:lnTo>
                  <a:lnTo>
                    <a:pt x="8086" y="4872"/>
                  </a:lnTo>
                  <a:lnTo>
                    <a:pt x="8038" y="4287"/>
                  </a:lnTo>
                  <a:lnTo>
                    <a:pt x="7964" y="3703"/>
                  </a:lnTo>
                  <a:lnTo>
                    <a:pt x="7867" y="3167"/>
                  </a:lnTo>
                  <a:lnTo>
                    <a:pt x="7745" y="2656"/>
                  </a:lnTo>
                  <a:lnTo>
                    <a:pt x="7599" y="2168"/>
                  </a:lnTo>
                  <a:lnTo>
                    <a:pt x="7404" y="1754"/>
                  </a:lnTo>
                  <a:lnTo>
                    <a:pt x="7185" y="1365"/>
                  </a:lnTo>
                  <a:lnTo>
                    <a:pt x="7063" y="1170"/>
                  </a:lnTo>
                  <a:lnTo>
                    <a:pt x="6917" y="999"/>
                  </a:lnTo>
                  <a:lnTo>
                    <a:pt x="6771" y="853"/>
                  </a:lnTo>
                  <a:lnTo>
                    <a:pt x="6625" y="707"/>
                  </a:lnTo>
                  <a:lnTo>
                    <a:pt x="6454" y="561"/>
                  </a:lnTo>
                  <a:lnTo>
                    <a:pt x="6260" y="439"/>
                  </a:lnTo>
                  <a:lnTo>
                    <a:pt x="6065" y="342"/>
                  </a:lnTo>
                  <a:lnTo>
                    <a:pt x="5870" y="244"/>
                  </a:lnTo>
                  <a:lnTo>
                    <a:pt x="5651" y="171"/>
                  </a:lnTo>
                  <a:lnTo>
                    <a:pt x="5407" y="98"/>
                  </a:lnTo>
                  <a:lnTo>
                    <a:pt x="5164" y="50"/>
                  </a:lnTo>
                  <a:lnTo>
                    <a:pt x="4896" y="1"/>
                  </a:lnTo>
                  <a:lnTo>
                    <a:pt x="4896"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43"/>
            <p:cNvSpPr/>
            <p:nvPr/>
          </p:nvSpPr>
          <p:spPr>
            <a:xfrm>
              <a:off x="3443425" y="2267500"/>
              <a:ext cx="85275" cy="93775"/>
            </a:xfrm>
            <a:custGeom>
              <a:rect b="b" l="l" r="r" t="t"/>
              <a:pathLst>
                <a:path extrusionOk="0" fill="none" h="3751" w="3411">
                  <a:moveTo>
                    <a:pt x="1" y="1705"/>
                  </a:moveTo>
                  <a:lnTo>
                    <a:pt x="1" y="1705"/>
                  </a:lnTo>
                  <a:lnTo>
                    <a:pt x="1" y="1510"/>
                  </a:lnTo>
                  <a:lnTo>
                    <a:pt x="25" y="1315"/>
                  </a:lnTo>
                  <a:lnTo>
                    <a:pt x="74" y="1145"/>
                  </a:lnTo>
                  <a:lnTo>
                    <a:pt x="123" y="999"/>
                  </a:lnTo>
                  <a:lnTo>
                    <a:pt x="196" y="852"/>
                  </a:lnTo>
                  <a:lnTo>
                    <a:pt x="293" y="706"/>
                  </a:lnTo>
                  <a:lnTo>
                    <a:pt x="391" y="585"/>
                  </a:lnTo>
                  <a:lnTo>
                    <a:pt x="488" y="463"/>
                  </a:lnTo>
                  <a:lnTo>
                    <a:pt x="610" y="341"/>
                  </a:lnTo>
                  <a:lnTo>
                    <a:pt x="756" y="268"/>
                  </a:lnTo>
                  <a:lnTo>
                    <a:pt x="902" y="171"/>
                  </a:lnTo>
                  <a:lnTo>
                    <a:pt x="1048" y="122"/>
                  </a:lnTo>
                  <a:lnTo>
                    <a:pt x="1194" y="49"/>
                  </a:lnTo>
                  <a:lnTo>
                    <a:pt x="1365" y="24"/>
                  </a:lnTo>
                  <a:lnTo>
                    <a:pt x="1535" y="0"/>
                  </a:lnTo>
                  <a:lnTo>
                    <a:pt x="1706" y="0"/>
                  </a:lnTo>
                  <a:lnTo>
                    <a:pt x="1706" y="0"/>
                  </a:lnTo>
                  <a:lnTo>
                    <a:pt x="1876" y="0"/>
                  </a:lnTo>
                  <a:lnTo>
                    <a:pt x="2047" y="24"/>
                  </a:lnTo>
                  <a:lnTo>
                    <a:pt x="2217" y="49"/>
                  </a:lnTo>
                  <a:lnTo>
                    <a:pt x="2363" y="122"/>
                  </a:lnTo>
                  <a:lnTo>
                    <a:pt x="2509" y="171"/>
                  </a:lnTo>
                  <a:lnTo>
                    <a:pt x="2656" y="268"/>
                  </a:lnTo>
                  <a:lnTo>
                    <a:pt x="2802" y="341"/>
                  </a:lnTo>
                  <a:lnTo>
                    <a:pt x="2923" y="463"/>
                  </a:lnTo>
                  <a:lnTo>
                    <a:pt x="3021" y="585"/>
                  </a:lnTo>
                  <a:lnTo>
                    <a:pt x="3118" y="706"/>
                  </a:lnTo>
                  <a:lnTo>
                    <a:pt x="3216" y="852"/>
                  </a:lnTo>
                  <a:lnTo>
                    <a:pt x="3289" y="999"/>
                  </a:lnTo>
                  <a:lnTo>
                    <a:pt x="3337" y="1145"/>
                  </a:lnTo>
                  <a:lnTo>
                    <a:pt x="3386" y="1315"/>
                  </a:lnTo>
                  <a:lnTo>
                    <a:pt x="3411" y="1510"/>
                  </a:lnTo>
                  <a:lnTo>
                    <a:pt x="3411" y="1705"/>
                  </a:lnTo>
                  <a:lnTo>
                    <a:pt x="3411" y="1705"/>
                  </a:lnTo>
                  <a:lnTo>
                    <a:pt x="3411" y="1900"/>
                  </a:lnTo>
                  <a:lnTo>
                    <a:pt x="3386" y="2095"/>
                  </a:lnTo>
                  <a:lnTo>
                    <a:pt x="3337" y="2265"/>
                  </a:lnTo>
                  <a:lnTo>
                    <a:pt x="3289" y="2460"/>
                  </a:lnTo>
                  <a:lnTo>
                    <a:pt x="3216" y="2630"/>
                  </a:lnTo>
                  <a:lnTo>
                    <a:pt x="3118" y="2801"/>
                  </a:lnTo>
                  <a:lnTo>
                    <a:pt x="3021" y="2971"/>
                  </a:lnTo>
                  <a:lnTo>
                    <a:pt x="2923" y="3117"/>
                  </a:lnTo>
                  <a:lnTo>
                    <a:pt x="2802" y="3264"/>
                  </a:lnTo>
                  <a:lnTo>
                    <a:pt x="2656" y="3385"/>
                  </a:lnTo>
                  <a:lnTo>
                    <a:pt x="2509" y="3483"/>
                  </a:lnTo>
                  <a:lnTo>
                    <a:pt x="2363" y="3580"/>
                  </a:lnTo>
                  <a:lnTo>
                    <a:pt x="2217" y="3653"/>
                  </a:lnTo>
                  <a:lnTo>
                    <a:pt x="2047" y="3702"/>
                  </a:lnTo>
                  <a:lnTo>
                    <a:pt x="1876" y="3751"/>
                  </a:lnTo>
                  <a:lnTo>
                    <a:pt x="1706" y="3751"/>
                  </a:lnTo>
                  <a:lnTo>
                    <a:pt x="1706" y="3751"/>
                  </a:lnTo>
                  <a:lnTo>
                    <a:pt x="1535" y="3751"/>
                  </a:lnTo>
                  <a:lnTo>
                    <a:pt x="1365" y="3702"/>
                  </a:lnTo>
                  <a:lnTo>
                    <a:pt x="1194" y="3653"/>
                  </a:lnTo>
                  <a:lnTo>
                    <a:pt x="1048" y="3580"/>
                  </a:lnTo>
                  <a:lnTo>
                    <a:pt x="902" y="3483"/>
                  </a:lnTo>
                  <a:lnTo>
                    <a:pt x="756" y="3385"/>
                  </a:lnTo>
                  <a:lnTo>
                    <a:pt x="610" y="3264"/>
                  </a:lnTo>
                  <a:lnTo>
                    <a:pt x="488" y="3117"/>
                  </a:lnTo>
                  <a:lnTo>
                    <a:pt x="391" y="2971"/>
                  </a:lnTo>
                  <a:lnTo>
                    <a:pt x="293" y="2801"/>
                  </a:lnTo>
                  <a:lnTo>
                    <a:pt x="196" y="2630"/>
                  </a:lnTo>
                  <a:lnTo>
                    <a:pt x="123" y="2460"/>
                  </a:lnTo>
                  <a:lnTo>
                    <a:pt x="74" y="2265"/>
                  </a:lnTo>
                  <a:lnTo>
                    <a:pt x="25" y="2095"/>
                  </a:lnTo>
                  <a:lnTo>
                    <a:pt x="1" y="1900"/>
                  </a:lnTo>
                  <a:lnTo>
                    <a:pt x="1" y="1705"/>
                  </a:lnTo>
                  <a:lnTo>
                    <a:pt x="1" y="170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3" name="Google Shape;633;p43"/>
          <p:cNvGrpSpPr/>
          <p:nvPr/>
        </p:nvGrpSpPr>
        <p:grpSpPr>
          <a:xfrm>
            <a:off x="3842516" y="2087836"/>
            <a:ext cx="140237" cy="318339"/>
            <a:chOff x="4747025" y="2332025"/>
            <a:chExt cx="166850" cy="378750"/>
          </a:xfrm>
        </p:grpSpPr>
        <p:sp>
          <p:nvSpPr>
            <p:cNvPr id="634" name="Google Shape;634;p43"/>
            <p:cNvSpPr/>
            <p:nvPr/>
          </p:nvSpPr>
          <p:spPr>
            <a:xfrm>
              <a:off x="4747025" y="2427025"/>
              <a:ext cx="166850" cy="283750"/>
            </a:xfrm>
            <a:custGeom>
              <a:rect b="b" l="l" r="r" t="t"/>
              <a:pathLst>
                <a:path extrusionOk="0" fill="none" h="11350" w="6674">
                  <a:moveTo>
                    <a:pt x="4019" y="0"/>
                  </a:moveTo>
                  <a:lnTo>
                    <a:pt x="4019" y="0"/>
                  </a:lnTo>
                  <a:lnTo>
                    <a:pt x="3873" y="73"/>
                  </a:lnTo>
                  <a:lnTo>
                    <a:pt x="3703" y="122"/>
                  </a:lnTo>
                  <a:lnTo>
                    <a:pt x="3508" y="171"/>
                  </a:lnTo>
                  <a:lnTo>
                    <a:pt x="3337" y="171"/>
                  </a:lnTo>
                  <a:lnTo>
                    <a:pt x="3337" y="171"/>
                  </a:lnTo>
                  <a:lnTo>
                    <a:pt x="3167" y="171"/>
                  </a:lnTo>
                  <a:lnTo>
                    <a:pt x="2996" y="146"/>
                  </a:lnTo>
                  <a:lnTo>
                    <a:pt x="2826" y="73"/>
                  </a:lnTo>
                  <a:lnTo>
                    <a:pt x="2655" y="24"/>
                  </a:lnTo>
                  <a:lnTo>
                    <a:pt x="2655" y="24"/>
                  </a:lnTo>
                  <a:lnTo>
                    <a:pt x="2412" y="24"/>
                  </a:lnTo>
                  <a:lnTo>
                    <a:pt x="2168" y="97"/>
                  </a:lnTo>
                  <a:lnTo>
                    <a:pt x="1949" y="171"/>
                  </a:lnTo>
                  <a:lnTo>
                    <a:pt x="1706" y="317"/>
                  </a:lnTo>
                  <a:lnTo>
                    <a:pt x="1486" y="487"/>
                  </a:lnTo>
                  <a:lnTo>
                    <a:pt x="1243" y="682"/>
                  </a:lnTo>
                  <a:lnTo>
                    <a:pt x="1048" y="926"/>
                  </a:lnTo>
                  <a:lnTo>
                    <a:pt x="853" y="1193"/>
                  </a:lnTo>
                  <a:lnTo>
                    <a:pt x="658" y="1510"/>
                  </a:lnTo>
                  <a:lnTo>
                    <a:pt x="512" y="1851"/>
                  </a:lnTo>
                  <a:lnTo>
                    <a:pt x="366" y="2216"/>
                  </a:lnTo>
                  <a:lnTo>
                    <a:pt x="244" y="2630"/>
                  </a:lnTo>
                  <a:lnTo>
                    <a:pt x="123" y="3093"/>
                  </a:lnTo>
                  <a:lnTo>
                    <a:pt x="49" y="3580"/>
                  </a:lnTo>
                  <a:lnTo>
                    <a:pt x="1" y="4092"/>
                  </a:lnTo>
                  <a:lnTo>
                    <a:pt x="1" y="4652"/>
                  </a:lnTo>
                  <a:lnTo>
                    <a:pt x="1" y="4652"/>
                  </a:lnTo>
                  <a:lnTo>
                    <a:pt x="1" y="4774"/>
                  </a:lnTo>
                  <a:lnTo>
                    <a:pt x="25" y="4895"/>
                  </a:lnTo>
                  <a:lnTo>
                    <a:pt x="74" y="4993"/>
                  </a:lnTo>
                  <a:lnTo>
                    <a:pt x="147" y="5090"/>
                  </a:lnTo>
                  <a:lnTo>
                    <a:pt x="220" y="5163"/>
                  </a:lnTo>
                  <a:lnTo>
                    <a:pt x="317" y="5236"/>
                  </a:lnTo>
                  <a:lnTo>
                    <a:pt x="415" y="5261"/>
                  </a:lnTo>
                  <a:lnTo>
                    <a:pt x="537" y="5285"/>
                  </a:lnTo>
                  <a:lnTo>
                    <a:pt x="537" y="5285"/>
                  </a:lnTo>
                  <a:lnTo>
                    <a:pt x="658" y="5261"/>
                  </a:lnTo>
                  <a:lnTo>
                    <a:pt x="756" y="5236"/>
                  </a:lnTo>
                  <a:lnTo>
                    <a:pt x="853" y="5163"/>
                  </a:lnTo>
                  <a:lnTo>
                    <a:pt x="926" y="5090"/>
                  </a:lnTo>
                  <a:lnTo>
                    <a:pt x="999" y="4993"/>
                  </a:lnTo>
                  <a:lnTo>
                    <a:pt x="1024" y="4895"/>
                  </a:lnTo>
                  <a:lnTo>
                    <a:pt x="1048" y="4774"/>
                  </a:lnTo>
                  <a:lnTo>
                    <a:pt x="1072" y="4652"/>
                  </a:lnTo>
                  <a:lnTo>
                    <a:pt x="1072" y="4652"/>
                  </a:lnTo>
                  <a:lnTo>
                    <a:pt x="1097" y="4189"/>
                  </a:lnTo>
                  <a:lnTo>
                    <a:pt x="1145" y="3726"/>
                  </a:lnTo>
                  <a:lnTo>
                    <a:pt x="1218" y="3312"/>
                  </a:lnTo>
                  <a:lnTo>
                    <a:pt x="1316" y="2923"/>
                  </a:lnTo>
                  <a:lnTo>
                    <a:pt x="1438" y="2582"/>
                  </a:lnTo>
                  <a:lnTo>
                    <a:pt x="1535" y="2338"/>
                  </a:lnTo>
                  <a:lnTo>
                    <a:pt x="1633" y="2168"/>
                  </a:lnTo>
                  <a:lnTo>
                    <a:pt x="1681" y="2143"/>
                  </a:lnTo>
                  <a:lnTo>
                    <a:pt x="1706" y="2143"/>
                  </a:lnTo>
                  <a:lnTo>
                    <a:pt x="1706" y="2143"/>
                  </a:lnTo>
                  <a:lnTo>
                    <a:pt x="1730" y="2241"/>
                  </a:lnTo>
                  <a:lnTo>
                    <a:pt x="1730" y="2509"/>
                  </a:lnTo>
                  <a:lnTo>
                    <a:pt x="1681" y="3483"/>
                  </a:lnTo>
                  <a:lnTo>
                    <a:pt x="1608" y="4822"/>
                  </a:lnTo>
                  <a:lnTo>
                    <a:pt x="1486" y="6357"/>
                  </a:lnTo>
                  <a:lnTo>
                    <a:pt x="1243" y="9231"/>
                  </a:lnTo>
                  <a:lnTo>
                    <a:pt x="1145" y="10521"/>
                  </a:lnTo>
                  <a:lnTo>
                    <a:pt x="1145" y="10521"/>
                  </a:lnTo>
                  <a:lnTo>
                    <a:pt x="1145" y="10668"/>
                  </a:lnTo>
                  <a:lnTo>
                    <a:pt x="1145" y="10814"/>
                  </a:lnTo>
                  <a:lnTo>
                    <a:pt x="1194" y="10935"/>
                  </a:lnTo>
                  <a:lnTo>
                    <a:pt x="1267" y="11057"/>
                  </a:lnTo>
                  <a:lnTo>
                    <a:pt x="1340" y="11155"/>
                  </a:lnTo>
                  <a:lnTo>
                    <a:pt x="1462" y="11252"/>
                  </a:lnTo>
                  <a:lnTo>
                    <a:pt x="1584" y="11325"/>
                  </a:lnTo>
                  <a:lnTo>
                    <a:pt x="1706" y="11349"/>
                  </a:lnTo>
                  <a:lnTo>
                    <a:pt x="1706" y="11349"/>
                  </a:lnTo>
                  <a:lnTo>
                    <a:pt x="1827" y="11349"/>
                  </a:lnTo>
                  <a:lnTo>
                    <a:pt x="1827" y="11349"/>
                  </a:lnTo>
                  <a:lnTo>
                    <a:pt x="1949" y="11349"/>
                  </a:lnTo>
                  <a:lnTo>
                    <a:pt x="2071" y="11325"/>
                  </a:lnTo>
                  <a:lnTo>
                    <a:pt x="2168" y="11252"/>
                  </a:lnTo>
                  <a:lnTo>
                    <a:pt x="2266" y="11179"/>
                  </a:lnTo>
                  <a:lnTo>
                    <a:pt x="2339" y="11106"/>
                  </a:lnTo>
                  <a:lnTo>
                    <a:pt x="2412" y="11008"/>
                  </a:lnTo>
                  <a:lnTo>
                    <a:pt x="2461" y="10887"/>
                  </a:lnTo>
                  <a:lnTo>
                    <a:pt x="2509" y="10765"/>
                  </a:lnTo>
                  <a:lnTo>
                    <a:pt x="3045" y="7014"/>
                  </a:lnTo>
                  <a:lnTo>
                    <a:pt x="3045" y="7014"/>
                  </a:lnTo>
                  <a:lnTo>
                    <a:pt x="3045" y="6966"/>
                  </a:lnTo>
                  <a:lnTo>
                    <a:pt x="3094" y="6868"/>
                  </a:lnTo>
                  <a:lnTo>
                    <a:pt x="3143" y="6819"/>
                  </a:lnTo>
                  <a:lnTo>
                    <a:pt x="3191" y="6771"/>
                  </a:lnTo>
                  <a:lnTo>
                    <a:pt x="3264" y="6746"/>
                  </a:lnTo>
                  <a:lnTo>
                    <a:pt x="3337" y="6722"/>
                  </a:lnTo>
                  <a:lnTo>
                    <a:pt x="3337" y="6722"/>
                  </a:lnTo>
                  <a:lnTo>
                    <a:pt x="3410" y="6746"/>
                  </a:lnTo>
                  <a:lnTo>
                    <a:pt x="3484" y="6771"/>
                  </a:lnTo>
                  <a:lnTo>
                    <a:pt x="3532" y="6819"/>
                  </a:lnTo>
                  <a:lnTo>
                    <a:pt x="3581" y="6868"/>
                  </a:lnTo>
                  <a:lnTo>
                    <a:pt x="3630" y="6966"/>
                  </a:lnTo>
                  <a:lnTo>
                    <a:pt x="3630" y="7014"/>
                  </a:lnTo>
                  <a:lnTo>
                    <a:pt x="4165" y="10765"/>
                  </a:lnTo>
                  <a:lnTo>
                    <a:pt x="4165" y="10765"/>
                  </a:lnTo>
                  <a:lnTo>
                    <a:pt x="4214" y="10887"/>
                  </a:lnTo>
                  <a:lnTo>
                    <a:pt x="4263" y="11008"/>
                  </a:lnTo>
                  <a:lnTo>
                    <a:pt x="4336" y="11106"/>
                  </a:lnTo>
                  <a:lnTo>
                    <a:pt x="4409" y="11179"/>
                  </a:lnTo>
                  <a:lnTo>
                    <a:pt x="4506" y="11252"/>
                  </a:lnTo>
                  <a:lnTo>
                    <a:pt x="4604" y="11325"/>
                  </a:lnTo>
                  <a:lnTo>
                    <a:pt x="4726" y="11349"/>
                  </a:lnTo>
                  <a:lnTo>
                    <a:pt x="4847" y="11349"/>
                  </a:lnTo>
                  <a:lnTo>
                    <a:pt x="4847" y="11349"/>
                  </a:lnTo>
                  <a:lnTo>
                    <a:pt x="4969" y="11349"/>
                  </a:lnTo>
                  <a:lnTo>
                    <a:pt x="4969" y="11349"/>
                  </a:lnTo>
                  <a:lnTo>
                    <a:pt x="5091" y="11325"/>
                  </a:lnTo>
                  <a:lnTo>
                    <a:pt x="5213" y="11252"/>
                  </a:lnTo>
                  <a:lnTo>
                    <a:pt x="5334" y="11155"/>
                  </a:lnTo>
                  <a:lnTo>
                    <a:pt x="5408" y="11057"/>
                  </a:lnTo>
                  <a:lnTo>
                    <a:pt x="5481" y="10935"/>
                  </a:lnTo>
                  <a:lnTo>
                    <a:pt x="5529" y="10814"/>
                  </a:lnTo>
                  <a:lnTo>
                    <a:pt x="5529" y="10668"/>
                  </a:lnTo>
                  <a:lnTo>
                    <a:pt x="5529" y="10521"/>
                  </a:lnTo>
                  <a:lnTo>
                    <a:pt x="5529" y="10521"/>
                  </a:lnTo>
                  <a:lnTo>
                    <a:pt x="5188" y="6381"/>
                  </a:lnTo>
                  <a:lnTo>
                    <a:pt x="4994" y="3507"/>
                  </a:lnTo>
                  <a:lnTo>
                    <a:pt x="4945" y="2533"/>
                  </a:lnTo>
                  <a:lnTo>
                    <a:pt x="4945" y="2241"/>
                  </a:lnTo>
                  <a:lnTo>
                    <a:pt x="4969" y="2143"/>
                  </a:lnTo>
                  <a:lnTo>
                    <a:pt x="4969" y="2143"/>
                  </a:lnTo>
                  <a:lnTo>
                    <a:pt x="4994" y="2143"/>
                  </a:lnTo>
                  <a:lnTo>
                    <a:pt x="5042" y="2168"/>
                  </a:lnTo>
                  <a:lnTo>
                    <a:pt x="5140" y="2314"/>
                  </a:lnTo>
                  <a:lnTo>
                    <a:pt x="5237" y="2557"/>
                  </a:lnTo>
                  <a:lnTo>
                    <a:pt x="5334" y="2898"/>
                  </a:lnTo>
                  <a:lnTo>
                    <a:pt x="5432" y="3288"/>
                  </a:lnTo>
                  <a:lnTo>
                    <a:pt x="5529" y="3726"/>
                  </a:lnTo>
                  <a:lnTo>
                    <a:pt x="5578" y="4189"/>
                  </a:lnTo>
                  <a:lnTo>
                    <a:pt x="5602" y="4652"/>
                  </a:lnTo>
                  <a:lnTo>
                    <a:pt x="5602" y="4652"/>
                  </a:lnTo>
                  <a:lnTo>
                    <a:pt x="5627" y="4774"/>
                  </a:lnTo>
                  <a:lnTo>
                    <a:pt x="5651" y="4895"/>
                  </a:lnTo>
                  <a:lnTo>
                    <a:pt x="5675" y="4993"/>
                  </a:lnTo>
                  <a:lnTo>
                    <a:pt x="5749" y="5090"/>
                  </a:lnTo>
                  <a:lnTo>
                    <a:pt x="5822" y="5163"/>
                  </a:lnTo>
                  <a:lnTo>
                    <a:pt x="5919" y="5236"/>
                  </a:lnTo>
                  <a:lnTo>
                    <a:pt x="6016" y="5261"/>
                  </a:lnTo>
                  <a:lnTo>
                    <a:pt x="6138" y="5285"/>
                  </a:lnTo>
                  <a:lnTo>
                    <a:pt x="6138" y="5285"/>
                  </a:lnTo>
                  <a:lnTo>
                    <a:pt x="6260" y="5261"/>
                  </a:lnTo>
                  <a:lnTo>
                    <a:pt x="6357" y="5236"/>
                  </a:lnTo>
                  <a:lnTo>
                    <a:pt x="6455" y="5163"/>
                  </a:lnTo>
                  <a:lnTo>
                    <a:pt x="6528" y="5090"/>
                  </a:lnTo>
                  <a:lnTo>
                    <a:pt x="6601" y="4993"/>
                  </a:lnTo>
                  <a:lnTo>
                    <a:pt x="6650" y="4895"/>
                  </a:lnTo>
                  <a:lnTo>
                    <a:pt x="6674" y="4774"/>
                  </a:lnTo>
                  <a:lnTo>
                    <a:pt x="6674" y="4652"/>
                  </a:lnTo>
                  <a:lnTo>
                    <a:pt x="6674" y="4652"/>
                  </a:lnTo>
                  <a:lnTo>
                    <a:pt x="6674" y="4092"/>
                  </a:lnTo>
                  <a:lnTo>
                    <a:pt x="6625" y="3556"/>
                  </a:lnTo>
                  <a:lnTo>
                    <a:pt x="6552" y="3069"/>
                  </a:lnTo>
                  <a:lnTo>
                    <a:pt x="6455" y="2630"/>
                  </a:lnTo>
                  <a:lnTo>
                    <a:pt x="6357" y="2216"/>
                  </a:lnTo>
                  <a:lnTo>
                    <a:pt x="6211" y="1827"/>
                  </a:lnTo>
                  <a:lnTo>
                    <a:pt x="6065" y="1486"/>
                  </a:lnTo>
                  <a:lnTo>
                    <a:pt x="5895" y="1169"/>
                  </a:lnTo>
                  <a:lnTo>
                    <a:pt x="5700" y="901"/>
                  </a:lnTo>
                  <a:lnTo>
                    <a:pt x="5505" y="658"/>
                  </a:lnTo>
                  <a:lnTo>
                    <a:pt x="5286" y="463"/>
                  </a:lnTo>
                  <a:lnTo>
                    <a:pt x="5042" y="292"/>
                  </a:lnTo>
                  <a:lnTo>
                    <a:pt x="4799" y="171"/>
                  </a:lnTo>
                  <a:lnTo>
                    <a:pt x="4555" y="73"/>
                  </a:lnTo>
                  <a:lnTo>
                    <a:pt x="4287" y="24"/>
                  </a:lnTo>
                  <a:lnTo>
                    <a:pt x="4019" y="0"/>
                  </a:lnTo>
                  <a:lnTo>
                    <a:pt x="4019"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43"/>
            <p:cNvSpPr/>
            <p:nvPr/>
          </p:nvSpPr>
          <p:spPr>
            <a:xfrm>
              <a:off x="4792100" y="2332025"/>
              <a:ext cx="76725" cy="84050"/>
            </a:xfrm>
            <a:custGeom>
              <a:rect b="b" l="l" r="r" t="t"/>
              <a:pathLst>
                <a:path extrusionOk="0" fill="none" h="3362" w="3069">
                  <a:moveTo>
                    <a:pt x="0" y="1511"/>
                  </a:moveTo>
                  <a:lnTo>
                    <a:pt x="0" y="1511"/>
                  </a:lnTo>
                  <a:lnTo>
                    <a:pt x="24" y="1340"/>
                  </a:lnTo>
                  <a:lnTo>
                    <a:pt x="49" y="1170"/>
                  </a:lnTo>
                  <a:lnTo>
                    <a:pt x="73" y="1024"/>
                  </a:lnTo>
                  <a:lnTo>
                    <a:pt x="122" y="877"/>
                  </a:lnTo>
                  <a:lnTo>
                    <a:pt x="195" y="756"/>
                  </a:lnTo>
                  <a:lnTo>
                    <a:pt x="268" y="634"/>
                  </a:lnTo>
                  <a:lnTo>
                    <a:pt x="365" y="512"/>
                  </a:lnTo>
                  <a:lnTo>
                    <a:pt x="463" y="415"/>
                  </a:lnTo>
                  <a:lnTo>
                    <a:pt x="682" y="220"/>
                  </a:lnTo>
                  <a:lnTo>
                    <a:pt x="950" y="98"/>
                  </a:lnTo>
                  <a:lnTo>
                    <a:pt x="1218" y="25"/>
                  </a:lnTo>
                  <a:lnTo>
                    <a:pt x="1534" y="1"/>
                  </a:lnTo>
                  <a:lnTo>
                    <a:pt x="1534" y="1"/>
                  </a:lnTo>
                  <a:lnTo>
                    <a:pt x="1851" y="25"/>
                  </a:lnTo>
                  <a:lnTo>
                    <a:pt x="2119" y="98"/>
                  </a:lnTo>
                  <a:lnTo>
                    <a:pt x="2387" y="220"/>
                  </a:lnTo>
                  <a:lnTo>
                    <a:pt x="2606" y="415"/>
                  </a:lnTo>
                  <a:lnTo>
                    <a:pt x="2703" y="512"/>
                  </a:lnTo>
                  <a:lnTo>
                    <a:pt x="2801" y="634"/>
                  </a:lnTo>
                  <a:lnTo>
                    <a:pt x="2874" y="756"/>
                  </a:lnTo>
                  <a:lnTo>
                    <a:pt x="2947" y="877"/>
                  </a:lnTo>
                  <a:lnTo>
                    <a:pt x="2996" y="1024"/>
                  </a:lnTo>
                  <a:lnTo>
                    <a:pt x="3020" y="1170"/>
                  </a:lnTo>
                  <a:lnTo>
                    <a:pt x="3044" y="1340"/>
                  </a:lnTo>
                  <a:lnTo>
                    <a:pt x="3069" y="1511"/>
                  </a:lnTo>
                  <a:lnTo>
                    <a:pt x="3069" y="1511"/>
                  </a:lnTo>
                  <a:lnTo>
                    <a:pt x="3044" y="1681"/>
                  </a:lnTo>
                  <a:lnTo>
                    <a:pt x="3020" y="1852"/>
                  </a:lnTo>
                  <a:lnTo>
                    <a:pt x="2947" y="2193"/>
                  </a:lnTo>
                  <a:lnTo>
                    <a:pt x="2801" y="2509"/>
                  </a:lnTo>
                  <a:lnTo>
                    <a:pt x="2606" y="2777"/>
                  </a:lnTo>
                  <a:lnTo>
                    <a:pt x="2509" y="2899"/>
                  </a:lnTo>
                  <a:lnTo>
                    <a:pt x="2387" y="3021"/>
                  </a:lnTo>
                  <a:lnTo>
                    <a:pt x="2265" y="3118"/>
                  </a:lnTo>
                  <a:lnTo>
                    <a:pt x="2119" y="3191"/>
                  </a:lnTo>
                  <a:lnTo>
                    <a:pt x="1997" y="3264"/>
                  </a:lnTo>
                  <a:lnTo>
                    <a:pt x="1851" y="3313"/>
                  </a:lnTo>
                  <a:lnTo>
                    <a:pt x="1681" y="3337"/>
                  </a:lnTo>
                  <a:lnTo>
                    <a:pt x="1534" y="3362"/>
                  </a:lnTo>
                  <a:lnTo>
                    <a:pt x="1534" y="3362"/>
                  </a:lnTo>
                  <a:lnTo>
                    <a:pt x="1388" y="3337"/>
                  </a:lnTo>
                  <a:lnTo>
                    <a:pt x="1218" y="3313"/>
                  </a:lnTo>
                  <a:lnTo>
                    <a:pt x="1072" y="3264"/>
                  </a:lnTo>
                  <a:lnTo>
                    <a:pt x="950" y="3191"/>
                  </a:lnTo>
                  <a:lnTo>
                    <a:pt x="804" y="3118"/>
                  </a:lnTo>
                  <a:lnTo>
                    <a:pt x="682" y="3021"/>
                  </a:lnTo>
                  <a:lnTo>
                    <a:pt x="560" y="2899"/>
                  </a:lnTo>
                  <a:lnTo>
                    <a:pt x="463" y="2777"/>
                  </a:lnTo>
                  <a:lnTo>
                    <a:pt x="268" y="2509"/>
                  </a:lnTo>
                  <a:lnTo>
                    <a:pt x="122" y="2193"/>
                  </a:lnTo>
                  <a:lnTo>
                    <a:pt x="49" y="1852"/>
                  </a:lnTo>
                  <a:lnTo>
                    <a:pt x="24" y="1681"/>
                  </a:lnTo>
                  <a:lnTo>
                    <a:pt x="0" y="1511"/>
                  </a:lnTo>
                  <a:lnTo>
                    <a:pt x="0" y="151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6" name="Google Shape;636;p43"/>
          <p:cNvGrpSpPr/>
          <p:nvPr/>
        </p:nvGrpSpPr>
        <p:grpSpPr>
          <a:xfrm>
            <a:off x="3274990" y="2035641"/>
            <a:ext cx="145343" cy="422729"/>
            <a:chOff x="4071800" y="2269925"/>
            <a:chExt cx="172925" cy="502950"/>
          </a:xfrm>
        </p:grpSpPr>
        <p:sp>
          <p:nvSpPr>
            <p:cNvPr id="637" name="Google Shape;637;p43"/>
            <p:cNvSpPr/>
            <p:nvPr/>
          </p:nvSpPr>
          <p:spPr>
            <a:xfrm>
              <a:off x="4118075" y="2269925"/>
              <a:ext cx="80375" cy="91350"/>
            </a:xfrm>
            <a:custGeom>
              <a:rect b="b" l="l" r="r" t="t"/>
              <a:pathLst>
                <a:path extrusionOk="0" fill="none" h="3654" w="3215">
                  <a:moveTo>
                    <a:pt x="0" y="1657"/>
                  </a:moveTo>
                  <a:lnTo>
                    <a:pt x="0" y="1657"/>
                  </a:lnTo>
                  <a:lnTo>
                    <a:pt x="0" y="1462"/>
                  </a:lnTo>
                  <a:lnTo>
                    <a:pt x="24" y="1291"/>
                  </a:lnTo>
                  <a:lnTo>
                    <a:pt x="73" y="1121"/>
                  </a:lnTo>
                  <a:lnTo>
                    <a:pt x="122" y="975"/>
                  </a:lnTo>
                  <a:lnTo>
                    <a:pt x="195" y="829"/>
                  </a:lnTo>
                  <a:lnTo>
                    <a:pt x="268" y="682"/>
                  </a:lnTo>
                  <a:lnTo>
                    <a:pt x="365" y="561"/>
                  </a:lnTo>
                  <a:lnTo>
                    <a:pt x="463" y="439"/>
                  </a:lnTo>
                  <a:lnTo>
                    <a:pt x="585" y="341"/>
                  </a:lnTo>
                  <a:lnTo>
                    <a:pt x="706" y="244"/>
                  </a:lnTo>
                  <a:lnTo>
                    <a:pt x="853" y="171"/>
                  </a:lnTo>
                  <a:lnTo>
                    <a:pt x="974" y="122"/>
                  </a:lnTo>
                  <a:lnTo>
                    <a:pt x="1120" y="74"/>
                  </a:lnTo>
                  <a:lnTo>
                    <a:pt x="1291" y="25"/>
                  </a:lnTo>
                  <a:lnTo>
                    <a:pt x="1437" y="0"/>
                  </a:lnTo>
                  <a:lnTo>
                    <a:pt x="1608" y="0"/>
                  </a:lnTo>
                  <a:lnTo>
                    <a:pt x="1608" y="0"/>
                  </a:lnTo>
                  <a:lnTo>
                    <a:pt x="1778" y="0"/>
                  </a:lnTo>
                  <a:lnTo>
                    <a:pt x="1924" y="25"/>
                  </a:lnTo>
                  <a:lnTo>
                    <a:pt x="2095" y="74"/>
                  </a:lnTo>
                  <a:lnTo>
                    <a:pt x="2241" y="122"/>
                  </a:lnTo>
                  <a:lnTo>
                    <a:pt x="2363" y="171"/>
                  </a:lnTo>
                  <a:lnTo>
                    <a:pt x="2509" y="244"/>
                  </a:lnTo>
                  <a:lnTo>
                    <a:pt x="2630" y="341"/>
                  </a:lnTo>
                  <a:lnTo>
                    <a:pt x="2752" y="439"/>
                  </a:lnTo>
                  <a:lnTo>
                    <a:pt x="2850" y="561"/>
                  </a:lnTo>
                  <a:lnTo>
                    <a:pt x="2947" y="682"/>
                  </a:lnTo>
                  <a:lnTo>
                    <a:pt x="3020" y="829"/>
                  </a:lnTo>
                  <a:lnTo>
                    <a:pt x="3093" y="975"/>
                  </a:lnTo>
                  <a:lnTo>
                    <a:pt x="3142" y="1121"/>
                  </a:lnTo>
                  <a:lnTo>
                    <a:pt x="3191" y="1291"/>
                  </a:lnTo>
                  <a:lnTo>
                    <a:pt x="3215" y="1462"/>
                  </a:lnTo>
                  <a:lnTo>
                    <a:pt x="3215" y="1657"/>
                  </a:lnTo>
                  <a:lnTo>
                    <a:pt x="3215" y="1657"/>
                  </a:lnTo>
                  <a:lnTo>
                    <a:pt x="3215" y="1827"/>
                  </a:lnTo>
                  <a:lnTo>
                    <a:pt x="3191" y="2022"/>
                  </a:lnTo>
                  <a:lnTo>
                    <a:pt x="3142" y="2217"/>
                  </a:lnTo>
                  <a:lnTo>
                    <a:pt x="3093" y="2387"/>
                  </a:lnTo>
                  <a:lnTo>
                    <a:pt x="3020" y="2558"/>
                  </a:lnTo>
                  <a:lnTo>
                    <a:pt x="2947" y="2728"/>
                  </a:lnTo>
                  <a:lnTo>
                    <a:pt x="2850" y="2874"/>
                  </a:lnTo>
                  <a:lnTo>
                    <a:pt x="2752" y="3020"/>
                  </a:lnTo>
                  <a:lnTo>
                    <a:pt x="2630" y="3167"/>
                  </a:lnTo>
                  <a:lnTo>
                    <a:pt x="2509" y="3288"/>
                  </a:lnTo>
                  <a:lnTo>
                    <a:pt x="2363" y="3386"/>
                  </a:lnTo>
                  <a:lnTo>
                    <a:pt x="2241" y="3483"/>
                  </a:lnTo>
                  <a:lnTo>
                    <a:pt x="2095" y="3556"/>
                  </a:lnTo>
                  <a:lnTo>
                    <a:pt x="1924" y="3605"/>
                  </a:lnTo>
                  <a:lnTo>
                    <a:pt x="1778" y="3629"/>
                  </a:lnTo>
                  <a:lnTo>
                    <a:pt x="1608" y="3654"/>
                  </a:lnTo>
                  <a:lnTo>
                    <a:pt x="1608" y="3654"/>
                  </a:lnTo>
                  <a:lnTo>
                    <a:pt x="1437" y="3629"/>
                  </a:lnTo>
                  <a:lnTo>
                    <a:pt x="1291" y="3605"/>
                  </a:lnTo>
                  <a:lnTo>
                    <a:pt x="1120" y="3556"/>
                  </a:lnTo>
                  <a:lnTo>
                    <a:pt x="974" y="3483"/>
                  </a:lnTo>
                  <a:lnTo>
                    <a:pt x="853" y="3386"/>
                  </a:lnTo>
                  <a:lnTo>
                    <a:pt x="706" y="3288"/>
                  </a:lnTo>
                  <a:lnTo>
                    <a:pt x="585" y="3167"/>
                  </a:lnTo>
                  <a:lnTo>
                    <a:pt x="463" y="3020"/>
                  </a:lnTo>
                  <a:lnTo>
                    <a:pt x="365" y="2874"/>
                  </a:lnTo>
                  <a:lnTo>
                    <a:pt x="268" y="2728"/>
                  </a:lnTo>
                  <a:lnTo>
                    <a:pt x="195" y="2558"/>
                  </a:lnTo>
                  <a:lnTo>
                    <a:pt x="122" y="2387"/>
                  </a:lnTo>
                  <a:lnTo>
                    <a:pt x="73" y="2217"/>
                  </a:lnTo>
                  <a:lnTo>
                    <a:pt x="24" y="2022"/>
                  </a:lnTo>
                  <a:lnTo>
                    <a:pt x="0" y="1827"/>
                  </a:lnTo>
                  <a:lnTo>
                    <a:pt x="0" y="1657"/>
                  </a:lnTo>
                  <a:lnTo>
                    <a:pt x="0" y="165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43"/>
            <p:cNvSpPr/>
            <p:nvPr/>
          </p:nvSpPr>
          <p:spPr>
            <a:xfrm>
              <a:off x="4071800" y="2372825"/>
              <a:ext cx="172925" cy="400050"/>
            </a:xfrm>
            <a:custGeom>
              <a:rect b="b" l="l" r="r" t="t"/>
              <a:pathLst>
                <a:path extrusionOk="0" fill="none" h="16002" w="6917">
                  <a:moveTo>
                    <a:pt x="4189" y="0"/>
                  </a:moveTo>
                  <a:lnTo>
                    <a:pt x="4189" y="0"/>
                  </a:lnTo>
                  <a:lnTo>
                    <a:pt x="4019" y="98"/>
                  </a:lnTo>
                  <a:lnTo>
                    <a:pt x="3848" y="147"/>
                  </a:lnTo>
                  <a:lnTo>
                    <a:pt x="3653" y="195"/>
                  </a:lnTo>
                  <a:lnTo>
                    <a:pt x="3459" y="220"/>
                  </a:lnTo>
                  <a:lnTo>
                    <a:pt x="3459" y="220"/>
                  </a:lnTo>
                  <a:lnTo>
                    <a:pt x="3264" y="195"/>
                  </a:lnTo>
                  <a:lnTo>
                    <a:pt x="3069" y="147"/>
                  </a:lnTo>
                  <a:lnTo>
                    <a:pt x="2898" y="98"/>
                  </a:lnTo>
                  <a:lnTo>
                    <a:pt x="2728" y="0"/>
                  </a:lnTo>
                  <a:lnTo>
                    <a:pt x="2728" y="0"/>
                  </a:lnTo>
                  <a:lnTo>
                    <a:pt x="2533" y="49"/>
                  </a:lnTo>
                  <a:lnTo>
                    <a:pt x="2338" y="122"/>
                  </a:lnTo>
                  <a:lnTo>
                    <a:pt x="2168" y="195"/>
                  </a:lnTo>
                  <a:lnTo>
                    <a:pt x="2022" y="293"/>
                  </a:lnTo>
                  <a:lnTo>
                    <a:pt x="1705" y="488"/>
                  </a:lnTo>
                  <a:lnTo>
                    <a:pt x="1437" y="755"/>
                  </a:lnTo>
                  <a:lnTo>
                    <a:pt x="1169" y="1072"/>
                  </a:lnTo>
                  <a:lnTo>
                    <a:pt x="950" y="1413"/>
                  </a:lnTo>
                  <a:lnTo>
                    <a:pt x="755" y="1803"/>
                  </a:lnTo>
                  <a:lnTo>
                    <a:pt x="585" y="2217"/>
                  </a:lnTo>
                  <a:lnTo>
                    <a:pt x="439" y="2704"/>
                  </a:lnTo>
                  <a:lnTo>
                    <a:pt x="317" y="3191"/>
                  </a:lnTo>
                  <a:lnTo>
                    <a:pt x="219" y="3727"/>
                  </a:lnTo>
                  <a:lnTo>
                    <a:pt x="146" y="4311"/>
                  </a:lnTo>
                  <a:lnTo>
                    <a:pt x="73" y="4896"/>
                  </a:lnTo>
                  <a:lnTo>
                    <a:pt x="24" y="5529"/>
                  </a:lnTo>
                  <a:lnTo>
                    <a:pt x="0" y="6187"/>
                  </a:lnTo>
                  <a:lnTo>
                    <a:pt x="0" y="6869"/>
                  </a:lnTo>
                  <a:lnTo>
                    <a:pt x="0" y="6869"/>
                  </a:lnTo>
                  <a:lnTo>
                    <a:pt x="24" y="7015"/>
                  </a:lnTo>
                  <a:lnTo>
                    <a:pt x="49" y="7161"/>
                  </a:lnTo>
                  <a:lnTo>
                    <a:pt x="98" y="7307"/>
                  </a:lnTo>
                  <a:lnTo>
                    <a:pt x="171" y="7404"/>
                  </a:lnTo>
                  <a:lnTo>
                    <a:pt x="244" y="7502"/>
                  </a:lnTo>
                  <a:lnTo>
                    <a:pt x="317" y="7575"/>
                  </a:lnTo>
                  <a:lnTo>
                    <a:pt x="414" y="7624"/>
                  </a:lnTo>
                  <a:lnTo>
                    <a:pt x="487" y="7624"/>
                  </a:lnTo>
                  <a:lnTo>
                    <a:pt x="487" y="7624"/>
                  </a:lnTo>
                  <a:lnTo>
                    <a:pt x="633" y="7624"/>
                  </a:lnTo>
                  <a:lnTo>
                    <a:pt x="731" y="7575"/>
                  </a:lnTo>
                  <a:lnTo>
                    <a:pt x="804" y="7502"/>
                  </a:lnTo>
                  <a:lnTo>
                    <a:pt x="877" y="7404"/>
                  </a:lnTo>
                  <a:lnTo>
                    <a:pt x="926" y="7307"/>
                  </a:lnTo>
                  <a:lnTo>
                    <a:pt x="950" y="7161"/>
                  </a:lnTo>
                  <a:lnTo>
                    <a:pt x="974" y="6869"/>
                  </a:lnTo>
                  <a:lnTo>
                    <a:pt x="974" y="6869"/>
                  </a:lnTo>
                  <a:lnTo>
                    <a:pt x="999" y="6503"/>
                  </a:lnTo>
                  <a:lnTo>
                    <a:pt x="1023" y="6089"/>
                  </a:lnTo>
                  <a:lnTo>
                    <a:pt x="1145" y="5091"/>
                  </a:lnTo>
                  <a:lnTo>
                    <a:pt x="1291" y="4092"/>
                  </a:lnTo>
                  <a:lnTo>
                    <a:pt x="1364" y="3654"/>
                  </a:lnTo>
                  <a:lnTo>
                    <a:pt x="1461" y="3288"/>
                  </a:lnTo>
                  <a:lnTo>
                    <a:pt x="1461" y="3288"/>
                  </a:lnTo>
                  <a:lnTo>
                    <a:pt x="1413" y="3094"/>
                  </a:lnTo>
                  <a:lnTo>
                    <a:pt x="1388" y="2899"/>
                  </a:lnTo>
                  <a:lnTo>
                    <a:pt x="1388" y="2704"/>
                  </a:lnTo>
                  <a:lnTo>
                    <a:pt x="1413" y="2533"/>
                  </a:lnTo>
                  <a:lnTo>
                    <a:pt x="1437" y="2387"/>
                  </a:lnTo>
                  <a:lnTo>
                    <a:pt x="1510" y="2241"/>
                  </a:lnTo>
                  <a:lnTo>
                    <a:pt x="1583" y="2119"/>
                  </a:lnTo>
                  <a:lnTo>
                    <a:pt x="1656" y="2046"/>
                  </a:lnTo>
                  <a:lnTo>
                    <a:pt x="1656" y="2046"/>
                  </a:lnTo>
                  <a:lnTo>
                    <a:pt x="1583" y="2144"/>
                  </a:lnTo>
                  <a:lnTo>
                    <a:pt x="1534" y="2290"/>
                  </a:lnTo>
                  <a:lnTo>
                    <a:pt x="1486" y="2485"/>
                  </a:lnTo>
                  <a:lnTo>
                    <a:pt x="1486" y="2680"/>
                  </a:lnTo>
                  <a:lnTo>
                    <a:pt x="1510" y="2874"/>
                  </a:lnTo>
                  <a:lnTo>
                    <a:pt x="1559" y="3069"/>
                  </a:lnTo>
                  <a:lnTo>
                    <a:pt x="1608" y="3167"/>
                  </a:lnTo>
                  <a:lnTo>
                    <a:pt x="1681" y="3264"/>
                  </a:lnTo>
                  <a:lnTo>
                    <a:pt x="1754" y="3337"/>
                  </a:lnTo>
                  <a:lnTo>
                    <a:pt x="1851" y="3410"/>
                  </a:lnTo>
                  <a:lnTo>
                    <a:pt x="1851" y="3410"/>
                  </a:lnTo>
                  <a:lnTo>
                    <a:pt x="1900" y="3775"/>
                  </a:lnTo>
                  <a:lnTo>
                    <a:pt x="1924" y="3970"/>
                  </a:lnTo>
                  <a:lnTo>
                    <a:pt x="1949" y="4190"/>
                  </a:lnTo>
                  <a:lnTo>
                    <a:pt x="1924" y="4433"/>
                  </a:lnTo>
                  <a:lnTo>
                    <a:pt x="1900" y="4725"/>
                  </a:lnTo>
                  <a:lnTo>
                    <a:pt x="1827" y="5018"/>
                  </a:lnTo>
                  <a:lnTo>
                    <a:pt x="1705" y="5383"/>
                  </a:lnTo>
                  <a:lnTo>
                    <a:pt x="1705" y="5383"/>
                  </a:lnTo>
                  <a:lnTo>
                    <a:pt x="1510" y="5894"/>
                  </a:lnTo>
                  <a:lnTo>
                    <a:pt x="1364" y="6381"/>
                  </a:lnTo>
                  <a:lnTo>
                    <a:pt x="1267" y="6820"/>
                  </a:lnTo>
                  <a:lnTo>
                    <a:pt x="1218" y="7210"/>
                  </a:lnTo>
                  <a:lnTo>
                    <a:pt x="1169" y="7599"/>
                  </a:lnTo>
                  <a:lnTo>
                    <a:pt x="1169" y="7989"/>
                  </a:lnTo>
                  <a:lnTo>
                    <a:pt x="1194" y="8793"/>
                  </a:lnTo>
                  <a:lnTo>
                    <a:pt x="1194" y="8793"/>
                  </a:lnTo>
                  <a:lnTo>
                    <a:pt x="1242" y="9962"/>
                  </a:lnTo>
                  <a:lnTo>
                    <a:pt x="1291" y="11131"/>
                  </a:lnTo>
                  <a:lnTo>
                    <a:pt x="1315" y="13201"/>
                  </a:lnTo>
                  <a:lnTo>
                    <a:pt x="1340" y="14686"/>
                  </a:lnTo>
                  <a:lnTo>
                    <a:pt x="1340" y="15271"/>
                  </a:lnTo>
                  <a:lnTo>
                    <a:pt x="1340" y="15271"/>
                  </a:lnTo>
                  <a:lnTo>
                    <a:pt x="1364" y="15490"/>
                  </a:lnTo>
                  <a:lnTo>
                    <a:pt x="1413" y="15661"/>
                  </a:lnTo>
                  <a:lnTo>
                    <a:pt x="1486" y="15782"/>
                  </a:lnTo>
                  <a:lnTo>
                    <a:pt x="1583" y="15880"/>
                  </a:lnTo>
                  <a:lnTo>
                    <a:pt x="1656" y="15953"/>
                  </a:lnTo>
                  <a:lnTo>
                    <a:pt x="1729" y="15977"/>
                  </a:lnTo>
                  <a:lnTo>
                    <a:pt x="1827" y="16002"/>
                  </a:lnTo>
                  <a:lnTo>
                    <a:pt x="1827" y="16002"/>
                  </a:lnTo>
                  <a:lnTo>
                    <a:pt x="1949" y="16002"/>
                  </a:lnTo>
                  <a:lnTo>
                    <a:pt x="2070" y="15953"/>
                  </a:lnTo>
                  <a:lnTo>
                    <a:pt x="2168" y="15904"/>
                  </a:lnTo>
                  <a:lnTo>
                    <a:pt x="2241" y="15831"/>
                  </a:lnTo>
                  <a:lnTo>
                    <a:pt x="2314" y="15758"/>
                  </a:lnTo>
                  <a:lnTo>
                    <a:pt x="2387" y="15636"/>
                  </a:lnTo>
                  <a:lnTo>
                    <a:pt x="2411" y="15490"/>
                  </a:lnTo>
                  <a:lnTo>
                    <a:pt x="2460" y="15344"/>
                  </a:lnTo>
                  <a:lnTo>
                    <a:pt x="3142" y="8525"/>
                  </a:lnTo>
                  <a:lnTo>
                    <a:pt x="3142" y="8525"/>
                  </a:lnTo>
                  <a:lnTo>
                    <a:pt x="3142" y="8427"/>
                  </a:lnTo>
                  <a:lnTo>
                    <a:pt x="3191" y="8257"/>
                  </a:lnTo>
                  <a:lnTo>
                    <a:pt x="3239" y="8159"/>
                  </a:lnTo>
                  <a:lnTo>
                    <a:pt x="3288" y="8062"/>
                  </a:lnTo>
                  <a:lnTo>
                    <a:pt x="3361" y="7989"/>
                  </a:lnTo>
                  <a:lnTo>
                    <a:pt x="3459" y="7965"/>
                  </a:lnTo>
                  <a:lnTo>
                    <a:pt x="3459" y="7965"/>
                  </a:lnTo>
                  <a:lnTo>
                    <a:pt x="3556" y="7989"/>
                  </a:lnTo>
                  <a:lnTo>
                    <a:pt x="3629" y="8062"/>
                  </a:lnTo>
                  <a:lnTo>
                    <a:pt x="3678" y="8159"/>
                  </a:lnTo>
                  <a:lnTo>
                    <a:pt x="3726" y="8257"/>
                  </a:lnTo>
                  <a:lnTo>
                    <a:pt x="3775" y="8427"/>
                  </a:lnTo>
                  <a:lnTo>
                    <a:pt x="3775" y="8525"/>
                  </a:lnTo>
                  <a:lnTo>
                    <a:pt x="4457" y="15344"/>
                  </a:lnTo>
                  <a:lnTo>
                    <a:pt x="4457" y="15344"/>
                  </a:lnTo>
                  <a:lnTo>
                    <a:pt x="4506" y="15490"/>
                  </a:lnTo>
                  <a:lnTo>
                    <a:pt x="4530" y="15636"/>
                  </a:lnTo>
                  <a:lnTo>
                    <a:pt x="4603" y="15758"/>
                  </a:lnTo>
                  <a:lnTo>
                    <a:pt x="4676" y="15831"/>
                  </a:lnTo>
                  <a:lnTo>
                    <a:pt x="4749" y="15904"/>
                  </a:lnTo>
                  <a:lnTo>
                    <a:pt x="4847" y="15953"/>
                  </a:lnTo>
                  <a:lnTo>
                    <a:pt x="4969" y="16002"/>
                  </a:lnTo>
                  <a:lnTo>
                    <a:pt x="5090" y="16002"/>
                  </a:lnTo>
                  <a:lnTo>
                    <a:pt x="5090" y="16002"/>
                  </a:lnTo>
                  <a:lnTo>
                    <a:pt x="5188" y="15977"/>
                  </a:lnTo>
                  <a:lnTo>
                    <a:pt x="5261" y="15953"/>
                  </a:lnTo>
                  <a:lnTo>
                    <a:pt x="5334" y="15880"/>
                  </a:lnTo>
                  <a:lnTo>
                    <a:pt x="5431" y="15782"/>
                  </a:lnTo>
                  <a:lnTo>
                    <a:pt x="5504" y="15661"/>
                  </a:lnTo>
                  <a:lnTo>
                    <a:pt x="5553" y="15490"/>
                  </a:lnTo>
                  <a:lnTo>
                    <a:pt x="5577" y="15271"/>
                  </a:lnTo>
                  <a:lnTo>
                    <a:pt x="5577" y="15271"/>
                  </a:lnTo>
                  <a:lnTo>
                    <a:pt x="5577" y="14686"/>
                  </a:lnTo>
                  <a:lnTo>
                    <a:pt x="5602" y="13201"/>
                  </a:lnTo>
                  <a:lnTo>
                    <a:pt x="5626" y="11131"/>
                  </a:lnTo>
                  <a:lnTo>
                    <a:pt x="5675" y="9962"/>
                  </a:lnTo>
                  <a:lnTo>
                    <a:pt x="5724" y="8793"/>
                  </a:lnTo>
                  <a:lnTo>
                    <a:pt x="5724" y="8793"/>
                  </a:lnTo>
                  <a:lnTo>
                    <a:pt x="5748" y="7989"/>
                  </a:lnTo>
                  <a:lnTo>
                    <a:pt x="5748" y="7599"/>
                  </a:lnTo>
                  <a:lnTo>
                    <a:pt x="5699" y="7210"/>
                  </a:lnTo>
                  <a:lnTo>
                    <a:pt x="5650" y="6820"/>
                  </a:lnTo>
                  <a:lnTo>
                    <a:pt x="5553" y="6381"/>
                  </a:lnTo>
                  <a:lnTo>
                    <a:pt x="5407" y="5894"/>
                  </a:lnTo>
                  <a:lnTo>
                    <a:pt x="5212" y="5383"/>
                  </a:lnTo>
                  <a:lnTo>
                    <a:pt x="5212" y="5383"/>
                  </a:lnTo>
                  <a:lnTo>
                    <a:pt x="5090" y="5018"/>
                  </a:lnTo>
                  <a:lnTo>
                    <a:pt x="5017" y="4725"/>
                  </a:lnTo>
                  <a:lnTo>
                    <a:pt x="4993" y="4433"/>
                  </a:lnTo>
                  <a:lnTo>
                    <a:pt x="4969" y="4190"/>
                  </a:lnTo>
                  <a:lnTo>
                    <a:pt x="4993" y="3970"/>
                  </a:lnTo>
                  <a:lnTo>
                    <a:pt x="5017" y="3775"/>
                  </a:lnTo>
                  <a:lnTo>
                    <a:pt x="5066" y="3410"/>
                  </a:lnTo>
                  <a:lnTo>
                    <a:pt x="5066" y="3410"/>
                  </a:lnTo>
                  <a:lnTo>
                    <a:pt x="5163" y="3337"/>
                  </a:lnTo>
                  <a:lnTo>
                    <a:pt x="5236" y="3264"/>
                  </a:lnTo>
                  <a:lnTo>
                    <a:pt x="5310" y="3167"/>
                  </a:lnTo>
                  <a:lnTo>
                    <a:pt x="5358" y="3069"/>
                  </a:lnTo>
                  <a:lnTo>
                    <a:pt x="5407" y="2874"/>
                  </a:lnTo>
                  <a:lnTo>
                    <a:pt x="5431" y="2680"/>
                  </a:lnTo>
                  <a:lnTo>
                    <a:pt x="5431" y="2485"/>
                  </a:lnTo>
                  <a:lnTo>
                    <a:pt x="5383" y="2290"/>
                  </a:lnTo>
                  <a:lnTo>
                    <a:pt x="5334" y="2144"/>
                  </a:lnTo>
                  <a:lnTo>
                    <a:pt x="5261" y="2046"/>
                  </a:lnTo>
                  <a:lnTo>
                    <a:pt x="5261" y="2046"/>
                  </a:lnTo>
                  <a:lnTo>
                    <a:pt x="5334" y="2119"/>
                  </a:lnTo>
                  <a:lnTo>
                    <a:pt x="5407" y="2241"/>
                  </a:lnTo>
                  <a:lnTo>
                    <a:pt x="5480" y="2387"/>
                  </a:lnTo>
                  <a:lnTo>
                    <a:pt x="5504" y="2533"/>
                  </a:lnTo>
                  <a:lnTo>
                    <a:pt x="5529" y="2704"/>
                  </a:lnTo>
                  <a:lnTo>
                    <a:pt x="5529" y="2899"/>
                  </a:lnTo>
                  <a:lnTo>
                    <a:pt x="5504" y="3094"/>
                  </a:lnTo>
                  <a:lnTo>
                    <a:pt x="5456" y="3288"/>
                  </a:lnTo>
                  <a:lnTo>
                    <a:pt x="5456" y="3288"/>
                  </a:lnTo>
                  <a:lnTo>
                    <a:pt x="5553" y="3654"/>
                  </a:lnTo>
                  <a:lnTo>
                    <a:pt x="5626" y="4092"/>
                  </a:lnTo>
                  <a:lnTo>
                    <a:pt x="5772" y="5091"/>
                  </a:lnTo>
                  <a:lnTo>
                    <a:pt x="5894" y="6089"/>
                  </a:lnTo>
                  <a:lnTo>
                    <a:pt x="5918" y="6503"/>
                  </a:lnTo>
                  <a:lnTo>
                    <a:pt x="5943" y="6869"/>
                  </a:lnTo>
                  <a:lnTo>
                    <a:pt x="5943" y="6869"/>
                  </a:lnTo>
                  <a:lnTo>
                    <a:pt x="5967" y="7161"/>
                  </a:lnTo>
                  <a:lnTo>
                    <a:pt x="5991" y="7307"/>
                  </a:lnTo>
                  <a:lnTo>
                    <a:pt x="6040" y="7404"/>
                  </a:lnTo>
                  <a:lnTo>
                    <a:pt x="6113" y="7502"/>
                  </a:lnTo>
                  <a:lnTo>
                    <a:pt x="6186" y="7575"/>
                  </a:lnTo>
                  <a:lnTo>
                    <a:pt x="6284" y="7624"/>
                  </a:lnTo>
                  <a:lnTo>
                    <a:pt x="6430" y="7624"/>
                  </a:lnTo>
                  <a:lnTo>
                    <a:pt x="6430" y="7624"/>
                  </a:lnTo>
                  <a:lnTo>
                    <a:pt x="6503" y="7624"/>
                  </a:lnTo>
                  <a:lnTo>
                    <a:pt x="6600" y="7575"/>
                  </a:lnTo>
                  <a:lnTo>
                    <a:pt x="6673" y="7502"/>
                  </a:lnTo>
                  <a:lnTo>
                    <a:pt x="6746" y="7404"/>
                  </a:lnTo>
                  <a:lnTo>
                    <a:pt x="6820" y="7307"/>
                  </a:lnTo>
                  <a:lnTo>
                    <a:pt x="6868" y="7161"/>
                  </a:lnTo>
                  <a:lnTo>
                    <a:pt x="6893" y="7015"/>
                  </a:lnTo>
                  <a:lnTo>
                    <a:pt x="6917" y="6869"/>
                  </a:lnTo>
                  <a:lnTo>
                    <a:pt x="6917" y="6869"/>
                  </a:lnTo>
                  <a:lnTo>
                    <a:pt x="6917" y="6187"/>
                  </a:lnTo>
                  <a:lnTo>
                    <a:pt x="6893" y="5529"/>
                  </a:lnTo>
                  <a:lnTo>
                    <a:pt x="6844" y="4896"/>
                  </a:lnTo>
                  <a:lnTo>
                    <a:pt x="6771" y="4311"/>
                  </a:lnTo>
                  <a:lnTo>
                    <a:pt x="6698" y="3727"/>
                  </a:lnTo>
                  <a:lnTo>
                    <a:pt x="6600" y="3191"/>
                  </a:lnTo>
                  <a:lnTo>
                    <a:pt x="6479" y="2704"/>
                  </a:lnTo>
                  <a:lnTo>
                    <a:pt x="6332" y="2217"/>
                  </a:lnTo>
                  <a:lnTo>
                    <a:pt x="6162" y="1803"/>
                  </a:lnTo>
                  <a:lnTo>
                    <a:pt x="5967" y="1413"/>
                  </a:lnTo>
                  <a:lnTo>
                    <a:pt x="5748" y="1072"/>
                  </a:lnTo>
                  <a:lnTo>
                    <a:pt x="5480" y="755"/>
                  </a:lnTo>
                  <a:lnTo>
                    <a:pt x="5212" y="488"/>
                  </a:lnTo>
                  <a:lnTo>
                    <a:pt x="4895" y="293"/>
                  </a:lnTo>
                  <a:lnTo>
                    <a:pt x="4749" y="195"/>
                  </a:lnTo>
                  <a:lnTo>
                    <a:pt x="4579" y="122"/>
                  </a:lnTo>
                  <a:lnTo>
                    <a:pt x="4384" y="49"/>
                  </a:lnTo>
                  <a:lnTo>
                    <a:pt x="4189" y="0"/>
                  </a:lnTo>
                  <a:lnTo>
                    <a:pt x="4189"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9" name="Google Shape;639;p43"/>
          <p:cNvSpPr/>
          <p:nvPr/>
        </p:nvSpPr>
        <p:spPr>
          <a:xfrm>
            <a:off x="4317611" y="2080241"/>
            <a:ext cx="320378" cy="337776"/>
          </a:xfrm>
          <a:custGeom>
            <a:rect b="b" l="l" r="r" t="t"/>
            <a:pathLst>
              <a:path extrusionOk="0" fill="none" h="16075" w="15247">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0" name="Google Shape;640;p43"/>
          <p:cNvGrpSpPr/>
          <p:nvPr/>
        </p:nvGrpSpPr>
        <p:grpSpPr>
          <a:xfrm>
            <a:off x="4872696" y="2086302"/>
            <a:ext cx="345971" cy="325505"/>
            <a:chOff x="5972700" y="2330200"/>
            <a:chExt cx="411625" cy="387275"/>
          </a:xfrm>
        </p:grpSpPr>
        <p:sp>
          <p:nvSpPr>
            <p:cNvPr id="641" name="Google Shape;641;p43"/>
            <p:cNvSpPr/>
            <p:nvPr/>
          </p:nvSpPr>
          <p:spPr>
            <a:xfrm>
              <a:off x="5972700" y="2476950"/>
              <a:ext cx="98050" cy="219825"/>
            </a:xfrm>
            <a:custGeom>
              <a:rect b="b" l="l" r="r" t="t"/>
              <a:pathLst>
                <a:path extrusionOk="0" fill="none" h="8793" w="3922">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43"/>
            <p:cNvSpPr/>
            <p:nvPr/>
          </p:nvSpPr>
          <p:spPr>
            <a:xfrm>
              <a:off x="6078025" y="2330200"/>
              <a:ext cx="306300" cy="387275"/>
            </a:xfrm>
            <a:custGeom>
              <a:rect b="b" l="l" r="r" t="t"/>
              <a:pathLst>
                <a:path extrusionOk="0" fill="none" h="15491" w="12252">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 name="Google Shape;643;p43"/>
          <p:cNvGrpSpPr/>
          <p:nvPr/>
        </p:nvGrpSpPr>
        <p:grpSpPr>
          <a:xfrm>
            <a:off x="467993" y="2614431"/>
            <a:ext cx="109538" cy="399195"/>
            <a:chOff x="732125" y="2958550"/>
            <a:chExt cx="130325" cy="474950"/>
          </a:xfrm>
        </p:grpSpPr>
        <p:sp>
          <p:nvSpPr>
            <p:cNvPr id="644" name="Google Shape;644;p43"/>
            <p:cNvSpPr/>
            <p:nvPr/>
          </p:nvSpPr>
          <p:spPr>
            <a:xfrm>
              <a:off x="732125" y="2958550"/>
              <a:ext cx="130325" cy="474950"/>
            </a:xfrm>
            <a:custGeom>
              <a:rect b="b" l="l" r="r" t="t"/>
              <a:pathLst>
                <a:path extrusionOk="0" fill="none" h="18998" w="5213">
                  <a:moveTo>
                    <a:pt x="4336" y="14443"/>
                  </a:moveTo>
                  <a:lnTo>
                    <a:pt x="4336" y="1754"/>
                  </a:lnTo>
                  <a:lnTo>
                    <a:pt x="4336" y="1754"/>
                  </a:lnTo>
                  <a:lnTo>
                    <a:pt x="4336" y="1584"/>
                  </a:lnTo>
                  <a:lnTo>
                    <a:pt x="4311" y="1389"/>
                  </a:lnTo>
                  <a:lnTo>
                    <a:pt x="4262" y="1243"/>
                  </a:lnTo>
                  <a:lnTo>
                    <a:pt x="4214" y="1073"/>
                  </a:lnTo>
                  <a:lnTo>
                    <a:pt x="4141" y="926"/>
                  </a:lnTo>
                  <a:lnTo>
                    <a:pt x="4043" y="780"/>
                  </a:lnTo>
                  <a:lnTo>
                    <a:pt x="3946" y="634"/>
                  </a:lnTo>
                  <a:lnTo>
                    <a:pt x="3824" y="512"/>
                  </a:lnTo>
                  <a:lnTo>
                    <a:pt x="3702" y="415"/>
                  </a:lnTo>
                  <a:lnTo>
                    <a:pt x="3580" y="318"/>
                  </a:lnTo>
                  <a:lnTo>
                    <a:pt x="3434" y="220"/>
                  </a:lnTo>
                  <a:lnTo>
                    <a:pt x="3288" y="147"/>
                  </a:lnTo>
                  <a:lnTo>
                    <a:pt x="3118" y="98"/>
                  </a:lnTo>
                  <a:lnTo>
                    <a:pt x="2947" y="50"/>
                  </a:lnTo>
                  <a:lnTo>
                    <a:pt x="2777" y="25"/>
                  </a:lnTo>
                  <a:lnTo>
                    <a:pt x="2606" y="1"/>
                  </a:lnTo>
                  <a:lnTo>
                    <a:pt x="2606" y="1"/>
                  </a:lnTo>
                  <a:lnTo>
                    <a:pt x="2436" y="25"/>
                  </a:lnTo>
                  <a:lnTo>
                    <a:pt x="2265" y="50"/>
                  </a:lnTo>
                  <a:lnTo>
                    <a:pt x="2095" y="98"/>
                  </a:lnTo>
                  <a:lnTo>
                    <a:pt x="1924" y="147"/>
                  </a:lnTo>
                  <a:lnTo>
                    <a:pt x="1778" y="220"/>
                  </a:lnTo>
                  <a:lnTo>
                    <a:pt x="1632" y="318"/>
                  </a:lnTo>
                  <a:lnTo>
                    <a:pt x="1510" y="415"/>
                  </a:lnTo>
                  <a:lnTo>
                    <a:pt x="1389" y="512"/>
                  </a:lnTo>
                  <a:lnTo>
                    <a:pt x="1267" y="634"/>
                  </a:lnTo>
                  <a:lnTo>
                    <a:pt x="1169" y="780"/>
                  </a:lnTo>
                  <a:lnTo>
                    <a:pt x="1072" y="926"/>
                  </a:lnTo>
                  <a:lnTo>
                    <a:pt x="999" y="1073"/>
                  </a:lnTo>
                  <a:lnTo>
                    <a:pt x="950" y="1243"/>
                  </a:lnTo>
                  <a:lnTo>
                    <a:pt x="901" y="1389"/>
                  </a:lnTo>
                  <a:lnTo>
                    <a:pt x="877" y="1584"/>
                  </a:lnTo>
                  <a:lnTo>
                    <a:pt x="877" y="1754"/>
                  </a:lnTo>
                  <a:lnTo>
                    <a:pt x="877" y="14443"/>
                  </a:lnTo>
                  <a:lnTo>
                    <a:pt x="877" y="14443"/>
                  </a:lnTo>
                  <a:lnTo>
                    <a:pt x="682" y="14638"/>
                  </a:lnTo>
                  <a:lnTo>
                    <a:pt x="512" y="14833"/>
                  </a:lnTo>
                  <a:lnTo>
                    <a:pt x="366" y="15052"/>
                  </a:lnTo>
                  <a:lnTo>
                    <a:pt x="244" y="15296"/>
                  </a:lnTo>
                  <a:lnTo>
                    <a:pt x="146" y="15564"/>
                  </a:lnTo>
                  <a:lnTo>
                    <a:pt x="73" y="15832"/>
                  </a:lnTo>
                  <a:lnTo>
                    <a:pt x="25" y="16100"/>
                  </a:lnTo>
                  <a:lnTo>
                    <a:pt x="0" y="16392"/>
                  </a:lnTo>
                  <a:lnTo>
                    <a:pt x="0" y="16392"/>
                  </a:lnTo>
                  <a:lnTo>
                    <a:pt x="25" y="16635"/>
                  </a:lnTo>
                  <a:lnTo>
                    <a:pt x="49" y="16903"/>
                  </a:lnTo>
                  <a:lnTo>
                    <a:pt x="122" y="17147"/>
                  </a:lnTo>
                  <a:lnTo>
                    <a:pt x="195" y="17390"/>
                  </a:lnTo>
                  <a:lnTo>
                    <a:pt x="317" y="17634"/>
                  </a:lnTo>
                  <a:lnTo>
                    <a:pt x="439" y="17829"/>
                  </a:lnTo>
                  <a:lnTo>
                    <a:pt x="609" y="18048"/>
                  </a:lnTo>
                  <a:lnTo>
                    <a:pt x="755" y="18218"/>
                  </a:lnTo>
                  <a:lnTo>
                    <a:pt x="950" y="18389"/>
                  </a:lnTo>
                  <a:lnTo>
                    <a:pt x="1145" y="18535"/>
                  </a:lnTo>
                  <a:lnTo>
                    <a:pt x="1364" y="18681"/>
                  </a:lnTo>
                  <a:lnTo>
                    <a:pt x="1583" y="18779"/>
                  </a:lnTo>
                  <a:lnTo>
                    <a:pt x="1827" y="18876"/>
                  </a:lnTo>
                  <a:lnTo>
                    <a:pt x="2070" y="18925"/>
                  </a:lnTo>
                  <a:lnTo>
                    <a:pt x="2338" y="18973"/>
                  </a:lnTo>
                  <a:lnTo>
                    <a:pt x="2606" y="18998"/>
                  </a:lnTo>
                  <a:lnTo>
                    <a:pt x="2606" y="18998"/>
                  </a:lnTo>
                  <a:lnTo>
                    <a:pt x="2874" y="18973"/>
                  </a:lnTo>
                  <a:lnTo>
                    <a:pt x="3142" y="18925"/>
                  </a:lnTo>
                  <a:lnTo>
                    <a:pt x="3386" y="18876"/>
                  </a:lnTo>
                  <a:lnTo>
                    <a:pt x="3629" y="18779"/>
                  </a:lnTo>
                  <a:lnTo>
                    <a:pt x="3848" y="18681"/>
                  </a:lnTo>
                  <a:lnTo>
                    <a:pt x="4068" y="18535"/>
                  </a:lnTo>
                  <a:lnTo>
                    <a:pt x="4262" y="18389"/>
                  </a:lnTo>
                  <a:lnTo>
                    <a:pt x="4457" y="18218"/>
                  </a:lnTo>
                  <a:lnTo>
                    <a:pt x="4603" y="18048"/>
                  </a:lnTo>
                  <a:lnTo>
                    <a:pt x="4774" y="17829"/>
                  </a:lnTo>
                  <a:lnTo>
                    <a:pt x="4896" y="17634"/>
                  </a:lnTo>
                  <a:lnTo>
                    <a:pt x="5017" y="17390"/>
                  </a:lnTo>
                  <a:lnTo>
                    <a:pt x="5091" y="17147"/>
                  </a:lnTo>
                  <a:lnTo>
                    <a:pt x="5164" y="16903"/>
                  </a:lnTo>
                  <a:lnTo>
                    <a:pt x="5188" y="16635"/>
                  </a:lnTo>
                  <a:lnTo>
                    <a:pt x="5212" y="16392"/>
                  </a:lnTo>
                  <a:lnTo>
                    <a:pt x="5212" y="16392"/>
                  </a:lnTo>
                  <a:lnTo>
                    <a:pt x="5188" y="16100"/>
                  </a:lnTo>
                  <a:lnTo>
                    <a:pt x="5139" y="15832"/>
                  </a:lnTo>
                  <a:lnTo>
                    <a:pt x="5066" y="15564"/>
                  </a:lnTo>
                  <a:lnTo>
                    <a:pt x="4969" y="15296"/>
                  </a:lnTo>
                  <a:lnTo>
                    <a:pt x="4847" y="15052"/>
                  </a:lnTo>
                  <a:lnTo>
                    <a:pt x="4701" y="14833"/>
                  </a:lnTo>
                  <a:lnTo>
                    <a:pt x="4530" y="14638"/>
                  </a:lnTo>
                  <a:lnTo>
                    <a:pt x="4336" y="14443"/>
                  </a:lnTo>
                  <a:lnTo>
                    <a:pt x="4336" y="144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43"/>
            <p:cNvSpPr/>
            <p:nvPr/>
          </p:nvSpPr>
          <p:spPr>
            <a:xfrm>
              <a:off x="756475" y="3090675"/>
              <a:ext cx="81625" cy="318475"/>
            </a:xfrm>
            <a:custGeom>
              <a:rect b="b" l="l" r="r" t="t"/>
              <a:pathLst>
                <a:path extrusionOk="0" fill="none" h="12739" w="3265">
                  <a:moveTo>
                    <a:pt x="2387" y="1"/>
                  </a:moveTo>
                  <a:lnTo>
                    <a:pt x="877" y="1"/>
                  </a:lnTo>
                  <a:lnTo>
                    <a:pt x="877" y="9158"/>
                  </a:lnTo>
                  <a:lnTo>
                    <a:pt x="877" y="9158"/>
                  </a:lnTo>
                  <a:lnTo>
                    <a:pt x="853" y="9353"/>
                  </a:lnTo>
                  <a:lnTo>
                    <a:pt x="780" y="9548"/>
                  </a:lnTo>
                  <a:lnTo>
                    <a:pt x="682" y="9719"/>
                  </a:lnTo>
                  <a:lnTo>
                    <a:pt x="536" y="9889"/>
                  </a:lnTo>
                  <a:lnTo>
                    <a:pt x="536" y="9889"/>
                  </a:lnTo>
                  <a:lnTo>
                    <a:pt x="415" y="10011"/>
                  </a:lnTo>
                  <a:lnTo>
                    <a:pt x="317" y="10133"/>
                  </a:lnTo>
                  <a:lnTo>
                    <a:pt x="220" y="10279"/>
                  </a:lnTo>
                  <a:lnTo>
                    <a:pt x="147" y="10425"/>
                  </a:lnTo>
                  <a:lnTo>
                    <a:pt x="74" y="10595"/>
                  </a:lnTo>
                  <a:lnTo>
                    <a:pt x="49" y="10766"/>
                  </a:lnTo>
                  <a:lnTo>
                    <a:pt x="1" y="10936"/>
                  </a:lnTo>
                  <a:lnTo>
                    <a:pt x="1" y="11107"/>
                  </a:lnTo>
                  <a:lnTo>
                    <a:pt x="1" y="11107"/>
                  </a:lnTo>
                  <a:lnTo>
                    <a:pt x="1" y="11253"/>
                  </a:lnTo>
                  <a:lnTo>
                    <a:pt x="25" y="11423"/>
                  </a:lnTo>
                  <a:lnTo>
                    <a:pt x="74" y="11570"/>
                  </a:lnTo>
                  <a:lnTo>
                    <a:pt x="122" y="11740"/>
                  </a:lnTo>
                  <a:lnTo>
                    <a:pt x="195" y="11862"/>
                  </a:lnTo>
                  <a:lnTo>
                    <a:pt x="293" y="12008"/>
                  </a:lnTo>
                  <a:lnTo>
                    <a:pt x="366" y="12130"/>
                  </a:lnTo>
                  <a:lnTo>
                    <a:pt x="488" y="12251"/>
                  </a:lnTo>
                  <a:lnTo>
                    <a:pt x="585" y="12349"/>
                  </a:lnTo>
                  <a:lnTo>
                    <a:pt x="731" y="12446"/>
                  </a:lnTo>
                  <a:lnTo>
                    <a:pt x="853" y="12519"/>
                  </a:lnTo>
                  <a:lnTo>
                    <a:pt x="999" y="12592"/>
                  </a:lnTo>
                  <a:lnTo>
                    <a:pt x="1145" y="12666"/>
                  </a:lnTo>
                  <a:lnTo>
                    <a:pt x="1316" y="12690"/>
                  </a:lnTo>
                  <a:lnTo>
                    <a:pt x="1462" y="12714"/>
                  </a:lnTo>
                  <a:lnTo>
                    <a:pt x="1632" y="12739"/>
                  </a:lnTo>
                  <a:lnTo>
                    <a:pt x="1632" y="12739"/>
                  </a:lnTo>
                  <a:lnTo>
                    <a:pt x="1803" y="12714"/>
                  </a:lnTo>
                  <a:lnTo>
                    <a:pt x="1949" y="12690"/>
                  </a:lnTo>
                  <a:lnTo>
                    <a:pt x="2119" y="12666"/>
                  </a:lnTo>
                  <a:lnTo>
                    <a:pt x="2266" y="12592"/>
                  </a:lnTo>
                  <a:lnTo>
                    <a:pt x="2412" y="12519"/>
                  </a:lnTo>
                  <a:lnTo>
                    <a:pt x="2533" y="12446"/>
                  </a:lnTo>
                  <a:lnTo>
                    <a:pt x="2680" y="12349"/>
                  </a:lnTo>
                  <a:lnTo>
                    <a:pt x="2777" y="12251"/>
                  </a:lnTo>
                  <a:lnTo>
                    <a:pt x="2899" y="12130"/>
                  </a:lnTo>
                  <a:lnTo>
                    <a:pt x="2972" y="12008"/>
                  </a:lnTo>
                  <a:lnTo>
                    <a:pt x="3069" y="11862"/>
                  </a:lnTo>
                  <a:lnTo>
                    <a:pt x="3142" y="11740"/>
                  </a:lnTo>
                  <a:lnTo>
                    <a:pt x="3191" y="11570"/>
                  </a:lnTo>
                  <a:lnTo>
                    <a:pt x="3240" y="11423"/>
                  </a:lnTo>
                  <a:lnTo>
                    <a:pt x="3264" y="11253"/>
                  </a:lnTo>
                  <a:lnTo>
                    <a:pt x="3264" y="11107"/>
                  </a:lnTo>
                  <a:lnTo>
                    <a:pt x="3264" y="11107"/>
                  </a:lnTo>
                  <a:lnTo>
                    <a:pt x="3264" y="10936"/>
                  </a:lnTo>
                  <a:lnTo>
                    <a:pt x="3215" y="10766"/>
                  </a:lnTo>
                  <a:lnTo>
                    <a:pt x="3191" y="10595"/>
                  </a:lnTo>
                  <a:lnTo>
                    <a:pt x="3118" y="10425"/>
                  </a:lnTo>
                  <a:lnTo>
                    <a:pt x="3045" y="10279"/>
                  </a:lnTo>
                  <a:lnTo>
                    <a:pt x="2947" y="10133"/>
                  </a:lnTo>
                  <a:lnTo>
                    <a:pt x="2850" y="10011"/>
                  </a:lnTo>
                  <a:lnTo>
                    <a:pt x="2728" y="9889"/>
                  </a:lnTo>
                  <a:lnTo>
                    <a:pt x="2728" y="9889"/>
                  </a:lnTo>
                  <a:lnTo>
                    <a:pt x="2582" y="9719"/>
                  </a:lnTo>
                  <a:lnTo>
                    <a:pt x="2485" y="9548"/>
                  </a:lnTo>
                  <a:lnTo>
                    <a:pt x="2412" y="9353"/>
                  </a:lnTo>
                  <a:lnTo>
                    <a:pt x="2387" y="9158"/>
                  </a:lnTo>
                  <a:lnTo>
                    <a:pt x="2387"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43"/>
            <p:cNvSpPr/>
            <p:nvPr/>
          </p:nvSpPr>
          <p:spPr>
            <a:xfrm>
              <a:off x="802750" y="3129050"/>
              <a:ext cx="13425" cy="25"/>
            </a:xfrm>
            <a:custGeom>
              <a:rect b="b" l="l" r="r" t="t"/>
              <a:pathLst>
                <a:path extrusionOk="0" fill="none" h="1" w="537">
                  <a:moveTo>
                    <a:pt x="536"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43"/>
            <p:cNvSpPr/>
            <p:nvPr/>
          </p:nvSpPr>
          <p:spPr>
            <a:xfrm>
              <a:off x="802750" y="3162525"/>
              <a:ext cx="13425" cy="25"/>
            </a:xfrm>
            <a:custGeom>
              <a:rect b="b" l="l" r="r" t="t"/>
              <a:pathLst>
                <a:path extrusionOk="0" fill="none" h="1" w="537">
                  <a:moveTo>
                    <a:pt x="536"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43"/>
            <p:cNvSpPr/>
            <p:nvPr/>
          </p:nvSpPr>
          <p:spPr>
            <a:xfrm>
              <a:off x="802750" y="3196025"/>
              <a:ext cx="13425" cy="25"/>
            </a:xfrm>
            <a:custGeom>
              <a:rect b="b" l="l" r="r" t="t"/>
              <a:pathLst>
                <a:path extrusionOk="0" fill="none" h="1" w="537">
                  <a:moveTo>
                    <a:pt x="536"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43"/>
            <p:cNvSpPr/>
            <p:nvPr/>
          </p:nvSpPr>
          <p:spPr>
            <a:xfrm>
              <a:off x="802750" y="3229500"/>
              <a:ext cx="13425" cy="25"/>
            </a:xfrm>
            <a:custGeom>
              <a:rect b="b" l="l" r="r" t="t"/>
              <a:pathLst>
                <a:path extrusionOk="0" fill="none" h="1" w="537">
                  <a:moveTo>
                    <a:pt x="536"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43"/>
            <p:cNvSpPr/>
            <p:nvPr/>
          </p:nvSpPr>
          <p:spPr>
            <a:xfrm>
              <a:off x="802750" y="3263000"/>
              <a:ext cx="13425" cy="25"/>
            </a:xfrm>
            <a:custGeom>
              <a:rect b="b" l="l" r="r" t="t"/>
              <a:pathLst>
                <a:path extrusionOk="0" fill="none" h="1" w="537">
                  <a:moveTo>
                    <a:pt x="536"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43"/>
            <p:cNvSpPr/>
            <p:nvPr/>
          </p:nvSpPr>
          <p:spPr>
            <a:xfrm>
              <a:off x="802750" y="3296475"/>
              <a:ext cx="13425" cy="25"/>
            </a:xfrm>
            <a:custGeom>
              <a:rect b="b" l="l" r="r" t="t"/>
              <a:pathLst>
                <a:path extrusionOk="0" fill="none" h="1" w="537">
                  <a:moveTo>
                    <a:pt x="536"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2" name="Google Shape;652;p43"/>
          <p:cNvSpPr/>
          <p:nvPr/>
        </p:nvSpPr>
        <p:spPr>
          <a:xfrm>
            <a:off x="1484913" y="2598660"/>
            <a:ext cx="335738" cy="430924"/>
          </a:xfrm>
          <a:custGeom>
            <a:rect b="b" l="l" r="r" t="t"/>
            <a:pathLst>
              <a:path extrusionOk="0" fill="none" h="20508" w="15978">
                <a:moveTo>
                  <a:pt x="15977" y="1292"/>
                </a:moveTo>
                <a:lnTo>
                  <a:pt x="15977" y="19217"/>
                </a:lnTo>
                <a:lnTo>
                  <a:pt x="15977" y="19217"/>
                </a:lnTo>
                <a:lnTo>
                  <a:pt x="15953" y="19485"/>
                </a:lnTo>
                <a:lnTo>
                  <a:pt x="15880" y="19728"/>
                </a:lnTo>
                <a:lnTo>
                  <a:pt x="15758" y="19948"/>
                </a:lnTo>
                <a:lnTo>
                  <a:pt x="15612" y="20142"/>
                </a:lnTo>
                <a:lnTo>
                  <a:pt x="15417" y="20289"/>
                </a:lnTo>
                <a:lnTo>
                  <a:pt x="15198" y="20410"/>
                </a:lnTo>
                <a:lnTo>
                  <a:pt x="14955" y="20483"/>
                </a:lnTo>
                <a:lnTo>
                  <a:pt x="14711" y="20508"/>
                </a:lnTo>
                <a:lnTo>
                  <a:pt x="1267" y="20508"/>
                </a:lnTo>
                <a:lnTo>
                  <a:pt x="1267" y="20508"/>
                </a:lnTo>
                <a:lnTo>
                  <a:pt x="1023" y="20483"/>
                </a:lnTo>
                <a:lnTo>
                  <a:pt x="780" y="20410"/>
                </a:lnTo>
                <a:lnTo>
                  <a:pt x="561" y="20289"/>
                </a:lnTo>
                <a:lnTo>
                  <a:pt x="366" y="20142"/>
                </a:lnTo>
                <a:lnTo>
                  <a:pt x="220" y="19948"/>
                </a:lnTo>
                <a:lnTo>
                  <a:pt x="98" y="19728"/>
                </a:lnTo>
                <a:lnTo>
                  <a:pt x="25" y="19485"/>
                </a:lnTo>
                <a:lnTo>
                  <a:pt x="1" y="19217"/>
                </a:lnTo>
                <a:lnTo>
                  <a:pt x="1" y="1292"/>
                </a:lnTo>
                <a:lnTo>
                  <a:pt x="1" y="1292"/>
                </a:lnTo>
                <a:lnTo>
                  <a:pt x="25" y="1024"/>
                </a:lnTo>
                <a:lnTo>
                  <a:pt x="98" y="780"/>
                </a:lnTo>
                <a:lnTo>
                  <a:pt x="220" y="561"/>
                </a:lnTo>
                <a:lnTo>
                  <a:pt x="366" y="366"/>
                </a:lnTo>
                <a:lnTo>
                  <a:pt x="561" y="220"/>
                </a:lnTo>
                <a:lnTo>
                  <a:pt x="780" y="98"/>
                </a:lnTo>
                <a:lnTo>
                  <a:pt x="1023" y="25"/>
                </a:lnTo>
                <a:lnTo>
                  <a:pt x="1267" y="1"/>
                </a:lnTo>
                <a:lnTo>
                  <a:pt x="14711" y="1"/>
                </a:lnTo>
                <a:lnTo>
                  <a:pt x="14711" y="1"/>
                </a:lnTo>
                <a:lnTo>
                  <a:pt x="14955" y="25"/>
                </a:lnTo>
                <a:lnTo>
                  <a:pt x="15198" y="98"/>
                </a:lnTo>
                <a:lnTo>
                  <a:pt x="15417" y="220"/>
                </a:lnTo>
                <a:lnTo>
                  <a:pt x="15612" y="366"/>
                </a:lnTo>
                <a:lnTo>
                  <a:pt x="15758" y="561"/>
                </a:lnTo>
                <a:lnTo>
                  <a:pt x="15880" y="780"/>
                </a:lnTo>
                <a:lnTo>
                  <a:pt x="15953" y="1024"/>
                </a:lnTo>
                <a:lnTo>
                  <a:pt x="15977" y="1292"/>
                </a:lnTo>
                <a:lnTo>
                  <a:pt x="15977" y="1292"/>
                </a:lnTo>
                <a:close/>
                <a:moveTo>
                  <a:pt x="7989" y="19899"/>
                </a:moveTo>
                <a:lnTo>
                  <a:pt x="7989" y="19899"/>
                </a:lnTo>
                <a:lnTo>
                  <a:pt x="8159" y="19875"/>
                </a:lnTo>
                <a:lnTo>
                  <a:pt x="8306" y="19826"/>
                </a:lnTo>
                <a:lnTo>
                  <a:pt x="8452" y="19753"/>
                </a:lnTo>
                <a:lnTo>
                  <a:pt x="8574" y="19655"/>
                </a:lnTo>
                <a:lnTo>
                  <a:pt x="8671" y="19534"/>
                </a:lnTo>
                <a:lnTo>
                  <a:pt x="8744" y="19387"/>
                </a:lnTo>
                <a:lnTo>
                  <a:pt x="8793" y="19241"/>
                </a:lnTo>
                <a:lnTo>
                  <a:pt x="8817" y="19071"/>
                </a:lnTo>
                <a:lnTo>
                  <a:pt x="8817" y="19071"/>
                </a:lnTo>
                <a:lnTo>
                  <a:pt x="8793" y="18900"/>
                </a:lnTo>
                <a:lnTo>
                  <a:pt x="8744" y="18754"/>
                </a:lnTo>
                <a:lnTo>
                  <a:pt x="8671" y="18608"/>
                </a:lnTo>
                <a:lnTo>
                  <a:pt x="8574" y="18486"/>
                </a:lnTo>
                <a:lnTo>
                  <a:pt x="8452" y="18389"/>
                </a:lnTo>
                <a:lnTo>
                  <a:pt x="8306" y="18316"/>
                </a:lnTo>
                <a:lnTo>
                  <a:pt x="8159" y="18267"/>
                </a:lnTo>
                <a:lnTo>
                  <a:pt x="7989" y="18243"/>
                </a:lnTo>
                <a:lnTo>
                  <a:pt x="7989" y="18243"/>
                </a:lnTo>
                <a:lnTo>
                  <a:pt x="7819" y="18267"/>
                </a:lnTo>
                <a:lnTo>
                  <a:pt x="7672" y="18316"/>
                </a:lnTo>
                <a:lnTo>
                  <a:pt x="7526" y="18389"/>
                </a:lnTo>
                <a:lnTo>
                  <a:pt x="7404" y="18486"/>
                </a:lnTo>
                <a:lnTo>
                  <a:pt x="7307" y="18608"/>
                </a:lnTo>
                <a:lnTo>
                  <a:pt x="7234" y="18754"/>
                </a:lnTo>
                <a:lnTo>
                  <a:pt x="7185" y="18900"/>
                </a:lnTo>
                <a:lnTo>
                  <a:pt x="7161" y="19071"/>
                </a:lnTo>
                <a:lnTo>
                  <a:pt x="7161" y="19071"/>
                </a:lnTo>
                <a:lnTo>
                  <a:pt x="7185" y="19241"/>
                </a:lnTo>
                <a:lnTo>
                  <a:pt x="7234" y="19387"/>
                </a:lnTo>
                <a:lnTo>
                  <a:pt x="7307" y="19534"/>
                </a:lnTo>
                <a:lnTo>
                  <a:pt x="7404" y="19655"/>
                </a:lnTo>
                <a:lnTo>
                  <a:pt x="7526" y="19753"/>
                </a:lnTo>
                <a:lnTo>
                  <a:pt x="7672" y="19826"/>
                </a:lnTo>
                <a:lnTo>
                  <a:pt x="7819" y="19875"/>
                </a:lnTo>
                <a:lnTo>
                  <a:pt x="7989" y="19899"/>
                </a:lnTo>
                <a:lnTo>
                  <a:pt x="7989" y="19899"/>
                </a:lnTo>
                <a:close/>
                <a:moveTo>
                  <a:pt x="14394" y="1584"/>
                </a:moveTo>
                <a:lnTo>
                  <a:pt x="1584" y="1584"/>
                </a:lnTo>
                <a:lnTo>
                  <a:pt x="1584" y="17634"/>
                </a:lnTo>
                <a:lnTo>
                  <a:pt x="14394" y="17634"/>
                </a:lnTo>
                <a:lnTo>
                  <a:pt x="14394" y="158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43"/>
          <p:cNvSpPr/>
          <p:nvPr/>
        </p:nvSpPr>
        <p:spPr>
          <a:xfrm>
            <a:off x="963405" y="2598660"/>
            <a:ext cx="248746" cy="430924"/>
          </a:xfrm>
          <a:custGeom>
            <a:rect b="b" l="l" r="r" t="t"/>
            <a:pathLst>
              <a:path extrusionOk="0" fill="none" h="20508" w="11838">
                <a:moveTo>
                  <a:pt x="10547" y="1"/>
                </a:moveTo>
                <a:lnTo>
                  <a:pt x="1292" y="1"/>
                </a:lnTo>
                <a:lnTo>
                  <a:pt x="1292" y="1"/>
                </a:lnTo>
                <a:lnTo>
                  <a:pt x="1024" y="25"/>
                </a:lnTo>
                <a:lnTo>
                  <a:pt x="780" y="98"/>
                </a:lnTo>
                <a:lnTo>
                  <a:pt x="561" y="220"/>
                </a:lnTo>
                <a:lnTo>
                  <a:pt x="366" y="366"/>
                </a:lnTo>
                <a:lnTo>
                  <a:pt x="220" y="561"/>
                </a:lnTo>
                <a:lnTo>
                  <a:pt x="98" y="780"/>
                </a:lnTo>
                <a:lnTo>
                  <a:pt x="25" y="1024"/>
                </a:lnTo>
                <a:lnTo>
                  <a:pt x="1" y="1292"/>
                </a:lnTo>
                <a:lnTo>
                  <a:pt x="1" y="19217"/>
                </a:lnTo>
                <a:lnTo>
                  <a:pt x="1" y="19217"/>
                </a:lnTo>
                <a:lnTo>
                  <a:pt x="25" y="19485"/>
                </a:lnTo>
                <a:lnTo>
                  <a:pt x="98" y="19728"/>
                </a:lnTo>
                <a:lnTo>
                  <a:pt x="220" y="19948"/>
                </a:lnTo>
                <a:lnTo>
                  <a:pt x="366" y="20142"/>
                </a:lnTo>
                <a:lnTo>
                  <a:pt x="561" y="20289"/>
                </a:lnTo>
                <a:lnTo>
                  <a:pt x="780" y="20410"/>
                </a:lnTo>
                <a:lnTo>
                  <a:pt x="1024" y="20483"/>
                </a:lnTo>
                <a:lnTo>
                  <a:pt x="1292" y="20508"/>
                </a:lnTo>
                <a:lnTo>
                  <a:pt x="10547" y="20508"/>
                </a:lnTo>
                <a:lnTo>
                  <a:pt x="10547" y="20508"/>
                </a:lnTo>
                <a:lnTo>
                  <a:pt x="10814" y="20483"/>
                </a:lnTo>
                <a:lnTo>
                  <a:pt x="11058" y="20410"/>
                </a:lnTo>
                <a:lnTo>
                  <a:pt x="11277" y="20289"/>
                </a:lnTo>
                <a:lnTo>
                  <a:pt x="11472" y="20142"/>
                </a:lnTo>
                <a:lnTo>
                  <a:pt x="11618" y="19948"/>
                </a:lnTo>
                <a:lnTo>
                  <a:pt x="11740" y="19728"/>
                </a:lnTo>
                <a:lnTo>
                  <a:pt x="11813" y="19485"/>
                </a:lnTo>
                <a:lnTo>
                  <a:pt x="11837" y="19217"/>
                </a:lnTo>
                <a:lnTo>
                  <a:pt x="11837" y="1292"/>
                </a:lnTo>
                <a:lnTo>
                  <a:pt x="11837" y="1292"/>
                </a:lnTo>
                <a:lnTo>
                  <a:pt x="11813" y="1024"/>
                </a:lnTo>
                <a:lnTo>
                  <a:pt x="11740" y="780"/>
                </a:lnTo>
                <a:lnTo>
                  <a:pt x="11618" y="561"/>
                </a:lnTo>
                <a:lnTo>
                  <a:pt x="11472" y="366"/>
                </a:lnTo>
                <a:lnTo>
                  <a:pt x="11277" y="220"/>
                </a:lnTo>
                <a:lnTo>
                  <a:pt x="11058" y="98"/>
                </a:lnTo>
                <a:lnTo>
                  <a:pt x="10814" y="25"/>
                </a:lnTo>
                <a:lnTo>
                  <a:pt x="10547" y="1"/>
                </a:lnTo>
                <a:lnTo>
                  <a:pt x="10547" y="1"/>
                </a:lnTo>
                <a:close/>
                <a:moveTo>
                  <a:pt x="5554" y="975"/>
                </a:moveTo>
                <a:lnTo>
                  <a:pt x="6284" y="975"/>
                </a:lnTo>
                <a:lnTo>
                  <a:pt x="6284" y="975"/>
                </a:lnTo>
                <a:lnTo>
                  <a:pt x="6406" y="999"/>
                </a:lnTo>
                <a:lnTo>
                  <a:pt x="6479" y="1073"/>
                </a:lnTo>
                <a:lnTo>
                  <a:pt x="6552" y="1146"/>
                </a:lnTo>
                <a:lnTo>
                  <a:pt x="6577" y="1267"/>
                </a:lnTo>
                <a:lnTo>
                  <a:pt x="6577" y="1267"/>
                </a:lnTo>
                <a:lnTo>
                  <a:pt x="6552" y="1365"/>
                </a:lnTo>
                <a:lnTo>
                  <a:pt x="6479" y="1462"/>
                </a:lnTo>
                <a:lnTo>
                  <a:pt x="6406" y="1511"/>
                </a:lnTo>
                <a:lnTo>
                  <a:pt x="6284" y="1535"/>
                </a:lnTo>
                <a:lnTo>
                  <a:pt x="5554" y="1535"/>
                </a:lnTo>
                <a:lnTo>
                  <a:pt x="5554" y="1535"/>
                </a:lnTo>
                <a:lnTo>
                  <a:pt x="5432" y="1511"/>
                </a:lnTo>
                <a:lnTo>
                  <a:pt x="5359" y="1462"/>
                </a:lnTo>
                <a:lnTo>
                  <a:pt x="5286" y="1365"/>
                </a:lnTo>
                <a:lnTo>
                  <a:pt x="5262" y="1267"/>
                </a:lnTo>
                <a:lnTo>
                  <a:pt x="5262" y="1267"/>
                </a:lnTo>
                <a:lnTo>
                  <a:pt x="5286" y="1146"/>
                </a:lnTo>
                <a:lnTo>
                  <a:pt x="5359" y="1073"/>
                </a:lnTo>
                <a:lnTo>
                  <a:pt x="5432" y="999"/>
                </a:lnTo>
                <a:lnTo>
                  <a:pt x="5554" y="975"/>
                </a:lnTo>
                <a:lnTo>
                  <a:pt x="5554" y="975"/>
                </a:lnTo>
                <a:close/>
                <a:moveTo>
                  <a:pt x="5919" y="19436"/>
                </a:moveTo>
                <a:lnTo>
                  <a:pt x="5919" y="19436"/>
                </a:lnTo>
                <a:lnTo>
                  <a:pt x="5749" y="19412"/>
                </a:lnTo>
                <a:lnTo>
                  <a:pt x="5578" y="19363"/>
                </a:lnTo>
                <a:lnTo>
                  <a:pt x="5432" y="19290"/>
                </a:lnTo>
                <a:lnTo>
                  <a:pt x="5310" y="19193"/>
                </a:lnTo>
                <a:lnTo>
                  <a:pt x="5213" y="19071"/>
                </a:lnTo>
                <a:lnTo>
                  <a:pt x="5140" y="18925"/>
                </a:lnTo>
                <a:lnTo>
                  <a:pt x="5091" y="18754"/>
                </a:lnTo>
                <a:lnTo>
                  <a:pt x="5067" y="18584"/>
                </a:lnTo>
                <a:lnTo>
                  <a:pt x="5067" y="18584"/>
                </a:lnTo>
                <a:lnTo>
                  <a:pt x="5091" y="18413"/>
                </a:lnTo>
                <a:lnTo>
                  <a:pt x="5140" y="18243"/>
                </a:lnTo>
                <a:lnTo>
                  <a:pt x="5213" y="18097"/>
                </a:lnTo>
                <a:lnTo>
                  <a:pt x="5310" y="17975"/>
                </a:lnTo>
                <a:lnTo>
                  <a:pt x="5432" y="17877"/>
                </a:lnTo>
                <a:lnTo>
                  <a:pt x="5578" y="17804"/>
                </a:lnTo>
                <a:lnTo>
                  <a:pt x="5749" y="17756"/>
                </a:lnTo>
                <a:lnTo>
                  <a:pt x="5919" y="17731"/>
                </a:lnTo>
                <a:lnTo>
                  <a:pt x="5919" y="17731"/>
                </a:lnTo>
                <a:lnTo>
                  <a:pt x="6090" y="17756"/>
                </a:lnTo>
                <a:lnTo>
                  <a:pt x="6260" y="17804"/>
                </a:lnTo>
                <a:lnTo>
                  <a:pt x="6406" y="17877"/>
                </a:lnTo>
                <a:lnTo>
                  <a:pt x="6528" y="17975"/>
                </a:lnTo>
                <a:lnTo>
                  <a:pt x="6625" y="18097"/>
                </a:lnTo>
                <a:lnTo>
                  <a:pt x="6699" y="18243"/>
                </a:lnTo>
                <a:lnTo>
                  <a:pt x="6747" y="18413"/>
                </a:lnTo>
                <a:lnTo>
                  <a:pt x="6772" y="18584"/>
                </a:lnTo>
                <a:lnTo>
                  <a:pt x="6772" y="18584"/>
                </a:lnTo>
                <a:lnTo>
                  <a:pt x="6747" y="18754"/>
                </a:lnTo>
                <a:lnTo>
                  <a:pt x="6699" y="18925"/>
                </a:lnTo>
                <a:lnTo>
                  <a:pt x="6625" y="19071"/>
                </a:lnTo>
                <a:lnTo>
                  <a:pt x="6528" y="19193"/>
                </a:lnTo>
                <a:lnTo>
                  <a:pt x="6406" y="19290"/>
                </a:lnTo>
                <a:lnTo>
                  <a:pt x="6260" y="19363"/>
                </a:lnTo>
                <a:lnTo>
                  <a:pt x="6090" y="19412"/>
                </a:lnTo>
                <a:lnTo>
                  <a:pt x="5919" y="19436"/>
                </a:lnTo>
                <a:lnTo>
                  <a:pt x="5919" y="19436"/>
                </a:lnTo>
                <a:close/>
                <a:moveTo>
                  <a:pt x="10547" y="16660"/>
                </a:moveTo>
                <a:lnTo>
                  <a:pt x="1292" y="16660"/>
                </a:lnTo>
                <a:lnTo>
                  <a:pt x="1292" y="2558"/>
                </a:lnTo>
                <a:lnTo>
                  <a:pt x="10547" y="2558"/>
                </a:lnTo>
                <a:lnTo>
                  <a:pt x="10547" y="1666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4" name="Google Shape;654;p43"/>
          <p:cNvGrpSpPr/>
          <p:nvPr/>
        </p:nvGrpSpPr>
        <p:grpSpPr>
          <a:xfrm>
            <a:off x="2023737" y="2627227"/>
            <a:ext cx="387933" cy="367467"/>
            <a:chOff x="2583100" y="2973775"/>
            <a:chExt cx="461550" cy="437200"/>
          </a:xfrm>
        </p:grpSpPr>
        <p:sp>
          <p:nvSpPr>
            <p:cNvPr id="655" name="Google Shape;655;p43"/>
            <p:cNvSpPr/>
            <p:nvPr/>
          </p:nvSpPr>
          <p:spPr>
            <a:xfrm>
              <a:off x="2701225" y="3315975"/>
              <a:ext cx="225300" cy="95000"/>
            </a:xfrm>
            <a:custGeom>
              <a:rect b="b" l="l" r="r" t="t"/>
              <a:pathLst>
                <a:path extrusionOk="0" fill="none" h="3800" w="9012">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43"/>
            <p:cNvSpPr/>
            <p:nvPr/>
          </p:nvSpPr>
          <p:spPr>
            <a:xfrm>
              <a:off x="2583100" y="2973775"/>
              <a:ext cx="461550" cy="336125"/>
            </a:xfrm>
            <a:custGeom>
              <a:rect b="b" l="l" r="r" t="t"/>
              <a:pathLst>
                <a:path extrusionOk="0" fill="none" h="13445" w="18462">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7" name="Google Shape;657;p43"/>
          <p:cNvSpPr/>
          <p:nvPr/>
        </p:nvSpPr>
        <p:spPr>
          <a:xfrm>
            <a:off x="3734681" y="2636022"/>
            <a:ext cx="356204" cy="356204"/>
          </a:xfrm>
          <a:custGeom>
            <a:rect b="b" l="l" r="r" t="t"/>
            <a:pathLst>
              <a:path extrusionOk="0" fill="none" h="16952" w="16952">
                <a:moveTo>
                  <a:pt x="16173" y="7015"/>
                </a:moveTo>
                <a:lnTo>
                  <a:pt x="14419" y="6820"/>
                </a:lnTo>
                <a:lnTo>
                  <a:pt x="14419" y="6820"/>
                </a:lnTo>
                <a:lnTo>
                  <a:pt x="14322" y="6479"/>
                </a:lnTo>
                <a:lnTo>
                  <a:pt x="14175" y="6114"/>
                </a:lnTo>
                <a:lnTo>
                  <a:pt x="14029" y="5773"/>
                </a:lnTo>
                <a:lnTo>
                  <a:pt x="13859" y="5432"/>
                </a:lnTo>
                <a:lnTo>
                  <a:pt x="14955" y="4068"/>
                </a:lnTo>
                <a:lnTo>
                  <a:pt x="14955" y="4068"/>
                </a:lnTo>
                <a:lnTo>
                  <a:pt x="15028" y="3922"/>
                </a:lnTo>
                <a:lnTo>
                  <a:pt x="15077" y="3776"/>
                </a:lnTo>
                <a:lnTo>
                  <a:pt x="15125" y="3630"/>
                </a:lnTo>
                <a:lnTo>
                  <a:pt x="15125" y="3484"/>
                </a:lnTo>
                <a:lnTo>
                  <a:pt x="15101" y="3313"/>
                </a:lnTo>
                <a:lnTo>
                  <a:pt x="15052" y="3167"/>
                </a:lnTo>
                <a:lnTo>
                  <a:pt x="14979" y="3021"/>
                </a:lnTo>
                <a:lnTo>
                  <a:pt x="14882" y="2899"/>
                </a:lnTo>
                <a:lnTo>
                  <a:pt x="14054" y="2071"/>
                </a:lnTo>
                <a:lnTo>
                  <a:pt x="14054" y="2071"/>
                </a:lnTo>
                <a:lnTo>
                  <a:pt x="13932" y="1974"/>
                </a:lnTo>
                <a:lnTo>
                  <a:pt x="13786" y="1901"/>
                </a:lnTo>
                <a:lnTo>
                  <a:pt x="13640" y="1852"/>
                </a:lnTo>
                <a:lnTo>
                  <a:pt x="13469" y="1827"/>
                </a:lnTo>
                <a:lnTo>
                  <a:pt x="13323" y="1827"/>
                </a:lnTo>
                <a:lnTo>
                  <a:pt x="13177" y="1876"/>
                </a:lnTo>
                <a:lnTo>
                  <a:pt x="13031" y="1925"/>
                </a:lnTo>
                <a:lnTo>
                  <a:pt x="12885" y="2022"/>
                </a:lnTo>
                <a:lnTo>
                  <a:pt x="11521" y="3094"/>
                </a:lnTo>
                <a:lnTo>
                  <a:pt x="11521" y="3094"/>
                </a:lnTo>
                <a:lnTo>
                  <a:pt x="11180" y="2923"/>
                </a:lnTo>
                <a:lnTo>
                  <a:pt x="10839" y="2777"/>
                </a:lnTo>
                <a:lnTo>
                  <a:pt x="10473" y="2631"/>
                </a:lnTo>
                <a:lnTo>
                  <a:pt x="10133" y="2534"/>
                </a:lnTo>
                <a:lnTo>
                  <a:pt x="9938" y="780"/>
                </a:lnTo>
                <a:lnTo>
                  <a:pt x="9938" y="780"/>
                </a:lnTo>
                <a:lnTo>
                  <a:pt x="9889" y="634"/>
                </a:lnTo>
                <a:lnTo>
                  <a:pt x="9840" y="488"/>
                </a:lnTo>
                <a:lnTo>
                  <a:pt x="9743" y="342"/>
                </a:lnTo>
                <a:lnTo>
                  <a:pt x="9645" y="244"/>
                </a:lnTo>
                <a:lnTo>
                  <a:pt x="9499" y="147"/>
                </a:lnTo>
                <a:lnTo>
                  <a:pt x="9378" y="74"/>
                </a:lnTo>
                <a:lnTo>
                  <a:pt x="9231" y="25"/>
                </a:lnTo>
                <a:lnTo>
                  <a:pt x="9061" y="1"/>
                </a:lnTo>
                <a:lnTo>
                  <a:pt x="7892" y="1"/>
                </a:lnTo>
                <a:lnTo>
                  <a:pt x="7892" y="1"/>
                </a:lnTo>
                <a:lnTo>
                  <a:pt x="7721" y="25"/>
                </a:lnTo>
                <a:lnTo>
                  <a:pt x="7575" y="74"/>
                </a:lnTo>
                <a:lnTo>
                  <a:pt x="7453" y="147"/>
                </a:lnTo>
                <a:lnTo>
                  <a:pt x="7307" y="244"/>
                </a:lnTo>
                <a:lnTo>
                  <a:pt x="7210" y="342"/>
                </a:lnTo>
                <a:lnTo>
                  <a:pt x="7112" y="488"/>
                </a:lnTo>
                <a:lnTo>
                  <a:pt x="7064" y="634"/>
                </a:lnTo>
                <a:lnTo>
                  <a:pt x="7015" y="780"/>
                </a:lnTo>
                <a:lnTo>
                  <a:pt x="6820" y="2534"/>
                </a:lnTo>
                <a:lnTo>
                  <a:pt x="6820" y="2534"/>
                </a:lnTo>
                <a:lnTo>
                  <a:pt x="6479" y="2631"/>
                </a:lnTo>
                <a:lnTo>
                  <a:pt x="6114" y="2777"/>
                </a:lnTo>
                <a:lnTo>
                  <a:pt x="5773" y="2923"/>
                </a:lnTo>
                <a:lnTo>
                  <a:pt x="5432" y="3094"/>
                </a:lnTo>
                <a:lnTo>
                  <a:pt x="4068" y="2022"/>
                </a:lnTo>
                <a:lnTo>
                  <a:pt x="4068" y="2022"/>
                </a:lnTo>
                <a:lnTo>
                  <a:pt x="3922" y="1925"/>
                </a:lnTo>
                <a:lnTo>
                  <a:pt x="3776" y="1876"/>
                </a:lnTo>
                <a:lnTo>
                  <a:pt x="3630" y="1827"/>
                </a:lnTo>
                <a:lnTo>
                  <a:pt x="3484" y="1827"/>
                </a:lnTo>
                <a:lnTo>
                  <a:pt x="3313" y="1852"/>
                </a:lnTo>
                <a:lnTo>
                  <a:pt x="3167" y="1901"/>
                </a:lnTo>
                <a:lnTo>
                  <a:pt x="3021" y="1974"/>
                </a:lnTo>
                <a:lnTo>
                  <a:pt x="2899" y="2071"/>
                </a:lnTo>
                <a:lnTo>
                  <a:pt x="2071" y="2899"/>
                </a:lnTo>
                <a:lnTo>
                  <a:pt x="2071" y="2899"/>
                </a:lnTo>
                <a:lnTo>
                  <a:pt x="1974" y="3021"/>
                </a:lnTo>
                <a:lnTo>
                  <a:pt x="1901" y="3167"/>
                </a:lnTo>
                <a:lnTo>
                  <a:pt x="1852" y="3313"/>
                </a:lnTo>
                <a:lnTo>
                  <a:pt x="1827" y="3484"/>
                </a:lnTo>
                <a:lnTo>
                  <a:pt x="1827" y="3630"/>
                </a:lnTo>
                <a:lnTo>
                  <a:pt x="1876" y="3776"/>
                </a:lnTo>
                <a:lnTo>
                  <a:pt x="1925" y="3922"/>
                </a:lnTo>
                <a:lnTo>
                  <a:pt x="2022" y="4068"/>
                </a:lnTo>
                <a:lnTo>
                  <a:pt x="3094" y="5432"/>
                </a:lnTo>
                <a:lnTo>
                  <a:pt x="3094" y="5432"/>
                </a:lnTo>
                <a:lnTo>
                  <a:pt x="2923" y="5773"/>
                </a:lnTo>
                <a:lnTo>
                  <a:pt x="2777" y="6114"/>
                </a:lnTo>
                <a:lnTo>
                  <a:pt x="2631" y="6479"/>
                </a:lnTo>
                <a:lnTo>
                  <a:pt x="2534" y="6820"/>
                </a:lnTo>
                <a:lnTo>
                  <a:pt x="780" y="7015"/>
                </a:lnTo>
                <a:lnTo>
                  <a:pt x="780" y="7015"/>
                </a:lnTo>
                <a:lnTo>
                  <a:pt x="634" y="7064"/>
                </a:lnTo>
                <a:lnTo>
                  <a:pt x="488" y="7112"/>
                </a:lnTo>
                <a:lnTo>
                  <a:pt x="342" y="7210"/>
                </a:lnTo>
                <a:lnTo>
                  <a:pt x="244" y="7307"/>
                </a:lnTo>
                <a:lnTo>
                  <a:pt x="147" y="7453"/>
                </a:lnTo>
                <a:lnTo>
                  <a:pt x="74" y="7575"/>
                </a:lnTo>
                <a:lnTo>
                  <a:pt x="25" y="7721"/>
                </a:lnTo>
                <a:lnTo>
                  <a:pt x="1" y="7892"/>
                </a:lnTo>
                <a:lnTo>
                  <a:pt x="1" y="9061"/>
                </a:lnTo>
                <a:lnTo>
                  <a:pt x="1" y="9061"/>
                </a:lnTo>
                <a:lnTo>
                  <a:pt x="25" y="9231"/>
                </a:lnTo>
                <a:lnTo>
                  <a:pt x="74" y="9377"/>
                </a:lnTo>
                <a:lnTo>
                  <a:pt x="147" y="9499"/>
                </a:lnTo>
                <a:lnTo>
                  <a:pt x="244" y="9645"/>
                </a:lnTo>
                <a:lnTo>
                  <a:pt x="342" y="9743"/>
                </a:lnTo>
                <a:lnTo>
                  <a:pt x="488" y="9840"/>
                </a:lnTo>
                <a:lnTo>
                  <a:pt x="634" y="9889"/>
                </a:lnTo>
                <a:lnTo>
                  <a:pt x="780" y="9938"/>
                </a:lnTo>
                <a:lnTo>
                  <a:pt x="2534" y="10132"/>
                </a:lnTo>
                <a:lnTo>
                  <a:pt x="2534" y="10132"/>
                </a:lnTo>
                <a:lnTo>
                  <a:pt x="2631" y="10473"/>
                </a:lnTo>
                <a:lnTo>
                  <a:pt x="2777" y="10839"/>
                </a:lnTo>
                <a:lnTo>
                  <a:pt x="2923" y="11180"/>
                </a:lnTo>
                <a:lnTo>
                  <a:pt x="3094" y="11521"/>
                </a:lnTo>
                <a:lnTo>
                  <a:pt x="2022" y="12885"/>
                </a:lnTo>
                <a:lnTo>
                  <a:pt x="2022" y="12885"/>
                </a:lnTo>
                <a:lnTo>
                  <a:pt x="1925" y="13031"/>
                </a:lnTo>
                <a:lnTo>
                  <a:pt x="1876" y="13177"/>
                </a:lnTo>
                <a:lnTo>
                  <a:pt x="1827" y="13323"/>
                </a:lnTo>
                <a:lnTo>
                  <a:pt x="1827" y="13469"/>
                </a:lnTo>
                <a:lnTo>
                  <a:pt x="1852" y="13640"/>
                </a:lnTo>
                <a:lnTo>
                  <a:pt x="1901" y="13786"/>
                </a:lnTo>
                <a:lnTo>
                  <a:pt x="1974" y="13932"/>
                </a:lnTo>
                <a:lnTo>
                  <a:pt x="2071" y="14054"/>
                </a:lnTo>
                <a:lnTo>
                  <a:pt x="2899" y="14882"/>
                </a:lnTo>
                <a:lnTo>
                  <a:pt x="2899" y="14882"/>
                </a:lnTo>
                <a:lnTo>
                  <a:pt x="3021" y="14979"/>
                </a:lnTo>
                <a:lnTo>
                  <a:pt x="3167" y="15052"/>
                </a:lnTo>
                <a:lnTo>
                  <a:pt x="3313" y="15101"/>
                </a:lnTo>
                <a:lnTo>
                  <a:pt x="3484" y="15125"/>
                </a:lnTo>
                <a:lnTo>
                  <a:pt x="3630" y="15125"/>
                </a:lnTo>
                <a:lnTo>
                  <a:pt x="3776" y="15077"/>
                </a:lnTo>
                <a:lnTo>
                  <a:pt x="3922" y="15028"/>
                </a:lnTo>
                <a:lnTo>
                  <a:pt x="4068" y="14955"/>
                </a:lnTo>
                <a:lnTo>
                  <a:pt x="5432" y="13859"/>
                </a:lnTo>
                <a:lnTo>
                  <a:pt x="5432" y="13859"/>
                </a:lnTo>
                <a:lnTo>
                  <a:pt x="5773" y="14029"/>
                </a:lnTo>
                <a:lnTo>
                  <a:pt x="6114" y="14175"/>
                </a:lnTo>
                <a:lnTo>
                  <a:pt x="6479" y="14322"/>
                </a:lnTo>
                <a:lnTo>
                  <a:pt x="6820" y="14419"/>
                </a:lnTo>
                <a:lnTo>
                  <a:pt x="7015" y="16173"/>
                </a:lnTo>
                <a:lnTo>
                  <a:pt x="7015" y="16173"/>
                </a:lnTo>
                <a:lnTo>
                  <a:pt x="7064" y="16319"/>
                </a:lnTo>
                <a:lnTo>
                  <a:pt x="7112" y="16465"/>
                </a:lnTo>
                <a:lnTo>
                  <a:pt x="7210" y="16611"/>
                </a:lnTo>
                <a:lnTo>
                  <a:pt x="7307" y="16708"/>
                </a:lnTo>
                <a:lnTo>
                  <a:pt x="7453" y="16806"/>
                </a:lnTo>
                <a:lnTo>
                  <a:pt x="7575" y="16879"/>
                </a:lnTo>
                <a:lnTo>
                  <a:pt x="7721" y="16928"/>
                </a:lnTo>
                <a:lnTo>
                  <a:pt x="7892" y="16952"/>
                </a:lnTo>
                <a:lnTo>
                  <a:pt x="9061" y="16952"/>
                </a:lnTo>
                <a:lnTo>
                  <a:pt x="9061" y="16952"/>
                </a:lnTo>
                <a:lnTo>
                  <a:pt x="9231" y="16928"/>
                </a:lnTo>
                <a:lnTo>
                  <a:pt x="9378" y="16879"/>
                </a:lnTo>
                <a:lnTo>
                  <a:pt x="9499" y="16806"/>
                </a:lnTo>
                <a:lnTo>
                  <a:pt x="9645" y="16708"/>
                </a:lnTo>
                <a:lnTo>
                  <a:pt x="9743" y="16611"/>
                </a:lnTo>
                <a:lnTo>
                  <a:pt x="9840" y="16465"/>
                </a:lnTo>
                <a:lnTo>
                  <a:pt x="9889" y="16319"/>
                </a:lnTo>
                <a:lnTo>
                  <a:pt x="9938" y="16173"/>
                </a:lnTo>
                <a:lnTo>
                  <a:pt x="10133" y="14419"/>
                </a:lnTo>
                <a:lnTo>
                  <a:pt x="10133" y="14419"/>
                </a:lnTo>
                <a:lnTo>
                  <a:pt x="10473" y="14322"/>
                </a:lnTo>
                <a:lnTo>
                  <a:pt x="10839" y="14175"/>
                </a:lnTo>
                <a:lnTo>
                  <a:pt x="11180" y="14029"/>
                </a:lnTo>
                <a:lnTo>
                  <a:pt x="11521" y="13859"/>
                </a:lnTo>
                <a:lnTo>
                  <a:pt x="12885" y="14955"/>
                </a:lnTo>
                <a:lnTo>
                  <a:pt x="12885" y="14955"/>
                </a:lnTo>
                <a:lnTo>
                  <a:pt x="13031" y="15028"/>
                </a:lnTo>
                <a:lnTo>
                  <a:pt x="13177" y="15077"/>
                </a:lnTo>
                <a:lnTo>
                  <a:pt x="13323" y="15125"/>
                </a:lnTo>
                <a:lnTo>
                  <a:pt x="13469" y="15125"/>
                </a:lnTo>
                <a:lnTo>
                  <a:pt x="13640" y="15101"/>
                </a:lnTo>
                <a:lnTo>
                  <a:pt x="13786" y="15052"/>
                </a:lnTo>
                <a:lnTo>
                  <a:pt x="13932" y="14979"/>
                </a:lnTo>
                <a:lnTo>
                  <a:pt x="14054" y="14882"/>
                </a:lnTo>
                <a:lnTo>
                  <a:pt x="14882" y="14054"/>
                </a:lnTo>
                <a:lnTo>
                  <a:pt x="14882" y="14054"/>
                </a:lnTo>
                <a:lnTo>
                  <a:pt x="14979" y="13932"/>
                </a:lnTo>
                <a:lnTo>
                  <a:pt x="15052" y="13786"/>
                </a:lnTo>
                <a:lnTo>
                  <a:pt x="15101" y="13640"/>
                </a:lnTo>
                <a:lnTo>
                  <a:pt x="15125" y="13469"/>
                </a:lnTo>
                <a:lnTo>
                  <a:pt x="15125" y="13323"/>
                </a:lnTo>
                <a:lnTo>
                  <a:pt x="15077" y="13177"/>
                </a:lnTo>
                <a:lnTo>
                  <a:pt x="15028" y="13031"/>
                </a:lnTo>
                <a:lnTo>
                  <a:pt x="14955" y="12885"/>
                </a:lnTo>
                <a:lnTo>
                  <a:pt x="13859" y="11521"/>
                </a:lnTo>
                <a:lnTo>
                  <a:pt x="13859" y="11521"/>
                </a:lnTo>
                <a:lnTo>
                  <a:pt x="14029" y="11180"/>
                </a:lnTo>
                <a:lnTo>
                  <a:pt x="14175" y="10839"/>
                </a:lnTo>
                <a:lnTo>
                  <a:pt x="14322" y="10473"/>
                </a:lnTo>
                <a:lnTo>
                  <a:pt x="14419" y="10132"/>
                </a:lnTo>
                <a:lnTo>
                  <a:pt x="16173" y="9938"/>
                </a:lnTo>
                <a:lnTo>
                  <a:pt x="16173" y="9938"/>
                </a:lnTo>
                <a:lnTo>
                  <a:pt x="16319" y="9889"/>
                </a:lnTo>
                <a:lnTo>
                  <a:pt x="16465" y="9840"/>
                </a:lnTo>
                <a:lnTo>
                  <a:pt x="16611" y="9743"/>
                </a:lnTo>
                <a:lnTo>
                  <a:pt x="16708" y="9645"/>
                </a:lnTo>
                <a:lnTo>
                  <a:pt x="16806" y="9499"/>
                </a:lnTo>
                <a:lnTo>
                  <a:pt x="16879" y="9377"/>
                </a:lnTo>
                <a:lnTo>
                  <a:pt x="16928" y="9231"/>
                </a:lnTo>
                <a:lnTo>
                  <a:pt x="16952" y="9061"/>
                </a:lnTo>
                <a:lnTo>
                  <a:pt x="16952" y="7892"/>
                </a:lnTo>
                <a:lnTo>
                  <a:pt x="16952" y="7892"/>
                </a:lnTo>
                <a:lnTo>
                  <a:pt x="16928" y="7721"/>
                </a:lnTo>
                <a:lnTo>
                  <a:pt x="16879" y="7575"/>
                </a:lnTo>
                <a:lnTo>
                  <a:pt x="16806" y="7453"/>
                </a:lnTo>
                <a:lnTo>
                  <a:pt x="16708" y="7307"/>
                </a:lnTo>
                <a:lnTo>
                  <a:pt x="16611" y="7210"/>
                </a:lnTo>
                <a:lnTo>
                  <a:pt x="16465" y="7112"/>
                </a:lnTo>
                <a:lnTo>
                  <a:pt x="16319" y="7064"/>
                </a:lnTo>
                <a:lnTo>
                  <a:pt x="16173" y="7015"/>
                </a:lnTo>
                <a:lnTo>
                  <a:pt x="16173" y="7015"/>
                </a:lnTo>
                <a:close/>
                <a:moveTo>
                  <a:pt x="10425" y="10425"/>
                </a:moveTo>
                <a:lnTo>
                  <a:pt x="10425" y="10425"/>
                </a:lnTo>
                <a:lnTo>
                  <a:pt x="10206" y="10620"/>
                </a:lnTo>
                <a:lnTo>
                  <a:pt x="9986" y="10766"/>
                </a:lnTo>
                <a:lnTo>
                  <a:pt x="9767" y="10912"/>
                </a:lnTo>
                <a:lnTo>
                  <a:pt x="9524" y="11034"/>
                </a:lnTo>
                <a:lnTo>
                  <a:pt x="9256" y="11107"/>
                </a:lnTo>
                <a:lnTo>
                  <a:pt x="9012" y="11180"/>
                </a:lnTo>
                <a:lnTo>
                  <a:pt x="8744" y="11228"/>
                </a:lnTo>
                <a:lnTo>
                  <a:pt x="8476" y="11228"/>
                </a:lnTo>
                <a:lnTo>
                  <a:pt x="8208" y="11228"/>
                </a:lnTo>
                <a:lnTo>
                  <a:pt x="7941" y="11180"/>
                </a:lnTo>
                <a:lnTo>
                  <a:pt x="7697" y="11107"/>
                </a:lnTo>
                <a:lnTo>
                  <a:pt x="7429" y="11034"/>
                </a:lnTo>
                <a:lnTo>
                  <a:pt x="7186" y="10912"/>
                </a:lnTo>
                <a:lnTo>
                  <a:pt x="6966" y="10766"/>
                </a:lnTo>
                <a:lnTo>
                  <a:pt x="6747" y="10620"/>
                </a:lnTo>
                <a:lnTo>
                  <a:pt x="6528" y="10425"/>
                </a:lnTo>
                <a:lnTo>
                  <a:pt x="6528" y="10425"/>
                </a:lnTo>
                <a:lnTo>
                  <a:pt x="6333" y="10206"/>
                </a:lnTo>
                <a:lnTo>
                  <a:pt x="6187" y="9986"/>
                </a:lnTo>
                <a:lnTo>
                  <a:pt x="6041" y="9767"/>
                </a:lnTo>
                <a:lnTo>
                  <a:pt x="5919" y="9524"/>
                </a:lnTo>
                <a:lnTo>
                  <a:pt x="5846" y="9256"/>
                </a:lnTo>
                <a:lnTo>
                  <a:pt x="5773" y="9012"/>
                </a:lnTo>
                <a:lnTo>
                  <a:pt x="5724" y="8744"/>
                </a:lnTo>
                <a:lnTo>
                  <a:pt x="5724" y="8476"/>
                </a:lnTo>
                <a:lnTo>
                  <a:pt x="5724" y="8208"/>
                </a:lnTo>
                <a:lnTo>
                  <a:pt x="5773" y="7941"/>
                </a:lnTo>
                <a:lnTo>
                  <a:pt x="5846" y="7697"/>
                </a:lnTo>
                <a:lnTo>
                  <a:pt x="5919" y="7429"/>
                </a:lnTo>
                <a:lnTo>
                  <a:pt x="6041" y="7186"/>
                </a:lnTo>
                <a:lnTo>
                  <a:pt x="6187" y="6966"/>
                </a:lnTo>
                <a:lnTo>
                  <a:pt x="6333" y="6747"/>
                </a:lnTo>
                <a:lnTo>
                  <a:pt x="6528" y="6528"/>
                </a:lnTo>
                <a:lnTo>
                  <a:pt x="6528" y="6528"/>
                </a:lnTo>
                <a:lnTo>
                  <a:pt x="6747" y="6333"/>
                </a:lnTo>
                <a:lnTo>
                  <a:pt x="6966" y="6187"/>
                </a:lnTo>
                <a:lnTo>
                  <a:pt x="7186" y="6041"/>
                </a:lnTo>
                <a:lnTo>
                  <a:pt x="7429" y="5919"/>
                </a:lnTo>
                <a:lnTo>
                  <a:pt x="7697" y="5846"/>
                </a:lnTo>
                <a:lnTo>
                  <a:pt x="7941" y="5773"/>
                </a:lnTo>
                <a:lnTo>
                  <a:pt x="8208" y="5724"/>
                </a:lnTo>
                <a:lnTo>
                  <a:pt x="8476" y="5724"/>
                </a:lnTo>
                <a:lnTo>
                  <a:pt x="8744" y="5724"/>
                </a:lnTo>
                <a:lnTo>
                  <a:pt x="9012" y="5773"/>
                </a:lnTo>
                <a:lnTo>
                  <a:pt x="9256" y="5846"/>
                </a:lnTo>
                <a:lnTo>
                  <a:pt x="9524" y="5919"/>
                </a:lnTo>
                <a:lnTo>
                  <a:pt x="9767" y="6041"/>
                </a:lnTo>
                <a:lnTo>
                  <a:pt x="9986" y="6187"/>
                </a:lnTo>
                <a:lnTo>
                  <a:pt x="10206" y="6333"/>
                </a:lnTo>
                <a:lnTo>
                  <a:pt x="10425" y="6528"/>
                </a:lnTo>
                <a:lnTo>
                  <a:pt x="10425" y="6528"/>
                </a:lnTo>
                <a:lnTo>
                  <a:pt x="10620" y="6747"/>
                </a:lnTo>
                <a:lnTo>
                  <a:pt x="10766" y="6966"/>
                </a:lnTo>
                <a:lnTo>
                  <a:pt x="10912" y="7186"/>
                </a:lnTo>
                <a:lnTo>
                  <a:pt x="11034" y="7429"/>
                </a:lnTo>
                <a:lnTo>
                  <a:pt x="11107" y="7697"/>
                </a:lnTo>
                <a:lnTo>
                  <a:pt x="11180" y="7941"/>
                </a:lnTo>
                <a:lnTo>
                  <a:pt x="11228" y="8208"/>
                </a:lnTo>
                <a:lnTo>
                  <a:pt x="11228" y="8476"/>
                </a:lnTo>
                <a:lnTo>
                  <a:pt x="11228" y="8744"/>
                </a:lnTo>
                <a:lnTo>
                  <a:pt x="11180" y="9012"/>
                </a:lnTo>
                <a:lnTo>
                  <a:pt x="11107" y="9256"/>
                </a:lnTo>
                <a:lnTo>
                  <a:pt x="11034" y="9524"/>
                </a:lnTo>
                <a:lnTo>
                  <a:pt x="10912" y="9767"/>
                </a:lnTo>
                <a:lnTo>
                  <a:pt x="10766" y="9986"/>
                </a:lnTo>
                <a:lnTo>
                  <a:pt x="10620" y="10206"/>
                </a:lnTo>
                <a:lnTo>
                  <a:pt x="10425" y="10425"/>
                </a:lnTo>
                <a:lnTo>
                  <a:pt x="10425" y="1042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8" name="Google Shape;658;p43"/>
          <p:cNvGrpSpPr/>
          <p:nvPr/>
        </p:nvGrpSpPr>
        <p:grpSpPr>
          <a:xfrm>
            <a:off x="4263186" y="2655384"/>
            <a:ext cx="435022" cy="323445"/>
            <a:chOff x="5247525" y="3007275"/>
            <a:chExt cx="517575" cy="384825"/>
          </a:xfrm>
        </p:grpSpPr>
        <p:sp>
          <p:nvSpPr>
            <p:cNvPr id="659" name="Google Shape;659;p43"/>
            <p:cNvSpPr/>
            <p:nvPr/>
          </p:nvSpPr>
          <p:spPr>
            <a:xfrm>
              <a:off x="5247525" y="3007275"/>
              <a:ext cx="348900" cy="348900"/>
            </a:xfrm>
            <a:custGeom>
              <a:rect b="b" l="l" r="r" t="t"/>
              <a:pathLst>
                <a:path extrusionOk="0" fill="none" h="13956" w="13956">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43"/>
            <p:cNvSpPr/>
            <p:nvPr/>
          </p:nvSpPr>
          <p:spPr>
            <a:xfrm>
              <a:off x="5566575" y="3193575"/>
              <a:ext cx="198525" cy="198525"/>
            </a:xfrm>
            <a:custGeom>
              <a:rect b="b" l="l" r="r" t="t"/>
              <a:pathLst>
                <a:path extrusionOk="0" fill="none" h="7941" w="7941">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1" name="Google Shape;661;p43"/>
          <p:cNvGrpSpPr/>
          <p:nvPr/>
        </p:nvGrpSpPr>
        <p:grpSpPr>
          <a:xfrm>
            <a:off x="3174172" y="2636956"/>
            <a:ext cx="342882" cy="350068"/>
            <a:chOff x="3951850" y="2985350"/>
            <a:chExt cx="407950" cy="416500"/>
          </a:xfrm>
        </p:grpSpPr>
        <p:sp>
          <p:nvSpPr>
            <p:cNvPr id="662" name="Google Shape;662;p43"/>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43"/>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43"/>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43"/>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6" name="Google Shape;666;p43"/>
          <p:cNvGrpSpPr/>
          <p:nvPr/>
        </p:nvGrpSpPr>
        <p:grpSpPr>
          <a:xfrm>
            <a:off x="330844" y="3226504"/>
            <a:ext cx="397136" cy="305017"/>
            <a:chOff x="568950" y="3686775"/>
            <a:chExt cx="472500" cy="362900"/>
          </a:xfrm>
        </p:grpSpPr>
        <p:sp>
          <p:nvSpPr>
            <p:cNvPr id="667" name="Google Shape;667;p43"/>
            <p:cNvSpPr/>
            <p:nvPr/>
          </p:nvSpPr>
          <p:spPr>
            <a:xfrm>
              <a:off x="568950" y="3686775"/>
              <a:ext cx="472500" cy="362900"/>
            </a:xfrm>
            <a:custGeom>
              <a:rect b="b" l="l" r="r" t="t"/>
              <a:pathLst>
                <a:path extrusionOk="0" fill="none" h="14516" w="1890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43"/>
            <p:cNvSpPr/>
            <p:nvPr/>
          </p:nvSpPr>
          <p:spPr>
            <a:xfrm>
              <a:off x="645650" y="3820725"/>
              <a:ext cx="34125" cy="34125"/>
            </a:xfrm>
            <a:custGeom>
              <a:rect b="b" l="l" r="r" t="t"/>
              <a:pathLst>
                <a:path extrusionOk="0" fill="none" h="1365" w="1365">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43"/>
            <p:cNvSpPr/>
            <p:nvPr/>
          </p:nvSpPr>
          <p:spPr>
            <a:xfrm>
              <a:off x="747950" y="3753750"/>
              <a:ext cx="85275" cy="12200"/>
            </a:xfrm>
            <a:custGeom>
              <a:rect b="b" l="l" r="r" t="t"/>
              <a:pathLst>
                <a:path extrusionOk="0" fill="none" h="488" w="3411">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0" name="Google Shape;670;p43"/>
          <p:cNvSpPr/>
          <p:nvPr/>
        </p:nvSpPr>
        <p:spPr>
          <a:xfrm>
            <a:off x="4907686" y="2619652"/>
            <a:ext cx="270221" cy="388962"/>
          </a:xfrm>
          <a:custGeom>
            <a:rect b="b" l="l" r="r" t="t"/>
            <a:pathLst>
              <a:path extrusionOk="0" fill="none" h="18511" w="1286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1" name="Google Shape;671;p43"/>
          <p:cNvGrpSpPr/>
          <p:nvPr/>
        </p:nvGrpSpPr>
        <p:grpSpPr>
          <a:xfrm>
            <a:off x="898896" y="3252097"/>
            <a:ext cx="377700" cy="253852"/>
            <a:chOff x="1244800" y="3717225"/>
            <a:chExt cx="449375" cy="302025"/>
          </a:xfrm>
        </p:grpSpPr>
        <p:sp>
          <p:nvSpPr>
            <p:cNvPr id="672" name="Google Shape;672;p43"/>
            <p:cNvSpPr/>
            <p:nvPr/>
          </p:nvSpPr>
          <p:spPr>
            <a:xfrm>
              <a:off x="1244800" y="3717225"/>
              <a:ext cx="449375" cy="302025"/>
            </a:xfrm>
            <a:custGeom>
              <a:rect b="b" l="l" r="r" t="t"/>
              <a:pathLst>
                <a:path extrusionOk="0" fill="none" h="12081" w="17975">
                  <a:moveTo>
                    <a:pt x="17000" y="0"/>
                  </a:moveTo>
                  <a:lnTo>
                    <a:pt x="974" y="0"/>
                  </a:lnTo>
                  <a:lnTo>
                    <a:pt x="974" y="0"/>
                  </a:lnTo>
                  <a:lnTo>
                    <a:pt x="780" y="25"/>
                  </a:lnTo>
                  <a:lnTo>
                    <a:pt x="585" y="73"/>
                  </a:lnTo>
                  <a:lnTo>
                    <a:pt x="414" y="171"/>
                  </a:lnTo>
                  <a:lnTo>
                    <a:pt x="292" y="292"/>
                  </a:lnTo>
                  <a:lnTo>
                    <a:pt x="171" y="439"/>
                  </a:lnTo>
                  <a:lnTo>
                    <a:pt x="73" y="609"/>
                  </a:lnTo>
                  <a:lnTo>
                    <a:pt x="25" y="780"/>
                  </a:lnTo>
                  <a:lnTo>
                    <a:pt x="0" y="974"/>
                  </a:lnTo>
                  <a:lnTo>
                    <a:pt x="0" y="11106"/>
                  </a:lnTo>
                  <a:lnTo>
                    <a:pt x="0" y="11106"/>
                  </a:lnTo>
                  <a:lnTo>
                    <a:pt x="25" y="11301"/>
                  </a:lnTo>
                  <a:lnTo>
                    <a:pt x="73" y="11471"/>
                  </a:lnTo>
                  <a:lnTo>
                    <a:pt x="171" y="11642"/>
                  </a:lnTo>
                  <a:lnTo>
                    <a:pt x="292" y="11788"/>
                  </a:lnTo>
                  <a:lnTo>
                    <a:pt x="414" y="11910"/>
                  </a:lnTo>
                  <a:lnTo>
                    <a:pt x="585" y="12007"/>
                  </a:lnTo>
                  <a:lnTo>
                    <a:pt x="780" y="12056"/>
                  </a:lnTo>
                  <a:lnTo>
                    <a:pt x="974" y="12080"/>
                  </a:lnTo>
                  <a:lnTo>
                    <a:pt x="17000" y="12080"/>
                  </a:lnTo>
                  <a:lnTo>
                    <a:pt x="17000" y="12080"/>
                  </a:lnTo>
                  <a:lnTo>
                    <a:pt x="17195" y="12056"/>
                  </a:lnTo>
                  <a:lnTo>
                    <a:pt x="17390" y="12007"/>
                  </a:lnTo>
                  <a:lnTo>
                    <a:pt x="17560" y="11910"/>
                  </a:lnTo>
                  <a:lnTo>
                    <a:pt x="17682" y="11788"/>
                  </a:lnTo>
                  <a:lnTo>
                    <a:pt x="17804" y="11642"/>
                  </a:lnTo>
                  <a:lnTo>
                    <a:pt x="17901" y="11471"/>
                  </a:lnTo>
                  <a:lnTo>
                    <a:pt x="17950" y="11301"/>
                  </a:lnTo>
                  <a:lnTo>
                    <a:pt x="17974" y="11106"/>
                  </a:lnTo>
                  <a:lnTo>
                    <a:pt x="17974" y="974"/>
                  </a:lnTo>
                  <a:lnTo>
                    <a:pt x="17974" y="974"/>
                  </a:lnTo>
                  <a:lnTo>
                    <a:pt x="17950" y="780"/>
                  </a:lnTo>
                  <a:lnTo>
                    <a:pt x="17901" y="609"/>
                  </a:lnTo>
                  <a:lnTo>
                    <a:pt x="17804" y="439"/>
                  </a:lnTo>
                  <a:lnTo>
                    <a:pt x="17682" y="292"/>
                  </a:lnTo>
                  <a:lnTo>
                    <a:pt x="17560" y="171"/>
                  </a:lnTo>
                  <a:lnTo>
                    <a:pt x="17390" y="73"/>
                  </a:lnTo>
                  <a:lnTo>
                    <a:pt x="17195" y="25"/>
                  </a:lnTo>
                  <a:lnTo>
                    <a:pt x="17000" y="0"/>
                  </a:lnTo>
                  <a:lnTo>
                    <a:pt x="1700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43"/>
            <p:cNvSpPr/>
            <p:nvPr/>
          </p:nvSpPr>
          <p:spPr>
            <a:xfrm>
              <a:off x="1244800" y="3795150"/>
              <a:ext cx="449375" cy="25"/>
            </a:xfrm>
            <a:custGeom>
              <a:rect b="b" l="l" r="r" t="t"/>
              <a:pathLst>
                <a:path extrusionOk="0" fill="none" h="1" w="17975">
                  <a:moveTo>
                    <a:pt x="17974"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43"/>
            <p:cNvSpPr/>
            <p:nvPr/>
          </p:nvSpPr>
          <p:spPr>
            <a:xfrm>
              <a:off x="1244800" y="3853000"/>
              <a:ext cx="449375" cy="25"/>
            </a:xfrm>
            <a:custGeom>
              <a:rect b="b" l="l" r="r" t="t"/>
              <a:pathLst>
                <a:path extrusionOk="0" fill="none" h="1" w="17975">
                  <a:moveTo>
                    <a:pt x="0" y="0"/>
                  </a:moveTo>
                  <a:lnTo>
                    <a:pt x="17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43"/>
            <p:cNvSpPr/>
            <p:nvPr/>
          </p:nvSpPr>
          <p:spPr>
            <a:xfrm>
              <a:off x="1302625" y="3893800"/>
              <a:ext cx="161375" cy="25"/>
            </a:xfrm>
            <a:custGeom>
              <a:rect b="b" l="l" r="r" t="t"/>
              <a:pathLst>
                <a:path extrusionOk="0" fill="none" h="1" w="6455">
                  <a:moveTo>
                    <a:pt x="6455"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43"/>
            <p:cNvSpPr/>
            <p:nvPr/>
          </p:nvSpPr>
          <p:spPr>
            <a:xfrm>
              <a:off x="1302625" y="3933975"/>
              <a:ext cx="110250" cy="25"/>
            </a:xfrm>
            <a:custGeom>
              <a:rect b="b" l="l" r="r" t="t"/>
              <a:pathLst>
                <a:path extrusionOk="0" fill="none" h="1" w="4410">
                  <a:moveTo>
                    <a:pt x="4409" y="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43"/>
            <p:cNvSpPr/>
            <p:nvPr/>
          </p:nvSpPr>
          <p:spPr>
            <a:xfrm>
              <a:off x="1572975" y="3899875"/>
              <a:ext cx="62125" cy="40225"/>
            </a:xfrm>
            <a:custGeom>
              <a:rect b="b" l="l" r="r" t="t"/>
              <a:pathLst>
                <a:path extrusionOk="0" fill="none" h="1609" w="2485">
                  <a:moveTo>
                    <a:pt x="1998" y="1"/>
                  </a:moveTo>
                  <a:lnTo>
                    <a:pt x="488" y="1"/>
                  </a:lnTo>
                  <a:lnTo>
                    <a:pt x="488" y="1"/>
                  </a:lnTo>
                  <a:lnTo>
                    <a:pt x="390" y="1"/>
                  </a:lnTo>
                  <a:lnTo>
                    <a:pt x="293" y="25"/>
                  </a:lnTo>
                  <a:lnTo>
                    <a:pt x="220" y="74"/>
                  </a:lnTo>
                  <a:lnTo>
                    <a:pt x="147" y="147"/>
                  </a:lnTo>
                  <a:lnTo>
                    <a:pt x="98" y="220"/>
                  </a:lnTo>
                  <a:lnTo>
                    <a:pt x="49" y="293"/>
                  </a:lnTo>
                  <a:lnTo>
                    <a:pt x="25" y="390"/>
                  </a:lnTo>
                  <a:lnTo>
                    <a:pt x="0" y="488"/>
                  </a:lnTo>
                  <a:lnTo>
                    <a:pt x="0" y="1121"/>
                  </a:lnTo>
                  <a:lnTo>
                    <a:pt x="0" y="1121"/>
                  </a:lnTo>
                  <a:lnTo>
                    <a:pt x="25" y="1218"/>
                  </a:lnTo>
                  <a:lnTo>
                    <a:pt x="49" y="1316"/>
                  </a:lnTo>
                  <a:lnTo>
                    <a:pt x="98" y="1389"/>
                  </a:lnTo>
                  <a:lnTo>
                    <a:pt x="147" y="1462"/>
                  </a:lnTo>
                  <a:lnTo>
                    <a:pt x="220" y="1511"/>
                  </a:lnTo>
                  <a:lnTo>
                    <a:pt x="293" y="1559"/>
                  </a:lnTo>
                  <a:lnTo>
                    <a:pt x="390" y="1584"/>
                  </a:lnTo>
                  <a:lnTo>
                    <a:pt x="488" y="1608"/>
                  </a:lnTo>
                  <a:lnTo>
                    <a:pt x="1998" y="1608"/>
                  </a:lnTo>
                  <a:lnTo>
                    <a:pt x="1998" y="1608"/>
                  </a:lnTo>
                  <a:lnTo>
                    <a:pt x="2095" y="1584"/>
                  </a:lnTo>
                  <a:lnTo>
                    <a:pt x="2192" y="1559"/>
                  </a:lnTo>
                  <a:lnTo>
                    <a:pt x="2265" y="1511"/>
                  </a:lnTo>
                  <a:lnTo>
                    <a:pt x="2339" y="1462"/>
                  </a:lnTo>
                  <a:lnTo>
                    <a:pt x="2387" y="1389"/>
                  </a:lnTo>
                  <a:lnTo>
                    <a:pt x="2436" y="1316"/>
                  </a:lnTo>
                  <a:lnTo>
                    <a:pt x="2485" y="1218"/>
                  </a:lnTo>
                  <a:lnTo>
                    <a:pt x="2485" y="1121"/>
                  </a:lnTo>
                  <a:lnTo>
                    <a:pt x="2485" y="488"/>
                  </a:lnTo>
                  <a:lnTo>
                    <a:pt x="2485" y="488"/>
                  </a:lnTo>
                  <a:lnTo>
                    <a:pt x="2485" y="390"/>
                  </a:lnTo>
                  <a:lnTo>
                    <a:pt x="2436" y="293"/>
                  </a:lnTo>
                  <a:lnTo>
                    <a:pt x="2387" y="220"/>
                  </a:lnTo>
                  <a:lnTo>
                    <a:pt x="2339" y="147"/>
                  </a:lnTo>
                  <a:lnTo>
                    <a:pt x="2265" y="74"/>
                  </a:lnTo>
                  <a:lnTo>
                    <a:pt x="2192" y="25"/>
                  </a:lnTo>
                  <a:lnTo>
                    <a:pt x="2095" y="1"/>
                  </a:lnTo>
                  <a:lnTo>
                    <a:pt x="1998" y="1"/>
                  </a:lnTo>
                  <a:lnTo>
                    <a:pt x="1998"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8" name="Google Shape;678;p43"/>
          <p:cNvGrpSpPr/>
          <p:nvPr/>
        </p:nvGrpSpPr>
        <p:grpSpPr>
          <a:xfrm>
            <a:off x="1468986" y="3232639"/>
            <a:ext cx="367467" cy="287115"/>
            <a:chOff x="1923075" y="3694075"/>
            <a:chExt cx="437200" cy="341600"/>
          </a:xfrm>
        </p:grpSpPr>
        <p:sp>
          <p:nvSpPr>
            <p:cNvPr id="679" name="Google Shape;679;p43"/>
            <p:cNvSpPr/>
            <p:nvPr/>
          </p:nvSpPr>
          <p:spPr>
            <a:xfrm>
              <a:off x="22476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43"/>
            <p:cNvSpPr/>
            <p:nvPr/>
          </p:nvSpPr>
          <p:spPr>
            <a:xfrm>
              <a:off x="2035100" y="3983300"/>
              <a:ext cx="52400" cy="52375"/>
            </a:xfrm>
            <a:custGeom>
              <a:rect b="b" l="l" r="r" t="t"/>
              <a:pathLst>
                <a:path extrusionOk="0" fill="none" h="2095" w="2096">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43"/>
            <p:cNvSpPr/>
            <p:nvPr/>
          </p:nvSpPr>
          <p:spPr>
            <a:xfrm>
              <a:off x="1923075" y="3694075"/>
              <a:ext cx="437200" cy="280100"/>
            </a:xfrm>
            <a:custGeom>
              <a:rect b="b" l="l" r="r" t="t"/>
              <a:pathLst>
                <a:path extrusionOk="0" fill="none" h="11204" w="17488">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43"/>
            <p:cNvSpPr/>
            <p:nvPr/>
          </p:nvSpPr>
          <p:spPr>
            <a:xfrm>
              <a:off x="2261000" y="3781750"/>
              <a:ext cx="48725" cy="108400"/>
            </a:xfrm>
            <a:custGeom>
              <a:rect b="b" l="l" r="r" t="t"/>
              <a:pathLst>
                <a:path extrusionOk="0" fill="none" h="4336" w="1949">
                  <a:moveTo>
                    <a:pt x="1" y="4336"/>
                  </a:moveTo>
                  <a:lnTo>
                    <a:pt x="1949"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43"/>
            <p:cNvSpPr/>
            <p:nvPr/>
          </p:nvSpPr>
          <p:spPr>
            <a:xfrm>
              <a:off x="2225675" y="3780550"/>
              <a:ext cx="32300" cy="113875"/>
            </a:xfrm>
            <a:custGeom>
              <a:rect b="b" l="l" r="r" t="t"/>
              <a:pathLst>
                <a:path extrusionOk="0" fill="none" h="4555" w="1292">
                  <a:moveTo>
                    <a:pt x="1" y="4554"/>
                  </a:moveTo>
                  <a:lnTo>
                    <a:pt x="1292"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43"/>
            <p:cNvSpPr/>
            <p:nvPr/>
          </p:nvSpPr>
          <p:spPr>
            <a:xfrm>
              <a:off x="2190375" y="3779325"/>
              <a:ext cx="15850" cy="119350"/>
            </a:xfrm>
            <a:custGeom>
              <a:rect b="b" l="l" r="r" t="t"/>
              <a:pathLst>
                <a:path extrusionOk="0" fill="none" h="4774" w="634">
                  <a:moveTo>
                    <a:pt x="0" y="4774"/>
                  </a:moveTo>
                  <a:lnTo>
                    <a:pt x="63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43"/>
            <p:cNvSpPr/>
            <p:nvPr/>
          </p:nvSpPr>
          <p:spPr>
            <a:xfrm>
              <a:off x="2154450" y="3777500"/>
              <a:ext cx="1250" cy="126050"/>
            </a:xfrm>
            <a:custGeom>
              <a:rect b="b" l="l" r="r" t="t"/>
              <a:pathLst>
                <a:path extrusionOk="0" fill="none" h="5042" w="50">
                  <a:moveTo>
                    <a:pt x="49" y="5042"/>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43"/>
            <p:cNvSpPr/>
            <p:nvPr/>
          </p:nvSpPr>
          <p:spPr>
            <a:xfrm>
              <a:off x="2103300" y="3776275"/>
              <a:ext cx="17075" cy="131550"/>
            </a:xfrm>
            <a:custGeom>
              <a:rect b="b" l="l" r="r" t="t"/>
              <a:pathLst>
                <a:path extrusionOk="0" fill="none" h="5262" w="683">
                  <a:moveTo>
                    <a:pt x="683" y="526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43"/>
            <p:cNvSpPr/>
            <p:nvPr/>
          </p:nvSpPr>
          <p:spPr>
            <a:xfrm>
              <a:off x="2051550" y="3775050"/>
              <a:ext cx="34125" cy="137025"/>
            </a:xfrm>
            <a:custGeom>
              <a:rect b="b" l="l" r="r" t="t"/>
              <a:pathLst>
                <a:path extrusionOk="0" fill="none" h="5481" w="1365">
                  <a:moveTo>
                    <a:pt x="1364" y="548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 name="Google Shape;688;p43"/>
          <p:cNvGrpSpPr/>
          <p:nvPr/>
        </p:nvGrpSpPr>
        <p:grpSpPr>
          <a:xfrm>
            <a:off x="2037542" y="3228038"/>
            <a:ext cx="360301" cy="295814"/>
            <a:chOff x="2599525" y="3688600"/>
            <a:chExt cx="428675" cy="351950"/>
          </a:xfrm>
        </p:grpSpPr>
        <p:sp>
          <p:nvSpPr>
            <p:cNvPr id="689" name="Google Shape;689;p43"/>
            <p:cNvSpPr/>
            <p:nvPr/>
          </p:nvSpPr>
          <p:spPr>
            <a:xfrm>
              <a:off x="2599525" y="3688600"/>
              <a:ext cx="428675" cy="168675"/>
            </a:xfrm>
            <a:custGeom>
              <a:rect b="b" l="l" r="r" t="t"/>
              <a:pathLst>
                <a:path extrusionOk="0" fill="none" h="6747" w="17147">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43"/>
            <p:cNvSpPr/>
            <p:nvPr/>
          </p:nvSpPr>
          <p:spPr>
            <a:xfrm>
              <a:off x="2792550" y="3862125"/>
              <a:ext cx="42650" cy="23775"/>
            </a:xfrm>
            <a:custGeom>
              <a:rect b="b" l="l" r="r" t="t"/>
              <a:pathLst>
                <a:path extrusionOk="0" fill="none" h="951" w="1706">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43"/>
            <p:cNvSpPr/>
            <p:nvPr/>
          </p:nvSpPr>
          <p:spPr>
            <a:xfrm>
              <a:off x="2599525" y="3852375"/>
              <a:ext cx="428675" cy="188175"/>
            </a:xfrm>
            <a:custGeom>
              <a:rect b="b" l="l" r="r" t="t"/>
              <a:pathLst>
                <a:path extrusionOk="0" fill="none" h="7527" w="17147">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2" name="Google Shape;692;p43"/>
          <p:cNvGrpSpPr/>
          <p:nvPr/>
        </p:nvGrpSpPr>
        <p:grpSpPr>
          <a:xfrm>
            <a:off x="2619925" y="3207571"/>
            <a:ext cx="333700" cy="329077"/>
            <a:chOff x="3292425" y="3664250"/>
            <a:chExt cx="397025" cy="391525"/>
          </a:xfrm>
        </p:grpSpPr>
        <p:sp>
          <p:nvSpPr>
            <p:cNvPr id="693" name="Google Shape;693;p43"/>
            <p:cNvSpPr/>
            <p:nvPr/>
          </p:nvSpPr>
          <p:spPr>
            <a:xfrm>
              <a:off x="3292425" y="3680675"/>
              <a:ext cx="375100" cy="375100"/>
            </a:xfrm>
            <a:custGeom>
              <a:rect b="b" l="l" r="r" t="t"/>
              <a:pathLst>
                <a:path extrusionOk="0" fill="none" h="15004" w="15004">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43"/>
            <p:cNvSpPr/>
            <p:nvPr/>
          </p:nvSpPr>
          <p:spPr>
            <a:xfrm>
              <a:off x="3504325" y="3664250"/>
              <a:ext cx="131525" cy="153450"/>
            </a:xfrm>
            <a:custGeom>
              <a:rect b="b" l="l" r="r" t="t"/>
              <a:pathLst>
                <a:path extrusionOk="0" fill="none" h="6138" w="5261">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43"/>
            <p:cNvSpPr/>
            <p:nvPr/>
          </p:nvSpPr>
          <p:spPr>
            <a:xfrm>
              <a:off x="3501875" y="3749500"/>
              <a:ext cx="187575" cy="96825"/>
            </a:xfrm>
            <a:custGeom>
              <a:rect b="b" l="l" r="r" t="t"/>
              <a:pathLst>
                <a:path extrusionOk="0" fill="none" h="3873" w="7503">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6" name="Google Shape;696;p43"/>
          <p:cNvGrpSpPr/>
          <p:nvPr/>
        </p:nvGrpSpPr>
        <p:grpSpPr>
          <a:xfrm>
            <a:off x="3157782" y="3250038"/>
            <a:ext cx="369526" cy="268183"/>
            <a:chOff x="3932350" y="3714775"/>
            <a:chExt cx="439650" cy="319075"/>
          </a:xfrm>
        </p:grpSpPr>
        <p:sp>
          <p:nvSpPr>
            <p:cNvPr id="697" name="Google Shape;697;p43"/>
            <p:cNvSpPr/>
            <p:nvPr/>
          </p:nvSpPr>
          <p:spPr>
            <a:xfrm>
              <a:off x="3932350" y="3714775"/>
              <a:ext cx="439650" cy="319075"/>
            </a:xfrm>
            <a:custGeom>
              <a:rect b="b" l="l" r="r" t="t"/>
              <a:pathLst>
                <a:path extrusionOk="0" fill="none" h="12763" w="17586">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43"/>
            <p:cNvSpPr/>
            <p:nvPr/>
          </p:nvSpPr>
          <p:spPr>
            <a:xfrm>
              <a:off x="3970100" y="3862750"/>
              <a:ext cx="77350" cy="132750"/>
            </a:xfrm>
            <a:custGeom>
              <a:rect b="b" l="l" r="r" t="t"/>
              <a:pathLst>
                <a:path extrusionOk="0" fill="none" h="5310" w="3094">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43"/>
            <p:cNvSpPr/>
            <p:nvPr/>
          </p:nvSpPr>
          <p:spPr>
            <a:xfrm>
              <a:off x="4278800" y="3862750"/>
              <a:ext cx="77350" cy="132750"/>
            </a:xfrm>
            <a:custGeom>
              <a:rect b="b" l="l" r="r" t="t"/>
              <a:pathLst>
                <a:path extrusionOk="0" fill="none" h="5310" w="3094">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43"/>
            <p:cNvSpPr/>
            <p:nvPr/>
          </p:nvSpPr>
          <p:spPr>
            <a:xfrm>
              <a:off x="4073000" y="3716600"/>
              <a:ext cx="77350" cy="278900"/>
            </a:xfrm>
            <a:custGeom>
              <a:rect b="b" l="l" r="r" t="t"/>
              <a:pathLst>
                <a:path extrusionOk="0" fill="none" h="11156" w="3094">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43"/>
            <p:cNvSpPr/>
            <p:nvPr/>
          </p:nvSpPr>
          <p:spPr>
            <a:xfrm>
              <a:off x="4175900" y="3787250"/>
              <a:ext cx="77350" cy="208250"/>
            </a:xfrm>
            <a:custGeom>
              <a:rect b="b" l="l" r="r" t="t"/>
              <a:pathLst>
                <a:path extrusionOk="0" fill="none" h="8330" w="3094">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2" name="Google Shape;702;p43"/>
          <p:cNvGrpSpPr/>
          <p:nvPr/>
        </p:nvGrpSpPr>
        <p:grpSpPr>
          <a:xfrm>
            <a:off x="3722766" y="3250038"/>
            <a:ext cx="369505" cy="268183"/>
            <a:chOff x="4604550" y="3714775"/>
            <a:chExt cx="439625" cy="319075"/>
          </a:xfrm>
        </p:grpSpPr>
        <p:sp>
          <p:nvSpPr>
            <p:cNvPr id="703" name="Google Shape;703;p43"/>
            <p:cNvSpPr/>
            <p:nvPr/>
          </p:nvSpPr>
          <p:spPr>
            <a:xfrm>
              <a:off x="4604550" y="3714775"/>
              <a:ext cx="439625" cy="319075"/>
            </a:xfrm>
            <a:custGeom>
              <a:rect b="b" l="l" r="r" t="t"/>
              <a:pathLst>
                <a:path extrusionOk="0" fill="none" h="12763" w="17585">
                  <a:moveTo>
                    <a:pt x="1" y="1"/>
                  </a:moveTo>
                  <a:lnTo>
                    <a:pt x="1" y="12276"/>
                  </a:lnTo>
                  <a:lnTo>
                    <a:pt x="1" y="12276"/>
                  </a:lnTo>
                  <a:lnTo>
                    <a:pt x="1" y="12373"/>
                  </a:lnTo>
                  <a:lnTo>
                    <a:pt x="25" y="12471"/>
                  </a:lnTo>
                  <a:lnTo>
                    <a:pt x="74" y="12544"/>
                  </a:lnTo>
                  <a:lnTo>
                    <a:pt x="122" y="12617"/>
                  </a:lnTo>
                  <a:lnTo>
                    <a:pt x="196" y="12690"/>
                  </a:lnTo>
                  <a:lnTo>
                    <a:pt x="293" y="12714"/>
                  </a:lnTo>
                  <a:lnTo>
                    <a:pt x="366" y="12763"/>
                  </a:lnTo>
                  <a:lnTo>
                    <a:pt x="488" y="12763"/>
                  </a:lnTo>
                  <a:lnTo>
                    <a:pt x="17585" y="127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43"/>
            <p:cNvSpPr/>
            <p:nvPr/>
          </p:nvSpPr>
          <p:spPr>
            <a:xfrm>
              <a:off x="4647175" y="3761675"/>
              <a:ext cx="354400" cy="213725"/>
            </a:xfrm>
            <a:custGeom>
              <a:rect b="b" l="l" r="r" t="t"/>
              <a:pathLst>
                <a:path extrusionOk="0" fill="none" h="8549" w="14176">
                  <a:moveTo>
                    <a:pt x="1" y="8549"/>
                  </a:moveTo>
                  <a:lnTo>
                    <a:pt x="3654" y="4408"/>
                  </a:lnTo>
                  <a:lnTo>
                    <a:pt x="5821" y="5699"/>
                  </a:lnTo>
                  <a:lnTo>
                    <a:pt x="9085" y="1924"/>
                  </a:lnTo>
                  <a:lnTo>
                    <a:pt x="9085" y="1924"/>
                  </a:lnTo>
                  <a:lnTo>
                    <a:pt x="9085" y="1924"/>
                  </a:lnTo>
                  <a:lnTo>
                    <a:pt x="9085" y="1924"/>
                  </a:lnTo>
                  <a:lnTo>
                    <a:pt x="9061" y="1924"/>
                  </a:lnTo>
                  <a:lnTo>
                    <a:pt x="9085" y="1924"/>
                  </a:lnTo>
                  <a:lnTo>
                    <a:pt x="9085" y="1924"/>
                  </a:lnTo>
                  <a:lnTo>
                    <a:pt x="9085" y="1924"/>
                  </a:lnTo>
                  <a:lnTo>
                    <a:pt x="9085" y="1924"/>
                  </a:lnTo>
                  <a:lnTo>
                    <a:pt x="9061" y="1924"/>
                  </a:lnTo>
                  <a:lnTo>
                    <a:pt x="9085" y="1924"/>
                  </a:lnTo>
                  <a:lnTo>
                    <a:pt x="10571" y="3337"/>
                  </a:lnTo>
                  <a:lnTo>
                    <a:pt x="1417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5" name="Google Shape;705;p43"/>
          <p:cNvGrpSpPr/>
          <p:nvPr/>
        </p:nvGrpSpPr>
        <p:grpSpPr>
          <a:xfrm>
            <a:off x="4301051" y="3222406"/>
            <a:ext cx="353136" cy="313738"/>
            <a:chOff x="5292575" y="3681900"/>
            <a:chExt cx="420150" cy="373275"/>
          </a:xfrm>
        </p:grpSpPr>
        <p:sp>
          <p:nvSpPr>
            <p:cNvPr id="706" name="Google Shape;706;p43"/>
            <p:cNvSpPr/>
            <p:nvPr/>
          </p:nvSpPr>
          <p:spPr>
            <a:xfrm>
              <a:off x="5292575" y="3706875"/>
              <a:ext cx="420150" cy="266700"/>
            </a:xfrm>
            <a:custGeom>
              <a:rect b="b" l="l" r="r" t="t"/>
              <a:pathLst>
                <a:path extrusionOk="0" fill="none" h="10668" w="16806">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43"/>
            <p:cNvSpPr/>
            <p:nvPr/>
          </p:nvSpPr>
          <p:spPr>
            <a:xfrm>
              <a:off x="5490475" y="3681900"/>
              <a:ext cx="24375" cy="25000"/>
            </a:xfrm>
            <a:custGeom>
              <a:rect b="b" l="l" r="r" t="t"/>
              <a:pathLst>
                <a:path extrusionOk="0" fill="none" h="1000" w="975">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43"/>
            <p:cNvSpPr/>
            <p:nvPr/>
          </p:nvSpPr>
          <p:spPr>
            <a:xfrm>
              <a:off x="5358350" y="3973550"/>
              <a:ext cx="60900" cy="81625"/>
            </a:xfrm>
            <a:custGeom>
              <a:rect b="b" l="l" r="r" t="t"/>
              <a:pathLst>
                <a:path extrusionOk="0" fill="none" h="3265" w="2436">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43"/>
            <p:cNvSpPr/>
            <p:nvPr/>
          </p:nvSpPr>
          <p:spPr>
            <a:xfrm>
              <a:off x="5586050" y="3973550"/>
              <a:ext cx="60925" cy="81625"/>
            </a:xfrm>
            <a:custGeom>
              <a:rect b="b" l="l" r="r" t="t"/>
              <a:pathLst>
                <a:path extrusionOk="0" fill="none" h="3265" w="2437">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43"/>
            <p:cNvSpPr/>
            <p:nvPr/>
          </p:nvSpPr>
          <p:spPr>
            <a:xfrm>
              <a:off x="5316925" y="3731225"/>
              <a:ext cx="371450" cy="218000"/>
            </a:xfrm>
            <a:custGeom>
              <a:rect b="b" l="l" r="r" t="t"/>
              <a:pathLst>
                <a:path extrusionOk="0" fill="none" h="8720" w="14858">
                  <a:moveTo>
                    <a:pt x="1" y="0"/>
                  </a:moveTo>
                  <a:lnTo>
                    <a:pt x="1" y="8719"/>
                  </a:lnTo>
                  <a:lnTo>
                    <a:pt x="14857" y="8719"/>
                  </a:lnTo>
                  <a:lnTo>
                    <a:pt x="14857" y="0"/>
                  </a:lnTo>
                  <a:lnTo>
                    <a:pt x="1"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43"/>
            <p:cNvSpPr/>
            <p:nvPr/>
          </p:nvSpPr>
          <p:spPr>
            <a:xfrm>
              <a:off x="5380250" y="3784800"/>
              <a:ext cx="230200" cy="115725"/>
            </a:xfrm>
            <a:custGeom>
              <a:rect b="b" l="l" r="r" t="t"/>
              <a:pathLst>
                <a:path extrusionOk="0" fill="none" h="4629" w="9208">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43"/>
            <p:cNvSpPr/>
            <p:nvPr/>
          </p:nvSpPr>
          <p:spPr>
            <a:xfrm>
              <a:off x="5547700" y="3779925"/>
              <a:ext cx="68825" cy="68825"/>
            </a:xfrm>
            <a:custGeom>
              <a:rect b="b" l="l" r="r" t="t"/>
              <a:pathLst>
                <a:path extrusionOk="0" fill="none" h="2753" w="2753">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3" name="Google Shape;713;p43"/>
          <p:cNvGrpSpPr/>
          <p:nvPr/>
        </p:nvGrpSpPr>
        <p:grpSpPr>
          <a:xfrm>
            <a:off x="4846073" y="3182482"/>
            <a:ext cx="393060" cy="393060"/>
            <a:chOff x="5941025" y="3634400"/>
            <a:chExt cx="467650" cy="467650"/>
          </a:xfrm>
        </p:grpSpPr>
        <p:sp>
          <p:nvSpPr>
            <p:cNvPr id="714" name="Google Shape;714;p43"/>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43"/>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43"/>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43"/>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43"/>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43"/>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0" name="Google Shape;720;p43"/>
          <p:cNvGrpSpPr/>
          <p:nvPr/>
        </p:nvGrpSpPr>
        <p:grpSpPr>
          <a:xfrm>
            <a:off x="5436146" y="3207571"/>
            <a:ext cx="342882" cy="342903"/>
            <a:chOff x="6643075" y="3664250"/>
            <a:chExt cx="407950" cy="407975"/>
          </a:xfrm>
        </p:grpSpPr>
        <p:sp>
          <p:nvSpPr>
            <p:cNvPr id="721" name="Google Shape;721;p43"/>
            <p:cNvSpPr/>
            <p:nvPr/>
          </p:nvSpPr>
          <p:spPr>
            <a:xfrm>
              <a:off x="6794075" y="3815250"/>
              <a:ext cx="211300" cy="211300"/>
            </a:xfrm>
            <a:custGeom>
              <a:rect b="b" l="l" r="r" t="t"/>
              <a:pathLst>
                <a:path extrusionOk="0" fill="none" h="8452" w="8452">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43"/>
            <p:cNvSpPr/>
            <p:nvPr/>
          </p:nvSpPr>
          <p:spPr>
            <a:xfrm>
              <a:off x="6643075" y="3664250"/>
              <a:ext cx="407950" cy="407975"/>
            </a:xfrm>
            <a:custGeom>
              <a:rect b="b" l="l" r="r" t="t"/>
              <a:pathLst>
                <a:path extrusionOk="0" fill="none" h="16319" w="16318">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3" name="Google Shape;723;p43"/>
          <p:cNvGrpSpPr/>
          <p:nvPr/>
        </p:nvGrpSpPr>
        <p:grpSpPr>
          <a:xfrm>
            <a:off x="336980" y="3758225"/>
            <a:ext cx="371564" cy="371543"/>
            <a:chOff x="576250" y="4319400"/>
            <a:chExt cx="442075" cy="442050"/>
          </a:xfrm>
        </p:grpSpPr>
        <p:sp>
          <p:nvSpPr>
            <p:cNvPr id="724" name="Google Shape;724;p43"/>
            <p:cNvSpPr/>
            <p:nvPr/>
          </p:nvSpPr>
          <p:spPr>
            <a:xfrm>
              <a:off x="576250" y="4319400"/>
              <a:ext cx="442075" cy="442050"/>
            </a:xfrm>
            <a:custGeom>
              <a:rect b="b" l="l" r="r" t="t"/>
              <a:pathLst>
                <a:path extrusionOk="0" fill="none" h="17682" w="17683">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43"/>
            <p:cNvSpPr/>
            <p:nvPr/>
          </p:nvSpPr>
          <p:spPr>
            <a:xfrm>
              <a:off x="595725" y="4668875"/>
              <a:ext cx="73100" cy="73100"/>
            </a:xfrm>
            <a:custGeom>
              <a:rect b="b" l="l" r="r" t="t"/>
              <a:pathLst>
                <a:path extrusionOk="0" fill="none" h="2924" w="2924">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43"/>
            <p:cNvSpPr/>
            <p:nvPr/>
          </p:nvSpPr>
          <p:spPr>
            <a:xfrm>
              <a:off x="652350" y="4711500"/>
              <a:ext cx="46925" cy="46925"/>
            </a:xfrm>
            <a:custGeom>
              <a:rect b="b" l="l" r="r" t="t"/>
              <a:pathLst>
                <a:path extrusionOk="0" fill="none" h="1877" w="1877">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43"/>
            <p:cNvSpPr/>
            <p:nvPr/>
          </p:nvSpPr>
          <p:spPr>
            <a:xfrm>
              <a:off x="579300" y="4638450"/>
              <a:ext cx="46900" cy="46900"/>
            </a:xfrm>
            <a:custGeom>
              <a:rect b="b" l="l" r="r" t="t"/>
              <a:pathLst>
                <a:path extrusionOk="0" fill="none" h="1876" w="1876">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8" name="Google Shape;728;p43"/>
          <p:cNvSpPr/>
          <p:nvPr/>
        </p:nvSpPr>
        <p:spPr>
          <a:xfrm>
            <a:off x="886643" y="3830523"/>
            <a:ext cx="402263" cy="227229"/>
          </a:xfrm>
          <a:custGeom>
            <a:rect b="b" l="l" r="r" t="t"/>
            <a:pathLst>
              <a:path extrusionOk="0" fill="none" h="10814" w="19144">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43"/>
          <p:cNvSpPr/>
          <p:nvPr/>
        </p:nvSpPr>
        <p:spPr>
          <a:xfrm>
            <a:off x="3177366" y="3773703"/>
            <a:ext cx="340844" cy="340865"/>
          </a:xfrm>
          <a:custGeom>
            <a:rect b="b" l="l" r="r" t="t"/>
            <a:pathLst>
              <a:path extrusionOk="0" fill="none" h="16222" w="16221">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43"/>
          <p:cNvSpPr/>
          <p:nvPr/>
        </p:nvSpPr>
        <p:spPr>
          <a:xfrm>
            <a:off x="2612361" y="3795199"/>
            <a:ext cx="340844" cy="297873"/>
          </a:xfrm>
          <a:custGeom>
            <a:rect b="b" l="l" r="r" t="t"/>
            <a:pathLst>
              <a:path extrusionOk="0" fill="none" h="14176" w="16221">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43"/>
          <p:cNvSpPr/>
          <p:nvPr/>
        </p:nvSpPr>
        <p:spPr>
          <a:xfrm>
            <a:off x="3740838" y="3772169"/>
            <a:ext cx="343912" cy="343933"/>
          </a:xfrm>
          <a:custGeom>
            <a:rect b="b" l="l" r="r" t="t"/>
            <a:pathLst>
              <a:path extrusionOk="0" fill="none" h="16368" w="16367">
                <a:moveTo>
                  <a:pt x="16074" y="4385"/>
                </a:moveTo>
                <a:lnTo>
                  <a:pt x="11983" y="293"/>
                </a:lnTo>
                <a:lnTo>
                  <a:pt x="11983" y="293"/>
                </a:lnTo>
                <a:lnTo>
                  <a:pt x="11812" y="171"/>
                </a:lnTo>
                <a:lnTo>
                  <a:pt x="11642" y="74"/>
                </a:lnTo>
                <a:lnTo>
                  <a:pt x="11447" y="25"/>
                </a:lnTo>
                <a:lnTo>
                  <a:pt x="11252" y="1"/>
                </a:lnTo>
                <a:lnTo>
                  <a:pt x="5115" y="1"/>
                </a:lnTo>
                <a:lnTo>
                  <a:pt x="5115" y="1"/>
                </a:lnTo>
                <a:lnTo>
                  <a:pt x="4920" y="25"/>
                </a:lnTo>
                <a:lnTo>
                  <a:pt x="4725" y="74"/>
                </a:lnTo>
                <a:lnTo>
                  <a:pt x="4554" y="171"/>
                </a:lnTo>
                <a:lnTo>
                  <a:pt x="4384" y="293"/>
                </a:lnTo>
                <a:lnTo>
                  <a:pt x="292" y="4385"/>
                </a:lnTo>
                <a:lnTo>
                  <a:pt x="292" y="4385"/>
                </a:lnTo>
                <a:lnTo>
                  <a:pt x="171" y="4555"/>
                </a:lnTo>
                <a:lnTo>
                  <a:pt x="73" y="4726"/>
                </a:lnTo>
                <a:lnTo>
                  <a:pt x="24" y="4921"/>
                </a:lnTo>
                <a:lnTo>
                  <a:pt x="0" y="5115"/>
                </a:lnTo>
                <a:lnTo>
                  <a:pt x="0" y="11253"/>
                </a:lnTo>
                <a:lnTo>
                  <a:pt x="0" y="11253"/>
                </a:lnTo>
                <a:lnTo>
                  <a:pt x="24" y="11448"/>
                </a:lnTo>
                <a:lnTo>
                  <a:pt x="73" y="11642"/>
                </a:lnTo>
                <a:lnTo>
                  <a:pt x="171" y="11813"/>
                </a:lnTo>
                <a:lnTo>
                  <a:pt x="292" y="11983"/>
                </a:lnTo>
                <a:lnTo>
                  <a:pt x="4384" y="16075"/>
                </a:lnTo>
                <a:lnTo>
                  <a:pt x="4384" y="16075"/>
                </a:lnTo>
                <a:lnTo>
                  <a:pt x="4554" y="16197"/>
                </a:lnTo>
                <a:lnTo>
                  <a:pt x="4725" y="16294"/>
                </a:lnTo>
                <a:lnTo>
                  <a:pt x="4920" y="16343"/>
                </a:lnTo>
                <a:lnTo>
                  <a:pt x="5115" y="16367"/>
                </a:lnTo>
                <a:lnTo>
                  <a:pt x="11252" y="16367"/>
                </a:lnTo>
                <a:lnTo>
                  <a:pt x="11252" y="16367"/>
                </a:lnTo>
                <a:lnTo>
                  <a:pt x="11447" y="16343"/>
                </a:lnTo>
                <a:lnTo>
                  <a:pt x="11642" y="16294"/>
                </a:lnTo>
                <a:lnTo>
                  <a:pt x="11812" y="16197"/>
                </a:lnTo>
                <a:lnTo>
                  <a:pt x="11983" y="16075"/>
                </a:lnTo>
                <a:lnTo>
                  <a:pt x="16074" y="11983"/>
                </a:lnTo>
                <a:lnTo>
                  <a:pt x="16074" y="11983"/>
                </a:lnTo>
                <a:lnTo>
                  <a:pt x="16196" y="11813"/>
                </a:lnTo>
                <a:lnTo>
                  <a:pt x="16294" y="11642"/>
                </a:lnTo>
                <a:lnTo>
                  <a:pt x="16342" y="11448"/>
                </a:lnTo>
                <a:lnTo>
                  <a:pt x="16367" y="11253"/>
                </a:lnTo>
                <a:lnTo>
                  <a:pt x="16367" y="5115"/>
                </a:lnTo>
                <a:lnTo>
                  <a:pt x="16367" y="5115"/>
                </a:lnTo>
                <a:lnTo>
                  <a:pt x="16342" y="4921"/>
                </a:lnTo>
                <a:lnTo>
                  <a:pt x="16294" y="4726"/>
                </a:lnTo>
                <a:lnTo>
                  <a:pt x="16196" y="4555"/>
                </a:lnTo>
                <a:lnTo>
                  <a:pt x="16074" y="4385"/>
                </a:lnTo>
                <a:lnTo>
                  <a:pt x="16074" y="4385"/>
                </a:lnTo>
                <a:close/>
                <a:moveTo>
                  <a:pt x="9864" y="8452"/>
                </a:moveTo>
                <a:lnTo>
                  <a:pt x="11203" y="9792"/>
                </a:lnTo>
                <a:lnTo>
                  <a:pt x="11203" y="9792"/>
                </a:lnTo>
                <a:lnTo>
                  <a:pt x="11252" y="9840"/>
                </a:lnTo>
                <a:lnTo>
                  <a:pt x="11276" y="9913"/>
                </a:lnTo>
                <a:lnTo>
                  <a:pt x="11301" y="10059"/>
                </a:lnTo>
                <a:lnTo>
                  <a:pt x="11276" y="10206"/>
                </a:lnTo>
                <a:lnTo>
                  <a:pt x="11252" y="10279"/>
                </a:lnTo>
                <a:lnTo>
                  <a:pt x="11203" y="10327"/>
                </a:lnTo>
                <a:lnTo>
                  <a:pt x="10327" y="11204"/>
                </a:lnTo>
                <a:lnTo>
                  <a:pt x="10327" y="11204"/>
                </a:lnTo>
                <a:lnTo>
                  <a:pt x="10278" y="11253"/>
                </a:lnTo>
                <a:lnTo>
                  <a:pt x="10205" y="11277"/>
                </a:lnTo>
                <a:lnTo>
                  <a:pt x="10059" y="11302"/>
                </a:lnTo>
                <a:lnTo>
                  <a:pt x="9913" y="11277"/>
                </a:lnTo>
                <a:lnTo>
                  <a:pt x="9840" y="11253"/>
                </a:lnTo>
                <a:lnTo>
                  <a:pt x="9791" y="11204"/>
                </a:lnTo>
                <a:lnTo>
                  <a:pt x="8451" y="9865"/>
                </a:lnTo>
                <a:lnTo>
                  <a:pt x="8451" y="9865"/>
                </a:lnTo>
                <a:lnTo>
                  <a:pt x="8403" y="9816"/>
                </a:lnTo>
                <a:lnTo>
                  <a:pt x="8330" y="9792"/>
                </a:lnTo>
                <a:lnTo>
                  <a:pt x="8183" y="9767"/>
                </a:lnTo>
                <a:lnTo>
                  <a:pt x="8037" y="9792"/>
                </a:lnTo>
                <a:lnTo>
                  <a:pt x="7964" y="9816"/>
                </a:lnTo>
                <a:lnTo>
                  <a:pt x="7915" y="9865"/>
                </a:lnTo>
                <a:lnTo>
                  <a:pt x="6576" y="11204"/>
                </a:lnTo>
                <a:lnTo>
                  <a:pt x="6576" y="11204"/>
                </a:lnTo>
                <a:lnTo>
                  <a:pt x="6527" y="11253"/>
                </a:lnTo>
                <a:lnTo>
                  <a:pt x="6454" y="11277"/>
                </a:lnTo>
                <a:lnTo>
                  <a:pt x="6308" y="11302"/>
                </a:lnTo>
                <a:lnTo>
                  <a:pt x="6162" y="11277"/>
                </a:lnTo>
                <a:lnTo>
                  <a:pt x="6089" y="11253"/>
                </a:lnTo>
                <a:lnTo>
                  <a:pt x="6040" y="11204"/>
                </a:lnTo>
                <a:lnTo>
                  <a:pt x="5163" y="10327"/>
                </a:lnTo>
                <a:lnTo>
                  <a:pt x="5163" y="10327"/>
                </a:lnTo>
                <a:lnTo>
                  <a:pt x="5115" y="10279"/>
                </a:lnTo>
                <a:lnTo>
                  <a:pt x="5090" y="10206"/>
                </a:lnTo>
                <a:lnTo>
                  <a:pt x="5066" y="10059"/>
                </a:lnTo>
                <a:lnTo>
                  <a:pt x="5090" y="9913"/>
                </a:lnTo>
                <a:lnTo>
                  <a:pt x="5115" y="9840"/>
                </a:lnTo>
                <a:lnTo>
                  <a:pt x="5163" y="9792"/>
                </a:lnTo>
                <a:lnTo>
                  <a:pt x="6503" y="8452"/>
                </a:lnTo>
                <a:lnTo>
                  <a:pt x="6503" y="8452"/>
                </a:lnTo>
                <a:lnTo>
                  <a:pt x="6552" y="8403"/>
                </a:lnTo>
                <a:lnTo>
                  <a:pt x="6576" y="8330"/>
                </a:lnTo>
                <a:lnTo>
                  <a:pt x="6600" y="8184"/>
                </a:lnTo>
                <a:lnTo>
                  <a:pt x="6576" y="8038"/>
                </a:lnTo>
                <a:lnTo>
                  <a:pt x="6552" y="7965"/>
                </a:lnTo>
                <a:lnTo>
                  <a:pt x="6503" y="7916"/>
                </a:lnTo>
                <a:lnTo>
                  <a:pt x="5163" y="6577"/>
                </a:lnTo>
                <a:lnTo>
                  <a:pt x="5163" y="6577"/>
                </a:lnTo>
                <a:lnTo>
                  <a:pt x="5115" y="6528"/>
                </a:lnTo>
                <a:lnTo>
                  <a:pt x="5090" y="6455"/>
                </a:lnTo>
                <a:lnTo>
                  <a:pt x="5066" y="6309"/>
                </a:lnTo>
                <a:lnTo>
                  <a:pt x="5090" y="6163"/>
                </a:lnTo>
                <a:lnTo>
                  <a:pt x="5115" y="6090"/>
                </a:lnTo>
                <a:lnTo>
                  <a:pt x="5163" y="6041"/>
                </a:lnTo>
                <a:lnTo>
                  <a:pt x="6040" y="5164"/>
                </a:lnTo>
                <a:lnTo>
                  <a:pt x="6040" y="5164"/>
                </a:lnTo>
                <a:lnTo>
                  <a:pt x="6089" y="5115"/>
                </a:lnTo>
                <a:lnTo>
                  <a:pt x="6162" y="5091"/>
                </a:lnTo>
                <a:lnTo>
                  <a:pt x="6308" y="5067"/>
                </a:lnTo>
                <a:lnTo>
                  <a:pt x="6454" y="5091"/>
                </a:lnTo>
                <a:lnTo>
                  <a:pt x="6527" y="5115"/>
                </a:lnTo>
                <a:lnTo>
                  <a:pt x="6576" y="5164"/>
                </a:lnTo>
                <a:lnTo>
                  <a:pt x="7915" y="6504"/>
                </a:lnTo>
                <a:lnTo>
                  <a:pt x="7915" y="6504"/>
                </a:lnTo>
                <a:lnTo>
                  <a:pt x="7964" y="6552"/>
                </a:lnTo>
                <a:lnTo>
                  <a:pt x="8037" y="6577"/>
                </a:lnTo>
                <a:lnTo>
                  <a:pt x="8183" y="6601"/>
                </a:lnTo>
                <a:lnTo>
                  <a:pt x="8330" y="6577"/>
                </a:lnTo>
                <a:lnTo>
                  <a:pt x="8403" y="6552"/>
                </a:lnTo>
                <a:lnTo>
                  <a:pt x="8451" y="6504"/>
                </a:lnTo>
                <a:lnTo>
                  <a:pt x="9791" y="5164"/>
                </a:lnTo>
                <a:lnTo>
                  <a:pt x="9791" y="5164"/>
                </a:lnTo>
                <a:lnTo>
                  <a:pt x="9840" y="5115"/>
                </a:lnTo>
                <a:lnTo>
                  <a:pt x="9913" y="5091"/>
                </a:lnTo>
                <a:lnTo>
                  <a:pt x="10059" y="5067"/>
                </a:lnTo>
                <a:lnTo>
                  <a:pt x="10205" y="5091"/>
                </a:lnTo>
                <a:lnTo>
                  <a:pt x="10278" y="5115"/>
                </a:lnTo>
                <a:lnTo>
                  <a:pt x="10327" y="5164"/>
                </a:lnTo>
                <a:lnTo>
                  <a:pt x="11203" y="6041"/>
                </a:lnTo>
                <a:lnTo>
                  <a:pt x="11203" y="6041"/>
                </a:lnTo>
                <a:lnTo>
                  <a:pt x="11252" y="6090"/>
                </a:lnTo>
                <a:lnTo>
                  <a:pt x="11276" y="6163"/>
                </a:lnTo>
                <a:lnTo>
                  <a:pt x="11301" y="6309"/>
                </a:lnTo>
                <a:lnTo>
                  <a:pt x="11276" y="6455"/>
                </a:lnTo>
                <a:lnTo>
                  <a:pt x="11252" y="6528"/>
                </a:lnTo>
                <a:lnTo>
                  <a:pt x="11203" y="6577"/>
                </a:lnTo>
                <a:lnTo>
                  <a:pt x="9864" y="7916"/>
                </a:lnTo>
                <a:lnTo>
                  <a:pt x="9864" y="7916"/>
                </a:lnTo>
                <a:lnTo>
                  <a:pt x="9815" y="7965"/>
                </a:lnTo>
                <a:lnTo>
                  <a:pt x="9791" y="8038"/>
                </a:lnTo>
                <a:lnTo>
                  <a:pt x="9766" y="8184"/>
                </a:lnTo>
                <a:lnTo>
                  <a:pt x="9791" y="8330"/>
                </a:lnTo>
                <a:lnTo>
                  <a:pt x="9815" y="8403"/>
                </a:lnTo>
                <a:lnTo>
                  <a:pt x="9864" y="8452"/>
                </a:lnTo>
                <a:lnTo>
                  <a:pt x="9864" y="845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2" name="Google Shape;732;p43"/>
          <p:cNvGrpSpPr/>
          <p:nvPr/>
        </p:nvGrpSpPr>
        <p:grpSpPr>
          <a:xfrm>
            <a:off x="4280585" y="3777157"/>
            <a:ext cx="394068" cy="325505"/>
            <a:chOff x="5268225" y="4341925"/>
            <a:chExt cx="468850" cy="387275"/>
          </a:xfrm>
        </p:grpSpPr>
        <p:sp>
          <p:nvSpPr>
            <p:cNvPr id="733" name="Google Shape;733;p43"/>
            <p:cNvSpPr/>
            <p:nvPr/>
          </p:nvSpPr>
          <p:spPr>
            <a:xfrm>
              <a:off x="5652425" y="4676800"/>
              <a:ext cx="65775" cy="52400"/>
            </a:xfrm>
            <a:custGeom>
              <a:rect b="b" l="l" r="r" t="t"/>
              <a:pathLst>
                <a:path extrusionOk="0" fill="none" h="2096" w="2631">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43"/>
            <p:cNvSpPr/>
            <p:nvPr/>
          </p:nvSpPr>
          <p:spPr>
            <a:xfrm>
              <a:off x="5287100" y="4676800"/>
              <a:ext cx="65775" cy="52400"/>
            </a:xfrm>
            <a:custGeom>
              <a:rect b="b" l="l" r="r" t="t"/>
              <a:pathLst>
                <a:path extrusionOk="0" fill="none" h="2096" w="2631">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43"/>
            <p:cNvSpPr/>
            <p:nvPr/>
          </p:nvSpPr>
          <p:spPr>
            <a:xfrm>
              <a:off x="5268225" y="4341925"/>
              <a:ext cx="468850" cy="333075"/>
            </a:xfrm>
            <a:custGeom>
              <a:rect b="b" l="l" r="r" t="t"/>
              <a:pathLst>
                <a:path extrusionOk="0" fill="none" h="13323" w="18754">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43"/>
            <p:cNvSpPr/>
            <p:nvPr/>
          </p:nvSpPr>
          <p:spPr>
            <a:xfrm>
              <a:off x="5351025" y="4375400"/>
              <a:ext cx="303250" cy="149825"/>
            </a:xfrm>
            <a:custGeom>
              <a:rect b="b" l="l" r="r" t="t"/>
              <a:pathLst>
                <a:path extrusionOk="0" fill="none" h="5993" w="1213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43"/>
            <p:cNvSpPr/>
            <p:nvPr/>
          </p:nvSpPr>
          <p:spPr>
            <a:xfrm>
              <a:off x="5326675" y="4569025"/>
              <a:ext cx="81000" cy="65175"/>
            </a:xfrm>
            <a:custGeom>
              <a:rect b="b" l="l" r="r" t="t"/>
              <a:pathLst>
                <a:path extrusionOk="0" fill="none" h="2607" w="324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43"/>
            <p:cNvSpPr/>
            <p:nvPr/>
          </p:nvSpPr>
          <p:spPr>
            <a:xfrm>
              <a:off x="5447225" y="4615925"/>
              <a:ext cx="110850" cy="25"/>
            </a:xfrm>
            <a:custGeom>
              <a:rect b="b" l="l" r="r" t="t"/>
              <a:pathLst>
                <a:path extrusionOk="0" fill="none" h="1" w="4434">
                  <a:moveTo>
                    <a:pt x="1" y="0"/>
                  </a:moveTo>
                  <a:lnTo>
                    <a:pt x="443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43"/>
            <p:cNvSpPr/>
            <p:nvPr/>
          </p:nvSpPr>
          <p:spPr>
            <a:xfrm>
              <a:off x="5439925" y="4589125"/>
              <a:ext cx="125450" cy="25"/>
            </a:xfrm>
            <a:custGeom>
              <a:rect b="b" l="l" r="r" t="t"/>
              <a:pathLst>
                <a:path extrusionOk="0" fill="none" h="1" w="5018">
                  <a:moveTo>
                    <a:pt x="1" y="0"/>
                  </a:moveTo>
                  <a:lnTo>
                    <a:pt x="501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43"/>
            <p:cNvSpPr/>
            <p:nvPr/>
          </p:nvSpPr>
          <p:spPr>
            <a:xfrm>
              <a:off x="5597625" y="4569025"/>
              <a:ext cx="81000" cy="65175"/>
            </a:xfrm>
            <a:custGeom>
              <a:rect b="b" l="l" r="r" t="t"/>
              <a:pathLst>
                <a:path extrusionOk="0" fill="none" h="2607" w="324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1" name="Google Shape;741;p43"/>
          <p:cNvGrpSpPr/>
          <p:nvPr/>
        </p:nvGrpSpPr>
        <p:grpSpPr>
          <a:xfrm>
            <a:off x="4865531" y="3766924"/>
            <a:ext cx="354145" cy="354145"/>
            <a:chOff x="5964175" y="4329750"/>
            <a:chExt cx="421350" cy="421350"/>
          </a:xfrm>
        </p:grpSpPr>
        <p:sp>
          <p:nvSpPr>
            <p:cNvPr id="742" name="Google Shape;742;p43"/>
            <p:cNvSpPr/>
            <p:nvPr/>
          </p:nvSpPr>
          <p:spPr>
            <a:xfrm>
              <a:off x="5964175" y="4329750"/>
              <a:ext cx="421350" cy="421350"/>
            </a:xfrm>
            <a:custGeom>
              <a:rect b="b" l="l" r="r" t="t"/>
              <a:pathLst>
                <a:path extrusionOk="0" fill="none" h="16854" w="16854">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43"/>
            <p:cNvSpPr/>
            <p:nvPr/>
          </p:nvSpPr>
          <p:spPr>
            <a:xfrm>
              <a:off x="6322800" y="4360800"/>
              <a:ext cx="31675" cy="30475"/>
            </a:xfrm>
            <a:custGeom>
              <a:rect b="b" l="l" r="r" t="t"/>
              <a:pathLst>
                <a:path extrusionOk="0" fill="none" h="1219" w="1267">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4" name="Google Shape;744;p43"/>
          <p:cNvGrpSpPr/>
          <p:nvPr/>
        </p:nvGrpSpPr>
        <p:grpSpPr>
          <a:xfrm>
            <a:off x="901439" y="4331908"/>
            <a:ext cx="372594" cy="360301"/>
            <a:chOff x="1247825" y="5001950"/>
            <a:chExt cx="443300" cy="428675"/>
          </a:xfrm>
        </p:grpSpPr>
        <p:sp>
          <p:nvSpPr>
            <p:cNvPr id="745" name="Google Shape;745;p43"/>
            <p:cNvSpPr/>
            <p:nvPr/>
          </p:nvSpPr>
          <p:spPr>
            <a:xfrm>
              <a:off x="1247825" y="5168175"/>
              <a:ext cx="373875" cy="221650"/>
            </a:xfrm>
            <a:custGeom>
              <a:rect b="b" l="l" r="r" t="t"/>
              <a:pathLst>
                <a:path extrusionOk="0" fill="none" h="8866" w="14955">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43"/>
            <p:cNvSpPr/>
            <p:nvPr/>
          </p:nvSpPr>
          <p:spPr>
            <a:xfrm>
              <a:off x="1275850" y="5209575"/>
              <a:ext cx="60900" cy="87075"/>
            </a:xfrm>
            <a:custGeom>
              <a:rect b="b" l="l" r="r" t="t"/>
              <a:pathLst>
                <a:path extrusionOk="0" fill="none" h="3483" w="2436">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43"/>
            <p:cNvSpPr/>
            <p:nvPr/>
          </p:nvSpPr>
          <p:spPr>
            <a:xfrm>
              <a:off x="1247825" y="5391625"/>
              <a:ext cx="443300" cy="39000"/>
            </a:xfrm>
            <a:custGeom>
              <a:rect b="b" l="l" r="r" t="t"/>
              <a:pathLst>
                <a:path extrusionOk="0" fill="none" h="1560" w="17732">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43"/>
            <p:cNvSpPr/>
            <p:nvPr/>
          </p:nvSpPr>
          <p:spPr>
            <a:xfrm>
              <a:off x="1454850" y="5001950"/>
              <a:ext cx="17075" cy="114475"/>
            </a:xfrm>
            <a:custGeom>
              <a:rect b="b" l="l" r="r" t="t"/>
              <a:pathLst>
                <a:path extrusionOk="0" fill="none" h="4579" w="683">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43"/>
            <p:cNvSpPr/>
            <p:nvPr/>
          </p:nvSpPr>
          <p:spPr>
            <a:xfrm>
              <a:off x="1411025" y="5001950"/>
              <a:ext cx="17075" cy="114475"/>
            </a:xfrm>
            <a:custGeom>
              <a:rect b="b" l="l" r="r" t="t"/>
              <a:pathLst>
                <a:path extrusionOk="0" fill="none" h="4579" w="683">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43"/>
            <p:cNvSpPr/>
            <p:nvPr/>
          </p:nvSpPr>
          <p:spPr>
            <a:xfrm>
              <a:off x="1498700" y="5001950"/>
              <a:ext cx="16450" cy="114475"/>
            </a:xfrm>
            <a:custGeom>
              <a:rect b="b" l="l" r="r" t="t"/>
              <a:pathLst>
                <a:path extrusionOk="0" fill="none" h="4579" w="658">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1" name="Google Shape;751;p43"/>
          <p:cNvGrpSpPr/>
          <p:nvPr/>
        </p:nvGrpSpPr>
        <p:grpSpPr>
          <a:xfrm>
            <a:off x="1499685" y="4313985"/>
            <a:ext cx="306068" cy="389992"/>
            <a:chOff x="1959600" y="4980625"/>
            <a:chExt cx="364150" cy="464000"/>
          </a:xfrm>
        </p:grpSpPr>
        <p:sp>
          <p:nvSpPr>
            <p:cNvPr id="752" name="Google Shape;752;p43"/>
            <p:cNvSpPr/>
            <p:nvPr/>
          </p:nvSpPr>
          <p:spPr>
            <a:xfrm>
              <a:off x="1959600" y="4980625"/>
              <a:ext cx="364150" cy="239325"/>
            </a:xfrm>
            <a:custGeom>
              <a:rect b="b" l="l" r="r" t="t"/>
              <a:pathLst>
                <a:path extrusionOk="0" fill="none" h="9573" w="14566">
                  <a:moveTo>
                    <a:pt x="8769" y="9572"/>
                  </a:moveTo>
                  <a:lnTo>
                    <a:pt x="14565" y="9572"/>
                  </a:lnTo>
                  <a:lnTo>
                    <a:pt x="14565" y="6114"/>
                  </a:lnTo>
                  <a:lnTo>
                    <a:pt x="14565" y="6114"/>
                  </a:lnTo>
                  <a:lnTo>
                    <a:pt x="14541" y="6016"/>
                  </a:lnTo>
                  <a:lnTo>
                    <a:pt x="14516" y="5919"/>
                  </a:lnTo>
                  <a:lnTo>
                    <a:pt x="14468" y="5822"/>
                  </a:lnTo>
                  <a:lnTo>
                    <a:pt x="14419" y="5773"/>
                  </a:lnTo>
                  <a:lnTo>
                    <a:pt x="14346" y="5700"/>
                  </a:lnTo>
                  <a:lnTo>
                    <a:pt x="14249" y="5651"/>
                  </a:lnTo>
                  <a:lnTo>
                    <a:pt x="14175" y="5627"/>
                  </a:lnTo>
                  <a:lnTo>
                    <a:pt x="14078" y="5627"/>
                  </a:lnTo>
                  <a:lnTo>
                    <a:pt x="10814" y="5627"/>
                  </a:lnTo>
                  <a:lnTo>
                    <a:pt x="10814" y="5627"/>
                  </a:lnTo>
                  <a:lnTo>
                    <a:pt x="11228" y="5456"/>
                  </a:lnTo>
                  <a:lnTo>
                    <a:pt x="11643" y="5237"/>
                  </a:lnTo>
                  <a:lnTo>
                    <a:pt x="12008" y="4993"/>
                  </a:lnTo>
                  <a:lnTo>
                    <a:pt x="12178" y="4872"/>
                  </a:lnTo>
                  <a:lnTo>
                    <a:pt x="12349" y="4726"/>
                  </a:lnTo>
                  <a:lnTo>
                    <a:pt x="12349" y="4726"/>
                  </a:lnTo>
                  <a:lnTo>
                    <a:pt x="12617" y="4433"/>
                  </a:lnTo>
                  <a:lnTo>
                    <a:pt x="12836" y="4141"/>
                  </a:lnTo>
                  <a:lnTo>
                    <a:pt x="13031" y="3849"/>
                  </a:lnTo>
                  <a:lnTo>
                    <a:pt x="13177" y="3557"/>
                  </a:lnTo>
                  <a:lnTo>
                    <a:pt x="13274" y="3289"/>
                  </a:lnTo>
                  <a:lnTo>
                    <a:pt x="13372" y="3021"/>
                  </a:lnTo>
                  <a:lnTo>
                    <a:pt x="13396" y="2753"/>
                  </a:lnTo>
                  <a:lnTo>
                    <a:pt x="13420" y="2485"/>
                  </a:lnTo>
                  <a:lnTo>
                    <a:pt x="13396" y="2241"/>
                  </a:lnTo>
                  <a:lnTo>
                    <a:pt x="13347" y="1998"/>
                  </a:lnTo>
                  <a:lnTo>
                    <a:pt x="13274" y="1754"/>
                  </a:lnTo>
                  <a:lnTo>
                    <a:pt x="13201" y="1535"/>
                  </a:lnTo>
                  <a:lnTo>
                    <a:pt x="13079" y="1340"/>
                  </a:lnTo>
                  <a:lnTo>
                    <a:pt x="12958" y="1121"/>
                  </a:lnTo>
                  <a:lnTo>
                    <a:pt x="12812" y="951"/>
                  </a:lnTo>
                  <a:lnTo>
                    <a:pt x="12641" y="780"/>
                  </a:lnTo>
                  <a:lnTo>
                    <a:pt x="12641" y="780"/>
                  </a:lnTo>
                  <a:lnTo>
                    <a:pt x="12471" y="610"/>
                  </a:lnTo>
                  <a:lnTo>
                    <a:pt x="12300" y="463"/>
                  </a:lnTo>
                  <a:lnTo>
                    <a:pt x="12105" y="342"/>
                  </a:lnTo>
                  <a:lnTo>
                    <a:pt x="11886" y="220"/>
                  </a:lnTo>
                  <a:lnTo>
                    <a:pt x="11667" y="147"/>
                  </a:lnTo>
                  <a:lnTo>
                    <a:pt x="11423" y="74"/>
                  </a:lnTo>
                  <a:lnTo>
                    <a:pt x="11180" y="25"/>
                  </a:lnTo>
                  <a:lnTo>
                    <a:pt x="10936" y="1"/>
                  </a:lnTo>
                  <a:lnTo>
                    <a:pt x="10668" y="25"/>
                  </a:lnTo>
                  <a:lnTo>
                    <a:pt x="10400" y="49"/>
                  </a:lnTo>
                  <a:lnTo>
                    <a:pt x="10133" y="147"/>
                  </a:lnTo>
                  <a:lnTo>
                    <a:pt x="9865" y="244"/>
                  </a:lnTo>
                  <a:lnTo>
                    <a:pt x="9572" y="390"/>
                  </a:lnTo>
                  <a:lnTo>
                    <a:pt x="9280" y="585"/>
                  </a:lnTo>
                  <a:lnTo>
                    <a:pt x="8988" y="804"/>
                  </a:lnTo>
                  <a:lnTo>
                    <a:pt x="8696" y="1072"/>
                  </a:lnTo>
                  <a:lnTo>
                    <a:pt x="8696" y="1072"/>
                  </a:lnTo>
                  <a:lnTo>
                    <a:pt x="8452" y="1365"/>
                  </a:lnTo>
                  <a:lnTo>
                    <a:pt x="8257" y="1657"/>
                  </a:lnTo>
                  <a:lnTo>
                    <a:pt x="8062" y="1973"/>
                  </a:lnTo>
                  <a:lnTo>
                    <a:pt x="7892" y="2314"/>
                  </a:lnTo>
                  <a:lnTo>
                    <a:pt x="7770" y="2680"/>
                  </a:lnTo>
                  <a:lnTo>
                    <a:pt x="7648" y="3045"/>
                  </a:lnTo>
                  <a:lnTo>
                    <a:pt x="7551" y="3386"/>
                  </a:lnTo>
                  <a:lnTo>
                    <a:pt x="7478" y="3727"/>
                  </a:lnTo>
                  <a:lnTo>
                    <a:pt x="7380" y="4385"/>
                  </a:lnTo>
                  <a:lnTo>
                    <a:pt x="7307" y="4896"/>
                  </a:lnTo>
                  <a:lnTo>
                    <a:pt x="7283" y="5456"/>
                  </a:lnTo>
                  <a:lnTo>
                    <a:pt x="7283" y="5456"/>
                  </a:lnTo>
                  <a:lnTo>
                    <a:pt x="7283" y="5456"/>
                  </a:lnTo>
                  <a:lnTo>
                    <a:pt x="7283" y="5456"/>
                  </a:lnTo>
                  <a:lnTo>
                    <a:pt x="7283" y="5456"/>
                  </a:lnTo>
                  <a:lnTo>
                    <a:pt x="7259" y="4896"/>
                  </a:lnTo>
                  <a:lnTo>
                    <a:pt x="7186" y="4385"/>
                  </a:lnTo>
                  <a:lnTo>
                    <a:pt x="7088" y="3727"/>
                  </a:lnTo>
                  <a:lnTo>
                    <a:pt x="7015" y="3386"/>
                  </a:lnTo>
                  <a:lnTo>
                    <a:pt x="6918" y="3045"/>
                  </a:lnTo>
                  <a:lnTo>
                    <a:pt x="6796" y="2680"/>
                  </a:lnTo>
                  <a:lnTo>
                    <a:pt x="6674" y="2314"/>
                  </a:lnTo>
                  <a:lnTo>
                    <a:pt x="6504" y="1973"/>
                  </a:lnTo>
                  <a:lnTo>
                    <a:pt x="6309" y="1657"/>
                  </a:lnTo>
                  <a:lnTo>
                    <a:pt x="6114" y="1365"/>
                  </a:lnTo>
                  <a:lnTo>
                    <a:pt x="5870" y="1072"/>
                  </a:lnTo>
                  <a:lnTo>
                    <a:pt x="5870" y="1072"/>
                  </a:lnTo>
                  <a:lnTo>
                    <a:pt x="5578" y="804"/>
                  </a:lnTo>
                  <a:lnTo>
                    <a:pt x="5286" y="585"/>
                  </a:lnTo>
                  <a:lnTo>
                    <a:pt x="4994" y="390"/>
                  </a:lnTo>
                  <a:lnTo>
                    <a:pt x="4701" y="244"/>
                  </a:lnTo>
                  <a:lnTo>
                    <a:pt x="4433" y="147"/>
                  </a:lnTo>
                  <a:lnTo>
                    <a:pt x="4166" y="49"/>
                  </a:lnTo>
                  <a:lnTo>
                    <a:pt x="3898" y="25"/>
                  </a:lnTo>
                  <a:lnTo>
                    <a:pt x="3630" y="1"/>
                  </a:lnTo>
                  <a:lnTo>
                    <a:pt x="3386" y="25"/>
                  </a:lnTo>
                  <a:lnTo>
                    <a:pt x="3143" y="74"/>
                  </a:lnTo>
                  <a:lnTo>
                    <a:pt x="2899" y="147"/>
                  </a:lnTo>
                  <a:lnTo>
                    <a:pt x="2680" y="220"/>
                  </a:lnTo>
                  <a:lnTo>
                    <a:pt x="2461" y="342"/>
                  </a:lnTo>
                  <a:lnTo>
                    <a:pt x="2266" y="463"/>
                  </a:lnTo>
                  <a:lnTo>
                    <a:pt x="2095" y="610"/>
                  </a:lnTo>
                  <a:lnTo>
                    <a:pt x="1925" y="780"/>
                  </a:lnTo>
                  <a:lnTo>
                    <a:pt x="1925" y="780"/>
                  </a:lnTo>
                  <a:lnTo>
                    <a:pt x="1754" y="951"/>
                  </a:lnTo>
                  <a:lnTo>
                    <a:pt x="1608" y="1121"/>
                  </a:lnTo>
                  <a:lnTo>
                    <a:pt x="1487" y="1340"/>
                  </a:lnTo>
                  <a:lnTo>
                    <a:pt x="1365" y="1535"/>
                  </a:lnTo>
                  <a:lnTo>
                    <a:pt x="1292" y="1754"/>
                  </a:lnTo>
                  <a:lnTo>
                    <a:pt x="1219" y="1998"/>
                  </a:lnTo>
                  <a:lnTo>
                    <a:pt x="1170" y="2241"/>
                  </a:lnTo>
                  <a:lnTo>
                    <a:pt x="1146" y="2485"/>
                  </a:lnTo>
                  <a:lnTo>
                    <a:pt x="1170" y="2753"/>
                  </a:lnTo>
                  <a:lnTo>
                    <a:pt x="1194" y="3021"/>
                  </a:lnTo>
                  <a:lnTo>
                    <a:pt x="1292" y="3289"/>
                  </a:lnTo>
                  <a:lnTo>
                    <a:pt x="1389" y="3557"/>
                  </a:lnTo>
                  <a:lnTo>
                    <a:pt x="1535" y="3849"/>
                  </a:lnTo>
                  <a:lnTo>
                    <a:pt x="1730" y="4141"/>
                  </a:lnTo>
                  <a:lnTo>
                    <a:pt x="1949" y="4433"/>
                  </a:lnTo>
                  <a:lnTo>
                    <a:pt x="2217" y="4726"/>
                  </a:lnTo>
                  <a:lnTo>
                    <a:pt x="2217" y="4726"/>
                  </a:lnTo>
                  <a:lnTo>
                    <a:pt x="2388" y="4872"/>
                  </a:lnTo>
                  <a:lnTo>
                    <a:pt x="2558" y="4993"/>
                  </a:lnTo>
                  <a:lnTo>
                    <a:pt x="2923" y="5237"/>
                  </a:lnTo>
                  <a:lnTo>
                    <a:pt x="3337" y="5456"/>
                  </a:lnTo>
                  <a:lnTo>
                    <a:pt x="3752" y="5627"/>
                  </a:lnTo>
                  <a:lnTo>
                    <a:pt x="488" y="5627"/>
                  </a:lnTo>
                  <a:lnTo>
                    <a:pt x="488" y="5627"/>
                  </a:lnTo>
                  <a:lnTo>
                    <a:pt x="391" y="5627"/>
                  </a:lnTo>
                  <a:lnTo>
                    <a:pt x="317" y="5651"/>
                  </a:lnTo>
                  <a:lnTo>
                    <a:pt x="220" y="5700"/>
                  </a:lnTo>
                  <a:lnTo>
                    <a:pt x="147" y="5773"/>
                  </a:lnTo>
                  <a:lnTo>
                    <a:pt x="98" y="5822"/>
                  </a:lnTo>
                  <a:lnTo>
                    <a:pt x="50" y="5919"/>
                  </a:lnTo>
                  <a:lnTo>
                    <a:pt x="25" y="6016"/>
                  </a:lnTo>
                  <a:lnTo>
                    <a:pt x="1" y="6114"/>
                  </a:lnTo>
                  <a:lnTo>
                    <a:pt x="1" y="9572"/>
                  </a:lnTo>
                  <a:lnTo>
                    <a:pt x="5797" y="957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43"/>
            <p:cNvSpPr/>
            <p:nvPr/>
          </p:nvSpPr>
          <p:spPr>
            <a:xfrm>
              <a:off x="2053375" y="5121275"/>
              <a:ext cx="176600" cy="25"/>
            </a:xfrm>
            <a:custGeom>
              <a:rect b="b" l="l" r="r" t="t"/>
              <a:pathLst>
                <a:path extrusionOk="0" fill="none" h="1" w="7064">
                  <a:moveTo>
                    <a:pt x="1" y="1"/>
                  </a:moveTo>
                  <a:lnTo>
                    <a:pt x="706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43"/>
            <p:cNvSpPr/>
            <p:nvPr/>
          </p:nvSpPr>
          <p:spPr>
            <a:xfrm>
              <a:off x="2104525" y="5121275"/>
              <a:ext cx="74300" cy="323350"/>
            </a:xfrm>
            <a:custGeom>
              <a:rect b="b" l="l" r="r" t="t"/>
              <a:pathLst>
                <a:path extrusionOk="0" fill="none" h="12934" w="2972">
                  <a:moveTo>
                    <a:pt x="0" y="1"/>
                  </a:moveTo>
                  <a:lnTo>
                    <a:pt x="0" y="12933"/>
                  </a:lnTo>
                  <a:lnTo>
                    <a:pt x="2972" y="12933"/>
                  </a:lnTo>
                  <a:lnTo>
                    <a:pt x="297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43"/>
            <p:cNvSpPr/>
            <p:nvPr/>
          </p:nvSpPr>
          <p:spPr>
            <a:xfrm>
              <a:off x="2166625" y="5023850"/>
              <a:ext cx="85275" cy="85275"/>
            </a:xfrm>
            <a:custGeom>
              <a:rect b="b" l="l" r="r" t="t"/>
              <a:pathLst>
                <a:path extrusionOk="0" fill="none" h="3411" w="3411">
                  <a:moveTo>
                    <a:pt x="902" y="659"/>
                  </a:moveTo>
                  <a:lnTo>
                    <a:pt x="902" y="659"/>
                  </a:lnTo>
                  <a:lnTo>
                    <a:pt x="1194" y="391"/>
                  </a:lnTo>
                  <a:lnTo>
                    <a:pt x="1486" y="196"/>
                  </a:lnTo>
                  <a:lnTo>
                    <a:pt x="1754" y="74"/>
                  </a:lnTo>
                  <a:lnTo>
                    <a:pt x="1900" y="50"/>
                  </a:lnTo>
                  <a:lnTo>
                    <a:pt x="2022" y="25"/>
                  </a:lnTo>
                  <a:lnTo>
                    <a:pt x="2144" y="1"/>
                  </a:lnTo>
                  <a:lnTo>
                    <a:pt x="2290" y="25"/>
                  </a:lnTo>
                  <a:lnTo>
                    <a:pt x="2412" y="50"/>
                  </a:lnTo>
                  <a:lnTo>
                    <a:pt x="2533" y="74"/>
                  </a:lnTo>
                  <a:lnTo>
                    <a:pt x="2655" y="123"/>
                  </a:lnTo>
                  <a:lnTo>
                    <a:pt x="2777" y="196"/>
                  </a:lnTo>
                  <a:lnTo>
                    <a:pt x="3021" y="391"/>
                  </a:lnTo>
                  <a:lnTo>
                    <a:pt x="3021" y="391"/>
                  </a:lnTo>
                  <a:lnTo>
                    <a:pt x="3215" y="634"/>
                  </a:lnTo>
                  <a:lnTo>
                    <a:pt x="3288" y="756"/>
                  </a:lnTo>
                  <a:lnTo>
                    <a:pt x="3337" y="878"/>
                  </a:lnTo>
                  <a:lnTo>
                    <a:pt x="3362" y="999"/>
                  </a:lnTo>
                  <a:lnTo>
                    <a:pt x="3386" y="1121"/>
                  </a:lnTo>
                  <a:lnTo>
                    <a:pt x="3410" y="1267"/>
                  </a:lnTo>
                  <a:lnTo>
                    <a:pt x="3386" y="1389"/>
                  </a:lnTo>
                  <a:lnTo>
                    <a:pt x="3362" y="1535"/>
                  </a:lnTo>
                  <a:lnTo>
                    <a:pt x="3337" y="1657"/>
                  </a:lnTo>
                  <a:lnTo>
                    <a:pt x="3215" y="1925"/>
                  </a:lnTo>
                  <a:lnTo>
                    <a:pt x="3021" y="2217"/>
                  </a:lnTo>
                  <a:lnTo>
                    <a:pt x="2753" y="2509"/>
                  </a:lnTo>
                  <a:lnTo>
                    <a:pt x="2753" y="2509"/>
                  </a:lnTo>
                  <a:lnTo>
                    <a:pt x="2631" y="2607"/>
                  </a:lnTo>
                  <a:lnTo>
                    <a:pt x="2509" y="2704"/>
                  </a:lnTo>
                  <a:lnTo>
                    <a:pt x="2192" y="2899"/>
                  </a:lnTo>
                  <a:lnTo>
                    <a:pt x="1827" y="3045"/>
                  </a:lnTo>
                  <a:lnTo>
                    <a:pt x="1462" y="3167"/>
                  </a:lnTo>
                  <a:lnTo>
                    <a:pt x="1072" y="3264"/>
                  </a:lnTo>
                  <a:lnTo>
                    <a:pt x="682" y="3338"/>
                  </a:lnTo>
                  <a:lnTo>
                    <a:pt x="317" y="3386"/>
                  </a:lnTo>
                  <a:lnTo>
                    <a:pt x="1" y="3411"/>
                  </a:lnTo>
                  <a:lnTo>
                    <a:pt x="1" y="3411"/>
                  </a:lnTo>
                  <a:lnTo>
                    <a:pt x="25" y="3094"/>
                  </a:lnTo>
                  <a:lnTo>
                    <a:pt x="98" y="2729"/>
                  </a:lnTo>
                  <a:lnTo>
                    <a:pt x="147" y="2339"/>
                  </a:lnTo>
                  <a:lnTo>
                    <a:pt x="244" y="1949"/>
                  </a:lnTo>
                  <a:lnTo>
                    <a:pt x="366" y="1584"/>
                  </a:lnTo>
                  <a:lnTo>
                    <a:pt x="512" y="1219"/>
                  </a:lnTo>
                  <a:lnTo>
                    <a:pt x="707" y="902"/>
                  </a:lnTo>
                  <a:lnTo>
                    <a:pt x="804" y="780"/>
                  </a:lnTo>
                  <a:lnTo>
                    <a:pt x="902" y="659"/>
                  </a:lnTo>
                  <a:lnTo>
                    <a:pt x="902" y="65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43"/>
            <p:cNvSpPr/>
            <p:nvPr/>
          </p:nvSpPr>
          <p:spPr>
            <a:xfrm>
              <a:off x="2031450" y="5023850"/>
              <a:ext cx="85275" cy="85275"/>
            </a:xfrm>
            <a:custGeom>
              <a:rect b="b" l="l" r="r" t="t"/>
              <a:pathLst>
                <a:path extrusionOk="0" fill="none" h="3411" w="3411">
                  <a:moveTo>
                    <a:pt x="390" y="391"/>
                  </a:moveTo>
                  <a:lnTo>
                    <a:pt x="390" y="391"/>
                  </a:lnTo>
                  <a:lnTo>
                    <a:pt x="634" y="196"/>
                  </a:lnTo>
                  <a:lnTo>
                    <a:pt x="756" y="123"/>
                  </a:lnTo>
                  <a:lnTo>
                    <a:pt x="878" y="74"/>
                  </a:lnTo>
                  <a:lnTo>
                    <a:pt x="999" y="50"/>
                  </a:lnTo>
                  <a:lnTo>
                    <a:pt x="1121" y="25"/>
                  </a:lnTo>
                  <a:lnTo>
                    <a:pt x="1267" y="1"/>
                  </a:lnTo>
                  <a:lnTo>
                    <a:pt x="1389" y="25"/>
                  </a:lnTo>
                  <a:lnTo>
                    <a:pt x="1511" y="50"/>
                  </a:lnTo>
                  <a:lnTo>
                    <a:pt x="1657" y="74"/>
                  </a:lnTo>
                  <a:lnTo>
                    <a:pt x="1925" y="196"/>
                  </a:lnTo>
                  <a:lnTo>
                    <a:pt x="2217" y="391"/>
                  </a:lnTo>
                  <a:lnTo>
                    <a:pt x="2509" y="659"/>
                  </a:lnTo>
                  <a:lnTo>
                    <a:pt x="2509" y="659"/>
                  </a:lnTo>
                  <a:lnTo>
                    <a:pt x="2607" y="780"/>
                  </a:lnTo>
                  <a:lnTo>
                    <a:pt x="2704" y="902"/>
                  </a:lnTo>
                  <a:lnTo>
                    <a:pt x="2899" y="1219"/>
                  </a:lnTo>
                  <a:lnTo>
                    <a:pt x="3045" y="1584"/>
                  </a:lnTo>
                  <a:lnTo>
                    <a:pt x="3167" y="1949"/>
                  </a:lnTo>
                  <a:lnTo>
                    <a:pt x="3264" y="2339"/>
                  </a:lnTo>
                  <a:lnTo>
                    <a:pt x="3313" y="2729"/>
                  </a:lnTo>
                  <a:lnTo>
                    <a:pt x="3386" y="3094"/>
                  </a:lnTo>
                  <a:lnTo>
                    <a:pt x="3410" y="3411"/>
                  </a:lnTo>
                  <a:lnTo>
                    <a:pt x="3410" y="3411"/>
                  </a:lnTo>
                  <a:lnTo>
                    <a:pt x="3094" y="3386"/>
                  </a:lnTo>
                  <a:lnTo>
                    <a:pt x="2729" y="3338"/>
                  </a:lnTo>
                  <a:lnTo>
                    <a:pt x="2339" y="3264"/>
                  </a:lnTo>
                  <a:lnTo>
                    <a:pt x="1949" y="3167"/>
                  </a:lnTo>
                  <a:lnTo>
                    <a:pt x="1584" y="3045"/>
                  </a:lnTo>
                  <a:lnTo>
                    <a:pt x="1218" y="2899"/>
                  </a:lnTo>
                  <a:lnTo>
                    <a:pt x="902" y="2704"/>
                  </a:lnTo>
                  <a:lnTo>
                    <a:pt x="780" y="2607"/>
                  </a:lnTo>
                  <a:lnTo>
                    <a:pt x="658" y="2509"/>
                  </a:lnTo>
                  <a:lnTo>
                    <a:pt x="658" y="2509"/>
                  </a:lnTo>
                  <a:lnTo>
                    <a:pt x="390" y="2217"/>
                  </a:lnTo>
                  <a:lnTo>
                    <a:pt x="196" y="1925"/>
                  </a:lnTo>
                  <a:lnTo>
                    <a:pt x="74" y="1657"/>
                  </a:lnTo>
                  <a:lnTo>
                    <a:pt x="49" y="1535"/>
                  </a:lnTo>
                  <a:lnTo>
                    <a:pt x="25" y="1389"/>
                  </a:lnTo>
                  <a:lnTo>
                    <a:pt x="1" y="1267"/>
                  </a:lnTo>
                  <a:lnTo>
                    <a:pt x="25" y="1121"/>
                  </a:lnTo>
                  <a:lnTo>
                    <a:pt x="49" y="999"/>
                  </a:lnTo>
                  <a:lnTo>
                    <a:pt x="74" y="878"/>
                  </a:lnTo>
                  <a:lnTo>
                    <a:pt x="123" y="756"/>
                  </a:lnTo>
                  <a:lnTo>
                    <a:pt x="196" y="634"/>
                  </a:lnTo>
                  <a:lnTo>
                    <a:pt x="390" y="391"/>
                  </a:lnTo>
                  <a:lnTo>
                    <a:pt x="390" y="39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43"/>
            <p:cNvSpPr/>
            <p:nvPr/>
          </p:nvSpPr>
          <p:spPr>
            <a:xfrm>
              <a:off x="1979100" y="5219925"/>
              <a:ext cx="125450" cy="224700"/>
            </a:xfrm>
            <a:custGeom>
              <a:rect b="b" l="l" r="r" t="t"/>
              <a:pathLst>
                <a:path extrusionOk="0" fill="none" h="8988" w="5018">
                  <a:moveTo>
                    <a:pt x="0" y="0"/>
                  </a:moveTo>
                  <a:lnTo>
                    <a:pt x="0" y="8500"/>
                  </a:lnTo>
                  <a:lnTo>
                    <a:pt x="0" y="8500"/>
                  </a:lnTo>
                  <a:lnTo>
                    <a:pt x="25" y="8598"/>
                  </a:lnTo>
                  <a:lnTo>
                    <a:pt x="49" y="8695"/>
                  </a:lnTo>
                  <a:lnTo>
                    <a:pt x="98" y="8768"/>
                  </a:lnTo>
                  <a:lnTo>
                    <a:pt x="146" y="8841"/>
                  </a:lnTo>
                  <a:lnTo>
                    <a:pt x="219" y="8890"/>
                  </a:lnTo>
                  <a:lnTo>
                    <a:pt x="317" y="8938"/>
                  </a:lnTo>
                  <a:lnTo>
                    <a:pt x="390" y="8963"/>
                  </a:lnTo>
                  <a:lnTo>
                    <a:pt x="487" y="8987"/>
                  </a:lnTo>
                  <a:lnTo>
                    <a:pt x="5017" y="898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43"/>
            <p:cNvSpPr/>
            <p:nvPr/>
          </p:nvSpPr>
          <p:spPr>
            <a:xfrm>
              <a:off x="2178800" y="5219925"/>
              <a:ext cx="125450" cy="224700"/>
            </a:xfrm>
            <a:custGeom>
              <a:rect b="b" l="l" r="r" t="t"/>
              <a:pathLst>
                <a:path extrusionOk="0" fill="none" h="8988" w="5018">
                  <a:moveTo>
                    <a:pt x="1" y="8987"/>
                  </a:moveTo>
                  <a:lnTo>
                    <a:pt x="4531" y="8987"/>
                  </a:lnTo>
                  <a:lnTo>
                    <a:pt x="4531" y="8987"/>
                  </a:lnTo>
                  <a:lnTo>
                    <a:pt x="4628" y="8963"/>
                  </a:lnTo>
                  <a:lnTo>
                    <a:pt x="4701" y="8938"/>
                  </a:lnTo>
                  <a:lnTo>
                    <a:pt x="4799" y="8890"/>
                  </a:lnTo>
                  <a:lnTo>
                    <a:pt x="4872" y="8841"/>
                  </a:lnTo>
                  <a:lnTo>
                    <a:pt x="4920" y="8768"/>
                  </a:lnTo>
                  <a:lnTo>
                    <a:pt x="4969" y="8695"/>
                  </a:lnTo>
                  <a:lnTo>
                    <a:pt x="4993" y="8598"/>
                  </a:lnTo>
                  <a:lnTo>
                    <a:pt x="5018" y="8500"/>
                  </a:lnTo>
                  <a:lnTo>
                    <a:pt x="501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9" name="Google Shape;759;p43"/>
          <p:cNvGrpSpPr/>
          <p:nvPr/>
        </p:nvGrpSpPr>
        <p:grpSpPr>
          <a:xfrm>
            <a:off x="2042165" y="4328840"/>
            <a:ext cx="351077" cy="360806"/>
            <a:chOff x="2605025" y="4998300"/>
            <a:chExt cx="417700" cy="429275"/>
          </a:xfrm>
        </p:grpSpPr>
        <p:sp>
          <p:nvSpPr>
            <p:cNvPr id="760" name="Google Shape;760;p43"/>
            <p:cNvSpPr/>
            <p:nvPr/>
          </p:nvSpPr>
          <p:spPr>
            <a:xfrm>
              <a:off x="2819350" y="5216875"/>
              <a:ext cx="202150" cy="210700"/>
            </a:xfrm>
            <a:custGeom>
              <a:rect b="b" l="l" r="r" t="t"/>
              <a:pathLst>
                <a:path extrusionOk="0" fill="none" h="8428" w="8086">
                  <a:moveTo>
                    <a:pt x="0" y="1851"/>
                  </a:moveTo>
                  <a:lnTo>
                    <a:pt x="5797" y="8135"/>
                  </a:lnTo>
                  <a:lnTo>
                    <a:pt x="5797" y="8135"/>
                  </a:lnTo>
                  <a:lnTo>
                    <a:pt x="5943" y="8257"/>
                  </a:lnTo>
                  <a:lnTo>
                    <a:pt x="6113" y="8354"/>
                  </a:lnTo>
                  <a:lnTo>
                    <a:pt x="6284" y="8403"/>
                  </a:lnTo>
                  <a:lnTo>
                    <a:pt x="6478" y="8427"/>
                  </a:lnTo>
                  <a:lnTo>
                    <a:pt x="6649" y="8403"/>
                  </a:lnTo>
                  <a:lnTo>
                    <a:pt x="6819" y="8354"/>
                  </a:lnTo>
                  <a:lnTo>
                    <a:pt x="6990" y="8257"/>
                  </a:lnTo>
                  <a:lnTo>
                    <a:pt x="7136" y="8135"/>
                  </a:lnTo>
                  <a:lnTo>
                    <a:pt x="7818" y="7453"/>
                  </a:lnTo>
                  <a:lnTo>
                    <a:pt x="7818" y="7453"/>
                  </a:lnTo>
                  <a:lnTo>
                    <a:pt x="7940" y="7307"/>
                  </a:lnTo>
                  <a:lnTo>
                    <a:pt x="8037" y="7136"/>
                  </a:lnTo>
                  <a:lnTo>
                    <a:pt x="8086" y="6966"/>
                  </a:lnTo>
                  <a:lnTo>
                    <a:pt x="8086" y="6795"/>
                  </a:lnTo>
                  <a:lnTo>
                    <a:pt x="8086" y="6601"/>
                  </a:lnTo>
                  <a:lnTo>
                    <a:pt x="8037" y="6430"/>
                  </a:lnTo>
                  <a:lnTo>
                    <a:pt x="7940" y="6260"/>
                  </a:lnTo>
                  <a:lnTo>
                    <a:pt x="7818" y="6114"/>
                  </a:lnTo>
                  <a:lnTo>
                    <a:pt x="170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43"/>
            <p:cNvSpPr/>
            <p:nvPr/>
          </p:nvSpPr>
          <p:spPr>
            <a:xfrm>
              <a:off x="2606225" y="4998300"/>
              <a:ext cx="203400" cy="207650"/>
            </a:xfrm>
            <a:custGeom>
              <a:rect b="b" l="l" r="r" t="t"/>
              <a:pathLst>
                <a:path extrusionOk="0" fill="none" h="8306" w="8136">
                  <a:moveTo>
                    <a:pt x="8135" y="6649"/>
                  </a:moveTo>
                  <a:lnTo>
                    <a:pt x="4433" y="2947"/>
                  </a:lnTo>
                  <a:lnTo>
                    <a:pt x="1730" y="244"/>
                  </a:lnTo>
                  <a:lnTo>
                    <a:pt x="1730" y="244"/>
                  </a:lnTo>
                  <a:lnTo>
                    <a:pt x="1584" y="122"/>
                  </a:lnTo>
                  <a:lnTo>
                    <a:pt x="1413" y="49"/>
                  </a:lnTo>
                  <a:lnTo>
                    <a:pt x="1243" y="0"/>
                  </a:lnTo>
                  <a:lnTo>
                    <a:pt x="1048" y="0"/>
                  </a:lnTo>
                  <a:lnTo>
                    <a:pt x="878" y="0"/>
                  </a:lnTo>
                  <a:lnTo>
                    <a:pt x="683" y="49"/>
                  </a:lnTo>
                  <a:lnTo>
                    <a:pt x="512" y="122"/>
                  </a:lnTo>
                  <a:lnTo>
                    <a:pt x="390" y="244"/>
                  </a:lnTo>
                  <a:lnTo>
                    <a:pt x="390" y="244"/>
                  </a:lnTo>
                  <a:lnTo>
                    <a:pt x="269" y="365"/>
                  </a:lnTo>
                  <a:lnTo>
                    <a:pt x="171" y="511"/>
                  </a:lnTo>
                  <a:lnTo>
                    <a:pt x="98" y="682"/>
                  </a:lnTo>
                  <a:lnTo>
                    <a:pt x="50" y="852"/>
                  </a:lnTo>
                  <a:lnTo>
                    <a:pt x="1" y="1023"/>
                  </a:lnTo>
                  <a:lnTo>
                    <a:pt x="1" y="1218"/>
                  </a:lnTo>
                  <a:lnTo>
                    <a:pt x="1" y="1413"/>
                  </a:lnTo>
                  <a:lnTo>
                    <a:pt x="1" y="1607"/>
                  </a:lnTo>
                  <a:lnTo>
                    <a:pt x="74" y="2021"/>
                  </a:lnTo>
                  <a:lnTo>
                    <a:pt x="220" y="2484"/>
                  </a:lnTo>
                  <a:lnTo>
                    <a:pt x="390" y="2923"/>
                  </a:lnTo>
                  <a:lnTo>
                    <a:pt x="610" y="3385"/>
                  </a:lnTo>
                  <a:lnTo>
                    <a:pt x="853" y="3872"/>
                  </a:lnTo>
                  <a:lnTo>
                    <a:pt x="1121" y="4311"/>
                  </a:lnTo>
                  <a:lnTo>
                    <a:pt x="1413" y="4774"/>
                  </a:lnTo>
                  <a:lnTo>
                    <a:pt x="1706" y="5188"/>
                  </a:lnTo>
                  <a:lnTo>
                    <a:pt x="1998" y="5577"/>
                  </a:lnTo>
                  <a:lnTo>
                    <a:pt x="2290" y="5943"/>
                  </a:lnTo>
                  <a:lnTo>
                    <a:pt x="2582" y="6284"/>
                  </a:lnTo>
                  <a:lnTo>
                    <a:pt x="2850" y="6551"/>
                  </a:lnTo>
                  <a:lnTo>
                    <a:pt x="2850" y="6551"/>
                  </a:lnTo>
                  <a:lnTo>
                    <a:pt x="3070" y="6771"/>
                  </a:lnTo>
                  <a:lnTo>
                    <a:pt x="3313" y="6966"/>
                  </a:lnTo>
                  <a:lnTo>
                    <a:pt x="3557" y="7136"/>
                  </a:lnTo>
                  <a:lnTo>
                    <a:pt x="3800" y="7307"/>
                  </a:lnTo>
                  <a:lnTo>
                    <a:pt x="4312" y="7599"/>
                  </a:lnTo>
                  <a:lnTo>
                    <a:pt x="4823" y="7818"/>
                  </a:lnTo>
                  <a:lnTo>
                    <a:pt x="5310" y="8013"/>
                  </a:lnTo>
                  <a:lnTo>
                    <a:pt x="5724" y="8159"/>
                  </a:lnTo>
                  <a:lnTo>
                    <a:pt x="6333" y="830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43"/>
            <p:cNvSpPr/>
            <p:nvPr/>
          </p:nvSpPr>
          <p:spPr>
            <a:xfrm>
              <a:off x="2605025" y="5003775"/>
              <a:ext cx="417700" cy="417700"/>
            </a:xfrm>
            <a:custGeom>
              <a:rect b="b" l="l" r="r" t="t"/>
              <a:pathLst>
                <a:path extrusionOk="0" fill="none" h="16708" w="16708">
                  <a:moveTo>
                    <a:pt x="13931" y="6820"/>
                  </a:moveTo>
                  <a:lnTo>
                    <a:pt x="13931" y="6820"/>
                  </a:lnTo>
                  <a:lnTo>
                    <a:pt x="14126" y="6625"/>
                  </a:lnTo>
                  <a:lnTo>
                    <a:pt x="14345" y="6357"/>
                  </a:lnTo>
                  <a:lnTo>
                    <a:pt x="14784" y="5797"/>
                  </a:lnTo>
                  <a:lnTo>
                    <a:pt x="15246" y="5139"/>
                  </a:lnTo>
                  <a:lnTo>
                    <a:pt x="15685" y="4482"/>
                  </a:lnTo>
                  <a:lnTo>
                    <a:pt x="16367" y="3386"/>
                  </a:lnTo>
                  <a:lnTo>
                    <a:pt x="16659" y="2923"/>
                  </a:lnTo>
                  <a:lnTo>
                    <a:pt x="16659" y="2923"/>
                  </a:lnTo>
                  <a:lnTo>
                    <a:pt x="16708" y="2825"/>
                  </a:lnTo>
                  <a:lnTo>
                    <a:pt x="16708" y="2728"/>
                  </a:lnTo>
                  <a:lnTo>
                    <a:pt x="16708" y="2655"/>
                  </a:lnTo>
                  <a:lnTo>
                    <a:pt x="16659" y="2582"/>
                  </a:lnTo>
                  <a:lnTo>
                    <a:pt x="16659" y="2582"/>
                  </a:lnTo>
                  <a:lnTo>
                    <a:pt x="16586" y="2533"/>
                  </a:lnTo>
                  <a:lnTo>
                    <a:pt x="16488" y="2533"/>
                  </a:lnTo>
                  <a:lnTo>
                    <a:pt x="16415" y="2533"/>
                  </a:lnTo>
                  <a:lnTo>
                    <a:pt x="16318" y="2582"/>
                  </a:lnTo>
                  <a:lnTo>
                    <a:pt x="13615" y="4944"/>
                  </a:lnTo>
                  <a:lnTo>
                    <a:pt x="13615" y="4944"/>
                  </a:lnTo>
                  <a:lnTo>
                    <a:pt x="13541" y="4993"/>
                  </a:lnTo>
                  <a:lnTo>
                    <a:pt x="13420" y="4993"/>
                  </a:lnTo>
                  <a:lnTo>
                    <a:pt x="13322" y="4969"/>
                  </a:lnTo>
                  <a:lnTo>
                    <a:pt x="13200" y="4871"/>
                  </a:lnTo>
                  <a:lnTo>
                    <a:pt x="13200" y="4871"/>
                  </a:lnTo>
                  <a:lnTo>
                    <a:pt x="13103" y="4749"/>
                  </a:lnTo>
                  <a:lnTo>
                    <a:pt x="13054" y="4628"/>
                  </a:lnTo>
                  <a:lnTo>
                    <a:pt x="13054" y="4530"/>
                  </a:lnTo>
                  <a:lnTo>
                    <a:pt x="13103" y="4433"/>
                  </a:lnTo>
                  <a:lnTo>
                    <a:pt x="13103" y="4433"/>
                  </a:lnTo>
                  <a:lnTo>
                    <a:pt x="15563" y="1486"/>
                  </a:lnTo>
                  <a:lnTo>
                    <a:pt x="15563" y="1486"/>
                  </a:lnTo>
                  <a:lnTo>
                    <a:pt x="15612" y="1388"/>
                  </a:lnTo>
                  <a:lnTo>
                    <a:pt x="15612" y="1315"/>
                  </a:lnTo>
                  <a:lnTo>
                    <a:pt x="15612" y="1218"/>
                  </a:lnTo>
                  <a:lnTo>
                    <a:pt x="15563" y="1145"/>
                  </a:lnTo>
                  <a:lnTo>
                    <a:pt x="15563" y="1145"/>
                  </a:lnTo>
                  <a:lnTo>
                    <a:pt x="15490" y="1096"/>
                  </a:lnTo>
                  <a:lnTo>
                    <a:pt x="15392" y="1096"/>
                  </a:lnTo>
                  <a:lnTo>
                    <a:pt x="15319" y="1096"/>
                  </a:lnTo>
                  <a:lnTo>
                    <a:pt x="15222" y="1145"/>
                  </a:lnTo>
                  <a:lnTo>
                    <a:pt x="15222" y="1145"/>
                  </a:lnTo>
                  <a:lnTo>
                    <a:pt x="12275" y="3605"/>
                  </a:lnTo>
                  <a:lnTo>
                    <a:pt x="12275" y="3605"/>
                  </a:lnTo>
                  <a:lnTo>
                    <a:pt x="12178" y="3653"/>
                  </a:lnTo>
                  <a:lnTo>
                    <a:pt x="12080" y="3653"/>
                  </a:lnTo>
                  <a:lnTo>
                    <a:pt x="11958" y="3605"/>
                  </a:lnTo>
                  <a:lnTo>
                    <a:pt x="11861" y="3507"/>
                  </a:lnTo>
                  <a:lnTo>
                    <a:pt x="11861" y="3507"/>
                  </a:lnTo>
                  <a:lnTo>
                    <a:pt x="11764" y="3386"/>
                  </a:lnTo>
                  <a:lnTo>
                    <a:pt x="11715" y="3288"/>
                  </a:lnTo>
                  <a:lnTo>
                    <a:pt x="11715" y="3166"/>
                  </a:lnTo>
                  <a:lnTo>
                    <a:pt x="11764" y="3093"/>
                  </a:lnTo>
                  <a:lnTo>
                    <a:pt x="14126" y="390"/>
                  </a:lnTo>
                  <a:lnTo>
                    <a:pt x="14126" y="390"/>
                  </a:lnTo>
                  <a:lnTo>
                    <a:pt x="14175" y="292"/>
                  </a:lnTo>
                  <a:lnTo>
                    <a:pt x="14175" y="219"/>
                  </a:lnTo>
                  <a:lnTo>
                    <a:pt x="14175" y="122"/>
                  </a:lnTo>
                  <a:lnTo>
                    <a:pt x="14126" y="49"/>
                  </a:lnTo>
                  <a:lnTo>
                    <a:pt x="14126" y="49"/>
                  </a:lnTo>
                  <a:lnTo>
                    <a:pt x="14053" y="0"/>
                  </a:lnTo>
                  <a:lnTo>
                    <a:pt x="13980" y="0"/>
                  </a:lnTo>
                  <a:lnTo>
                    <a:pt x="13882" y="0"/>
                  </a:lnTo>
                  <a:lnTo>
                    <a:pt x="13785" y="49"/>
                  </a:lnTo>
                  <a:lnTo>
                    <a:pt x="13785" y="49"/>
                  </a:lnTo>
                  <a:lnTo>
                    <a:pt x="13322" y="341"/>
                  </a:lnTo>
                  <a:lnTo>
                    <a:pt x="12226" y="1023"/>
                  </a:lnTo>
                  <a:lnTo>
                    <a:pt x="11569" y="1462"/>
                  </a:lnTo>
                  <a:lnTo>
                    <a:pt x="10911" y="1924"/>
                  </a:lnTo>
                  <a:lnTo>
                    <a:pt x="10351" y="2363"/>
                  </a:lnTo>
                  <a:lnTo>
                    <a:pt x="10083" y="2582"/>
                  </a:lnTo>
                  <a:lnTo>
                    <a:pt x="9888" y="2777"/>
                  </a:lnTo>
                  <a:lnTo>
                    <a:pt x="9888" y="2777"/>
                  </a:lnTo>
                  <a:lnTo>
                    <a:pt x="9766" y="2898"/>
                  </a:lnTo>
                  <a:lnTo>
                    <a:pt x="9669" y="3045"/>
                  </a:lnTo>
                  <a:lnTo>
                    <a:pt x="9572" y="3215"/>
                  </a:lnTo>
                  <a:lnTo>
                    <a:pt x="9499" y="3410"/>
                  </a:lnTo>
                  <a:lnTo>
                    <a:pt x="9377" y="3824"/>
                  </a:lnTo>
                  <a:lnTo>
                    <a:pt x="9304" y="4262"/>
                  </a:lnTo>
                  <a:lnTo>
                    <a:pt x="9255" y="4701"/>
                  </a:lnTo>
                  <a:lnTo>
                    <a:pt x="9279" y="5163"/>
                  </a:lnTo>
                  <a:lnTo>
                    <a:pt x="9328" y="5577"/>
                  </a:lnTo>
                  <a:lnTo>
                    <a:pt x="9352" y="5772"/>
                  </a:lnTo>
                  <a:lnTo>
                    <a:pt x="9425" y="5943"/>
                  </a:lnTo>
                  <a:lnTo>
                    <a:pt x="268" y="14418"/>
                  </a:lnTo>
                  <a:lnTo>
                    <a:pt x="268" y="14418"/>
                  </a:lnTo>
                  <a:lnTo>
                    <a:pt x="146" y="14564"/>
                  </a:lnTo>
                  <a:lnTo>
                    <a:pt x="73" y="14735"/>
                  </a:lnTo>
                  <a:lnTo>
                    <a:pt x="0" y="14905"/>
                  </a:lnTo>
                  <a:lnTo>
                    <a:pt x="0" y="15076"/>
                  </a:lnTo>
                  <a:lnTo>
                    <a:pt x="0" y="15271"/>
                  </a:lnTo>
                  <a:lnTo>
                    <a:pt x="73" y="15441"/>
                  </a:lnTo>
                  <a:lnTo>
                    <a:pt x="146" y="15612"/>
                  </a:lnTo>
                  <a:lnTo>
                    <a:pt x="268" y="15758"/>
                  </a:lnTo>
                  <a:lnTo>
                    <a:pt x="950" y="16440"/>
                  </a:lnTo>
                  <a:lnTo>
                    <a:pt x="950" y="16440"/>
                  </a:lnTo>
                  <a:lnTo>
                    <a:pt x="1096" y="16562"/>
                  </a:lnTo>
                  <a:lnTo>
                    <a:pt x="1267" y="16635"/>
                  </a:lnTo>
                  <a:lnTo>
                    <a:pt x="1437" y="16708"/>
                  </a:lnTo>
                  <a:lnTo>
                    <a:pt x="1632" y="16708"/>
                  </a:lnTo>
                  <a:lnTo>
                    <a:pt x="1802" y="16708"/>
                  </a:lnTo>
                  <a:lnTo>
                    <a:pt x="1973" y="16635"/>
                  </a:lnTo>
                  <a:lnTo>
                    <a:pt x="2143" y="16562"/>
                  </a:lnTo>
                  <a:lnTo>
                    <a:pt x="2289" y="16440"/>
                  </a:lnTo>
                  <a:lnTo>
                    <a:pt x="10765" y="7282"/>
                  </a:lnTo>
                  <a:lnTo>
                    <a:pt x="10765" y="7282"/>
                  </a:lnTo>
                  <a:lnTo>
                    <a:pt x="11130" y="7380"/>
                  </a:lnTo>
                  <a:lnTo>
                    <a:pt x="11544" y="7428"/>
                  </a:lnTo>
                  <a:lnTo>
                    <a:pt x="12007" y="7453"/>
                  </a:lnTo>
                  <a:lnTo>
                    <a:pt x="12445" y="7404"/>
                  </a:lnTo>
                  <a:lnTo>
                    <a:pt x="12884" y="7331"/>
                  </a:lnTo>
                  <a:lnTo>
                    <a:pt x="13298" y="7209"/>
                  </a:lnTo>
                  <a:lnTo>
                    <a:pt x="13493" y="7136"/>
                  </a:lnTo>
                  <a:lnTo>
                    <a:pt x="13663" y="7039"/>
                  </a:lnTo>
                  <a:lnTo>
                    <a:pt x="13809" y="6941"/>
                  </a:lnTo>
                  <a:lnTo>
                    <a:pt x="13931" y="6820"/>
                  </a:lnTo>
                  <a:lnTo>
                    <a:pt x="13931" y="682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3" name="Google Shape;763;p43"/>
          <p:cNvGrpSpPr/>
          <p:nvPr/>
        </p:nvGrpSpPr>
        <p:grpSpPr>
          <a:xfrm>
            <a:off x="2572857" y="4331908"/>
            <a:ext cx="419662" cy="349543"/>
            <a:chOff x="3236425" y="5001950"/>
            <a:chExt cx="499300" cy="415875"/>
          </a:xfrm>
        </p:grpSpPr>
        <p:sp>
          <p:nvSpPr>
            <p:cNvPr id="764" name="Google Shape;764;p43"/>
            <p:cNvSpPr/>
            <p:nvPr/>
          </p:nvSpPr>
          <p:spPr>
            <a:xfrm>
              <a:off x="3236425" y="5309425"/>
              <a:ext cx="499300" cy="108400"/>
            </a:xfrm>
            <a:custGeom>
              <a:rect b="b" l="l" r="r" t="t"/>
              <a:pathLst>
                <a:path extrusionOk="0" fill="none" h="4336" w="19972">
                  <a:moveTo>
                    <a:pt x="19533" y="0"/>
                  </a:moveTo>
                  <a:lnTo>
                    <a:pt x="439" y="0"/>
                  </a:lnTo>
                  <a:lnTo>
                    <a:pt x="439" y="0"/>
                  </a:lnTo>
                  <a:lnTo>
                    <a:pt x="365" y="0"/>
                  </a:lnTo>
                  <a:lnTo>
                    <a:pt x="268" y="25"/>
                  </a:lnTo>
                  <a:lnTo>
                    <a:pt x="195" y="73"/>
                  </a:lnTo>
                  <a:lnTo>
                    <a:pt x="122" y="122"/>
                  </a:lnTo>
                  <a:lnTo>
                    <a:pt x="73" y="195"/>
                  </a:lnTo>
                  <a:lnTo>
                    <a:pt x="49" y="268"/>
                  </a:lnTo>
                  <a:lnTo>
                    <a:pt x="25" y="341"/>
                  </a:lnTo>
                  <a:lnTo>
                    <a:pt x="0" y="439"/>
                  </a:lnTo>
                  <a:lnTo>
                    <a:pt x="0" y="439"/>
                  </a:lnTo>
                  <a:lnTo>
                    <a:pt x="25" y="512"/>
                  </a:lnTo>
                  <a:lnTo>
                    <a:pt x="49" y="585"/>
                  </a:lnTo>
                  <a:lnTo>
                    <a:pt x="73" y="658"/>
                  </a:lnTo>
                  <a:lnTo>
                    <a:pt x="122" y="731"/>
                  </a:lnTo>
                  <a:lnTo>
                    <a:pt x="195" y="780"/>
                  </a:lnTo>
                  <a:lnTo>
                    <a:pt x="268" y="828"/>
                  </a:lnTo>
                  <a:lnTo>
                    <a:pt x="365" y="853"/>
                  </a:lnTo>
                  <a:lnTo>
                    <a:pt x="439" y="853"/>
                  </a:lnTo>
                  <a:lnTo>
                    <a:pt x="439" y="853"/>
                  </a:lnTo>
                  <a:lnTo>
                    <a:pt x="487" y="877"/>
                  </a:lnTo>
                  <a:lnTo>
                    <a:pt x="560" y="902"/>
                  </a:lnTo>
                  <a:lnTo>
                    <a:pt x="706" y="1048"/>
                  </a:lnTo>
                  <a:lnTo>
                    <a:pt x="853" y="1242"/>
                  </a:lnTo>
                  <a:lnTo>
                    <a:pt x="1023" y="1486"/>
                  </a:lnTo>
                  <a:lnTo>
                    <a:pt x="1340" y="2022"/>
                  </a:lnTo>
                  <a:lnTo>
                    <a:pt x="1632" y="2509"/>
                  </a:lnTo>
                  <a:lnTo>
                    <a:pt x="1632" y="2509"/>
                  </a:lnTo>
                  <a:lnTo>
                    <a:pt x="1900" y="2996"/>
                  </a:lnTo>
                  <a:lnTo>
                    <a:pt x="2168" y="3459"/>
                  </a:lnTo>
                  <a:lnTo>
                    <a:pt x="2460" y="3873"/>
                  </a:lnTo>
                  <a:lnTo>
                    <a:pt x="2582" y="4043"/>
                  </a:lnTo>
                  <a:lnTo>
                    <a:pt x="2728" y="4214"/>
                  </a:lnTo>
                  <a:lnTo>
                    <a:pt x="2728" y="4214"/>
                  </a:lnTo>
                  <a:lnTo>
                    <a:pt x="2801" y="4263"/>
                  </a:lnTo>
                  <a:lnTo>
                    <a:pt x="2874" y="4287"/>
                  </a:lnTo>
                  <a:lnTo>
                    <a:pt x="2971" y="4311"/>
                  </a:lnTo>
                  <a:lnTo>
                    <a:pt x="3045" y="4336"/>
                  </a:lnTo>
                  <a:lnTo>
                    <a:pt x="16927" y="4336"/>
                  </a:lnTo>
                  <a:lnTo>
                    <a:pt x="16927" y="4336"/>
                  </a:lnTo>
                  <a:lnTo>
                    <a:pt x="17000" y="4311"/>
                  </a:lnTo>
                  <a:lnTo>
                    <a:pt x="17097" y="4287"/>
                  </a:lnTo>
                  <a:lnTo>
                    <a:pt x="17170" y="4263"/>
                  </a:lnTo>
                  <a:lnTo>
                    <a:pt x="17243" y="4214"/>
                  </a:lnTo>
                  <a:lnTo>
                    <a:pt x="17243" y="4214"/>
                  </a:lnTo>
                  <a:lnTo>
                    <a:pt x="17390" y="4043"/>
                  </a:lnTo>
                  <a:lnTo>
                    <a:pt x="17511" y="3873"/>
                  </a:lnTo>
                  <a:lnTo>
                    <a:pt x="17804" y="3459"/>
                  </a:lnTo>
                  <a:lnTo>
                    <a:pt x="18072" y="2996"/>
                  </a:lnTo>
                  <a:lnTo>
                    <a:pt x="18339" y="2509"/>
                  </a:lnTo>
                  <a:lnTo>
                    <a:pt x="18339" y="2509"/>
                  </a:lnTo>
                  <a:lnTo>
                    <a:pt x="18632" y="2022"/>
                  </a:lnTo>
                  <a:lnTo>
                    <a:pt x="18948" y="1486"/>
                  </a:lnTo>
                  <a:lnTo>
                    <a:pt x="19119" y="1242"/>
                  </a:lnTo>
                  <a:lnTo>
                    <a:pt x="19265" y="1048"/>
                  </a:lnTo>
                  <a:lnTo>
                    <a:pt x="19411" y="902"/>
                  </a:lnTo>
                  <a:lnTo>
                    <a:pt x="19484" y="877"/>
                  </a:lnTo>
                  <a:lnTo>
                    <a:pt x="19533" y="853"/>
                  </a:lnTo>
                  <a:lnTo>
                    <a:pt x="19533" y="853"/>
                  </a:lnTo>
                  <a:lnTo>
                    <a:pt x="19606" y="853"/>
                  </a:lnTo>
                  <a:lnTo>
                    <a:pt x="19703" y="828"/>
                  </a:lnTo>
                  <a:lnTo>
                    <a:pt x="19776" y="780"/>
                  </a:lnTo>
                  <a:lnTo>
                    <a:pt x="19849" y="731"/>
                  </a:lnTo>
                  <a:lnTo>
                    <a:pt x="19898" y="658"/>
                  </a:lnTo>
                  <a:lnTo>
                    <a:pt x="19922" y="585"/>
                  </a:lnTo>
                  <a:lnTo>
                    <a:pt x="19947" y="512"/>
                  </a:lnTo>
                  <a:lnTo>
                    <a:pt x="19971" y="439"/>
                  </a:lnTo>
                  <a:lnTo>
                    <a:pt x="19971" y="439"/>
                  </a:lnTo>
                  <a:lnTo>
                    <a:pt x="19947" y="341"/>
                  </a:lnTo>
                  <a:lnTo>
                    <a:pt x="19922" y="268"/>
                  </a:lnTo>
                  <a:lnTo>
                    <a:pt x="19898" y="195"/>
                  </a:lnTo>
                  <a:lnTo>
                    <a:pt x="19825" y="122"/>
                  </a:lnTo>
                  <a:lnTo>
                    <a:pt x="19776" y="73"/>
                  </a:lnTo>
                  <a:lnTo>
                    <a:pt x="19703" y="25"/>
                  </a:lnTo>
                  <a:lnTo>
                    <a:pt x="19606" y="0"/>
                  </a:lnTo>
                  <a:lnTo>
                    <a:pt x="19533" y="0"/>
                  </a:lnTo>
                  <a:lnTo>
                    <a:pt x="19533"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43"/>
            <p:cNvSpPr/>
            <p:nvPr/>
          </p:nvSpPr>
          <p:spPr>
            <a:xfrm>
              <a:off x="3294875" y="5330725"/>
              <a:ext cx="382400" cy="25"/>
            </a:xfrm>
            <a:custGeom>
              <a:rect b="b" l="l" r="r" t="t"/>
              <a:pathLst>
                <a:path extrusionOk="0" fill="none" h="1" w="15296">
                  <a:moveTo>
                    <a:pt x="0" y="1"/>
                  </a:moveTo>
                  <a:lnTo>
                    <a:pt x="1529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43"/>
            <p:cNvSpPr/>
            <p:nvPr/>
          </p:nvSpPr>
          <p:spPr>
            <a:xfrm>
              <a:off x="3280250" y="5162675"/>
              <a:ext cx="411625" cy="140075"/>
            </a:xfrm>
            <a:custGeom>
              <a:rect b="b" l="l" r="r" t="t"/>
              <a:pathLst>
                <a:path extrusionOk="0" fill="none" h="5603" w="16465">
                  <a:moveTo>
                    <a:pt x="16465" y="5602"/>
                  </a:moveTo>
                  <a:lnTo>
                    <a:pt x="16465" y="5602"/>
                  </a:lnTo>
                  <a:lnTo>
                    <a:pt x="16392" y="5408"/>
                  </a:lnTo>
                  <a:lnTo>
                    <a:pt x="16294" y="5237"/>
                  </a:lnTo>
                  <a:lnTo>
                    <a:pt x="16075" y="4921"/>
                  </a:lnTo>
                  <a:lnTo>
                    <a:pt x="15807" y="4628"/>
                  </a:lnTo>
                  <a:lnTo>
                    <a:pt x="15490" y="4385"/>
                  </a:lnTo>
                  <a:lnTo>
                    <a:pt x="15320" y="4287"/>
                  </a:lnTo>
                  <a:lnTo>
                    <a:pt x="15149" y="4190"/>
                  </a:lnTo>
                  <a:lnTo>
                    <a:pt x="14979" y="4092"/>
                  </a:lnTo>
                  <a:lnTo>
                    <a:pt x="14784" y="4044"/>
                  </a:lnTo>
                  <a:lnTo>
                    <a:pt x="14589" y="3971"/>
                  </a:lnTo>
                  <a:lnTo>
                    <a:pt x="14394" y="3946"/>
                  </a:lnTo>
                  <a:lnTo>
                    <a:pt x="14175" y="3922"/>
                  </a:lnTo>
                  <a:lnTo>
                    <a:pt x="13980" y="3898"/>
                  </a:lnTo>
                  <a:lnTo>
                    <a:pt x="13980" y="3898"/>
                  </a:lnTo>
                  <a:lnTo>
                    <a:pt x="13737" y="3922"/>
                  </a:lnTo>
                  <a:lnTo>
                    <a:pt x="13518" y="3946"/>
                  </a:lnTo>
                  <a:lnTo>
                    <a:pt x="13518" y="3946"/>
                  </a:lnTo>
                  <a:lnTo>
                    <a:pt x="13420" y="3532"/>
                  </a:lnTo>
                  <a:lnTo>
                    <a:pt x="13299" y="3143"/>
                  </a:lnTo>
                  <a:lnTo>
                    <a:pt x="13128" y="2753"/>
                  </a:lnTo>
                  <a:lnTo>
                    <a:pt x="12933" y="2388"/>
                  </a:lnTo>
                  <a:lnTo>
                    <a:pt x="12714" y="2047"/>
                  </a:lnTo>
                  <a:lnTo>
                    <a:pt x="12470" y="1706"/>
                  </a:lnTo>
                  <a:lnTo>
                    <a:pt x="12178" y="1413"/>
                  </a:lnTo>
                  <a:lnTo>
                    <a:pt x="11886" y="1121"/>
                  </a:lnTo>
                  <a:lnTo>
                    <a:pt x="11545" y="878"/>
                  </a:lnTo>
                  <a:lnTo>
                    <a:pt x="11204" y="658"/>
                  </a:lnTo>
                  <a:lnTo>
                    <a:pt x="10839" y="464"/>
                  </a:lnTo>
                  <a:lnTo>
                    <a:pt x="10449" y="293"/>
                  </a:lnTo>
                  <a:lnTo>
                    <a:pt x="10059" y="171"/>
                  </a:lnTo>
                  <a:lnTo>
                    <a:pt x="9645" y="74"/>
                  </a:lnTo>
                  <a:lnTo>
                    <a:pt x="9207" y="25"/>
                  </a:lnTo>
                  <a:lnTo>
                    <a:pt x="8768" y="1"/>
                  </a:lnTo>
                  <a:lnTo>
                    <a:pt x="8768" y="1"/>
                  </a:lnTo>
                  <a:lnTo>
                    <a:pt x="8452" y="1"/>
                  </a:lnTo>
                  <a:lnTo>
                    <a:pt x="8135" y="50"/>
                  </a:lnTo>
                  <a:lnTo>
                    <a:pt x="7819" y="98"/>
                  </a:lnTo>
                  <a:lnTo>
                    <a:pt x="7502" y="171"/>
                  </a:lnTo>
                  <a:lnTo>
                    <a:pt x="7210" y="269"/>
                  </a:lnTo>
                  <a:lnTo>
                    <a:pt x="6918" y="366"/>
                  </a:lnTo>
                  <a:lnTo>
                    <a:pt x="6625" y="512"/>
                  </a:lnTo>
                  <a:lnTo>
                    <a:pt x="6357" y="658"/>
                  </a:lnTo>
                  <a:lnTo>
                    <a:pt x="6089" y="805"/>
                  </a:lnTo>
                  <a:lnTo>
                    <a:pt x="5846" y="999"/>
                  </a:lnTo>
                  <a:lnTo>
                    <a:pt x="5602" y="1170"/>
                  </a:lnTo>
                  <a:lnTo>
                    <a:pt x="5383" y="1389"/>
                  </a:lnTo>
                  <a:lnTo>
                    <a:pt x="5188" y="1608"/>
                  </a:lnTo>
                  <a:lnTo>
                    <a:pt x="4993" y="1852"/>
                  </a:lnTo>
                  <a:lnTo>
                    <a:pt x="4799" y="2095"/>
                  </a:lnTo>
                  <a:lnTo>
                    <a:pt x="4628" y="2363"/>
                  </a:lnTo>
                  <a:lnTo>
                    <a:pt x="4628" y="2363"/>
                  </a:lnTo>
                  <a:lnTo>
                    <a:pt x="4360" y="2266"/>
                  </a:lnTo>
                  <a:lnTo>
                    <a:pt x="4092" y="2217"/>
                  </a:lnTo>
                  <a:lnTo>
                    <a:pt x="3824" y="2193"/>
                  </a:lnTo>
                  <a:lnTo>
                    <a:pt x="3532" y="2168"/>
                  </a:lnTo>
                  <a:lnTo>
                    <a:pt x="3532" y="2168"/>
                  </a:lnTo>
                  <a:lnTo>
                    <a:pt x="3191" y="2193"/>
                  </a:lnTo>
                  <a:lnTo>
                    <a:pt x="2850" y="2242"/>
                  </a:lnTo>
                  <a:lnTo>
                    <a:pt x="2509" y="2339"/>
                  </a:lnTo>
                  <a:lnTo>
                    <a:pt x="2193" y="2436"/>
                  </a:lnTo>
                  <a:lnTo>
                    <a:pt x="1876" y="2582"/>
                  </a:lnTo>
                  <a:lnTo>
                    <a:pt x="1584" y="2753"/>
                  </a:lnTo>
                  <a:lnTo>
                    <a:pt x="1316" y="2948"/>
                  </a:lnTo>
                  <a:lnTo>
                    <a:pt x="1072" y="3167"/>
                  </a:lnTo>
                  <a:lnTo>
                    <a:pt x="853" y="3411"/>
                  </a:lnTo>
                  <a:lnTo>
                    <a:pt x="634" y="3678"/>
                  </a:lnTo>
                  <a:lnTo>
                    <a:pt x="463" y="3971"/>
                  </a:lnTo>
                  <a:lnTo>
                    <a:pt x="317" y="4263"/>
                  </a:lnTo>
                  <a:lnTo>
                    <a:pt x="196" y="4580"/>
                  </a:lnTo>
                  <a:lnTo>
                    <a:pt x="98" y="4896"/>
                  </a:lnTo>
                  <a:lnTo>
                    <a:pt x="25" y="5237"/>
                  </a:lnTo>
                  <a:lnTo>
                    <a:pt x="1" y="560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43"/>
            <p:cNvSpPr/>
            <p:nvPr/>
          </p:nvSpPr>
          <p:spPr>
            <a:xfrm>
              <a:off x="3471450" y="5001950"/>
              <a:ext cx="17075" cy="114475"/>
            </a:xfrm>
            <a:custGeom>
              <a:rect b="b" l="l" r="r" t="t"/>
              <a:pathLst>
                <a:path extrusionOk="0" fill="none" h="4579" w="683">
                  <a:moveTo>
                    <a:pt x="682" y="0"/>
                  </a:moveTo>
                  <a:lnTo>
                    <a:pt x="682" y="0"/>
                  </a:lnTo>
                  <a:lnTo>
                    <a:pt x="658" y="171"/>
                  </a:lnTo>
                  <a:lnTo>
                    <a:pt x="609" y="317"/>
                  </a:lnTo>
                  <a:lnTo>
                    <a:pt x="512" y="439"/>
                  </a:lnTo>
                  <a:lnTo>
                    <a:pt x="414" y="585"/>
                  </a:lnTo>
                  <a:lnTo>
                    <a:pt x="414" y="585"/>
                  </a:lnTo>
                  <a:lnTo>
                    <a:pt x="268" y="731"/>
                  </a:lnTo>
                  <a:lnTo>
                    <a:pt x="146" y="950"/>
                  </a:lnTo>
                  <a:lnTo>
                    <a:pt x="73" y="1072"/>
                  </a:lnTo>
                  <a:lnTo>
                    <a:pt x="49" y="1194"/>
                  </a:lnTo>
                  <a:lnTo>
                    <a:pt x="0" y="1364"/>
                  </a:lnTo>
                  <a:lnTo>
                    <a:pt x="0" y="1535"/>
                  </a:lnTo>
                  <a:lnTo>
                    <a:pt x="0" y="1535"/>
                  </a:lnTo>
                  <a:lnTo>
                    <a:pt x="0" y="1705"/>
                  </a:lnTo>
                  <a:lnTo>
                    <a:pt x="49" y="1851"/>
                  </a:lnTo>
                  <a:lnTo>
                    <a:pt x="73" y="1997"/>
                  </a:lnTo>
                  <a:lnTo>
                    <a:pt x="146" y="2095"/>
                  </a:lnTo>
                  <a:lnTo>
                    <a:pt x="268" y="2314"/>
                  </a:lnTo>
                  <a:lnTo>
                    <a:pt x="414" y="2484"/>
                  </a:lnTo>
                  <a:lnTo>
                    <a:pt x="414" y="2484"/>
                  </a:lnTo>
                  <a:lnTo>
                    <a:pt x="512" y="2606"/>
                  </a:lnTo>
                  <a:lnTo>
                    <a:pt x="609" y="2728"/>
                  </a:lnTo>
                  <a:lnTo>
                    <a:pt x="658" y="2874"/>
                  </a:lnTo>
                  <a:lnTo>
                    <a:pt x="682" y="3045"/>
                  </a:lnTo>
                  <a:lnTo>
                    <a:pt x="682" y="3045"/>
                  </a:lnTo>
                  <a:lnTo>
                    <a:pt x="658" y="3239"/>
                  </a:lnTo>
                  <a:lnTo>
                    <a:pt x="609" y="3385"/>
                  </a:lnTo>
                  <a:lnTo>
                    <a:pt x="512" y="3507"/>
                  </a:lnTo>
                  <a:lnTo>
                    <a:pt x="414" y="3629"/>
                  </a:lnTo>
                  <a:lnTo>
                    <a:pt x="414" y="3629"/>
                  </a:lnTo>
                  <a:lnTo>
                    <a:pt x="268" y="3800"/>
                  </a:lnTo>
                  <a:lnTo>
                    <a:pt x="146" y="3994"/>
                  </a:lnTo>
                  <a:lnTo>
                    <a:pt x="73" y="4116"/>
                  </a:lnTo>
                  <a:lnTo>
                    <a:pt x="49" y="4262"/>
                  </a:lnTo>
                  <a:lnTo>
                    <a:pt x="0" y="4408"/>
                  </a:lnTo>
                  <a:lnTo>
                    <a:pt x="0"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43"/>
            <p:cNvSpPr/>
            <p:nvPr/>
          </p:nvSpPr>
          <p:spPr>
            <a:xfrm>
              <a:off x="3427600" y="5001950"/>
              <a:ext cx="17075" cy="114475"/>
            </a:xfrm>
            <a:custGeom>
              <a:rect b="b" l="l" r="r" t="t"/>
              <a:pathLst>
                <a:path extrusionOk="0" fill="none" h="4579" w="683">
                  <a:moveTo>
                    <a:pt x="683" y="0"/>
                  </a:moveTo>
                  <a:lnTo>
                    <a:pt x="683" y="0"/>
                  </a:lnTo>
                  <a:lnTo>
                    <a:pt x="658" y="171"/>
                  </a:lnTo>
                  <a:lnTo>
                    <a:pt x="609" y="317"/>
                  </a:lnTo>
                  <a:lnTo>
                    <a:pt x="536" y="439"/>
                  </a:lnTo>
                  <a:lnTo>
                    <a:pt x="415" y="585"/>
                  </a:lnTo>
                  <a:lnTo>
                    <a:pt x="415" y="585"/>
                  </a:lnTo>
                  <a:lnTo>
                    <a:pt x="269" y="731"/>
                  </a:lnTo>
                  <a:lnTo>
                    <a:pt x="147" y="950"/>
                  </a:lnTo>
                  <a:lnTo>
                    <a:pt x="98" y="1072"/>
                  </a:lnTo>
                  <a:lnTo>
                    <a:pt x="49" y="1194"/>
                  </a:lnTo>
                  <a:lnTo>
                    <a:pt x="25" y="1364"/>
                  </a:lnTo>
                  <a:lnTo>
                    <a:pt x="1" y="1535"/>
                  </a:lnTo>
                  <a:lnTo>
                    <a:pt x="1" y="1535"/>
                  </a:lnTo>
                  <a:lnTo>
                    <a:pt x="25" y="1705"/>
                  </a:lnTo>
                  <a:lnTo>
                    <a:pt x="49" y="1851"/>
                  </a:lnTo>
                  <a:lnTo>
                    <a:pt x="98" y="1997"/>
                  </a:lnTo>
                  <a:lnTo>
                    <a:pt x="147" y="2095"/>
                  </a:lnTo>
                  <a:lnTo>
                    <a:pt x="269" y="2314"/>
                  </a:lnTo>
                  <a:lnTo>
                    <a:pt x="415" y="2484"/>
                  </a:lnTo>
                  <a:lnTo>
                    <a:pt x="415" y="2484"/>
                  </a:lnTo>
                  <a:lnTo>
                    <a:pt x="536" y="2606"/>
                  </a:lnTo>
                  <a:lnTo>
                    <a:pt x="609" y="2728"/>
                  </a:lnTo>
                  <a:lnTo>
                    <a:pt x="658" y="2874"/>
                  </a:lnTo>
                  <a:lnTo>
                    <a:pt x="683" y="3045"/>
                  </a:lnTo>
                  <a:lnTo>
                    <a:pt x="683" y="3045"/>
                  </a:lnTo>
                  <a:lnTo>
                    <a:pt x="658" y="3239"/>
                  </a:lnTo>
                  <a:lnTo>
                    <a:pt x="609" y="3385"/>
                  </a:lnTo>
                  <a:lnTo>
                    <a:pt x="536" y="3507"/>
                  </a:lnTo>
                  <a:lnTo>
                    <a:pt x="415" y="3629"/>
                  </a:lnTo>
                  <a:lnTo>
                    <a:pt x="415" y="3629"/>
                  </a:lnTo>
                  <a:lnTo>
                    <a:pt x="269" y="3800"/>
                  </a:lnTo>
                  <a:lnTo>
                    <a:pt x="147" y="3994"/>
                  </a:lnTo>
                  <a:lnTo>
                    <a:pt x="98" y="4116"/>
                  </a:lnTo>
                  <a:lnTo>
                    <a:pt x="49" y="4262"/>
                  </a:lnTo>
                  <a:lnTo>
                    <a:pt x="25" y="4408"/>
                  </a:lnTo>
                  <a:lnTo>
                    <a:pt x="1"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43"/>
            <p:cNvSpPr/>
            <p:nvPr/>
          </p:nvSpPr>
          <p:spPr>
            <a:xfrm>
              <a:off x="3515275" y="5001950"/>
              <a:ext cx="16475" cy="114475"/>
            </a:xfrm>
            <a:custGeom>
              <a:rect b="b" l="l" r="r" t="t"/>
              <a:pathLst>
                <a:path extrusionOk="0" fill="none" h="4579" w="659">
                  <a:moveTo>
                    <a:pt x="658" y="0"/>
                  </a:moveTo>
                  <a:lnTo>
                    <a:pt x="658" y="0"/>
                  </a:lnTo>
                  <a:lnTo>
                    <a:pt x="658" y="171"/>
                  </a:lnTo>
                  <a:lnTo>
                    <a:pt x="585" y="317"/>
                  </a:lnTo>
                  <a:lnTo>
                    <a:pt x="512" y="439"/>
                  </a:lnTo>
                  <a:lnTo>
                    <a:pt x="390" y="585"/>
                  </a:lnTo>
                  <a:lnTo>
                    <a:pt x="390" y="585"/>
                  </a:lnTo>
                  <a:lnTo>
                    <a:pt x="269" y="731"/>
                  </a:lnTo>
                  <a:lnTo>
                    <a:pt x="122" y="950"/>
                  </a:lnTo>
                  <a:lnTo>
                    <a:pt x="74" y="1072"/>
                  </a:lnTo>
                  <a:lnTo>
                    <a:pt x="25" y="1194"/>
                  </a:lnTo>
                  <a:lnTo>
                    <a:pt x="1" y="1364"/>
                  </a:lnTo>
                  <a:lnTo>
                    <a:pt x="1" y="1535"/>
                  </a:lnTo>
                  <a:lnTo>
                    <a:pt x="1" y="1535"/>
                  </a:lnTo>
                  <a:lnTo>
                    <a:pt x="1" y="1705"/>
                  </a:lnTo>
                  <a:lnTo>
                    <a:pt x="25" y="1851"/>
                  </a:lnTo>
                  <a:lnTo>
                    <a:pt x="74" y="1997"/>
                  </a:lnTo>
                  <a:lnTo>
                    <a:pt x="122" y="2095"/>
                  </a:lnTo>
                  <a:lnTo>
                    <a:pt x="269"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9" y="3800"/>
                  </a:lnTo>
                  <a:lnTo>
                    <a:pt x="122" y="3994"/>
                  </a:lnTo>
                  <a:lnTo>
                    <a:pt x="74" y="4116"/>
                  </a:lnTo>
                  <a:lnTo>
                    <a:pt x="25" y="4262"/>
                  </a:lnTo>
                  <a:lnTo>
                    <a:pt x="1" y="4408"/>
                  </a:lnTo>
                  <a:lnTo>
                    <a:pt x="1" y="45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0" name="Google Shape;770;p43"/>
          <p:cNvGrpSpPr/>
          <p:nvPr/>
        </p:nvGrpSpPr>
        <p:grpSpPr>
          <a:xfrm>
            <a:off x="3187977" y="4313985"/>
            <a:ext cx="319369" cy="380263"/>
            <a:chOff x="3968275" y="4980625"/>
            <a:chExt cx="379975" cy="452425"/>
          </a:xfrm>
        </p:grpSpPr>
        <p:sp>
          <p:nvSpPr>
            <p:cNvPr id="771" name="Google Shape;771;p43"/>
            <p:cNvSpPr/>
            <p:nvPr/>
          </p:nvSpPr>
          <p:spPr>
            <a:xfrm>
              <a:off x="4168000" y="4980625"/>
              <a:ext cx="85875" cy="102325"/>
            </a:xfrm>
            <a:custGeom>
              <a:rect b="b" l="l" r="r" t="t"/>
              <a:pathLst>
                <a:path extrusionOk="0" fill="none" h="4093" w="3435">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43"/>
            <p:cNvSpPr/>
            <p:nvPr/>
          </p:nvSpPr>
          <p:spPr>
            <a:xfrm>
              <a:off x="3968275" y="5043350"/>
              <a:ext cx="379975" cy="389700"/>
            </a:xfrm>
            <a:custGeom>
              <a:rect b="b" l="l" r="r" t="t"/>
              <a:pathLst>
                <a:path extrusionOk="0" fill="none" h="15588" w="15199">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43"/>
            <p:cNvSpPr/>
            <p:nvPr/>
          </p:nvSpPr>
          <p:spPr>
            <a:xfrm>
              <a:off x="4031000" y="5150500"/>
              <a:ext cx="54200" cy="61525"/>
            </a:xfrm>
            <a:custGeom>
              <a:rect b="b" l="l" r="r" t="t"/>
              <a:pathLst>
                <a:path extrusionOk="0" fill="none" h="2461" w="2168">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4" name="Google Shape;774;p43"/>
          <p:cNvGrpSpPr/>
          <p:nvPr/>
        </p:nvGrpSpPr>
        <p:grpSpPr>
          <a:xfrm>
            <a:off x="4843510" y="4398938"/>
            <a:ext cx="404323" cy="220085"/>
            <a:chOff x="5937975" y="5081700"/>
            <a:chExt cx="481050" cy="261850"/>
          </a:xfrm>
        </p:grpSpPr>
        <p:sp>
          <p:nvSpPr>
            <p:cNvPr id="775" name="Google Shape;775;p43"/>
            <p:cNvSpPr/>
            <p:nvPr/>
          </p:nvSpPr>
          <p:spPr>
            <a:xfrm>
              <a:off x="6104200" y="5081700"/>
              <a:ext cx="314825" cy="215575"/>
            </a:xfrm>
            <a:custGeom>
              <a:rect b="b" l="l" r="r" t="t"/>
              <a:pathLst>
                <a:path extrusionOk="0" fill="none" h="8623" w="12593">
                  <a:moveTo>
                    <a:pt x="5481" y="8622"/>
                  </a:moveTo>
                  <a:lnTo>
                    <a:pt x="5481" y="8622"/>
                  </a:lnTo>
                  <a:lnTo>
                    <a:pt x="6017" y="8574"/>
                  </a:lnTo>
                  <a:lnTo>
                    <a:pt x="6382" y="8525"/>
                  </a:lnTo>
                  <a:lnTo>
                    <a:pt x="6796" y="8452"/>
                  </a:lnTo>
                  <a:lnTo>
                    <a:pt x="7234" y="8354"/>
                  </a:lnTo>
                  <a:lnTo>
                    <a:pt x="7697" y="8257"/>
                  </a:lnTo>
                  <a:lnTo>
                    <a:pt x="8184" y="8086"/>
                  </a:lnTo>
                  <a:lnTo>
                    <a:pt x="8671" y="7892"/>
                  </a:lnTo>
                  <a:lnTo>
                    <a:pt x="9134" y="7648"/>
                  </a:lnTo>
                  <a:lnTo>
                    <a:pt x="9353" y="7526"/>
                  </a:lnTo>
                  <a:lnTo>
                    <a:pt x="9597" y="7356"/>
                  </a:lnTo>
                  <a:lnTo>
                    <a:pt x="9792" y="7185"/>
                  </a:lnTo>
                  <a:lnTo>
                    <a:pt x="9986" y="7015"/>
                  </a:lnTo>
                  <a:lnTo>
                    <a:pt x="10181" y="6820"/>
                  </a:lnTo>
                  <a:lnTo>
                    <a:pt x="10376" y="6601"/>
                  </a:lnTo>
                  <a:lnTo>
                    <a:pt x="10522" y="6357"/>
                  </a:lnTo>
                  <a:lnTo>
                    <a:pt x="10668" y="6114"/>
                  </a:lnTo>
                  <a:lnTo>
                    <a:pt x="10814" y="5846"/>
                  </a:lnTo>
                  <a:lnTo>
                    <a:pt x="10912" y="5554"/>
                  </a:lnTo>
                  <a:lnTo>
                    <a:pt x="11009" y="5261"/>
                  </a:lnTo>
                  <a:lnTo>
                    <a:pt x="11082" y="4945"/>
                  </a:lnTo>
                  <a:lnTo>
                    <a:pt x="11131" y="4579"/>
                  </a:lnTo>
                  <a:lnTo>
                    <a:pt x="11155" y="4214"/>
                  </a:lnTo>
                  <a:lnTo>
                    <a:pt x="11155" y="4214"/>
                  </a:lnTo>
                  <a:lnTo>
                    <a:pt x="11155" y="3873"/>
                  </a:lnTo>
                  <a:lnTo>
                    <a:pt x="11131" y="3435"/>
                  </a:lnTo>
                  <a:lnTo>
                    <a:pt x="11131" y="2972"/>
                  </a:lnTo>
                  <a:lnTo>
                    <a:pt x="11131" y="2753"/>
                  </a:lnTo>
                  <a:lnTo>
                    <a:pt x="11180" y="2582"/>
                  </a:lnTo>
                  <a:lnTo>
                    <a:pt x="12032" y="2607"/>
                  </a:lnTo>
                  <a:lnTo>
                    <a:pt x="11594" y="2120"/>
                  </a:lnTo>
                  <a:lnTo>
                    <a:pt x="11594" y="2120"/>
                  </a:lnTo>
                  <a:lnTo>
                    <a:pt x="11764" y="2046"/>
                  </a:lnTo>
                  <a:lnTo>
                    <a:pt x="11935" y="1973"/>
                  </a:lnTo>
                  <a:lnTo>
                    <a:pt x="12300" y="1827"/>
                  </a:lnTo>
                  <a:lnTo>
                    <a:pt x="12568" y="1730"/>
                  </a:lnTo>
                  <a:lnTo>
                    <a:pt x="12592" y="1681"/>
                  </a:lnTo>
                  <a:lnTo>
                    <a:pt x="12592" y="1657"/>
                  </a:lnTo>
                  <a:lnTo>
                    <a:pt x="12568" y="1632"/>
                  </a:lnTo>
                  <a:lnTo>
                    <a:pt x="12568" y="1632"/>
                  </a:lnTo>
                  <a:lnTo>
                    <a:pt x="12203" y="1511"/>
                  </a:lnTo>
                  <a:lnTo>
                    <a:pt x="11789" y="1389"/>
                  </a:lnTo>
                  <a:lnTo>
                    <a:pt x="11302" y="1267"/>
                  </a:lnTo>
                  <a:lnTo>
                    <a:pt x="11302" y="1267"/>
                  </a:lnTo>
                  <a:lnTo>
                    <a:pt x="11082" y="1024"/>
                  </a:lnTo>
                  <a:lnTo>
                    <a:pt x="10863" y="780"/>
                  </a:lnTo>
                  <a:lnTo>
                    <a:pt x="10547" y="512"/>
                  </a:lnTo>
                  <a:lnTo>
                    <a:pt x="10352" y="390"/>
                  </a:lnTo>
                  <a:lnTo>
                    <a:pt x="10157" y="269"/>
                  </a:lnTo>
                  <a:lnTo>
                    <a:pt x="9938" y="171"/>
                  </a:lnTo>
                  <a:lnTo>
                    <a:pt x="9719" y="98"/>
                  </a:lnTo>
                  <a:lnTo>
                    <a:pt x="9475" y="25"/>
                  </a:lnTo>
                  <a:lnTo>
                    <a:pt x="9231" y="1"/>
                  </a:lnTo>
                  <a:lnTo>
                    <a:pt x="8964" y="25"/>
                  </a:lnTo>
                  <a:lnTo>
                    <a:pt x="8696" y="74"/>
                  </a:lnTo>
                  <a:lnTo>
                    <a:pt x="8696" y="74"/>
                  </a:lnTo>
                  <a:lnTo>
                    <a:pt x="8501" y="122"/>
                  </a:lnTo>
                  <a:lnTo>
                    <a:pt x="8306" y="171"/>
                  </a:lnTo>
                  <a:lnTo>
                    <a:pt x="8111" y="269"/>
                  </a:lnTo>
                  <a:lnTo>
                    <a:pt x="7916" y="366"/>
                  </a:lnTo>
                  <a:lnTo>
                    <a:pt x="7746" y="488"/>
                  </a:lnTo>
                  <a:lnTo>
                    <a:pt x="7575" y="610"/>
                  </a:lnTo>
                  <a:lnTo>
                    <a:pt x="7405" y="756"/>
                  </a:lnTo>
                  <a:lnTo>
                    <a:pt x="7283" y="926"/>
                  </a:lnTo>
                  <a:lnTo>
                    <a:pt x="7137" y="1097"/>
                  </a:lnTo>
                  <a:lnTo>
                    <a:pt x="7039" y="1267"/>
                  </a:lnTo>
                  <a:lnTo>
                    <a:pt x="6942" y="1462"/>
                  </a:lnTo>
                  <a:lnTo>
                    <a:pt x="6845" y="1657"/>
                  </a:lnTo>
                  <a:lnTo>
                    <a:pt x="6796" y="1876"/>
                  </a:lnTo>
                  <a:lnTo>
                    <a:pt x="6747" y="2095"/>
                  </a:lnTo>
                  <a:lnTo>
                    <a:pt x="6723" y="2339"/>
                  </a:lnTo>
                  <a:lnTo>
                    <a:pt x="6723" y="2558"/>
                  </a:lnTo>
                  <a:lnTo>
                    <a:pt x="1" y="4360"/>
                  </a:lnTo>
                  <a:lnTo>
                    <a:pt x="1" y="4360"/>
                  </a:lnTo>
                  <a:lnTo>
                    <a:pt x="318" y="4579"/>
                  </a:lnTo>
                  <a:lnTo>
                    <a:pt x="634" y="4799"/>
                  </a:lnTo>
                  <a:lnTo>
                    <a:pt x="951" y="5018"/>
                  </a:lnTo>
                  <a:lnTo>
                    <a:pt x="1267" y="5188"/>
                  </a:lnTo>
                  <a:lnTo>
                    <a:pt x="1608" y="5359"/>
                  </a:lnTo>
                  <a:lnTo>
                    <a:pt x="1925" y="5481"/>
                  </a:lnTo>
                  <a:lnTo>
                    <a:pt x="2266" y="5602"/>
                  </a:lnTo>
                  <a:lnTo>
                    <a:pt x="2583" y="5724"/>
                  </a:lnTo>
                  <a:lnTo>
                    <a:pt x="2923" y="5797"/>
                  </a:lnTo>
                  <a:lnTo>
                    <a:pt x="3264" y="5846"/>
                  </a:lnTo>
                  <a:lnTo>
                    <a:pt x="3581" y="5895"/>
                  </a:lnTo>
                  <a:lnTo>
                    <a:pt x="3922" y="5919"/>
                  </a:lnTo>
                  <a:lnTo>
                    <a:pt x="4263" y="5919"/>
                  </a:lnTo>
                  <a:lnTo>
                    <a:pt x="4604" y="5895"/>
                  </a:lnTo>
                  <a:lnTo>
                    <a:pt x="4945" y="5846"/>
                  </a:lnTo>
                  <a:lnTo>
                    <a:pt x="5286" y="5797"/>
                  </a:lnTo>
                  <a:lnTo>
                    <a:pt x="5286" y="5797"/>
                  </a:lnTo>
                  <a:lnTo>
                    <a:pt x="5603" y="5700"/>
                  </a:lnTo>
                  <a:lnTo>
                    <a:pt x="5919" y="5627"/>
                  </a:lnTo>
                  <a:lnTo>
                    <a:pt x="6455" y="5407"/>
                  </a:lnTo>
                  <a:lnTo>
                    <a:pt x="6942" y="5188"/>
                  </a:lnTo>
                  <a:lnTo>
                    <a:pt x="7356" y="4969"/>
                  </a:lnTo>
                  <a:lnTo>
                    <a:pt x="7697" y="4750"/>
                  </a:lnTo>
                  <a:lnTo>
                    <a:pt x="7941" y="4579"/>
                  </a:lnTo>
                  <a:lnTo>
                    <a:pt x="8160" y="4409"/>
                  </a:lnTo>
                  <a:lnTo>
                    <a:pt x="8160" y="4409"/>
                  </a:lnTo>
                  <a:lnTo>
                    <a:pt x="8233" y="4360"/>
                  </a:lnTo>
                  <a:lnTo>
                    <a:pt x="8330" y="4336"/>
                  </a:lnTo>
                  <a:lnTo>
                    <a:pt x="8428" y="4360"/>
                  </a:lnTo>
                  <a:lnTo>
                    <a:pt x="8501" y="440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43"/>
            <p:cNvSpPr/>
            <p:nvPr/>
          </p:nvSpPr>
          <p:spPr>
            <a:xfrm>
              <a:off x="5937975" y="5210175"/>
              <a:ext cx="333700" cy="133375"/>
            </a:xfrm>
            <a:custGeom>
              <a:rect b="b" l="l" r="r" t="t"/>
              <a:pathLst>
                <a:path extrusionOk="0" fill="none" h="5335" w="13348">
                  <a:moveTo>
                    <a:pt x="7819" y="1"/>
                  </a:moveTo>
                  <a:lnTo>
                    <a:pt x="318" y="2533"/>
                  </a:lnTo>
                  <a:lnTo>
                    <a:pt x="318" y="2533"/>
                  </a:lnTo>
                  <a:lnTo>
                    <a:pt x="245" y="2582"/>
                  </a:lnTo>
                  <a:lnTo>
                    <a:pt x="147" y="2631"/>
                  </a:lnTo>
                  <a:lnTo>
                    <a:pt x="98" y="2704"/>
                  </a:lnTo>
                  <a:lnTo>
                    <a:pt x="50" y="2777"/>
                  </a:lnTo>
                  <a:lnTo>
                    <a:pt x="1" y="2874"/>
                  </a:lnTo>
                  <a:lnTo>
                    <a:pt x="1" y="2972"/>
                  </a:lnTo>
                  <a:lnTo>
                    <a:pt x="1" y="3045"/>
                  </a:lnTo>
                  <a:lnTo>
                    <a:pt x="25" y="3142"/>
                  </a:lnTo>
                  <a:lnTo>
                    <a:pt x="25" y="3142"/>
                  </a:lnTo>
                  <a:lnTo>
                    <a:pt x="98" y="3288"/>
                  </a:lnTo>
                  <a:lnTo>
                    <a:pt x="196" y="3386"/>
                  </a:lnTo>
                  <a:lnTo>
                    <a:pt x="318" y="3459"/>
                  </a:lnTo>
                  <a:lnTo>
                    <a:pt x="488" y="3483"/>
                  </a:lnTo>
                  <a:lnTo>
                    <a:pt x="488" y="3483"/>
                  </a:lnTo>
                  <a:lnTo>
                    <a:pt x="610" y="3459"/>
                  </a:lnTo>
                  <a:lnTo>
                    <a:pt x="269" y="3629"/>
                  </a:lnTo>
                  <a:lnTo>
                    <a:pt x="269" y="3629"/>
                  </a:lnTo>
                  <a:lnTo>
                    <a:pt x="171" y="3678"/>
                  </a:lnTo>
                  <a:lnTo>
                    <a:pt x="123" y="3751"/>
                  </a:lnTo>
                  <a:lnTo>
                    <a:pt x="50" y="3824"/>
                  </a:lnTo>
                  <a:lnTo>
                    <a:pt x="25" y="3922"/>
                  </a:lnTo>
                  <a:lnTo>
                    <a:pt x="1" y="3995"/>
                  </a:lnTo>
                  <a:lnTo>
                    <a:pt x="1" y="4092"/>
                  </a:lnTo>
                  <a:lnTo>
                    <a:pt x="1" y="4190"/>
                  </a:lnTo>
                  <a:lnTo>
                    <a:pt x="50" y="4287"/>
                  </a:lnTo>
                  <a:lnTo>
                    <a:pt x="50" y="4287"/>
                  </a:lnTo>
                  <a:lnTo>
                    <a:pt x="123" y="4409"/>
                  </a:lnTo>
                  <a:lnTo>
                    <a:pt x="220" y="4482"/>
                  </a:lnTo>
                  <a:lnTo>
                    <a:pt x="342" y="4531"/>
                  </a:lnTo>
                  <a:lnTo>
                    <a:pt x="488" y="4555"/>
                  </a:lnTo>
                  <a:lnTo>
                    <a:pt x="488" y="4555"/>
                  </a:lnTo>
                  <a:lnTo>
                    <a:pt x="586" y="4555"/>
                  </a:lnTo>
                  <a:lnTo>
                    <a:pt x="683" y="4506"/>
                  </a:lnTo>
                  <a:lnTo>
                    <a:pt x="853" y="4433"/>
                  </a:lnTo>
                  <a:lnTo>
                    <a:pt x="853" y="4433"/>
                  </a:lnTo>
                  <a:lnTo>
                    <a:pt x="780" y="4555"/>
                  </a:lnTo>
                  <a:lnTo>
                    <a:pt x="756" y="4701"/>
                  </a:lnTo>
                  <a:lnTo>
                    <a:pt x="780" y="4847"/>
                  </a:lnTo>
                  <a:lnTo>
                    <a:pt x="829" y="4993"/>
                  </a:lnTo>
                  <a:lnTo>
                    <a:pt x="829" y="4993"/>
                  </a:lnTo>
                  <a:lnTo>
                    <a:pt x="926" y="5091"/>
                  </a:lnTo>
                  <a:lnTo>
                    <a:pt x="1024" y="5139"/>
                  </a:lnTo>
                  <a:lnTo>
                    <a:pt x="1121" y="5188"/>
                  </a:lnTo>
                  <a:lnTo>
                    <a:pt x="1243" y="5212"/>
                  </a:lnTo>
                  <a:lnTo>
                    <a:pt x="1243" y="5212"/>
                  </a:lnTo>
                  <a:lnTo>
                    <a:pt x="1389" y="5188"/>
                  </a:lnTo>
                  <a:lnTo>
                    <a:pt x="1511" y="5115"/>
                  </a:lnTo>
                  <a:lnTo>
                    <a:pt x="6065" y="2144"/>
                  </a:lnTo>
                  <a:lnTo>
                    <a:pt x="6065" y="2144"/>
                  </a:lnTo>
                  <a:lnTo>
                    <a:pt x="6528" y="2363"/>
                  </a:lnTo>
                  <a:lnTo>
                    <a:pt x="7088" y="2582"/>
                  </a:lnTo>
                  <a:lnTo>
                    <a:pt x="7770" y="2826"/>
                  </a:lnTo>
                  <a:lnTo>
                    <a:pt x="8501" y="3045"/>
                  </a:lnTo>
                  <a:lnTo>
                    <a:pt x="9280" y="3240"/>
                  </a:lnTo>
                  <a:lnTo>
                    <a:pt x="10060" y="3386"/>
                  </a:lnTo>
                  <a:lnTo>
                    <a:pt x="10425" y="3435"/>
                  </a:lnTo>
                  <a:lnTo>
                    <a:pt x="10790" y="3483"/>
                  </a:lnTo>
                  <a:lnTo>
                    <a:pt x="11156" y="3483"/>
                  </a:lnTo>
                  <a:lnTo>
                    <a:pt x="11497" y="3483"/>
                  </a:lnTo>
                  <a:lnTo>
                    <a:pt x="12178" y="5188"/>
                  </a:lnTo>
                  <a:lnTo>
                    <a:pt x="12178" y="5188"/>
                  </a:lnTo>
                  <a:lnTo>
                    <a:pt x="12227" y="5237"/>
                  </a:lnTo>
                  <a:lnTo>
                    <a:pt x="12276" y="5286"/>
                  </a:lnTo>
                  <a:lnTo>
                    <a:pt x="12349" y="5310"/>
                  </a:lnTo>
                  <a:lnTo>
                    <a:pt x="12422" y="5334"/>
                  </a:lnTo>
                  <a:lnTo>
                    <a:pt x="13347" y="533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43"/>
            <p:cNvSpPr/>
            <p:nvPr/>
          </p:nvSpPr>
          <p:spPr>
            <a:xfrm>
              <a:off x="6352025" y="5109100"/>
              <a:ext cx="19500" cy="18900"/>
            </a:xfrm>
            <a:custGeom>
              <a:rect b="b" l="l" r="r" t="t"/>
              <a:pathLst>
                <a:path extrusionOk="0" h="756" w="780">
                  <a:moveTo>
                    <a:pt x="317" y="1"/>
                  </a:moveTo>
                  <a:lnTo>
                    <a:pt x="244" y="25"/>
                  </a:lnTo>
                  <a:lnTo>
                    <a:pt x="122" y="98"/>
                  </a:lnTo>
                  <a:lnTo>
                    <a:pt x="49" y="220"/>
                  </a:lnTo>
                  <a:lnTo>
                    <a:pt x="25" y="293"/>
                  </a:lnTo>
                  <a:lnTo>
                    <a:pt x="0" y="390"/>
                  </a:lnTo>
                  <a:lnTo>
                    <a:pt x="25" y="463"/>
                  </a:lnTo>
                  <a:lnTo>
                    <a:pt x="49" y="536"/>
                  </a:lnTo>
                  <a:lnTo>
                    <a:pt x="122" y="658"/>
                  </a:lnTo>
                  <a:lnTo>
                    <a:pt x="244" y="731"/>
                  </a:lnTo>
                  <a:lnTo>
                    <a:pt x="317" y="756"/>
                  </a:lnTo>
                  <a:lnTo>
                    <a:pt x="463" y="756"/>
                  </a:lnTo>
                  <a:lnTo>
                    <a:pt x="536" y="731"/>
                  </a:lnTo>
                  <a:lnTo>
                    <a:pt x="658" y="658"/>
                  </a:lnTo>
                  <a:lnTo>
                    <a:pt x="755" y="536"/>
                  </a:lnTo>
                  <a:lnTo>
                    <a:pt x="780" y="463"/>
                  </a:lnTo>
                  <a:lnTo>
                    <a:pt x="780" y="390"/>
                  </a:lnTo>
                  <a:lnTo>
                    <a:pt x="780" y="293"/>
                  </a:lnTo>
                  <a:lnTo>
                    <a:pt x="755" y="220"/>
                  </a:lnTo>
                  <a:lnTo>
                    <a:pt x="658" y="98"/>
                  </a:lnTo>
                  <a:lnTo>
                    <a:pt x="536" y="25"/>
                  </a:lnTo>
                  <a:lnTo>
                    <a:pt x="463" y="1"/>
                  </a:lnTo>
                  <a:close/>
                </a:path>
              </a:pathLst>
            </a:cu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8" name="Google Shape;778;p43"/>
          <p:cNvGrpSpPr/>
          <p:nvPr/>
        </p:nvGrpSpPr>
        <p:grpSpPr>
          <a:xfrm>
            <a:off x="5461718" y="4356472"/>
            <a:ext cx="290183" cy="333678"/>
            <a:chOff x="6673500" y="5031175"/>
            <a:chExt cx="345250" cy="397000"/>
          </a:xfrm>
        </p:grpSpPr>
        <p:sp>
          <p:nvSpPr>
            <p:cNvPr id="779" name="Google Shape;779;p43"/>
            <p:cNvSpPr/>
            <p:nvPr/>
          </p:nvSpPr>
          <p:spPr>
            <a:xfrm>
              <a:off x="6731950" y="5031175"/>
              <a:ext cx="105375" cy="147375"/>
            </a:xfrm>
            <a:custGeom>
              <a:rect b="b" l="l" r="r" t="t"/>
              <a:pathLst>
                <a:path extrusionOk="0" fill="none" h="5895" w="4215">
                  <a:moveTo>
                    <a:pt x="2436" y="5894"/>
                  </a:moveTo>
                  <a:lnTo>
                    <a:pt x="2436" y="5894"/>
                  </a:lnTo>
                  <a:lnTo>
                    <a:pt x="2656" y="5845"/>
                  </a:lnTo>
                  <a:lnTo>
                    <a:pt x="2850" y="5772"/>
                  </a:lnTo>
                  <a:lnTo>
                    <a:pt x="3045" y="5699"/>
                  </a:lnTo>
                  <a:lnTo>
                    <a:pt x="3216" y="5577"/>
                  </a:lnTo>
                  <a:lnTo>
                    <a:pt x="3386" y="5456"/>
                  </a:lnTo>
                  <a:lnTo>
                    <a:pt x="3532" y="5285"/>
                  </a:lnTo>
                  <a:lnTo>
                    <a:pt x="3678" y="5115"/>
                  </a:lnTo>
                  <a:lnTo>
                    <a:pt x="3800" y="4920"/>
                  </a:lnTo>
                  <a:lnTo>
                    <a:pt x="3922" y="4725"/>
                  </a:lnTo>
                  <a:lnTo>
                    <a:pt x="4019" y="4506"/>
                  </a:lnTo>
                  <a:lnTo>
                    <a:pt x="4092" y="4262"/>
                  </a:lnTo>
                  <a:lnTo>
                    <a:pt x="4141" y="4019"/>
                  </a:lnTo>
                  <a:lnTo>
                    <a:pt x="4190" y="3775"/>
                  </a:lnTo>
                  <a:lnTo>
                    <a:pt x="4214" y="3507"/>
                  </a:lnTo>
                  <a:lnTo>
                    <a:pt x="4190" y="3239"/>
                  </a:lnTo>
                  <a:lnTo>
                    <a:pt x="4166" y="2971"/>
                  </a:lnTo>
                  <a:lnTo>
                    <a:pt x="4166" y="2971"/>
                  </a:lnTo>
                  <a:lnTo>
                    <a:pt x="4044" y="1876"/>
                  </a:lnTo>
                  <a:lnTo>
                    <a:pt x="3946" y="1364"/>
                  </a:lnTo>
                  <a:lnTo>
                    <a:pt x="3825" y="901"/>
                  </a:lnTo>
                  <a:lnTo>
                    <a:pt x="3727" y="682"/>
                  </a:lnTo>
                  <a:lnTo>
                    <a:pt x="3654" y="512"/>
                  </a:lnTo>
                  <a:lnTo>
                    <a:pt x="3532" y="341"/>
                  </a:lnTo>
                  <a:lnTo>
                    <a:pt x="3411" y="219"/>
                  </a:lnTo>
                  <a:lnTo>
                    <a:pt x="3264" y="122"/>
                  </a:lnTo>
                  <a:lnTo>
                    <a:pt x="3118" y="49"/>
                  </a:lnTo>
                  <a:lnTo>
                    <a:pt x="2923" y="0"/>
                  </a:lnTo>
                  <a:lnTo>
                    <a:pt x="2729" y="25"/>
                  </a:lnTo>
                  <a:lnTo>
                    <a:pt x="2729" y="25"/>
                  </a:lnTo>
                  <a:lnTo>
                    <a:pt x="2509" y="73"/>
                  </a:lnTo>
                  <a:lnTo>
                    <a:pt x="2266" y="146"/>
                  </a:lnTo>
                  <a:lnTo>
                    <a:pt x="2022" y="268"/>
                  </a:lnTo>
                  <a:lnTo>
                    <a:pt x="1779" y="414"/>
                  </a:lnTo>
                  <a:lnTo>
                    <a:pt x="1535" y="609"/>
                  </a:lnTo>
                  <a:lnTo>
                    <a:pt x="1316" y="804"/>
                  </a:lnTo>
                  <a:lnTo>
                    <a:pt x="1072" y="1023"/>
                  </a:lnTo>
                  <a:lnTo>
                    <a:pt x="853" y="1267"/>
                  </a:lnTo>
                  <a:lnTo>
                    <a:pt x="658" y="1535"/>
                  </a:lnTo>
                  <a:lnTo>
                    <a:pt x="488" y="1802"/>
                  </a:lnTo>
                  <a:lnTo>
                    <a:pt x="317" y="2095"/>
                  </a:lnTo>
                  <a:lnTo>
                    <a:pt x="196" y="2363"/>
                  </a:lnTo>
                  <a:lnTo>
                    <a:pt x="98" y="2655"/>
                  </a:lnTo>
                  <a:lnTo>
                    <a:pt x="25" y="2947"/>
                  </a:lnTo>
                  <a:lnTo>
                    <a:pt x="1" y="3239"/>
                  </a:lnTo>
                  <a:lnTo>
                    <a:pt x="1" y="3507"/>
                  </a:lnTo>
                  <a:lnTo>
                    <a:pt x="1" y="3507"/>
                  </a:lnTo>
                  <a:lnTo>
                    <a:pt x="50" y="3775"/>
                  </a:lnTo>
                  <a:lnTo>
                    <a:pt x="123" y="4043"/>
                  </a:lnTo>
                  <a:lnTo>
                    <a:pt x="196" y="4287"/>
                  </a:lnTo>
                  <a:lnTo>
                    <a:pt x="293" y="4530"/>
                  </a:lnTo>
                  <a:lnTo>
                    <a:pt x="415" y="4749"/>
                  </a:lnTo>
                  <a:lnTo>
                    <a:pt x="561" y="4944"/>
                  </a:lnTo>
                  <a:lnTo>
                    <a:pt x="707" y="5139"/>
                  </a:lnTo>
                  <a:lnTo>
                    <a:pt x="853" y="5310"/>
                  </a:lnTo>
                  <a:lnTo>
                    <a:pt x="1024" y="5456"/>
                  </a:lnTo>
                  <a:lnTo>
                    <a:pt x="1219" y="5602"/>
                  </a:lnTo>
                  <a:lnTo>
                    <a:pt x="1389" y="5699"/>
                  </a:lnTo>
                  <a:lnTo>
                    <a:pt x="1584" y="5797"/>
                  </a:lnTo>
                  <a:lnTo>
                    <a:pt x="1803" y="5845"/>
                  </a:lnTo>
                  <a:lnTo>
                    <a:pt x="1998" y="5894"/>
                  </a:lnTo>
                  <a:lnTo>
                    <a:pt x="2217" y="5894"/>
                  </a:lnTo>
                  <a:lnTo>
                    <a:pt x="2436" y="5894"/>
                  </a:lnTo>
                  <a:lnTo>
                    <a:pt x="2436" y="589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43"/>
            <p:cNvSpPr/>
            <p:nvPr/>
          </p:nvSpPr>
          <p:spPr>
            <a:xfrm>
              <a:off x="6673500" y="5146850"/>
              <a:ext cx="84050" cy="116925"/>
            </a:xfrm>
            <a:custGeom>
              <a:rect b="b" l="l" r="r" t="t"/>
              <a:pathLst>
                <a:path extrusionOk="0" fill="none" h="4677" w="3362">
                  <a:moveTo>
                    <a:pt x="2875" y="4579"/>
                  </a:moveTo>
                  <a:lnTo>
                    <a:pt x="2875" y="4579"/>
                  </a:lnTo>
                  <a:lnTo>
                    <a:pt x="3021" y="4482"/>
                  </a:lnTo>
                  <a:lnTo>
                    <a:pt x="3143" y="4385"/>
                  </a:lnTo>
                  <a:lnTo>
                    <a:pt x="3240" y="4287"/>
                  </a:lnTo>
                  <a:lnTo>
                    <a:pt x="3313" y="4141"/>
                  </a:lnTo>
                  <a:lnTo>
                    <a:pt x="3362" y="3995"/>
                  </a:lnTo>
                  <a:lnTo>
                    <a:pt x="3362" y="3849"/>
                  </a:lnTo>
                  <a:lnTo>
                    <a:pt x="3362" y="3678"/>
                  </a:lnTo>
                  <a:lnTo>
                    <a:pt x="3337" y="3508"/>
                  </a:lnTo>
                  <a:lnTo>
                    <a:pt x="3240" y="3118"/>
                  </a:lnTo>
                  <a:lnTo>
                    <a:pt x="3069" y="2704"/>
                  </a:lnTo>
                  <a:lnTo>
                    <a:pt x="2704" y="1803"/>
                  </a:lnTo>
                  <a:lnTo>
                    <a:pt x="2704" y="1803"/>
                  </a:lnTo>
                  <a:lnTo>
                    <a:pt x="2363" y="950"/>
                  </a:lnTo>
                  <a:lnTo>
                    <a:pt x="2193" y="609"/>
                  </a:lnTo>
                  <a:lnTo>
                    <a:pt x="2022" y="342"/>
                  </a:lnTo>
                  <a:lnTo>
                    <a:pt x="1949" y="220"/>
                  </a:lnTo>
                  <a:lnTo>
                    <a:pt x="1852" y="122"/>
                  </a:lnTo>
                  <a:lnTo>
                    <a:pt x="1730" y="74"/>
                  </a:lnTo>
                  <a:lnTo>
                    <a:pt x="1633" y="25"/>
                  </a:lnTo>
                  <a:lnTo>
                    <a:pt x="1486" y="1"/>
                  </a:lnTo>
                  <a:lnTo>
                    <a:pt x="1365" y="1"/>
                  </a:lnTo>
                  <a:lnTo>
                    <a:pt x="1194" y="25"/>
                  </a:lnTo>
                  <a:lnTo>
                    <a:pt x="1024" y="98"/>
                  </a:lnTo>
                  <a:lnTo>
                    <a:pt x="1024" y="98"/>
                  </a:lnTo>
                  <a:lnTo>
                    <a:pt x="853" y="171"/>
                  </a:lnTo>
                  <a:lnTo>
                    <a:pt x="707" y="269"/>
                  </a:lnTo>
                  <a:lnTo>
                    <a:pt x="561" y="390"/>
                  </a:lnTo>
                  <a:lnTo>
                    <a:pt x="439" y="536"/>
                  </a:lnTo>
                  <a:lnTo>
                    <a:pt x="317" y="683"/>
                  </a:lnTo>
                  <a:lnTo>
                    <a:pt x="220" y="853"/>
                  </a:lnTo>
                  <a:lnTo>
                    <a:pt x="147" y="1048"/>
                  </a:lnTo>
                  <a:lnTo>
                    <a:pt x="74" y="1243"/>
                  </a:lnTo>
                  <a:lnTo>
                    <a:pt x="49" y="1438"/>
                  </a:lnTo>
                  <a:lnTo>
                    <a:pt x="1" y="1657"/>
                  </a:lnTo>
                  <a:lnTo>
                    <a:pt x="1" y="1876"/>
                  </a:lnTo>
                  <a:lnTo>
                    <a:pt x="1" y="2095"/>
                  </a:lnTo>
                  <a:lnTo>
                    <a:pt x="25" y="2339"/>
                  </a:lnTo>
                  <a:lnTo>
                    <a:pt x="74" y="2558"/>
                  </a:lnTo>
                  <a:lnTo>
                    <a:pt x="147" y="2801"/>
                  </a:lnTo>
                  <a:lnTo>
                    <a:pt x="220" y="3045"/>
                  </a:lnTo>
                  <a:lnTo>
                    <a:pt x="220" y="3045"/>
                  </a:lnTo>
                  <a:lnTo>
                    <a:pt x="342" y="3264"/>
                  </a:lnTo>
                  <a:lnTo>
                    <a:pt x="439" y="3483"/>
                  </a:lnTo>
                  <a:lnTo>
                    <a:pt x="585" y="3678"/>
                  </a:lnTo>
                  <a:lnTo>
                    <a:pt x="731" y="3849"/>
                  </a:lnTo>
                  <a:lnTo>
                    <a:pt x="878" y="4019"/>
                  </a:lnTo>
                  <a:lnTo>
                    <a:pt x="1048" y="4165"/>
                  </a:lnTo>
                  <a:lnTo>
                    <a:pt x="1219" y="4311"/>
                  </a:lnTo>
                  <a:lnTo>
                    <a:pt x="1389" y="4409"/>
                  </a:lnTo>
                  <a:lnTo>
                    <a:pt x="1559" y="4506"/>
                  </a:lnTo>
                  <a:lnTo>
                    <a:pt x="1754" y="4579"/>
                  </a:lnTo>
                  <a:lnTo>
                    <a:pt x="1949" y="4628"/>
                  </a:lnTo>
                  <a:lnTo>
                    <a:pt x="2120" y="4677"/>
                  </a:lnTo>
                  <a:lnTo>
                    <a:pt x="2314" y="4677"/>
                  </a:lnTo>
                  <a:lnTo>
                    <a:pt x="2509" y="4677"/>
                  </a:lnTo>
                  <a:lnTo>
                    <a:pt x="2680" y="4628"/>
                  </a:lnTo>
                  <a:lnTo>
                    <a:pt x="2875" y="4579"/>
                  </a:lnTo>
                  <a:lnTo>
                    <a:pt x="2875" y="457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43"/>
            <p:cNvSpPr/>
            <p:nvPr/>
          </p:nvSpPr>
          <p:spPr>
            <a:xfrm>
              <a:off x="6859225" y="5033600"/>
              <a:ext cx="105350" cy="144950"/>
            </a:xfrm>
            <a:custGeom>
              <a:rect b="b" l="l" r="r" t="t"/>
              <a:pathLst>
                <a:path extrusionOk="0" fill="none" h="5798" w="4214">
                  <a:moveTo>
                    <a:pt x="1778" y="5797"/>
                  </a:moveTo>
                  <a:lnTo>
                    <a:pt x="1778" y="5797"/>
                  </a:lnTo>
                  <a:lnTo>
                    <a:pt x="1997" y="5797"/>
                  </a:lnTo>
                  <a:lnTo>
                    <a:pt x="2216" y="5797"/>
                  </a:lnTo>
                  <a:lnTo>
                    <a:pt x="2411" y="5748"/>
                  </a:lnTo>
                  <a:lnTo>
                    <a:pt x="2630" y="5700"/>
                  </a:lnTo>
                  <a:lnTo>
                    <a:pt x="2825" y="5602"/>
                  </a:lnTo>
                  <a:lnTo>
                    <a:pt x="2996" y="5505"/>
                  </a:lnTo>
                  <a:lnTo>
                    <a:pt x="3191" y="5359"/>
                  </a:lnTo>
                  <a:lnTo>
                    <a:pt x="3361" y="5213"/>
                  </a:lnTo>
                  <a:lnTo>
                    <a:pt x="3507" y="5042"/>
                  </a:lnTo>
                  <a:lnTo>
                    <a:pt x="3653" y="4847"/>
                  </a:lnTo>
                  <a:lnTo>
                    <a:pt x="3799" y="4652"/>
                  </a:lnTo>
                  <a:lnTo>
                    <a:pt x="3921" y="4433"/>
                  </a:lnTo>
                  <a:lnTo>
                    <a:pt x="4019" y="4190"/>
                  </a:lnTo>
                  <a:lnTo>
                    <a:pt x="4092" y="3946"/>
                  </a:lnTo>
                  <a:lnTo>
                    <a:pt x="4165" y="3678"/>
                  </a:lnTo>
                  <a:lnTo>
                    <a:pt x="4213" y="3410"/>
                  </a:lnTo>
                  <a:lnTo>
                    <a:pt x="4213" y="3410"/>
                  </a:lnTo>
                  <a:lnTo>
                    <a:pt x="4213" y="3142"/>
                  </a:lnTo>
                  <a:lnTo>
                    <a:pt x="4189" y="2850"/>
                  </a:lnTo>
                  <a:lnTo>
                    <a:pt x="4116" y="2582"/>
                  </a:lnTo>
                  <a:lnTo>
                    <a:pt x="4019" y="2290"/>
                  </a:lnTo>
                  <a:lnTo>
                    <a:pt x="3897" y="2022"/>
                  </a:lnTo>
                  <a:lnTo>
                    <a:pt x="3726" y="1730"/>
                  </a:lnTo>
                  <a:lnTo>
                    <a:pt x="3556" y="1486"/>
                  </a:lnTo>
                  <a:lnTo>
                    <a:pt x="3361" y="1218"/>
                  </a:lnTo>
                  <a:lnTo>
                    <a:pt x="3142" y="999"/>
                  </a:lnTo>
                  <a:lnTo>
                    <a:pt x="2898" y="780"/>
                  </a:lnTo>
                  <a:lnTo>
                    <a:pt x="2679" y="585"/>
                  </a:lnTo>
                  <a:lnTo>
                    <a:pt x="2436" y="415"/>
                  </a:lnTo>
                  <a:lnTo>
                    <a:pt x="2192" y="269"/>
                  </a:lnTo>
                  <a:lnTo>
                    <a:pt x="1948" y="147"/>
                  </a:lnTo>
                  <a:lnTo>
                    <a:pt x="1705" y="74"/>
                  </a:lnTo>
                  <a:lnTo>
                    <a:pt x="1486" y="25"/>
                  </a:lnTo>
                  <a:lnTo>
                    <a:pt x="1486" y="25"/>
                  </a:lnTo>
                  <a:lnTo>
                    <a:pt x="1291" y="1"/>
                  </a:lnTo>
                  <a:lnTo>
                    <a:pt x="1096" y="49"/>
                  </a:lnTo>
                  <a:lnTo>
                    <a:pt x="950" y="98"/>
                  </a:lnTo>
                  <a:lnTo>
                    <a:pt x="804" y="195"/>
                  </a:lnTo>
                  <a:lnTo>
                    <a:pt x="682" y="317"/>
                  </a:lnTo>
                  <a:lnTo>
                    <a:pt x="585" y="463"/>
                  </a:lnTo>
                  <a:lnTo>
                    <a:pt x="487" y="658"/>
                  </a:lnTo>
                  <a:lnTo>
                    <a:pt x="390" y="853"/>
                  </a:lnTo>
                  <a:lnTo>
                    <a:pt x="268" y="1291"/>
                  </a:lnTo>
                  <a:lnTo>
                    <a:pt x="170" y="1803"/>
                  </a:lnTo>
                  <a:lnTo>
                    <a:pt x="49" y="2874"/>
                  </a:lnTo>
                  <a:lnTo>
                    <a:pt x="49" y="2874"/>
                  </a:lnTo>
                  <a:lnTo>
                    <a:pt x="0" y="3142"/>
                  </a:lnTo>
                  <a:lnTo>
                    <a:pt x="0" y="3410"/>
                  </a:lnTo>
                  <a:lnTo>
                    <a:pt x="24" y="3678"/>
                  </a:lnTo>
                  <a:lnTo>
                    <a:pt x="73" y="3922"/>
                  </a:lnTo>
                  <a:lnTo>
                    <a:pt x="122" y="4165"/>
                  </a:lnTo>
                  <a:lnTo>
                    <a:pt x="195" y="4409"/>
                  </a:lnTo>
                  <a:lnTo>
                    <a:pt x="292" y="4628"/>
                  </a:lnTo>
                  <a:lnTo>
                    <a:pt x="414" y="4823"/>
                  </a:lnTo>
                  <a:lnTo>
                    <a:pt x="536" y="5018"/>
                  </a:lnTo>
                  <a:lnTo>
                    <a:pt x="682" y="5188"/>
                  </a:lnTo>
                  <a:lnTo>
                    <a:pt x="828" y="5359"/>
                  </a:lnTo>
                  <a:lnTo>
                    <a:pt x="999" y="5480"/>
                  </a:lnTo>
                  <a:lnTo>
                    <a:pt x="1169" y="5602"/>
                  </a:lnTo>
                  <a:lnTo>
                    <a:pt x="1364" y="5675"/>
                  </a:lnTo>
                  <a:lnTo>
                    <a:pt x="1583" y="5748"/>
                  </a:lnTo>
                  <a:lnTo>
                    <a:pt x="1778" y="5797"/>
                  </a:lnTo>
                  <a:lnTo>
                    <a:pt x="1778" y="579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43"/>
            <p:cNvSpPr/>
            <p:nvPr/>
          </p:nvSpPr>
          <p:spPr>
            <a:xfrm>
              <a:off x="6931675" y="5150500"/>
              <a:ext cx="87075" cy="115725"/>
            </a:xfrm>
            <a:custGeom>
              <a:rect b="b" l="l" r="r" t="t"/>
              <a:pathLst>
                <a:path extrusionOk="0" fill="none" h="4629" w="3483">
                  <a:moveTo>
                    <a:pt x="2558" y="98"/>
                  </a:moveTo>
                  <a:lnTo>
                    <a:pt x="2558" y="98"/>
                  </a:lnTo>
                  <a:lnTo>
                    <a:pt x="2387" y="49"/>
                  </a:lnTo>
                  <a:lnTo>
                    <a:pt x="2241" y="1"/>
                  </a:lnTo>
                  <a:lnTo>
                    <a:pt x="2095" y="1"/>
                  </a:lnTo>
                  <a:lnTo>
                    <a:pt x="1973" y="1"/>
                  </a:lnTo>
                  <a:lnTo>
                    <a:pt x="1851" y="49"/>
                  </a:lnTo>
                  <a:lnTo>
                    <a:pt x="1729" y="98"/>
                  </a:lnTo>
                  <a:lnTo>
                    <a:pt x="1632" y="196"/>
                  </a:lnTo>
                  <a:lnTo>
                    <a:pt x="1535" y="293"/>
                  </a:lnTo>
                  <a:lnTo>
                    <a:pt x="1364" y="561"/>
                  </a:lnTo>
                  <a:lnTo>
                    <a:pt x="1169" y="902"/>
                  </a:lnTo>
                  <a:lnTo>
                    <a:pt x="780" y="1730"/>
                  </a:lnTo>
                  <a:lnTo>
                    <a:pt x="780" y="1730"/>
                  </a:lnTo>
                  <a:lnTo>
                    <a:pt x="366" y="2607"/>
                  </a:lnTo>
                  <a:lnTo>
                    <a:pt x="195" y="2996"/>
                  </a:lnTo>
                  <a:lnTo>
                    <a:pt x="73" y="3386"/>
                  </a:lnTo>
                  <a:lnTo>
                    <a:pt x="25" y="3557"/>
                  </a:lnTo>
                  <a:lnTo>
                    <a:pt x="0" y="3727"/>
                  </a:lnTo>
                  <a:lnTo>
                    <a:pt x="25" y="3898"/>
                  </a:lnTo>
                  <a:lnTo>
                    <a:pt x="49" y="4044"/>
                  </a:lnTo>
                  <a:lnTo>
                    <a:pt x="98" y="4165"/>
                  </a:lnTo>
                  <a:lnTo>
                    <a:pt x="195" y="4287"/>
                  </a:lnTo>
                  <a:lnTo>
                    <a:pt x="317" y="4385"/>
                  </a:lnTo>
                  <a:lnTo>
                    <a:pt x="463" y="4482"/>
                  </a:lnTo>
                  <a:lnTo>
                    <a:pt x="463" y="4482"/>
                  </a:lnTo>
                  <a:lnTo>
                    <a:pt x="633" y="4555"/>
                  </a:lnTo>
                  <a:lnTo>
                    <a:pt x="828" y="4604"/>
                  </a:lnTo>
                  <a:lnTo>
                    <a:pt x="1023" y="4628"/>
                  </a:lnTo>
                  <a:lnTo>
                    <a:pt x="1194" y="4628"/>
                  </a:lnTo>
                  <a:lnTo>
                    <a:pt x="1388" y="4604"/>
                  </a:lnTo>
                  <a:lnTo>
                    <a:pt x="1583" y="4555"/>
                  </a:lnTo>
                  <a:lnTo>
                    <a:pt x="1778" y="4482"/>
                  </a:lnTo>
                  <a:lnTo>
                    <a:pt x="1949" y="4409"/>
                  </a:lnTo>
                  <a:lnTo>
                    <a:pt x="2143" y="4312"/>
                  </a:lnTo>
                  <a:lnTo>
                    <a:pt x="2314" y="4190"/>
                  </a:lnTo>
                  <a:lnTo>
                    <a:pt x="2484" y="4044"/>
                  </a:lnTo>
                  <a:lnTo>
                    <a:pt x="2655" y="3873"/>
                  </a:lnTo>
                  <a:lnTo>
                    <a:pt x="2801" y="3703"/>
                  </a:lnTo>
                  <a:lnTo>
                    <a:pt x="2947" y="3508"/>
                  </a:lnTo>
                  <a:lnTo>
                    <a:pt x="3069" y="3313"/>
                  </a:lnTo>
                  <a:lnTo>
                    <a:pt x="3191" y="3094"/>
                  </a:lnTo>
                  <a:lnTo>
                    <a:pt x="3191" y="3094"/>
                  </a:lnTo>
                  <a:lnTo>
                    <a:pt x="3288" y="2875"/>
                  </a:lnTo>
                  <a:lnTo>
                    <a:pt x="3361" y="2631"/>
                  </a:lnTo>
                  <a:lnTo>
                    <a:pt x="3410" y="2412"/>
                  </a:lnTo>
                  <a:lnTo>
                    <a:pt x="3459" y="2168"/>
                  </a:lnTo>
                  <a:lnTo>
                    <a:pt x="3483" y="1949"/>
                  </a:lnTo>
                  <a:lnTo>
                    <a:pt x="3483" y="1730"/>
                  </a:lnTo>
                  <a:lnTo>
                    <a:pt x="3459" y="1511"/>
                  </a:lnTo>
                  <a:lnTo>
                    <a:pt x="3434" y="1316"/>
                  </a:lnTo>
                  <a:lnTo>
                    <a:pt x="3386" y="1121"/>
                  </a:lnTo>
                  <a:lnTo>
                    <a:pt x="3313" y="926"/>
                  </a:lnTo>
                  <a:lnTo>
                    <a:pt x="3239" y="756"/>
                  </a:lnTo>
                  <a:lnTo>
                    <a:pt x="3118" y="585"/>
                  </a:lnTo>
                  <a:lnTo>
                    <a:pt x="2996" y="439"/>
                  </a:lnTo>
                  <a:lnTo>
                    <a:pt x="2874" y="317"/>
                  </a:lnTo>
                  <a:lnTo>
                    <a:pt x="2728" y="196"/>
                  </a:lnTo>
                  <a:lnTo>
                    <a:pt x="2558" y="98"/>
                  </a:lnTo>
                  <a:lnTo>
                    <a:pt x="2558" y="9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43"/>
            <p:cNvSpPr/>
            <p:nvPr/>
          </p:nvSpPr>
          <p:spPr>
            <a:xfrm>
              <a:off x="6715525" y="5180350"/>
              <a:ext cx="263050" cy="247825"/>
            </a:xfrm>
            <a:custGeom>
              <a:rect b="b" l="l" r="r" t="t"/>
              <a:pathLst>
                <a:path extrusionOk="0" fill="none" h="9913" w="10522">
                  <a:moveTo>
                    <a:pt x="8135" y="3191"/>
                  </a:moveTo>
                  <a:lnTo>
                    <a:pt x="8135" y="3191"/>
                  </a:lnTo>
                  <a:lnTo>
                    <a:pt x="8037" y="2923"/>
                  </a:lnTo>
                  <a:lnTo>
                    <a:pt x="7940" y="2655"/>
                  </a:lnTo>
                  <a:lnTo>
                    <a:pt x="7794" y="2119"/>
                  </a:lnTo>
                  <a:lnTo>
                    <a:pt x="7721" y="1851"/>
                  </a:lnTo>
                  <a:lnTo>
                    <a:pt x="7623" y="1608"/>
                  </a:lnTo>
                  <a:lnTo>
                    <a:pt x="7502" y="1340"/>
                  </a:lnTo>
                  <a:lnTo>
                    <a:pt x="7355" y="1120"/>
                  </a:lnTo>
                  <a:lnTo>
                    <a:pt x="7355" y="1120"/>
                  </a:lnTo>
                  <a:lnTo>
                    <a:pt x="7161" y="853"/>
                  </a:lnTo>
                  <a:lnTo>
                    <a:pt x="6941" y="633"/>
                  </a:lnTo>
                  <a:lnTo>
                    <a:pt x="6698" y="463"/>
                  </a:lnTo>
                  <a:lnTo>
                    <a:pt x="6430" y="292"/>
                  </a:lnTo>
                  <a:lnTo>
                    <a:pt x="6162" y="171"/>
                  </a:lnTo>
                  <a:lnTo>
                    <a:pt x="5870" y="73"/>
                  </a:lnTo>
                  <a:lnTo>
                    <a:pt x="5578" y="25"/>
                  </a:lnTo>
                  <a:lnTo>
                    <a:pt x="5285" y="0"/>
                  </a:lnTo>
                  <a:lnTo>
                    <a:pt x="5285" y="0"/>
                  </a:lnTo>
                  <a:lnTo>
                    <a:pt x="5261" y="0"/>
                  </a:lnTo>
                  <a:lnTo>
                    <a:pt x="5261" y="0"/>
                  </a:lnTo>
                  <a:lnTo>
                    <a:pt x="5237" y="0"/>
                  </a:lnTo>
                  <a:lnTo>
                    <a:pt x="5237" y="0"/>
                  </a:lnTo>
                  <a:lnTo>
                    <a:pt x="4944" y="25"/>
                  </a:lnTo>
                  <a:lnTo>
                    <a:pt x="4652" y="73"/>
                  </a:lnTo>
                  <a:lnTo>
                    <a:pt x="4360" y="171"/>
                  </a:lnTo>
                  <a:lnTo>
                    <a:pt x="4092" y="292"/>
                  </a:lnTo>
                  <a:lnTo>
                    <a:pt x="3824" y="463"/>
                  </a:lnTo>
                  <a:lnTo>
                    <a:pt x="3580" y="633"/>
                  </a:lnTo>
                  <a:lnTo>
                    <a:pt x="3361" y="853"/>
                  </a:lnTo>
                  <a:lnTo>
                    <a:pt x="3166" y="1120"/>
                  </a:lnTo>
                  <a:lnTo>
                    <a:pt x="3166" y="1120"/>
                  </a:lnTo>
                  <a:lnTo>
                    <a:pt x="3020" y="1340"/>
                  </a:lnTo>
                  <a:lnTo>
                    <a:pt x="2898" y="1608"/>
                  </a:lnTo>
                  <a:lnTo>
                    <a:pt x="2801" y="1851"/>
                  </a:lnTo>
                  <a:lnTo>
                    <a:pt x="2728" y="2119"/>
                  </a:lnTo>
                  <a:lnTo>
                    <a:pt x="2558" y="2655"/>
                  </a:lnTo>
                  <a:lnTo>
                    <a:pt x="2484" y="2923"/>
                  </a:lnTo>
                  <a:lnTo>
                    <a:pt x="2387" y="3191"/>
                  </a:lnTo>
                  <a:lnTo>
                    <a:pt x="2387" y="3191"/>
                  </a:lnTo>
                  <a:lnTo>
                    <a:pt x="2241" y="3434"/>
                  </a:lnTo>
                  <a:lnTo>
                    <a:pt x="2095" y="3678"/>
                  </a:lnTo>
                  <a:lnTo>
                    <a:pt x="1900" y="3897"/>
                  </a:lnTo>
                  <a:lnTo>
                    <a:pt x="1729" y="4092"/>
                  </a:lnTo>
                  <a:lnTo>
                    <a:pt x="1315" y="4457"/>
                  </a:lnTo>
                  <a:lnTo>
                    <a:pt x="901" y="4847"/>
                  </a:lnTo>
                  <a:lnTo>
                    <a:pt x="901" y="4847"/>
                  </a:lnTo>
                  <a:lnTo>
                    <a:pt x="707" y="5066"/>
                  </a:lnTo>
                  <a:lnTo>
                    <a:pt x="512" y="5310"/>
                  </a:lnTo>
                  <a:lnTo>
                    <a:pt x="366" y="5553"/>
                  </a:lnTo>
                  <a:lnTo>
                    <a:pt x="244" y="5821"/>
                  </a:lnTo>
                  <a:lnTo>
                    <a:pt x="146" y="6113"/>
                  </a:lnTo>
                  <a:lnTo>
                    <a:pt x="73" y="6405"/>
                  </a:lnTo>
                  <a:lnTo>
                    <a:pt x="25" y="6722"/>
                  </a:lnTo>
                  <a:lnTo>
                    <a:pt x="0" y="7014"/>
                  </a:lnTo>
                  <a:lnTo>
                    <a:pt x="0" y="7014"/>
                  </a:lnTo>
                  <a:lnTo>
                    <a:pt x="25" y="7307"/>
                  </a:lnTo>
                  <a:lnTo>
                    <a:pt x="49" y="7599"/>
                  </a:lnTo>
                  <a:lnTo>
                    <a:pt x="122" y="7867"/>
                  </a:lnTo>
                  <a:lnTo>
                    <a:pt x="219" y="8135"/>
                  </a:lnTo>
                  <a:lnTo>
                    <a:pt x="317" y="8403"/>
                  </a:lnTo>
                  <a:lnTo>
                    <a:pt x="439" y="8622"/>
                  </a:lnTo>
                  <a:lnTo>
                    <a:pt x="609" y="8865"/>
                  </a:lnTo>
                  <a:lnTo>
                    <a:pt x="780" y="9060"/>
                  </a:lnTo>
                  <a:lnTo>
                    <a:pt x="950" y="9255"/>
                  </a:lnTo>
                  <a:lnTo>
                    <a:pt x="1145" y="9401"/>
                  </a:lnTo>
                  <a:lnTo>
                    <a:pt x="1364" y="9547"/>
                  </a:lnTo>
                  <a:lnTo>
                    <a:pt x="1608" y="9669"/>
                  </a:lnTo>
                  <a:lnTo>
                    <a:pt x="1851" y="9766"/>
                  </a:lnTo>
                  <a:lnTo>
                    <a:pt x="2095" y="9840"/>
                  </a:lnTo>
                  <a:lnTo>
                    <a:pt x="2363" y="9888"/>
                  </a:lnTo>
                  <a:lnTo>
                    <a:pt x="2606" y="9913"/>
                  </a:lnTo>
                  <a:lnTo>
                    <a:pt x="2606" y="9913"/>
                  </a:lnTo>
                  <a:lnTo>
                    <a:pt x="2972" y="9888"/>
                  </a:lnTo>
                  <a:lnTo>
                    <a:pt x="3337" y="9791"/>
                  </a:lnTo>
                  <a:lnTo>
                    <a:pt x="3678" y="9669"/>
                  </a:lnTo>
                  <a:lnTo>
                    <a:pt x="3994" y="9474"/>
                  </a:lnTo>
                  <a:lnTo>
                    <a:pt x="3994" y="9474"/>
                  </a:lnTo>
                  <a:lnTo>
                    <a:pt x="4141" y="9377"/>
                  </a:lnTo>
                  <a:lnTo>
                    <a:pt x="4287" y="9304"/>
                  </a:lnTo>
                  <a:lnTo>
                    <a:pt x="4433" y="9279"/>
                  </a:lnTo>
                  <a:lnTo>
                    <a:pt x="4579" y="9231"/>
                  </a:lnTo>
                  <a:lnTo>
                    <a:pt x="4896" y="9206"/>
                  </a:lnTo>
                  <a:lnTo>
                    <a:pt x="5261" y="9206"/>
                  </a:lnTo>
                  <a:lnTo>
                    <a:pt x="5261" y="9206"/>
                  </a:lnTo>
                  <a:lnTo>
                    <a:pt x="5626" y="9206"/>
                  </a:lnTo>
                  <a:lnTo>
                    <a:pt x="5943" y="9231"/>
                  </a:lnTo>
                  <a:lnTo>
                    <a:pt x="6089" y="9279"/>
                  </a:lnTo>
                  <a:lnTo>
                    <a:pt x="6235" y="9304"/>
                  </a:lnTo>
                  <a:lnTo>
                    <a:pt x="6381" y="9377"/>
                  </a:lnTo>
                  <a:lnTo>
                    <a:pt x="6527" y="9474"/>
                  </a:lnTo>
                  <a:lnTo>
                    <a:pt x="6527" y="9474"/>
                  </a:lnTo>
                  <a:lnTo>
                    <a:pt x="6844" y="9669"/>
                  </a:lnTo>
                  <a:lnTo>
                    <a:pt x="7185" y="9791"/>
                  </a:lnTo>
                  <a:lnTo>
                    <a:pt x="7550" y="9888"/>
                  </a:lnTo>
                  <a:lnTo>
                    <a:pt x="7916" y="9913"/>
                  </a:lnTo>
                  <a:lnTo>
                    <a:pt x="7916" y="9913"/>
                  </a:lnTo>
                  <a:lnTo>
                    <a:pt x="8184" y="9888"/>
                  </a:lnTo>
                  <a:lnTo>
                    <a:pt x="8427" y="9840"/>
                  </a:lnTo>
                  <a:lnTo>
                    <a:pt x="8671" y="9766"/>
                  </a:lnTo>
                  <a:lnTo>
                    <a:pt x="8914" y="9669"/>
                  </a:lnTo>
                  <a:lnTo>
                    <a:pt x="9158" y="9547"/>
                  </a:lnTo>
                  <a:lnTo>
                    <a:pt x="9377" y="9401"/>
                  </a:lnTo>
                  <a:lnTo>
                    <a:pt x="9572" y="9255"/>
                  </a:lnTo>
                  <a:lnTo>
                    <a:pt x="9742" y="9060"/>
                  </a:lnTo>
                  <a:lnTo>
                    <a:pt x="9913" y="8865"/>
                  </a:lnTo>
                  <a:lnTo>
                    <a:pt x="10083" y="8622"/>
                  </a:lnTo>
                  <a:lnTo>
                    <a:pt x="10205" y="8403"/>
                  </a:lnTo>
                  <a:lnTo>
                    <a:pt x="10302" y="8135"/>
                  </a:lnTo>
                  <a:lnTo>
                    <a:pt x="10400" y="7867"/>
                  </a:lnTo>
                  <a:lnTo>
                    <a:pt x="10473" y="7599"/>
                  </a:lnTo>
                  <a:lnTo>
                    <a:pt x="10497" y="7307"/>
                  </a:lnTo>
                  <a:lnTo>
                    <a:pt x="10522" y="7014"/>
                  </a:lnTo>
                  <a:lnTo>
                    <a:pt x="10522" y="7014"/>
                  </a:lnTo>
                  <a:lnTo>
                    <a:pt x="10497" y="6722"/>
                  </a:lnTo>
                  <a:lnTo>
                    <a:pt x="10449" y="6405"/>
                  </a:lnTo>
                  <a:lnTo>
                    <a:pt x="10375" y="6113"/>
                  </a:lnTo>
                  <a:lnTo>
                    <a:pt x="10278" y="5821"/>
                  </a:lnTo>
                  <a:lnTo>
                    <a:pt x="10156" y="5553"/>
                  </a:lnTo>
                  <a:lnTo>
                    <a:pt x="10010" y="5310"/>
                  </a:lnTo>
                  <a:lnTo>
                    <a:pt x="9815" y="5066"/>
                  </a:lnTo>
                  <a:lnTo>
                    <a:pt x="9620" y="4847"/>
                  </a:lnTo>
                  <a:lnTo>
                    <a:pt x="9620" y="4847"/>
                  </a:lnTo>
                  <a:lnTo>
                    <a:pt x="9206" y="4457"/>
                  </a:lnTo>
                  <a:lnTo>
                    <a:pt x="8792" y="4092"/>
                  </a:lnTo>
                  <a:lnTo>
                    <a:pt x="8622" y="3897"/>
                  </a:lnTo>
                  <a:lnTo>
                    <a:pt x="8427" y="3678"/>
                  </a:lnTo>
                  <a:lnTo>
                    <a:pt x="8281" y="3434"/>
                  </a:lnTo>
                  <a:lnTo>
                    <a:pt x="8135" y="3191"/>
                  </a:lnTo>
                  <a:lnTo>
                    <a:pt x="8135" y="319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4" name="Google Shape;784;p43"/>
          <p:cNvGrpSpPr/>
          <p:nvPr/>
        </p:nvGrpSpPr>
        <p:grpSpPr>
          <a:xfrm>
            <a:off x="3153705" y="381117"/>
            <a:ext cx="387933" cy="345971"/>
            <a:chOff x="3927500" y="301425"/>
            <a:chExt cx="461550" cy="411625"/>
          </a:xfrm>
        </p:grpSpPr>
        <p:sp>
          <p:nvSpPr>
            <p:cNvPr id="785" name="Google Shape;785;p43"/>
            <p:cNvSpPr/>
            <p:nvPr/>
          </p:nvSpPr>
          <p:spPr>
            <a:xfrm>
              <a:off x="4080925" y="302050"/>
              <a:ext cx="154075" cy="411000"/>
            </a:xfrm>
            <a:custGeom>
              <a:rect b="b" l="l" r="r" t="t"/>
              <a:pathLst>
                <a:path extrusionOk="0" fill="none" h="16440" w="6163">
                  <a:moveTo>
                    <a:pt x="6162" y="3118"/>
                  </a:moveTo>
                  <a:lnTo>
                    <a:pt x="0" y="0"/>
                  </a:lnTo>
                  <a:lnTo>
                    <a:pt x="0" y="13322"/>
                  </a:lnTo>
                  <a:lnTo>
                    <a:pt x="6162" y="16440"/>
                  </a:lnTo>
                  <a:lnTo>
                    <a:pt x="6162" y="311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43"/>
            <p:cNvSpPr/>
            <p:nvPr/>
          </p:nvSpPr>
          <p:spPr>
            <a:xfrm>
              <a:off x="3927500" y="301425"/>
              <a:ext cx="153450" cy="406150"/>
            </a:xfrm>
            <a:custGeom>
              <a:rect b="b" l="l" r="r" t="t"/>
              <a:pathLst>
                <a:path extrusionOk="0" fill="none" h="16246" w="6138">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43"/>
            <p:cNvSpPr/>
            <p:nvPr/>
          </p:nvSpPr>
          <p:spPr>
            <a:xfrm>
              <a:off x="4234975" y="306925"/>
              <a:ext cx="154075" cy="405525"/>
            </a:xfrm>
            <a:custGeom>
              <a:rect b="b" l="l" r="r" t="t"/>
              <a:pathLst>
                <a:path extrusionOk="0" fill="none" h="16221" w="6163">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43"/>
            <p:cNvSpPr/>
            <p:nvPr/>
          </p:nvSpPr>
          <p:spPr>
            <a:xfrm>
              <a:off x="4295850" y="442075"/>
              <a:ext cx="46300" cy="26225"/>
            </a:xfrm>
            <a:custGeom>
              <a:rect b="b" l="l" r="r" t="t"/>
              <a:pathLst>
                <a:path extrusionOk="0" fill="none" h="1049" w="1852">
                  <a:moveTo>
                    <a:pt x="1" y="1"/>
                  </a:moveTo>
                  <a:lnTo>
                    <a:pt x="1852" y="104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43"/>
            <p:cNvSpPr/>
            <p:nvPr/>
          </p:nvSpPr>
          <p:spPr>
            <a:xfrm>
              <a:off x="4296475" y="415900"/>
              <a:ext cx="45075" cy="78575"/>
            </a:xfrm>
            <a:custGeom>
              <a:rect b="b" l="l" r="r" t="t"/>
              <a:pathLst>
                <a:path extrusionOk="0" fill="none" h="3143" w="1803">
                  <a:moveTo>
                    <a:pt x="1802" y="1"/>
                  </a:moveTo>
                  <a:lnTo>
                    <a:pt x="0" y="314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43"/>
            <p:cNvSpPr/>
            <p:nvPr/>
          </p:nvSpPr>
          <p:spPr>
            <a:xfrm>
              <a:off x="3968275" y="590050"/>
              <a:ext cx="25" cy="6100"/>
            </a:xfrm>
            <a:custGeom>
              <a:rect b="b" l="l" r="r" t="t"/>
              <a:pathLst>
                <a:path extrusionOk="0" fill="none" h="244" w="1">
                  <a:moveTo>
                    <a:pt x="1" y="244"/>
                  </a:moveTo>
                  <a:lnTo>
                    <a:pt x="1" y="244"/>
                  </a:ln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43"/>
            <p:cNvSpPr/>
            <p:nvPr/>
          </p:nvSpPr>
          <p:spPr>
            <a:xfrm>
              <a:off x="3970725" y="558375"/>
              <a:ext cx="1850" cy="12200"/>
            </a:xfrm>
            <a:custGeom>
              <a:rect b="b" l="l" r="r" t="t"/>
              <a:pathLst>
                <a:path extrusionOk="0" fill="none" h="488" w="74">
                  <a:moveTo>
                    <a:pt x="0" y="488"/>
                  </a:moveTo>
                  <a:lnTo>
                    <a:pt x="7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43"/>
            <p:cNvSpPr/>
            <p:nvPr/>
          </p:nvSpPr>
          <p:spPr>
            <a:xfrm>
              <a:off x="3976200" y="527325"/>
              <a:ext cx="3675" cy="12200"/>
            </a:xfrm>
            <a:custGeom>
              <a:rect b="b" l="l" r="r" t="t"/>
              <a:pathLst>
                <a:path extrusionOk="0" fill="none" h="488" w="147">
                  <a:moveTo>
                    <a:pt x="0" y="488"/>
                  </a:moveTo>
                  <a:lnTo>
                    <a:pt x="98" y="147"/>
                  </a:lnTo>
                  <a:lnTo>
                    <a:pt x="147"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43"/>
            <p:cNvSpPr/>
            <p:nvPr/>
          </p:nvSpPr>
          <p:spPr>
            <a:xfrm>
              <a:off x="3985950" y="498100"/>
              <a:ext cx="4875" cy="10975"/>
            </a:xfrm>
            <a:custGeom>
              <a:rect b="b" l="l" r="r" t="t"/>
              <a:pathLst>
                <a:path extrusionOk="0" fill="none" h="439" w="195">
                  <a:moveTo>
                    <a:pt x="0" y="439"/>
                  </a:moveTo>
                  <a:lnTo>
                    <a:pt x="195" y="25"/>
                  </a:lnTo>
                  <a:lnTo>
                    <a:pt x="19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43"/>
            <p:cNvSpPr/>
            <p:nvPr/>
          </p:nvSpPr>
          <p:spPr>
            <a:xfrm>
              <a:off x="4000550" y="471300"/>
              <a:ext cx="7325" cy="9775"/>
            </a:xfrm>
            <a:custGeom>
              <a:rect b="b" l="l" r="r" t="t"/>
              <a:pathLst>
                <a:path extrusionOk="0" fill="none" h="391" w="293">
                  <a:moveTo>
                    <a:pt x="1" y="391"/>
                  </a:moveTo>
                  <a:lnTo>
                    <a:pt x="74" y="269"/>
                  </a:lnTo>
                  <a:lnTo>
                    <a:pt x="29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43"/>
            <p:cNvSpPr/>
            <p:nvPr/>
          </p:nvSpPr>
          <p:spPr>
            <a:xfrm>
              <a:off x="4021250" y="450600"/>
              <a:ext cx="10375" cy="6725"/>
            </a:xfrm>
            <a:custGeom>
              <a:rect b="b" l="l" r="r" t="t"/>
              <a:pathLst>
                <a:path extrusionOk="0" fill="none" h="269" w="415">
                  <a:moveTo>
                    <a:pt x="1" y="269"/>
                  </a:moveTo>
                  <a:lnTo>
                    <a:pt x="25" y="244"/>
                  </a:lnTo>
                  <a:lnTo>
                    <a:pt x="220" y="123"/>
                  </a:lnTo>
                  <a:lnTo>
                    <a:pt x="41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43"/>
            <p:cNvSpPr/>
            <p:nvPr/>
          </p:nvSpPr>
          <p:spPr>
            <a:xfrm>
              <a:off x="4049250" y="440250"/>
              <a:ext cx="11600" cy="2475"/>
            </a:xfrm>
            <a:custGeom>
              <a:rect b="b" l="l" r="r" t="t"/>
              <a:pathLst>
                <a:path extrusionOk="0" fill="none" h="99" w="464">
                  <a:moveTo>
                    <a:pt x="1" y="98"/>
                  </a:moveTo>
                  <a:lnTo>
                    <a:pt x="220" y="50"/>
                  </a:lnTo>
                  <a:lnTo>
                    <a:pt x="464" y="1"/>
                  </a:lnTo>
                  <a:lnTo>
                    <a:pt x="464"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43"/>
            <p:cNvSpPr/>
            <p:nvPr/>
          </p:nvSpPr>
          <p:spPr>
            <a:xfrm>
              <a:off x="4080325" y="439650"/>
              <a:ext cx="12200" cy="1850"/>
            </a:xfrm>
            <a:custGeom>
              <a:rect b="b" l="l" r="r" t="t"/>
              <a:pathLst>
                <a:path extrusionOk="0" fill="none" h="74" w="488">
                  <a:moveTo>
                    <a:pt x="0" y="0"/>
                  </a:moveTo>
                  <a:lnTo>
                    <a:pt x="146" y="0"/>
                  </a:lnTo>
                  <a:lnTo>
                    <a:pt x="463" y="74"/>
                  </a:lnTo>
                  <a:lnTo>
                    <a:pt x="487" y="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43"/>
            <p:cNvSpPr/>
            <p:nvPr/>
          </p:nvSpPr>
          <p:spPr>
            <a:xfrm>
              <a:off x="4110150" y="450000"/>
              <a:ext cx="9150" cy="7950"/>
            </a:xfrm>
            <a:custGeom>
              <a:rect b="b" l="l" r="r" t="t"/>
              <a:pathLst>
                <a:path extrusionOk="0" fill="none" h="318" w="366">
                  <a:moveTo>
                    <a:pt x="0" y="1"/>
                  </a:moveTo>
                  <a:lnTo>
                    <a:pt x="98" y="74"/>
                  </a:lnTo>
                  <a:lnTo>
                    <a:pt x="317" y="268"/>
                  </a:lnTo>
                  <a:lnTo>
                    <a:pt x="366" y="31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43"/>
            <p:cNvSpPr/>
            <p:nvPr/>
          </p:nvSpPr>
          <p:spPr>
            <a:xfrm>
              <a:off x="4130250" y="473750"/>
              <a:ext cx="4900" cy="10975"/>
            </a:xfrm>
            <a:custGeom>
              <a:rect b="b" l="l" r="r" t="t"/>
              <a:pathLst>
                <a:path extrusionOk="0" fill="none" h="439" w="196">
                  <a:moveTo>
                    <a:pt x="0" y="0"/>
                  </a:moveTo>
                  <a:lnTo>
                    <a:pt x="25" y="73"/>
                  </a:lnTo>
                  <a:lnTo>
                    <a:pt x="171" y="366"/>
                  </a:lnTo>
                  <a:lnTo>
                    <a:pt x="195" y="43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43"/>
            <p:cNvSpPr/>
            <p:nvPr/>
          </p:nvSpPr>
          <p:spPr>
            <a:xfrm>
              <a:off x="4141800" y="502975"/>
              <a:ext cx="3700" cy="11600"/>
            </a:xfrm>
            <a:custGeom>
              <a:rect b="b" l="l" r="r" t="t"/>
              <a:pathLst>
                <a:path extrusionOk="0" fill="none" h="464" w="148">
                  <a:moveTo>
                    <a:pt x="1" y="0"/>
                  </a:moveTo>
                  <a:lnTo>
                    <a:pt x="147" y="4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43"/>
            <p:cNvSpPr/>
            <p:nvPr/>
          </p:nvSpPr>
          <p:spPr>
            <a:xfrm>
              <a:off x="4150950" y="533425"/>
              <a:ext cx="3675" cy="11575"/>
            </a:xfrm>
            <a:custGeom>
              <a:rect b="b" l="l" r="r" t="t"/>
              <a:pathLst>
                <a:path extrusionOk="0" fill="none" h="463" w="147">
                  <a:moveTo>
                    <a:pt x="0" y="0"/>
                  </a:moveTo>
                  <a:lnTo>
                    <a:pt x="146" y="46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43"/>
            <p:cNvSpPr/>
            <p:nvPr/>
          </p:nvSpPr>
          <p:spPr>
            <a:xfrm>
              <a:off x="4160675" y="563850"/>
              <a:ext cx="4900" cy="11000"/>
            </a:xfrm>
            <a:custGeom>
              <a:rect b="b" l="l" r="r" t="t"/>
              <a:pathLst>
                <a:path extrusionOk="0" fill="none" h="440" w="196">
                  <a:moveTo>
                    <a:pt x="1" y="1"/>
                  </a:moveTo>
                  <a:lnTo>
                    <a:pt x="50" y="123"/>
                  </a:lnTo>
                  <a:lnTo>
                    <a:pt x="196" y="415"/>
                  </a:lnTo>
                  <a:lnTo>
                    <a:pt x="196" y="43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43"/>
            <p:cNvSpPr/>
            <p:nvPr/>
          </p:nvSpPr>
          <p:spPr>
            <a:xfrm>
              <a:off x="4175300" y="591875"/>
              <a:ext cx="7325" cy="9150"/>
            </a:xfrm>
            <a:custGeom>
              <a:rect b="b" l="l" r="r" t="t"/>
              <a:pathLst>
                <a:path extrusionOk="0" fill="none" h="366" w="293">
                  <a:moveTo>
                    <a:pt x="0" y="0"/>
                  </a:moveTo>
                  <a:lnTo>
                    <a:pt x="98" y="146"/>
                  </a:lnTo>
                  <a:lnTo>
                    <a:pt x="293" y="36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43"/>
            <p:cNvSpPr/>
            <p:nvPr/>
          </p:nvSpPr>
          <p:spPr>
            <a:xfrm>
              <a:off x="4198425" y="613175"/>
              <a:ext cx="11000" cy="4900"/>
            </a:xfrm>
            <a:custGeom>
              <a:rect b="b" l="l" r="r" t="t"/>
              <a:pathLst>
                <a:path extrusionOk="0" fill="none" h="196" w="440">
                  <a:moveTo>
                    <a:pt x="1" y="1"/>
                  </a:moveTo>
                  <a:lnTo>
                    <a:pt x="171" y="98"/>
                  </a:lnTo>
                  <a:lnTo>
                    <a:pt x="439" y="19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43"/>
            <p:cNvSpPr/>
            <p:nvPr/>
          </p:nvSpPr>
          <p:spPr>
            <a:xfrm>
              <a:off x="4228275" y="621100"/>
              <a:ext cx="12200" cy="625"/>
            </a:xfrm>
            <a:custGeom>
              <a:rect b="b" l="l" r="r" t="t"/>
              <a:pathLst>
                <a:path extrusionOk="0" fill="none" h="25" w="488">
                  <a:moveTo>
                    <a:pt x="0" y="0"/>
                  </a:moveTo>
                  <a:lnTo>
                    <a:pt x="49" y="25"/>
                  </a:lnTo>
                  <a:lnTo>
                    <a:pt x="487" y="0"/>
                  </a:lnTo>
                  <a:lnTo>
                    <a:pt x="487"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43"/>
            <p:cNvSpPr/>
            <p:nvPr/>
          </p:nvSpPr>
          <p:spPr>
            <a:xfrm>
              <a:off x="4259925" y="616225"/>
              <a:ext cx="11600" cy="3075"/>
            </a:xfrm>
            <a:custGeom>
              <a:rect b="b" l="l" r="r" t="t"/>
              <a:pathLst>
                <a:path extrusionOk="0" fill="none" h="123" w="464">
                  <a:moveTo>
                    <a:pt x="1" y="122"/>
                  </a:moveTo>
                  <a:lnTo>
                    <a:pt x="196" y="73"/>
                  </a:lnTo>
                  <a:lnTo>
                    <a:pt x="464" y="0"/>
                  </a:lnTo>
                  <a:lnTo>
                    <a:pt x="46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43"/>
            <p:cNvSpPr/>
            <p:nvPr/>
          </p:nvSpPr>
          <p:spPr>
            <a:xfrm>
              <a:off x="4289775" y="602225"/>
              <a:ext cx="10375" cy="6725"/>
            </a:xfrm>
            <a:custGeom>
              <a:rect b="b" l="l" r="r" t="t"/>
              <a:pathLst>
                <a:path extrusionOk="0" fill="none" h="269" w="415">
                  <a:moveTo>
                    <a:pt x="0" y="268"/>
                  </a:moveTo>
                  <a:lnTo>
                    <a:pt x="195" y="146"/>
                  </a:lnTo>
                  <a:lnTo>
                    <a:pt x="390" y="0"/>
                  </a:lnTo>
                  <a:lnTo>
                    <a:pt x="41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43"/>
            <p:cNvSpPr/>
            <p:nvPr/>
          </p:nvSpPr>
          <p:spPr>
            <a:xfrm>
              <a:off x="4313525" y="577875"/>
              <a:ext cx="6100" cy="10375"/>
            </a:xfrm>
            <a:custGeom>
              <a:rect b="b" l="l" r="r" t="t"/>
              <a:pathLst>
                <a:path extrusionOk="0" fill="none" h="415" w="244">
                  <a:moveTo>
                    <a:pt x="0" y="414"/>
                  </a:moveTo>
                  <a:lnTo>
                    <a:pt x="24" y="365"/>
                  </a:lnTo>
                  <a:lnTo>
                    <a:pt x="146" y="195"/>
                  </a:lnTo>
                  <a:lnTo>
                    <a:pt x="24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43"/>
            <p:cNvSpPr/>
            <p:nvPr/>
          </p:nvSpPr>
          <p:spPr>
            <a:xfrm>
              <a:off x="4326300" y="547425"/>
              <a:ext cx="2450" cy="12200"/>
            </a:xfrm>
            <a:custGeom>
              <a:rect b="b" l="l" r="r" t="t"/>
              <a:pathLst>
                <a:path extrusionOk="0" fill="none" h="488" w="98">
                  <a:moveTo>
                    <a:pt x="0" y="487"/>
                  </a:moveTo>
                  <a:lnTo>
                    <a:pt x="49" y="293"/>
                  </a:lnTo>
                  <a:lnTo>
                    <a:pt x="9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43"/>
            <p:cNvSpPr/>
            <p:nvPr/>
          </p:nvSpPr>
          <p:spPr>
            <a:xfrm>
              <a:off x="4329350" y="515750"/>
              <a:ext cx="625" cy="12200"/>
            </a:xfrm>
            <a:custGeom>
              <a:rect b="b" l="l" r="r" t="t"/>
              <a:pathLst>
                <a:path extrusionOk="0" fill="none" h="488" w="25">
                  <a:moveTo>
                    <a:pt x="25" y="488"/>
                  </a:moveTo>
                  <a:lnTo>
                    <a:pt x="25" y="464"/>
                  </a:lnTo>
                  <a:lnTo>
                    <a:pt x="25" y="123"/>
                  </a:ln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43"/>
            <p:cNvSpPr/>
            <p:nvPr/>
          </p:nvSpPr>
          <p:spPr>
            <a:xfrm>
              <a:off x="4325075" y="488975"/>
              <a:ext cx="1250" cy="6100"/>
            </a:xfrm>
            <a:custGeom>
              <a:rect b="b" l="l" r="r" t="t"/>
              <a:pathLst>
                <a:path extrusionOk="0" fill="none" h="244" w="50">
                  <a:moveTo>
                    <a:pt x="49" y="244"/>
                  </a:moveTo>
                  <a:lnTo>
                    <a:pt x="49" y="244"/>
                  </a:ln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2" name="Google Shape;812;p43"/>
          <p:cNvGrpSpPr/>
          <p:nvPr/>
        </p:nvGrpSpPr>
        <p:grpSpPr>
          <a:xfrm>
            <a:off x="5441252" y="387778"/>
            <a:ext cx="332670" cy="332670"/>
            <a:chOff x="6649150" y="309350"/>
            <a:chExt cx="395800" cy="395800"/>
          </a:xfrm>
        </p:grpSpPr>
        <p:sp>
          <p:nvSpPr>
            <p:cNvPr id="813" name="Google Shape;813;p43"/>
            <p:cNvSpPr/>
            <p:nvPr/>
          </p:nvSpPr>
          <p:spPr>
            <a:xfrm>
              <a:off x="6649150" y="309350"/>
              <a:ext cx="395800" cy="395800"/>
            </a:xfrm>
            <a:custGeom>
              <a:rect b="b" l="l" r="r" t="t"/>
              <a:pathLst>
                <a:path extrusionOk="0" fill="none" h="15832" w="15832">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43"/>
            <p:cNvSpPr/>
            <p:nvPr/>
          </p:nvSpPr>
          <p:spPr>
            <a:xfrm>
              <a:off x="6673500" y="333700"/>
              <a:ext cx="347100" cy="347100"/>
            </a:xfrm>
            <a:custGeom>
              <a:rect b="b" l="l" r="r" t="t"/>
              <a:pathLst>
                <a:path extrusionOk="0" fill="none" h="13884" w="13884">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43"/>
            <p:cNvSpPr/>
            <p:nvPr/>
          </p:nvSpPr>
          <p:spPr>
            <a:xfrm>
              <a:off x="6848850" y="397625"/>
              <a:ext cx="54825" cy="169300"/>
            </a:xfrm>
            <a:custGeom>
              <a:rect b="b" l="l" r="r" t="t"/>
              <a:pathLst>
                <a:path extrusionOk="0" fill="none" h="6772" w="2193">
                  <a:moveTo>
                    <a:pt x="1" y="1"/>
                  </a:moveTo>
                  <a:lnTo>
                    <a:pt x="1" y="4580"/>
                  </a:lnTo>
                  <a:lnTo>
                    <a:pt x="2193" y="677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43"/>
            <p:cNvSpPr/>
            <p:nvPr/>
          </p:nvSpPr>
          <p:spPr>
            <a:xfrm>
              <a:off x="6847025" y="333700"/>
              <a:ext cx="25" cy="29250"/>
            </a:xfrm>
            <a:custGeom>
              <a:rect b="b" l="l" r="r" t="t"/>
              <a:pathLst>
                <a:path extrusionOk="0" fill="none" h="1170" w="1">
                  <a:moveTo>
                    <a:pt x="1" y="1170"/>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43"/>
            <p:cNvSpPr/>
            <p:nvPr/>
          </p:nvSpPr>
          <p:spPr>
            <a:xfrm>
              <a:off x="6760575" y="356850"/>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43"/>
            <p:cNvSpPr/>
            <p:nvPr/>
          </p:nvSpPr>
          <p:spPr>
            <a:xfrm>
              <a:off x="6760575" y="356850"/>
              <a:ext cx="14025" cy="24975"/>
            </a:xfrm>
            <a:custGeom>
              <a:rect b="b" l="l" r="r" t="t"/>
              <a:pathLst>
                <a:path extrusionOk="0" fill="none" h="999" w="561">
                  <a:moveTo>
                    <a:pt x="1" y="0"/>
                  </a:moveTo>
                  <a:lnTo>
                    <a:pt x="561"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43"/>
            <p:cNvSpPr/>
            <p:nvPr/>
          </p:nvSpPr>
          <p:spPr>
            <a:xfrm>
              <a:off x="6696650" y="420775"/>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43"/>
            <p:cNvSpPr/>
            <p:nvPr/>
          </p:nvSpPr>
          <p:spPr>
            <a:xfrm>
              <a:off x="6696650" y="420775"/>
              <a:ext cx="24975" cy="14025"/>
            </a:xfrm>
            <a:custGeom>
              <a:rect b="b" l="l" r="r" t="t"/>
              <a:pathLst>
                <a:path extrusionOk="0" fill="none" h="561" w="999">
                  <a:moveTo>
                    <a:pt x="0" y="0"/>
                  </a:moveTo>
                  <a:lnTo>
                    <a:pt x="999" y="56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43"/>
            <p:cNvSpPr/>
            <p:nvPr/>
          </p:nvSpPr>
          <p:spPr>
            <a:xfrm>
              <a:off x="6673500" y="507225"/>
              <a:ext cx="29250" cy="25"/>
            </a:xfrm>
            <a:custGeom>
              <a:rect b="b" l="l" r="r" t="t"/>
              <a:pathLst>
                <a:path extrusionOk="0" fill="none" h="1" w="1170">
                  <a:moveTo>
                    <a:pt x="1" y="1"/>
                  </a:moveTo>
                  <a:lnTo>
                    <a:pt x="117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43"/>
            <p:cNvSpPr/>
            <p:nvPr/>
          </p:nvSpPr>
          <p:spPr>
            <a:xfrm>
              <a:off x="6696650" y="593700"/>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43"/>
            <p:cNvSpPr/>
            <p:nvPr/>
          </p:nvSpPr>
          <p:spPr>
            <a:xfrm>
              <a:off x="6696650" y="579700"/>
              <a:ext cx="24975" cy="14025"/>
            </a:xfrm>
            <a:custGeom>
              <a:rect b="b" l="l" r="r" t="t"/>
              <a:pathLst>
                <a:path extrusionOk="0" fill="none" h="561" w="999">
                  <a:moveTo>
                    <a:pt x="0" y="560"/>
                  </a:moveTo>
                  <a:lnTo>
                    <a:pt x="999"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43"/>
            <p:cNvSpPr/>
            <p:nvPr/>
          </p:nvSpPr>
          <p:spPr>
            <a:xfrm>
              <a:off x="6760575" y="632675"/>
              <a:ext cx="14025" cy="24975"/>
            </a:xfrm>
            <a:custGeom>
              <a:rect b="b" l="l" r="r" t="t"/>
              <a:pathLst>
                <a:path extrusionOk="0" fill="none" h="999" w="561">
                  <a:moveTo>
                    <a:pt x="1" y="999"/>
                  </a:moveTo>
                  <a:lnTo>
                    <a:pt x="56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43"/>
            <p:cNvSpPr/>
            <p:nvPr/>
          </p:nvSpPr>
          <p:spPr>
            <a:xfrm>
              <a:off x="6760575" y="657625"/>
              <a:ext cx="25" cy="25"/>
            </a:xfrm>
            <a:custGeom>
              <a:rect b="b" l="l" r="r" t="t"/>
              <a:pathLst>
                <a:path extrusionOk="0" fill="none" h="1" w="1">
                  <a:moveTo>
                    <a:pt x="1" y="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43"/>
            <p:cNvSpPr/>
            <p:nvPr/>
          </p:nvSpPr>
          <p:spPr>
            <a:xfrm>
              <a:off x="6847025" y="651550"/>
              <a:ext cx="25" cy="29250"/>
            </a:xfrm>
            <a:custGeom>
              <a:rect b="b" l="l" r="r" t="t"/>
              <a:pathLst>
                <a:path extrusionOk="0" fill="none" h="1170" w="1">
                  <a:moveTo>
                    <a:pt x="1" y="0"/>
                  </a:moveTo>
                  <a:lnTo>
                    <a:pt x="1" y="116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43"/>
            <p:cNvSpPr/>
            <p:nvPr/>
          </p:nvSpPr>
          <p:spPr>
            <a:xfrm>
              <a:off x="6919500" y="632675"/>
              <a:ext cx="14025" cy="24975"/>
            </a:xfrm>
            <a:custGeom>
              <a:rect b="b" l="l" r="r" t="t"/>
              <a:pathLst>
                <a:path extrusionOk="0" fill="none" h="999" w="561">
                  <a:moveTo>
                    <a:pt x="560" y="999"/>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43"/>
            <p:cNvSpPr/>
            <p:nvPr/>
          </p:nvSpPr>
          <p:spPr>
            <a:xfrm>
              <a:off x="6933500" y="657625"/>
              <a:ext cx="25" cy="25"/>
            </a:xfrm>
            <a:custGeom>
              <a:rect b="b" l="l" r="r" t="t"/>
              <a:pathLst>
                <a:path extrusionOk="0" fill="none" h="1" w="1">
                  <a:moveTo>
                    <a:pt x="0"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43"/>
            <p:cNvSpPr/>
            <p:nvPr/>
          </p:nvSpPr>
          <p:spPr>
            <a:xfrm>
              <a:off x="6972475" y="579700"/>
              <a:ext cx="24975" cy="14025"/>
            </a:xfrm>
            <a:custGeom>
              <a:rect b="b" l="l" r="r" t="t"/>
              <a:pathLst>
                <a:path extrusionOk="0" fill="none" h="561" w="999">
                  <a:moveTo>
                    <a:pt x="999" y="56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43"/>
            <p:cNvSpPr/>
            <p:nvPr/>
          </p:nvSpPr>
          <p:spPr>
            <a:xfrm>
              <a:off x="6997425" y="593700"/>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43"/>
            <p:cNvSpPr/>
            <p:nvPr/>
          </p:nvSpPr>
          <p:spPr>
            <a:xfrm>
              <a:off x="6991350" y="507225"/>
              <a:ext cx="29250" cy="25"/>
            </a:xfrm>
            <a:custGeom>
              <a:rect b="b" l="l" r="r" t="t"/>
              <a:pathLst>
                <a:path extrusionOk="0" fill="none" h="1" w="1170">
                  <a:moveTo>
                    <a:pt x="1169" y="1"/>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43"/>
            <p:cNvSpPr/>
            <p:nvPr/>
          </p:nvSpPr>
          <p:spPr>
            <a:xfrm>
              <a:off x="6972475" y="420775"/>
              <a:ext cx="24975" cy="14025"/>
            </a:xfrm>
            <a:custGeom>
              <a:rect b="b" l="l" r="r" t="t"/>
              <a:pathLst>
                <a:path extrusionOk="0" fill="none" h="561" w="999">
                  <a:moveTo>
                    <a:pt x="0" y="561"/>
                  </a:moveTo>
                  <a:lnTo>
                    <a:pt x="999"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43"/>
            <p:cNvSpPr/>
            <p:nvPr/>
          </p:nvSpPr>
          <p:spPr>
            <a:xfrm>
              <a:off x="6997425" y="420775"/>
              <a:ext cx="25" cy="25"/>
            </a:xfrm>
            <a:custGeom>
              <a:rect b="b" l="l" r="r" t="t"/>
              <a:pathLst>
                <a:path extrusionOk="0" fill="none" h="1" w="1">
                  <a:moveTo>
                    <a:pt x="1" y="0"/>
                  </a:moveTo>
                  <a:lnTo>
                    <a:pt x="1"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43"/>
            <p:cNvSpPr/>
            <p:nvPr/>
          </p:nvSpPr>
          <p:spPr>
            <a:xfrm>
              <a:off x="6919500" y="356850"/>
              <a:ext cx="14025" cy="24975"/>
            </a:xfrm>
            <a:custGeom>
              <a:rect b="b" l="l" r="r" t="t"/>
              <a:pathLst>
                <a:path extrusionOk="0" fill="none" h="999" w="561">
                  <a:moveTo>
                    <a:pt x="560" y="0"/>
                  </a:moveTo>
                  <a:lnTo>
                    <a:pt x="0" y="99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43"/>
            <p:cNvSpPr/>
            <p:nvPr/>
          </p:nvSpPr>
          <p:spPr>
            <a:xfrm>
              <a:off x="6933500" y="356850"/>
              <a:ext cx="25" cy="25"/>
            </a:xfrm>
            <a:custGeom>
              <a:rect b="b" l="l" r="r" t="t"/>
              <a:pathLst>
                <a:path extrusionOk="0" fill="none" h="1" w="1">
                  <a:moveTo>
                    <a:pt x="0" y="0"/>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6" name="Google Shape;836;p43"/>
          <p:cNvGrpSpPr/>
          <p:nvPr/>
        </p:nvGrpSpPr>
        <p:grpSpPr>
          <a:xfrm>
            <a:off x="4873705" y="395448"/>
            <a:ext cx="337797" cy="319873"/>
            <a:chOff x="5973900" y="318475"/>
            <a:chExt cx="401900" cy="380575"/>
          </a:xfrm>
        </p:grpSpPr>
        <p:sp>
          <p:nvSpPr>
            <p:cNvPr id="837" name="Google Shape;837;p43"/>
            <p:cNvSpPr/>
            <p:nvPr/>
          </p:nvSpPr>
          <p:spPr>
            <a:xfrm>
              <a:off x="5973900" y="337975"/>
              <a:ext cx="401900" cy="67000"/>
            </a:xfrm>
            <a:custGeom>
              <a:rect b="b" l="l" r="r" t="t"/>
              <a:pathLst>
                <a:path extrusionOk="0" fill="none" h="2680" w="16076">
                  <a:moveTo>
                    <a:pt x="16075" y="2679"/>
                  </a:moveTo>
                  <a:lnTo>
                    <a:pt x="16075" y="0"/>
                  </a:lnTo>
                  <a:lnTo>
                    <a:pt x="1" y="0"/>
                  </a:lnTo>
                  <a:lnTo>
                    <a:pt x="1" y="2679"/>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43"/>
            <p:cNvSpPr/>
            <p:nvPr/>
          </p:nvSpPr>
          <p:spPr>
            <a:xfrm>
              <a:off x="6024450" y="348325"/>
              <a:ext cx="45075" cy="45075"/>
            </a:xfrm>
            <a:custGeom>
              <a:rect b="b" l="l" r="r" t="t"/>
              <a:pathLst>
                <a:path extrusionOk="0" fill="none" h="1803" w="1803">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43"/>
            <p:cNvSpPr/>
            <p:nvPr/>
          </p:nvSpPr>
          <p:spPr>
            <a:xfrm>
              <a:off x="6280175" y="348325"/>
              <a:ext cx="45075" cy="45075"/>
            </a:xfrm>
            <a:custGeom>
              <a:rect b="b" l="l" r="r" t="t"/>
              <a:pathLst>
                <a:path extrusionOk="0" fill="none" h="1803" w="1803">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43"/>
            <p:cNvSpPr/>
            <p:nvPr/>
          </p:nvSpPr>
          <p:spPr>
            <a:xfrm>
              <a:off x="5973900" y="667375"/>
              <a:ext cx="401900" cy="31675"/>
            </a:xfrm>
            <a:custGeom>
              <a:rect b="b" l="l" r="r" t="t"/>
              <a:pathLst>
                <a:path extrusionOk="0" fill="none" h="1267" w="16076">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43"/>
            <p:cNvSpPr/>
            <p:nvPr/>
          </p:nvSpPr>
          <p:spPr>
            <a:xfrm>
              <a:off x="6302700" y="318475"/>
              <a:ext cx="28650" cy="63350"/>
            </a:xfrm>
            <a:custGeom>
              <a:rect b="b" l="l" r="r" t="t"/>
              <a:pathLst>
                <a:path extrusionOk="0" fill="none" h="2534" w="1146">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43"/>
            <p:cNvSpPr/>
            <p:nvPr/>
          </p:nvSpPr>
          <p:spPr>
            <a:xfrm>
              <a:off x="6046975" y="318475"/>
              <a:ext cx="28650" cy="63350"/>
            </a:xfrm>
            <a:custGeom>
              <a:rect b="b" l="l" r="r" t="t"/>
              <a:pathLst>
                <a:path extrusionOk="0" fill="none" h="2534" w="1146">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43"/>
            <p:cNvSpPr/>
            <p:nvPr/>
          </p:nvSpPr>
          <p:spPr>
            <a:xfrm>
              <a:off x="5973900" y="407375"/>
              <a:ext cx="401900" cy="272200"/>
            </a:xfrm>
            <a:custGeom>
              <a:rect b="b" l="l" r="r" t="t"/>
              <a:pathLst>
                <a:path extrusionOk="0" fill="none" h="10888" w="16076">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43"/>
            <p:cNvSpPr/>
            <p:nvPr/>
          </p:nvSpPr>
          <p:spPr>
            <a:xfrm>
              <a:off x="6024450" y="456100"/>
              <a:ext cx="300800" cy="175375"/>
            </a:xfrm>
            <a:custGeom>
              <a:rect b="b" l="l" r="r" t="t"/>
              <a:pathLst>
                <a:path extrusionOk="0" fill="none" h="7015" w="12032">
                  <a:moveTo>
                    <a:pt x="0" y="0"/>
                  </a:moveTo>
                  <a:lnTo>
                    <a:pt x="12032" y="0"/>
                  </a:lnTo>
                  <a:lnTo>
                    <a:pt x="12032" y="7014"/>
                  </a:lnTo>
                  <a:lnTo>
                    <a:pt x="0" y="7014"/>
                  </a:lnTo>
                  <a:lnTo>
                    <a:pt x="0" y="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43"/>
            <p:cNvSpPr/>
            <p:nvPr/>
          </p:nvSpPr>
          <p:spPr>
            <a:xfrm>
              <a:off x="6024450" y="573000"/>
              <a:ext cx="300800" cy="25"/>
            </a:xfrm>
            <a:custGeom>
              <a:rect b="b" l="l" r="r" t="t"/>
              <a:pathLst>
                <a:path extrusionOk="0" fill="none" h="1" w="12032">
                  <a:moveTo>
                    <a:pt x="0" y="0"/>
                  </a:moveTo>
                  <a:lnTo>
                    <a:pt x="12032"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43"/>
            <p:cNvSpPr/>
            <p:nvPr/>
          </p:nvSpPr>
          <p:spPr>
            <a:xfrm>
              <a:off x="6024450" y="514550"/>
              <a:ext cx="300800" cy="25"/>
            </a:xfrm>
            <a:custGeom>
              <a:rect b="b" l="l" r="r" t="t"/>
              <a:pathLst>
                <a:path extrusionOk="0" fill="none" h="1" w="12032">
                  <a:moveTo>
                    <a:pt x="0" y="0"/>
                  </a:moveTo>
                  <a:lnTo>
                    <a:pt x="12032"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43"/>
            <p:cNvSpPr/>
            <p:nvPr/>
          </p:nvSpPr>
          <p:spPr>
            <a:xfrm>
              <a:off x="6264950" y="456100"/>
              <a:ext cx="25" cy="175375"/>
            </a:xfrm>
            <a:custGeom>
              <a:rect b="b" l="l" r="r" t="t"/>
              <a:pathLst>
                <a:path extrusionOk="0" fill="none" h="7015" w="1">
                  <a:moveTo>
                    <a:pt x="1" y="0"/>
                  </a:moveTo>
                  <a:lnTo>
                    <a:pt x="1" y="701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43"/>
            <p:cNvSpPr/>
            <p:nvPr/>
          </p:nvSpPr>
          <p:spPr>
            <a:xfrm>
              <a:off x="6204675" y="456100"/>
              <a:ext cx="25" cy="175375"/>
            </a:xfrm>
            <a:custGeom>
              <a:rect b="b" l="l" r="r" t="t"/>
              <a:pathLst>
                <a:path extrusionOk="0" fill="none" h="7015" w="1">
                  <a:moveTo>
                    <a:pt x="0" y="0"/>
                  </a:moveTo>
                  <a:lnTo>
                    <a:pt x="0" y="701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43"/>
            <p:cNvSpPr/>
            <p:nvPr/>
          </p:nvSpPr>
          <p:spPr>
            <a:xfrm>
              <a:off x="6145000" y="456100"/>
              <a:ext cx="25" cy="175375"/>
            </a:xfrm>
            <a:custGeom>
              <a:rect b="b" l="l" r="r" t="t"/>
              <a:pathLst>
                <a:path extrusionOk="0" fill="none" h="7015" w="1">
                  <a:moveTo>
                    <a:pt x="1" y="0"/>
                  </a:moveTo>
                  <a:lnTo>
                    <a:pt x="1" y="701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43"/>
            <p:cNvSpPr/>
            <p:nvPr/>
          </p:nvSpPr>
          <p:spPr>
            <a:xfrm>
              <a:off x="6084725" y="456100"/>
              <a:ext cx="25" cy="175375"/>
            </a:xfrm>
            <a:custGeom>
              <a:rect b="b" l="l" r="r" t="t"/>
              <a:pathLst>
                <a:path extrusionOk="0" fill="none" h="7015" w="1">
                  <a:moveTo>
                    <a:pt x="1" y="0"/>
                  </a:moveTo>
                  <a:lnTo>
                    <a:pt x="1" y="701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1" name="Google Shape;851;p43"/>
          <p:cNvGrpSpPr/>
          <p:nvPr/>
        </p:nvGrpSpPr>
        <p:grpSpPr>
          <a:xfrm>
            <a:off x="918858" y="908741"/>
            <a:ext cx="342882" cy="418128"/>
            <a:chOff x="1268550" y="929175"/>
            <a:chExt cx="407950" cy="497475"/>
          </a:xfrm>
        </p:grpSpPr>
        <p:sp>
          <p:nvSpPr>
            <p:cNvPr id="852" name="Google Shape;852;p43"/>
            <p:cNvSpPr/>
            <p:nvPr/>
          </p:nvSpPr>
          <p:spPr>
            <a:xfrm>
              <a:off x="1268550" y="953550"/>
              <a:ext cx="387250" cy="473100"/>
            </a:xfrm>
            <a:custGeom>
              <a:rect b="b" l="l" r="r" t="t"/>
              <a:pathLst>
                <a:path extrusionOk="0" fill="none" h="18924" w="1549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43"/>
            <p:cNvSpPr/>
            <p:nvPr/>
          </p:nvSpPr>
          <p:spPr>
            <a:xfrm>
              <a:off x="1298975" y="929175"/>
              <a:ext cx="377525" cy="462775"/>
            </a:xfrm>
            <a:custGeom>
              <a:rect b="b" l="l" r="r" t="t"/>
              <a:pathLst>
                <a:path extrusionOk="0" fill="none" h="18511" w="15101">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43"/>
            <p:cNvSpPr/>
            <p:nvPr/>
          </p:nvSpPr>
          <p:spPr>
            <a:xfrm>
              <a:off x="1592450" y="929175"/>
              <a:ext cx="84050" cy="84050"/>
            </a:xfrm>
            <a:custGeom>
              <a:rect b="b" l="l" r="r" t="t"/>
              <a:pathLst>
                <a:path extrusionOk="0" fill="none" h="3362" w="3362">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5" name="Google Shape;855;p43"/>
          <p:cNvGrpSpPr/>
          <p:nvPr/>
        </p:nvGrpSpPr>
        <p:grpSpPr>
          <a:xfrm>
            <a:off x="5404922" y="924605"/>
            <a:ext cx="405331" cy="388962"/>
            <a:chOff x="6605925" y="948050"/>
            <a:chExt cx="482250" cy="462775"/>
          </a:xfrm>
        </p:grpSpPr>
        <p:sp>
          <p:nvSpPr>
            <p:cNvPr id="856" name="Google Shape;856;p43"/>
            <p:cNvSpPr/>
            <p:nvPr/>
          </p:nvSpPr>
          <p:spPr>
            <a:xfrm>
              <a:off x="6847025" y="1209875"/>
              <a:ext cx="60325" cy="200950"/>
            </a:xfrm>
            <a:custGeom>
              <a:rect b="b" l="l" r="r" t="t"/>
              <a:pathLst>
                <a:path extrusionOk="0" fill="none" h="8038" w="2413">
                  <a:moveTo>
                    <a:pt x="2412" y="6820"/>
                  </a:moveTo>
                  <a:lnTo>
                    <a:pt x="2412" y="6820"/>
                  </a:lnTo>
                  <a:lnTo>
                    <a:pt x="2388" y="7063"/>
                  </a:lnTo>
                  <a:lnTo>
                    <a:pt x="2315" y="7283"/>
                  </a:lnTo>
                  <a:lnTo>
                    <a:pt x="2217" y="7502"/>
                  </a:lnTo>
                  <a:lnTo>
                    <a:pt x="2071" y="7672"/>
                  </a:lnTo>
                  <a:lnTo>
                    <a:pt x="1876" y="7818"/>
                  </a:lnTo>
                  <a:lnTo>
                    <a:pt x="1681" y="7940"/>
                  </a:lnTo>
                  <a:lnTo>
                    <a:pt x="1462" y="8013"/>
                  </a:lnTo>
                  <a:lnTo>
                    <a:pt x="1219" y="8038"/>
                  </a:lnTo>
                  <a:lnTo>
                    <a:pt x="1219" y="8038"/>
                  </a:lnTo>
                  <a:lnTo>
                    <a:pt x="975" y="8013"/>
                  </a:lnTo>
                  <a:lnTo>
                    <a:pt x="732" y="7940"/>
                  </a:lnTo>
                  <a:lnTo>
                    <a:pt x="537" y="7818"/>
                  </a:lnTo>
                  <a:lnTo>
                    <a:pt x="366" y="7672"/>
                  </a:lnTo>
                  <a:lnTo>
                    <a:pt x="196" y="7502"/>
                  </a:lnTo>
                  <a:lnTo>
                    <a:pt x="98" y="7283"/>
                  </a:lnTo>
                  <a:lnTo>
                    <a:pt x="25" y="7063"/>
                  </a:lnTo>
                  <a:lnTo>
                    <a:pt x="1" y="682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43"/>
            <p:cNvSpPr/>
            <p:nvPr/>
          </p:nvSpPr>
          <p:spPr>
            <a:xfrm>
              <a:off x="6605925" y="971800"/>
              <a:ext cx="482250" cy="228350"/>
            </a:xfrm>
            <a:custGeom>
              <a:rect b="b" l="l" r="r" t="t"/>
              <a:pathLst>
                <a:path extrusionOk="0" fill="none" h="9134" w="19290">
                  <a:moveTo>
                    <a:pt x="4993" y="8817"/>
                  </a:moveTo>
                  <a:lnTo>
                    <a:pt x="4993" y="8817"/>
                  </a:lnTo>
                  <a:lnTo>
                    <a:pt x="5212" y="8671"/>
                  </a:lnTo>
                  <a:lnTo>
                    <a:pt x="5456" y="8501"/>
                  </a:lnTo>
                  <a:lnTo>
                    <a:pt x="5748" y="8330"/>
                  </a:lnTo>
                  <a:lnTo>
                    <a:pt x="6040" y="8184"/>
                  </a:lnTo>
                  <a:lnTo>
                    <a:pt x="6357" y="8038"/>
                  </a:lnTo>
                  <a:lnTo>
                    <a:pt x="6674" y="7940"/>
                  </a:lnTo>
                  <a:lnTo>
                    <a:pt x="6990" y="7867"/>
                  </a:lnTo>
                  <a:lnTo>
                    <a:pt x="7307" y="7843"/>
                  </a:lnTo>
                  <a:lnTo>
                    <a:pt x="7307" y="7843"/>
                  </a:lnTo>
                  <a:lnTo>
                    <a:pt x="7623" y="7867"/>
                  </a:lnTo>
                  <a:lnTo>
                    <a:pt x="7916" y="7892"/>
                  </a:lnTo>
                  <a:lnTo>
                    <a:pt x="8184" y="7940"/>
                  </a:lnTo>
                  <a:lnTo>
                    <a:pt x="8452" y="8038"/>
                  </a:lnTo>
                  <a:lnTo>
                    <a:pt x="8719" y="8135"/>
                  </a:lnTo>
                  <a:lnTo>
                    <a:pt x="8963" y="8257"/>
                  </a:lnTo>
                  <a:lnTo>
                    <a:pt x="9182" y="8379"/>
                  </a:lnTo>
                  <a:lnTo>
                    <a:pt x="9401" y="8525"/>
                  </a:lnTo>
                  <a:lnTo>
                    <a:pt x="9888" y="8525"/>
                  </a:lnTo>
                  <a:lnTo>
                    <a:pt x="9888" y="8525"/>
                  </a:lnTo>
                  <a:lnTo>
                    <a:pt x="10108" y="8379"/>
                  </a:lnTo>
                  <a:lnTo>
                    <a:pt x="10327" y="8257"/>
                  </a:lnTo>
                  <a:lnTo>
                    <a:pt x="10570" y="8135"/>
                  </a:lnTo>
                  <a:lnTo>
                    <a:pt x="10838" y="8038"/>
                  </a:lnTo>
                  <a:lnTo>
                    <a:pt x="11106" y="7940"/>
                  </a:lnTo>
                  <a:lnTo>
                    <a:pt x="11374" y="7892"/>
                  </a:lnTo>
                  <a:lnTo>
                    <a:pt x="11666" y="7867"/>
                  </a:lnTo>
                  <a:lnTo>
                    <a:pt x="11983" y="7843"/>
                  </a:lnTo>
                  <a:lnTo>
                    <a:pt x="11983" y="7843"/>
                  </a:lnTo>
                  <a:lnTo>
                    <a:pt x="12300" y="7867"/>
                  </a:lnTo>
                  <a:lnTo>
                    <a:pt x="12616" y="7940"/>
                  </a:lnTo>
                  <a:lnTo>
                    <a:pt x="12933" y="8038"/>
                  </a:lnTo>
                  <a:lnTo>
                    <a:pt x="13249" y="8184"/>
                  </a:lnTo>
                  <a:lnTo>
                    <a:pt x="13542" y="8330"/>
                  </a:lnTo>
                  <a:lnTo>
                    <a:pt x="13834" y="8501"/>
                  </a:lnTo>
                  <a:lnTo>
                    <a:pt x="14078" y="8671"/>
                  </a:lnTo>
                  <a:lnTo>
                    <a:pt x="14297" y="8817"/>
                  </a:lnTo>
                  <a:lnTo>
                    <a:pt x="14297" y="8817"/>
                  </a:lnTo>
                  <a:lnTo>
                    <a:pt x="14516" y="8647"/>
                  </a:lnTo>
                  <a:lnTo>
                    <a:pt x="14784" y="8476"/>
                  </a:lnTo>
                  <a:lnTo>
                    <a:pt x="15052" y="8330"/>
                  </a:lnTo>
                  <a:lnTo>
                    <a:pt x="15368" y="8184"/>
                  </a:lnTo>
                  <a:lnTo>
                    <a:pt x="15685" y="8038"/>
                  </a:lnTo>
                  <a:lnTo>
                    <a:pt x="16002" y="7940"/>
                  </a:lnTo>
                  <a:lnTo>
                    <a:pt x="16343" y="7867"/>
                  </a:lnTo>
                  <a:lnTo>
                    <a:pt x="16659" y="7843"/>
                  </a:lnTo>
                  <a:lnTo>
                    <a:pt x="16659" y="7843"/>
                  </a:lnTo>
                  <a:lnTo>
                    <a:pt x="17073" y="7867"/>
                  </a:lnTo>
                  <a:lnTo>
                    <a:pt x="17487" y="7940"/>
                  </a:lnTo>
                  <a:lnTo>
                    <a:pt x="17853" y="8062"/>
                  </a:lnTo>
                  <a:lnTo>
                    <a:pt x="18218" y="8208"/>
                  </a:lnTo>
                  <a:lnTo>
                    <a:pt x="18534" y="8379"/>
                  </a:lnTo>
                  <a:lnTo>
                    <a:pt x="18827" y="8598"/>
                  </a:lnTo>
                  <a:lnTo>
                    <a:pt x="19095" y="8866"/>
                  </a:lnTo>
                  <a:lnTo>
                    <a:pt x="19289" y="9134"/>
                  </a:lnTo>
                  <a:lnTo>
                    <a:pt x="19289" y="9134"/>
                  </a:lnTo>
                  <a:lnTo>
                    <a:pt x="19265" y="8695"/>
                  </a:lnTo>
                  <a:lnTo>
                    <a:pt x="19192" y="8233"/>
                  </a:lnTo>
                  <a:lnTo>
                    <a:pt x="19119" y="7819"/>
                  </a:lnTo>
                  <a:lnTo>
                    <a:pt x="19046" y="7380"/>
                  </a:lnTo>
                  <a:lnTo>
                    <a:pt x="18924" y="6942"/>
                  </a:lnTo>
                  <a:lnTo>
                    <a:pt x="18802" y="6528"/>
                  </a:lnTo>
                  <a:lnTo>
                    <a:pt x="18632" y="6114"/>
                  </a:lnTo>
                  <a:lnTo>
                    <a:pt x="18486" y="5724"/>
                  </a:lnTo>
                  <a:lnTo>
                    <a:pt x="18291" y="5334"/>
                  </a:lnTo>
                  <a:lnTo>
                    <a:pt x="18072" y="4945"/>
                  </a:lnTo>
                  <a:lnTo>
                    <a:pt x="17853" y="4555"/>
                  </a:lnTo>
                  <a:lnTo>
                    <a:pt x="17609" y="4190"/>
                  </a:lnTo>
                  <a:lnTo>
                    <a:pt x="17365" y="3824"/>
                  </a:lnTo>
                  <a:lnTo>
                    <a:pt x="17073" y="3483"/>
                  </a:lnTo>
                  <a:lnTo>
                    <a:pt x="16781" y="3143"/>
                  </a:lnTo>
                  <a:lnTo>
                    <a:pt x="16464" y="2826"/>
                  </a:lnTo>
                  <a:lnTo>
                    <a:pt x="16464" y="2826"/>
                  </a:lnTo>
                  <a:lnTo>
                    <a:pt x="16148" y="2509"/>
                  </a:lnTo>
                  <a:lnTo>
                    <a:pt x="15831" y="2217"/>
                  </a:lnTo>
                  <a:lnTo>
                    <a:pt x="15490" y="1949"/>
                  </a:lnTo>
                  <a:lnTo>
                    <a:pt x="15125" y="1706"/>
                  </a:lnTo>
                  <a:lnTo>
                    <a:pt x="14759" y="1462"/>
                  </a:lnTo>
                  <a:lnTo>
                    <a:pt x="14394" y="1243"/>
                  </a:lnTo>
                  <a:lnTo>
                    <a:pt x="14004" y="1024"/>
                  </a:lnTo>
                  <a:lnTo>
                    <a:pt x="13615" y="853"/>
                  </a:lnTo>
                  <a:lnTo>
                    <a:pt x="13225" y="683"/>
                  </a:lnTo>
                  <a:lnTo>
                    <a:pt x="12811" y="512"/>
                  </a:lnTo>
                  <a:lnTo>
                    <a:pt x="12397" y="390"/>
                  </a:lnTo>
                  <a:lnTo>
                    <a:pt x="11983" y="269"/>
                  </a:lnTo>
                  <a:lnTo>
                    <a:pt x="11545" y="171"/>
                  </a:lnTo>
                  <a:lnTo>
                    <a:pt x="11131" y="98"/>
                  </a:lnTo>
                  <a:lnTo>
                    <a:pt x="10692" y="49"/>
                  </a:lnTo>
                  <a:lnTo>
                    <a:pt x="10254" y="1"/>
                  </a:lnTo>
                  <a:lnTo>
                    <a:pt x="9036" y="1"/>
                  </a:lnTo>
                  <a:lnTo>
                    <a:pt x="9036" y="1"/>
                  </a:lnTo>
                  <a:lnTo>
                    <a:pt x="8598" y="49"/>
                  </a:lnTo>
                  <a:lnTo>
                    <a:pt x="8159" y="98"/>
                  </a:lnTo>
                  <a:lnTo>
                    <a:pt x="7745" y="171"/>
                  </a:lnTo>
                  <a:lnTo>
                    <a:pt x="7307" y="269"/>
                  </a:lnTo>
                  <a:lnTo>
                    <a:pt x="6893" y="390"/>
                  </a:lnTo>
                  <a:lnTo>
                    <a:pt x="6479" y="512"/>
                  </a:lnTo>
                  <a:lnTo>
                    <a:pt x="6065" y="683"/>
                  </a:lnTo>
                  <a:lnTo>
                    <a:pt x="5675" y="853"/>
                  </a:lnTo>
                  <a:lnTo>
                    <a:pt x="5285" y="1024"/>
                  </a:lnTo>
                  <a:lnTo>
                    <a:pt x="4896" y="1243"/>
                  </a:lnTo>
                  <a:lnTo>
                    <a:pt x="4530" y="1462"/>
                  </a:lnTo>
                  <a:lnTo>
                    <a:pt x="4165" y="1706"/>
                  </a:lnTo>
                  <a:lnTo>
                    <a:pt x="3800" y="1949"/>
                  </a:lnTo>
                  <a:lnTo>
                    <a:pt x="3459" y="2217"/>
                  </a:lnTo>
                  <a:lnTo>
                    <a:pt x="3142" y="2509"/>
                  </a:lnTo>
                  <a:lnTo>
                    <a:pt x="2826" y="2826"/>
                  </a:lnTo>
                  <a:lnTo>
                    <a:pt x="2826" y="2826"/>
                  </a:lnTo>
                  <a:lnTo>
                    <a:pt x="2509" y="3143"/>
                  </a:lnTo>
                  <a:lnTo>
                    <a:pt x="2217" y="3483"/>
                  </a:lnTo>
                  <a:lnTo>
                    <a:pt x="1924" y="3824"/>
                  </a:lnTo>
                  <a:lnTo>
                    <a:pt x="1681" y="4190"/>
                  </a:lnTo>
                  <a:lnTo>
                    <a:pt x="1437" y="4555"/>
                  </a:lnTo>
                  <a:lnTo>
                    <a:pt x="1218" y="4945"/>
                  </a:lnTo>
                  <a:lnTo>
                    <a:pt x="999" y="5334"/>
                  </a:lnTo>
                  <a:lnTo>
                    <a:pt x="804" y="5724"/>
                  </a:lnTo>
                  <a:lnTo>
                    <a:pt x="658" y="6114"/>
                  </a:lnTo>
                  <a:lnTo>
                    <a:pt x="487" y="6528"/>
                  </a:lnTo>
                  <a:lnTo>
                    <a:pt x="366" y="6942"/>
                  </a:lnTo>
                  <a:lnTo>
                    <a:pt x="244" y="7380"/>
                  </a:lnTo>
                  <a:lnTo>
                    <a:pt x="171" y="7819"/>
                  </a:lnTo>
                  <a:lnTo>
                    <a:pt x="98" y="8233"/>
                  </a:lnTo>
                  <a:lnTo>
                    <a:pt x="25" y="8695"/>
                  </a:lnTo>
                  <a:lnTo>
                    <a:pt x="0" y="9134"/>
                  </a:lnTo>
                  <a:lnTo>
                    <a:pt x="0" y="9134"/>
                  </a:lnTo>
                  <a:lnTo>
                    <a:pt x="195" y="8866"/>
                  </a:lnTo>
                  <a:lnTo>
                    <a:pt x="463" y="8598"/>
                  </a:lnTo>
                  <a:lnTo>
                    <a:pt x="755" y="8379"/>
                  </a:lnTo>
                  <a:lnTo>
                    <a:pt x="1072" y="8208"/>
                  </a:lnTo>
                  <a:lnTo>
                    <a:pt x="1437" y="8062"/>
                  </a:lnTo>
                  <a:lnTo>
                    <a:pt x="1803" y="7940"/>
                  </a:lnTo>
                  <a:lnTo>
                    <a:pt x="2217" y="7867"/>
                  </a:lnTo>
                  <a:lnTo>
                    <a:pt x="2631" y="7843"/>
                  </a:lnTo>
                  <a:lnTo>
                    <a:pt x="2631" y="7843"/>
                  </a:lnTo>
                  <a:lnTo>
                    <a:pt x="2947" y="7867"/>
                  </a:lnTo>
                  <a:lnTo>
                    <a:pt x="3288" y="7940"/>
                  </a:lnTo>
                  <a:lnTo>
                    <a:pt x="3605" y="8038"/>
                  </a:lnTo>
                  <a:lnTo>
                    <a:pt x="3922" y="8184"/>
                  </a:lnTo>
                  <a:lnTo>
                    <a:pt x="4238" y="8330"/>
                  </a:lnTo>
                  <a:lnTo>
                    <a:pt x="4506" y="8476"/>
                  </a:lnTo>
                  <a:lnTo>
                    <a:pt x="4774" y="8647"/>
                  </a:lnTo>
                  <a:lnTo>
                    <a:pt x="4993" y="8817"/>
                  </a:lnTo>
                  <a:lnTo>
                    <a:pt x="4993" y="881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43"/>
            <p:cNvSpPr/>
            <p:nvPr/>
          </p:nvSpPr>
          <p:spPr>
            <a:xfrm>
              <a:off x="6847025" y="948050"/>
              <a:ext cx="25" cy="23775"/>
            </a:xfrm>
            <a:custGeom>
              <a:rect b="b" l="l" r="r" t="t"/>
              <a:pathLst>
                <a:path extrusionOk="0" fill="none" h="951" w="1">
                  <a:moveTo>
                    <a:pt x="1" y="951"/>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43"/>
            <p:cNvSpPr/>
            <p:nvPr/>
          </p:nvSpPr>
          <p:spPr>
            <a:xfrm>
              <a:off x="6847025" y="1001025"/>
              <a:ext cx="25" cy="183900"/>
            </a:xfrm>
            <a:custGeom>
              <a:rect b="b" l="l" r="r" t="t"/>
              <a:pathLst>
                <a:path extrusionOk="0" fill="none" h="7356" w="1">
                  <a:moveTo>
                    <a:pt x="1" y="1"/>
                  </a:moveTo>
                  <a:lnTo>
                    <a:pt x="1" y="735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43"/>
            <p:cNvSpPr/>
            <p:nvPr/>
          </p:nvSpPr>
          <p:spPr>
            <a:xfrm>
              <a:off x="6872000" y="994325"/>
              <a:ext cx="85275" cy="190600"/>
            </a:xfrm>
            <a:custGeom>
              <a:rect b="b" l="l" r="r" t="t"/>
              <a:pathLst>
                <a:path extrusionOk="0" fill="none" h="7624" w="3411">
                  <a:moveTo>
                    <a:pt x="3410" y="7624"/>
                  </a:moveTo>
                  <a:lnTo>
                    <a:pt x="3410" y="7624"/>
                  </a:lnTo>
                  <a:lnTo>
                    <a:pt x="3337" y="7112"/>
                  </a:lnTo>
                  <a:lnTo>
                    <a:pt x="3215" y="6406"/>
                  </a:lnTo>
                  <a:lnTo>
                    <a:pt x="3142" y="5968"/>
                  </a:lnTo>
                  <a:lnTo>
                    <a:pt x="3020" y="5505"/>
                  </a:lnTo>
                  <a:lnTo>
                    <a:pt x="2874" y="4994"/>
                  </a:lnTo>
                  <a:lnTo>
                    <a:pt x="2704" y="4482"/>
                  </a:lnTo>
                  <a:lnTo>
                    <a:pt x="2509" y="3922"/>
                  </a:lnTo>
                  <a:lnTo>
                    <a:pt x="2265" y="3362"/>
                  </a:lnTo>
                  <a:lnTo>
                    <a:pt x="1998" y="2802"/>
                  </a:lnTo>
                  <a:lnTo>
                    <a:pt x="1681" y="2217"/>
                  </a:lnTo>
                  <a:lnTo>
                    <a:pt x="1340" y="1633"/>
                  </a:lnTo>
                  <a:lnTo>
                    <a:pt x="950" y="1072"/>
                  </a:lnTo>
                  <a:lnTo>
                    <a:pt x="488" y="512"/>
                  </a:ln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43"/>
            <p:cNvSpPr/>
            <p:nvPr/>
          </p:nvSpPr>
          <p:spPr>
            <a:xfrm>
              <a:off x="6736825" y="994325"/>
              <a:ext cx="85275" cy="190600"/>
            </a:xfrm>
            <a:custGeom>
              <a:rect b="b" l="l" r="r" t="t"/>
              <a:pathLst>
                <a:path extrusionOk="0" fill="none" h="7624" w="3411">
                  <a:moveTo>
                    <a:pt x="3410" y="1"/>
                  </a:moveTo>
                  <a:lnTo>
                    <a:pt x="3410" y="1"/>
                  </a:lnTo>
                  <a:lnTo>
                    <a:pt x="2923" y="512"/>
                  </a:lnTo>
                  <a:lnTo>
                    <a:pt x="2461" y="1072"/>
                  </a:lnTo>
                  <a:lnTo>
                    <a:pt x="2071" y="1633"/>
                  </a:lnTo>
                  <a:lnTo>
                    <a:pt x="1706" y="2217"/>
                  </a:lnTo>
                  <a:lnTo>
                    <a:pt x="1413" y="2802"/>
                  </a:lnTo>
                  <a:lnTo>
                    <a:pt x="1121" y="3362"/>
                  </a:lnTo>
                  <a:lnTo>
                    <a:pt x="902" y="3922"/>
                  </a:lnTo>
                  <a:lnTo>
                    <a:pt x="707" y="4482"/>
                  </a:lnTo>
                  <a:lnTo>
                    <a:pt x="536" y="4994"/>
                  </a:lnTo>
                  <a:lnTo>
                    <a:pt x="390" y="5505"/>
                  </a:lnTo>
                  <a:lnTo>
                    <a:pt x="269" y="5968"/>
                  </a:lnTo>
                  <a:lnTo>
                    <a:pt x="171" y="6406"/>
                  </a:lnTo>
                  <a:lnTo>
                    <a:pt x="49" y="7112"/>
                  </a:lnTo>
                  <a:lnTo>
                    <a:pt x="1" y="762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 name="Google Shape;862;p43"/>
          <p:cNvGrpSpPr/>
          <p:nvPr/>
        </p:nvGrpSpPr>
        <p:grpSpPr>
          <a:xfrm>
            <a:off x="5499604" y="2076574"/>
            <a:ext cx="215966" cy="342399"/>
            <a:chOff x="6718575" y="2318625"/>
            <a:chExt cx="256950" cy="407375"/>
          </a:xfrm>
        </p:grpSpPr>
        <p:sp>
          <p:nvSpPr>
            <p:cNvPr id="863" name="Google Shape;863;p43"/>
            <p:cNvSpPr/>
            <p:nvPr/>
          </p:nvSpPr>
          <p:spPr>
            <a:xfrm>
              <a:off x="6795900" y="2673600"/>
              <a:ext cx="102300" cy="22550"/>
            </a:xfrm>
            <a:custGeom>
              <a:rect b="b" l="l" r="r" t="t"/>
              <a:pathLst>
                <a:path extrusionOk="0" fill="none" h="902" w="4092">
                  <a:moveTo>
                    <a:pt x="4092" y="902"/>
                  </a:moveTo>
                  <a:lnTo>
                    <a:pt x="4092" y="1"/>
                  </a:lnTo>
                  <a:lnTo>
                    <a:pt x="0" y="1"/>
                  </a:lnTo>
                  <a:lnTo>
                    <a:pt x="0" y="902"/>
                  </a:lnTo>
                  <a:lnTo>
                    <a:pt x="4092" y="902"/>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43"/>
            <p:cNvSpPr/>
            <p:nvPr/>
          </p:nvSpPr>
          <p:spPr>
            <a:xfrm>
              <a:off x="6795900" y="2650475"/>
              <a:ext cx="102300" cy="22550"/>
            </a:xfrm>
            <a:custGeom>
              <a:rect b="b" l="l" r="r" t="t"/>
              <a:pathLst>
                <a:path extrusionOk="0" fill="none" h="902" w="4092">
                  <a:moveTo>
                    <a:pt x="4092" y="901"/>
                  </a:moveTo>
                  <a:lnTo>
                    <a:pt x="4092" y="0"/>
                  </a:lnTo>
                  <a:lnTo>
                    <a:pt x="0" y="0"/>
                  </a:lnTo>
                  <a:lnTo>
                    <a:pt x="0" y="901"/>
                  </a:lnTo>
                  <a:lnTo>
                    <a:pt x="4092" y="90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43"/>
            <p:cNvSpPr/>
            <p:nvPr/>
          </p:nvSpPr>
          <p:spPr>
            <a:xfrm>
              <a:off x="6795900" y="2696125"/>
              <a:ext cx="102300" cy="29875"/>
            </a:xfrm>
            <a:custGeom>
              <a:rect b="b" l="l" r="r" t="t"/>
              <a:pathLst>
                <a:path extrusionOk="0" fill="none" h="1195" w="4092">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43"/>
            <p:cNvSpPr/>
            <p:nvPr/>
          </p:nvSpPr>
          <p:spPr>
            <a:xfrm>
              <a:off x="6784925" y="2459275"/>
              <a:ext cx="35350" cy="166875"/>
            </a:xfrm>
            <a:custGeom>
              <a:rect b="b" l="l" r="r" t="t"/>
              <a:pathLst>
                <a:path extrusionOk="0" fill="none" h="6675" w="1414">
                  <a:moveTo>
                    <a:pt x="1413" y="6674"/>
                  </a:moveTo>
                  <a:lnTo>
                    <a:pt x="1413" y="6674"/>
                  </a:lnTo>
                  <a:lnTo>
                    <a:pt x="585" y="2850"/>
                  </a:ln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43"/>
            <p:cNvSpPr/>
            <p:nvPr/>
          </p:nvSpPr>
          <p:spPr>
            <a:xfrm>
              <a:off x="6718575" y="2318625"/>
              <a:ext cx="256950" cy="307525"/>
            </a:xfrm>
            <a:custGeom>
              <a:rect b="b" l="l" r="r" t="t"/>
              <a:pathLst>
                <a:path extrusionOk="0" fill="none" h="12301" w="10278">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43"/>
            <p:cNvSpPr/>
            <p:nvPr/>
          </p:nvSpPr>
          <p:spPr>
            <a:xfrm>
              <a:off x="6873825" y="2459275"/>
              <a:ext cx="35350" cy="166875"/>
            </a:xfrm>
            <a:custGeom>
              <a:rect b="b" l="l" r="r" t="t"/>
              <a:pathLst>
                <a:path extrusionOk="0" fill="none" h="6675" w="1414">
                  <a:moveTo>
                    <a:pt x="1413" y="1"/>
                  </a:moveTo>
                  <a:lnTo>
                    <a:pt x="1413" y="1"/>
                  </a:lnTo>
                  <a:lnTo>
                    <a:pt x="829" y="2850"/>
                  </a:lnTo>
                  <a:lnTo>
                    <a:pt x="1" y="6674"/>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43"/>
            <p:cNvSpPr/>
            <p:nvPr/>
          </p:nvSpPr>
          <p:spPr>
            <a:xfrm>
              <a:off x="6801975" y="2453200"/>
              <a:ext cx="90150" cy="19500"/>
            </a:xfrm>
            <a:custGeom>
              <a:rect b="b" l="l" r="r" t="t"/>
              <a:pathLst>
                <a:path extrusionOk="0" fill="none" h="780" w="3606">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43"/>
            <p:cNvSpPr/>
            <p:nvPr/>
          </p:nvSpPr>
          <p:spPr>
            <a:xfrm>
              <a:off x="6795900" y="2628550"/>
              <a:ext cx="102300" cy="25"/>
            </a:xfrm>
            <a:custGeom>
              <a:rect b="b" l="l" r="r" t="t"/>
              <a:pathLst>
                <a:path extrusionOk="0" fill="none" h="1" w="4092">
                  <a:moveTo>
                    <a:pt x="0" y="1"/>
                  </a:moveTo>
                  <a:lnTo>
                    <a:pt x="4092"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1" name="Google Shape;871;p43"/>
          <p:cNvGrpSpPr/>
          <p:nvPr/>
        </p:nvGrpSpPr>
        <p:grpSpPr>
          <a:xfrm>
            <a:off x="2600993" y="2703482"/>
            <a:ext cx="363369" cy="221115"/>
            <a:chOff x="3269900" y="3064500"/>
            <a:chExt cx="432325" cy="263075"/>
          </a:xfrm>
        </p:grpSpPr>
        <p:sp>
          <p:nvSpPr>
            <p:cNvPr id="872" name="Google Shape;872;p43"/>
            <p:cNvSpPr/>
            <p:nvPr/>
          </p:nvSpPr>
          <p:spPr>
            <a:xfrm>
              <a:off x="3269900" y="3064500"/>
              <a:ext cx="432325" cy="263075"/>
            </a:xfrm>
            <a:custGeom>
              <a:rect b="b" l="l" r="r" t="t"/>
              <a:pathLst>
                <a:path extrusionOk="0" fill="none" h="10523" w="17293">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43"/>
            <p:cNvSpPr/>
            <p:nvPr/>
          </p:nvSpPr>
          <p:spPr>
            <a:xfrm>
              <a:off x="3445875" y="3155825"/>
              <a:ext cx="80400" cy="80400"/>
            </a:xfrm>
            <a:custGeom>
              <a:rect b="b" l="l" r="r" t="t"/>
              <a:pathLst>
                <a:path extrusionOk="0" fill="none" h="3216" w="3216">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43"/>
            <p:cNvSpPr/>
            <p:nvPr/>
          </p:nvSpPr>
          <p:spPr>
            <a:xfrm>
              <a:off x="3381925" y="3091900"/>
              <a:ext cx="208275" cy="208275"/>
            </a:xfrm>
            <a:custGeom>
              <a:rect b="b" l="l" r="r" t="t"/>
              <a:pathLst>
                <a:path extrusionOk="0" fill="none" h="8331" w="8331">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5" name="Google Shape;875;p43"/>
          <p:cNvGrpSpPr/>
          <p:nvPr/>
        </p:nvGrpSpPr>
        <p:grpSpPr>
          <a:xfrm>
            <a:off x="5475019" y="2635926"/>
            <a:ext cx="265115" cy="372594"/>
            <a:chOff x="6689325" y="2984125"/>
            <a:chExt cx="315425" cy="443300"/>
          </a:xfrm>
        </p:grpSpPr>
        <p:sp>
          <p:nvSpPr>
            <p:cNvPr id="876" name="Google Shape;876;p43"/>
            <p:cNvSpPr/>
            <p:nvPr/>
          </p:nvSpPr>
          <p:spPr>
            <a:xfrm>
              <a:off x="6689325" y="2984125"/>
              <a:ext cx="315425" cy="77975"/>
            </a:xfrm>
            <a:custGeom>
              <a:rect b="b" l="l" r="r" t="t"/>
              <a:pathLst>
                <a:path extrusionOk="0" fill="none" h="3119" w="12617">
                  <a:moveTo>
                    <a:pt x="12130" y="1413"/>
                  </a:moveTo>
                  <a:lnTo>
                    <a:pt x="8647" y="1413"/>
                  </a:lnTo>
                  <a:lnTo>
                    <a:pt x="8647" y="878"/>
                  </a:lnTo>
                  <a:lnTo>
                    <a:pt x="8647" y="878"/>
                  </a:lnTo>
                  <a:lnTo>
                    <a:pt x="8623" y="707"/>
                  </a:lnTo>
                  <a:lnTo>
                    <a:pt x="8574" y="537"/>
                  </a:lnTo>
                  <a:lnTo>
                    <a:pt x="8501" y="391"/>
                  </a:lnTo>
                  <a:lnTo>
                    <a:pt x="8379" y="269"/>
                  </a:lnTo>
                  <a:lnTo>
                    <a:pt x="8257" y="147"/>
                  </a:lnTo>
                  <a:lnTo>
                    <a:pt x="8111" y="74"/>
                  </a:lnTo>
                  <a:lnTo>
                    <a:pt x="7941" y="25"/>
                  </a:lnTo>
                  <a:lnTo>
                    <a:pt x="7770" y="1"/>
                  </a:lnTo>
                  <a:lnTo>
                    <a:pt x="4848" y="1"/>
                  </a:lnTo>
                  <a:lnTo>
                    <a:pt x="4848" y="1"/>
                  </a:lnTo>
                  <a:lnTo>
                    <a:pt x="4677" y="25"/>
                  </a:lnTo>
                  <a:lnTo>
                    <a:pt x="4507" y="74"/>
                  </a:lnTo>
                  <a:lnTo>
                    <a:pt x="4361" y="147"/>
                  </a:lnTo>
                  <a:lnTo>
                    <a:pt x="4239" y="269"/>
                  </a:lnTo>
                  <a:lnTo>
                    <a:pt x="4117" y="391"/>
                  </a:lnTo>
                  <a:lnTo>
                    <a:pt x="4044" y="537"/>
                  </a:lnTo>
                  <a:lnTo>
                    <a:pt x="3995" y="707"/>
                  </a:lnTo>
                  <a:lnTo>
                    <a:pt x="3971" y="878"/>
                  </a:lnTo>
                  <a:lnTo>
                    <a:pt x="3971" y="1413"/>
                  </a:lnTo>
                  <a:lnTo>
                    <a:pt x="488" y="1413"/>
                  </a:lnTo>
                  <a:lnTo>
                    <a:pt x="488" y="1413"/>
                  </a:lnTo>
                  <a:lnTo>
                    <a:pt x="391" y="1413"/>
                  </a:lnTo>
                  <a:lnTo>
                    <a:pt x="293" y="1462"/>
                  </a:lnTo>
                  <a:lnTo>
                    <a:pt x="220" y="1486"/>
                  </a:lnTo>
                  <a:lnTo>
                    <a:pt x="147" y="1560"/>
                  </a:lnTo>
                  <a:lnTo>
                    <a:pt x="74" y="1633"/>
                  </a:lnTo>
                  <a:lnTo>
                    <a:pt x="50" y="1706"/>
                  </a:lnTo>
                  <a:lnTo>
                    <a:pt x="1" y="1803"/>
                  </a:lnTo>
                  <a:lnTo>
                    <a:pt x="1" y="1901"/>
                  </a:lnTo>
                  <a:lnTo>
                    <a:pt x="1" y="3118"/>
                  </a:lnTo>
                  <a:lnTo>
                    <a:pt x="12617" y="3118"/>
                  </a:lnTo>
                  <a:lnTo>
                    <a:pt x="12617" y="1901"/>
                  </a:lnTo>
                  <a:lnTo>
                    <a:pt x="12617" y="1901"/>
                  </a:lnTo>
                  <a:lnTo>
                    <a:pt x="12617" y="1803"/>
                  </a:lnTo>
                  <a:lnTo>
                    <a:pt x="12568" y="1706"/>
                  </a:lnTo>
                  <a:lnTo>
                    <a:pt x="12544" y="1633"/>
                  </a:lnTo>
                  <a:lnTo>
                    <a:pt x="12471" y="1560"/>
                  </a:lnTo>
                  <a:lnTo>
                    <a:pt x="12398" y="1486"/>
                  </a:lnTo>
                  <a:lnTo>
                    <a:pt x="12325" y="1462"/>
                  </a:lnTo>
                  <a:lnTo>
                    <a:pt x="12227" y="1413"/>
                  </a:lnTo>
                  <a:lnTo>
                    <a:pt x="12130" y="1413"/>
                  </a:lnTo>
                  <a:lnTo>
                    <a:pt x="12130" y="1413"/>
                  </a:lnTo>
                  <a:close/>
                  <a:moveTo>
                    <a:pt x="4750" y="878"/>
                  </a:moveTo>
                  <a:lnTo>
                    <a:pt x="4750" y="878"/>
                  </a:lnTo>
                  <a:lnTo>
                    <a:pt x="4750" y="829"/>
                  </a:lnTo>
                  <a:lnTo>
                    <a:pt x="4775" y="805"/>
                  </a:lnTo>
                  <a:lnTo>
                    <a:pt x="4799" y="780"/>
                  </a:lnTo>
                  <a:lnTo>
                    <a:pt x="4848" y="780"/>
                  </a:lnTo>
                  <a:lnTo>
                    <a:pt x="7770" y="780"/>
                  </a:lnTo>
                  <a:lnTo>
                    <a:pt x="7770" y="780"/>
                  </a:lnTo>
                  <a:lnTo>
                    <a:pt x="7819" y="780"/>
                  </a:lnTo>
                  <a:lnTo>
                    <a:pt x="7843" y="805"/>
                  </a:lnTo>
                  <a:lnTo>
                    <a:pt x="7868" y="829"/>
                  </a:lnTo>
                  <a:lnTo>
                    <a:pt x="7868" y="878"/>
                  </a:lnTo>
                  <a:lnTo>
                    <a:pt x="7868" y="1413"/>
                  </a:lnTo>
                  <a:lnTo>
                    <a:pt x="4750" y="1413"/>
                  </a:lnTo>
                  <a:lnTo>
                    <a:pt x="4750" y="878"/>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43"/>
            <p:cNvSpPr/>
            <p:nvPr/>
          </p:nvSpPr>
          <p:spPr>
            <a:xfrm>
              <a:off x="6702125" y="3069375"/>
              <a:ext cx="289850" cy="358050"/>
            </a:xfrm>
            <a:custGeom>
              <a:rect b="b" l="l" r="r" t="t"/>
              <a:pathLst>
                <a:path extrusionOk="0" fill="none" h="14322" w="11594">
                  <a:moveTo>
                    <a:pt x="0" y="1"/>
                  </a:moveTo>
                  <a:lnTo>
                    <a:pt x="0" y="13834"/>
                  </a:lnTo>
                  <a:lnTo>
                    <a:pt x="0" y="13834"/>
                  </a:lnTo>
                  <a:lnTo>
                    <a:pt x="0" y="13932"/>
                  </a:lnTo>
                  <a:lnTo>
                    <a:pt x="49" y="14029"/>
                  </a:lnTo>
                  <a:lnTo>
                    <a:pt x="74" y="14102"/>
                  </a:lnTo>
                  <a:lnTo>
                    <a:pt x="147" y="14175"/>
                  </a:lnTo>
                  <a:lnTo>
                    <a:pt x="220" y="14224"/>
                  </a:lnTo>
                  <a:lnTo>
                    <a:pt x="293" y="14273"/>
                  </a:lnTo>
                  <a:lnTo>
                    <a:pt x="390" y="14297"/>
                  </a:lnTo>
                  <a:lnTo>
                    <a:pt x="488" y="14321"/>
                  </a:lnTo>
                  <a:lnTo>
                    <a:pt x="11106" y="14321"/>
                  </a:lnTo>
                  <a:lnTo>
                    <a:pt x="11106" y="14321"/>
                  </a:lnTo>
                  <a:lnTo>
                    <a:pt x="11204" y="14297"/>
                  </a:lnTo>
                  <a:lnTo>
                    <a:pt x="11301" y="14273"/>
                  </a:lnTo>
                  <a:lnTo>
                    <a:pt x="11374" y="14224"/>
                  </a:lnTo>
                  <a:lnTo>
                    <a:pt x="11447" y="14175"/>
                  </a:lnTo>
                  <a:lnTo>
                    <a:pt x="11520" y="14102"/>
                  </a:lnTo>
                  <a:lnTo>
                    <a:pt x="11545" y="14029"/>
                  </a:lnTo>
                  <a:lnTo>
                    <a:pt x="11593" y="13932"/>
                  </a:lnTo>
                  <a:lnTo>
                    <a:pt x="11593" y="13834"/>
                  </a:lnTo>
                  <a:lnTo>
                    <a:pt x="1159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43"/>
            <p:cNvSpPr/>
            <p:nvPr/>
          </p:nvSpPr>
          <p:spPr>
            <a:xfrm>
              <a:off x="6761175" y="3117475"/>
              <a:ext cx="25" cy="261850"/>
            </a:xfrm>
            <a:custGeom>
              <a:rect b="b" l="l" r="r" t="t"/>
              <a:pathLst>
                <a:path extrusionOk="0" fill="none" h="10474" w="1">
                  <a:moveTo>
                    <a:pt x="1" y="10473"/>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43"/>
            <p:cNvSpPr/>
            <p:nvPr/>
          </p:nvSpPr>
          <p:spPr>
            <a:xfrm>
              <a:off x="6847025" y="3117475"/>
              <a:ext cx="25" cy="261850"/>
            </a:xfrm>
            <a:custGeom>
              <a:rect b="b" l="l" r="r" t="t"/>
              <a:pathLst>
                <a:path extrusionOk="0" fill="none" h="10474" w="1">
                  <a:moveTo>
                    <a:pt x="1" y="1"/>
                  </a:moveTo>
                  <a:lnTo>
                    <a:pt x="1" y="104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43"/>
            <p:cNvSpPr/>
            <p:nvPr/>
          </p:nvSpPr>
          <p:spPr>
            <a:xfrm>
              <a:off x="6932875" y="3117475"/>
              <a:ext cx="25" cy="261850"/>
            </a:xfrm>
            <a:custGeom>
              <a:rect b="b" l="l" r="r" t="t"/>
              <a:pathLst>
                <a:path extrusionOk="0" fill="none" h="10474" w="1">
                  <a:moveTo>
                    <a:pt x="1" y="1"/>
                  </a:moveTo>
                  <a:lnTo>
                    <a:pt x="1" y="1047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1" name="Google Shape;881;p43"/>
          <p:cNvGrpSpPr/>
          <p:nvPr/>
        </p:nvGrpSpPr>
        <p:grpSpPr>
          <a:xfrm>
            <a:off x="1523745" y="3730594"/>
            <a:ext cx="256416" cy="414535"/>
            <a:chOff x="1988225" y="4286525"/>
            <a:chExt cx="305075" cy="493200"/>
          </a:xfrm>
        </p:grpSpPr>
        <p:sp>
          <p:nvSpPr>
            <p:cNvPr id="882" name="Google Shape;882;p43"/>
            <p:cNvSpPr/>
            <p:nvPr/>
          </p:nvSpPr>
          <p:spPr>
            <a:xfrm>
              <a:off x="2178800" y="4519725"/>
              <a:ext cx="114500" cy="114475"/>
            </a:xfrm>
            <a:custGeom>
              <a:rect b="b" l="l" r="r" t="t"/>
              <a:pathLst>
                <a:path extrusionOk="0" fill="none" h="4579" w="458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43"/>
            <p:cNvSpPr/>
            <p:nvPr/>
          </p:nvSpPr>
          <p:spPr>
            <a:xfrm>
              <a:off x="1988225" y="4539200"/>
              <a:ext cx="156500" cy="156500"/>
            </a:xfrm>
            <a:custGeom>
              <a:rect b="b" l="l" r="r" t="t"/>
              <a:pathLst>
                <a:path extrusionOk="0" fill="none" h="6260" w="626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43"/>
            <p:cNvSpPr/>
            <p:nvPr/>
          </p:nvSpPr>
          <p:spPr>
            <a:xfrm>
              <a:off x="2042425" y="4286525"/>
              <a:ext cx="239300" cy="236250"/>
            </a:xfrm>
            <a:custGeom>
              <a:rect b="b" l="l" r="r" t="t"/>
              <a:pathLst>
                <a:path extrusionOk="0" fill="none" h="9450" w="9572">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43"/>
            <p:cNvSpPr/>
            <p:nvPr/>
          </p:nvSpPr>
          <p:spPr>
            <a:xfrm>
              <a:off x="2161750" y="4522750"/>
              <a:ext cx="25" cy="256975"/>
            </a:xfrm>
            <a:custGeom>
              <a:rect b="b" l="l" r="r" t="t"/>
              <a:pathLst>
                <a:path extrusionOk="0" fill="none" h="10279" w="1">
                  <a:moveTo>
                    <a:pt x="1" y="10279"/>
                  </a:moveTo>
                  <a:lnTo>
                    <a:pt x="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43"/>
            <p:cNvSpPr/>
            <p:nvPr/>
          </p:nvSpPr>
          <p:spPr>
            <a:xfrm>
              <a:off x="2133750" y="4377850"/>
              <a:ext cx="56050" cy="56025"/>
            </a:xfrm>
            <a:custGeom>
              <a:rect b="b" l="l" r="r" t="t"/>
              <a:pathLst>
                <a:path extrusionOk="0" fill="none" h="2241" w="2242">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43"/>
            <p:cNvSpPr/>
            <p:nvPr/>
          </p:nvSpPr>
          <p:spPr>
            <a:xfrm>
              <a:off x="2038150" y="4589125"/>
              <a:ext cx="87100" cy="87100"/>
            </a:xfrm>
            <a:custGeom>
              <a:rect b="b" l="l" r="r" t="t"/>
              <a:pathLst>
                <a:path extrusionOk="0" fill="none" h="3484" w="3484">
                  <a:moveTo>
                    <a:pt x="1" y="0"/>
                  </a:moveTo>
                  <a:lnTo>
                    <a:pt x="3483" y="348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43"/>
            <p:cNvSpPr/>
            <p:nvPr/>
          </p:nvSpPr>
          <p:spPr>
            <a:xfrm>
              <a:off x="2194025" y="4564150"/>
              <a:ext cx="54825" cy="54825"/>
            </a:xfrm>
            <a:custGeom>
              <a:rect b="b" l="l" r="r" t="t"/>
              <a:pathLst>
                <a:path extrusionOk="0" fill="none" h="2193" w="2193">
                  <a:moveTo>
                    <a:pt x="2192" y="1"/>
                  </a:moveTo>
                  <a:lnTo>
                    <a:pt x="1" y="21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9" name="Google Shape;889;p43"/>
          <p:cNvGrpSpPr/>
          <p:nvPr/>
        </p:nvGrpSpPr>
        <p:grpSpPr>
          <a:xfrm>
            <a:off x="2067737" y="3759759"/>
            <a:ext cx="309640" cy="392030"/>
            <a:chOff x="2635450" y="4321225"/>
            <a:chExt cx="368400" cy="466425"/>
          </a:xfrm>
        </p:grpSpPr>
        <p:sp>
          <p:nvSpPr>
            <p:cNvPr id="890" name="Google Shape;890;p43"/>
            <p:cNvSpPr/>
            <p:nvPr/>
          </p:nvSpPr>
          <p:spPr>
            <a:xfrm>
              <a:off x="2635450" y="4653050"/>
              <a:ext cx="368400" cy="134600"/>
            </a:xfrm>
            <a:custGeom>
              <a:rect b="b" l="l" r="r" t="t"/>
              <a:pathLst>
                <a:path extrusionOk="0" fill="none" h="5384" w="14736">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43"/>
            <p:cNvSpPr/>
            <p:nvPr/>
          </p:nvSpPr>
          <p:spPr>
            <a:xfrm>
              <a:off x="2819350" y="4321225"/>
              <a:ext cx="25" cy="347075"/>
            </a:xfrm>
            <a:custGeom>
              <a:rect b="b" l="l" r="r" t="t"/>
              <a:pathLst>
                <a:path extrusionOk="0" fill="none" h="13883" w="1">
                  <a:moveTo>
                    <a:pt x="0" y="13883"/>
                  </a:move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43"/>
            <p:cNvSpPr/>
            <p:nvPr/>
          </p:nvSpPr>
          <p:spPr>
            <a:xfrm>
              <a:off x="2835175" y="4328525"/>
              <a:ext cx="114475" cy="114500"/>
            </a:xfrm>
            <a:custGeom>
              <a:rect b="b" l="l" r="r" t="t"/>
              <a:pathLst>
                <a:path extrusionOk="0" fill="none" h="4580" w="4579">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43"/>
            <p:cNvSpPr/>
            <p:nvPr/>
          </p:nvSpPr>
          <p:spPr>
            <a:xfrm>
              <a:off x="2850400" y="4372975"/>
              <a:ext cx="54825" cy="54825"/>
            </a:xfrm>
            <a:custGeom>
              <a:rect b="b" l="l" r="r" t="t"/>
              <a:pathLst>
                <a:path extrusionOk="0" fill="none" h="2193" w="2193">
                  <a:moveTo>
                    <a:pt x="2192" y="0"/>
                  </a:moveTo>
                  <a:lnTo>
                    <a:pt x="0" y="219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43"/>
            <p:cNvSpPr/>
            <p:nvPr/>
          </p:nvSpPr>
          <p:spPr>
            <a:xfrm>
              <a:off x="2646425" y="4429600"/>
              <a:ext cx="156500" cy="156500"/>
            </a:xfrm>
            <a:custGeom>
              <a:rect b="b" l="l" r="r" t="t"/>
              <a:pathLst>
                <a:path extrusionOk="0" fill="none" h="6260" w="626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43"/>
            <p:cNvSpPr/>
            <p:nvPr/>
          </p:nvSpPr>
          <p:spPr>
            <a:xfrm>
              <a:off x="2696350" y="4479525"/>
              <a:ext cx="87100" cy="87100"/>
            </a:xfrm>
            <a:custGeom>
              <a:rect b="b" l="l" r="r" t="t"/>
              <a:pathLst>
                <a:path extrusionOk="0" fill="none" h="3484" w="3484">
                  <a:moveTo>
                    <a:pt x="0" y="1"/>
                  </a:moveTo>
                  <a:lnTo>
                    <a:pt x="3483" y="348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6" name="Google Shape;896;p43"/>
          <p:cNvGrpSpPr/>
          <p:nvPr/>
        </p:nvGrpSpPr>
        <p:grpSpPr>
          <a:xfrm>
            <a:off x="5436146" y="3750030"/>
            <a:ext cx="342882" cy="383835"/>
            <a:chOff x="6643075" y="4309650"/>
            <a:chExt cx="407950" cy="456675"/>
          </a:xfrm>
        </p:grpSpPr>
        <p:sp>
          <p:nvSpPr>
            <p:cNvPr id="897" name="Google Shape;897;p43"/>
            <p:cNvSpPr/>
            <p:nvPr/>
          </p:nvSpPr>
          <p:spPr>
            <a:xfrm>
              <a:off x="6643075" y="4698125"/>
              <a:ext cx="407950" cy="14625"/>
            </a:xfrm>
            <a:custGeom>
              <a:rect b="b" l="l" r="r" t="t"/>
              <a:pathLst>
                <a:path extrusionOk="0" fill="none" h="585" w="16318">
                  <a:moveTo>
                    <a:pt x="16318" y="0"/>
                  </a:moveTo>
                  <a:lnTo>
                    <a:pt x="16318" y="0"/>
                  </a:lnTo>
                  <a:lnTo>
                    <a:pt x="16074" y="24"/>
                  </a:lnTo>
                  <a:lnTo>
                    <a:pt x="15879" y="73"/>
                  </a:lnTo>
                  <a:lnTo>
                    <a:pt x="15709" y="146"/>
                  </a:lnTo>
                  <a:lnTo>
                    <a:pt x="15538" y="244"/>
                  </a:lnTo>
                  <a:lnTo>
                    <a:pt x="15538" y="244"/>
                  </a:lnTo>
                  <a:lnTo>
                    <a:pt x="15319" y="365"/>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5"/>
                  </a:lnTo>
                  <a:lnTo>
                    <a:pt x="13030" y="244"/>
                  </a:lnTo>
                  <a:lnTo>
                    <a:pt x="13030" y="244"/>
                  </a:lnTo>
                  <a:lnTo>
                    <a:pt x="12859" y="146"/>
                  </a:lnTo>
                  <a:lnTo>
                    <a:pt x="12689" y="73"/>
                  </a:lnTo>
                  <a:lnTo>
                    <a:pt x="12494" y="24"/>
                  </a:lnTo>
                  <a:lnTo>
                    <a:pt x="12251" y="0"/>
                  </a:lnTo>
                  <a:lnTo>
                    <a:pt x="12251" y="0"/>
                  </a:lnTo>
                  <a:lnTo>
                    <a:pt x="11983" y="24"/>
                  </a:lnTo>
                  <a:lnTo>
                    <a:pt x="11788" y="73"/>
                  </a:lnTo>
                  <a:lnTo>
                    <a:pt x="11617" y="146"/>
                  </a:lnTo>
                  <a:lnTo>
                    <a:pt x="11471" y="244"/>
                  </a:lnTo>
                  <a:lnTo>
                    <a:pt x="11471" y="244"/>
                  </a:lnTo>
                  <a:lnTo>
                    <a:pt x="11228" y="365"/>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5"/>
                  </a:lnTo>
                  <a:lnTo>
                    <a:pt x="8938" y="244"/>
                  </a:lnTo>
                  <a:lnTo>
                    <a:pt x="8938" y="244"/>
                  </a:lnTo>
                  <a:lnTo>
                    <a:pt x="8768" y="146"/>
                  </a:lnTo>
                  <a:lnTo>
                    <a:pt x="8597" y="73"/>
                  </a:lnTo>
                  <a:lnTo>
                    <a:pt x="8402" y="24"/>
                  </a:lnTo>
                  <a:lnTo>
                    <a:pt x="8159" y="0"/>
                  </a:lnTo>
                  <a:lnTo>
                    <a:pt x="8159" y="0"/>
                  </a:lnTo>
                  <a:lnTo>
                    <a:pt x="7915" y="24"/>
                  </a:lnTo>
                  <a:lnTo>
                    <a:pt x="7721" y="73"/>
                  </a:lnTo>
                  <a:lnTo>
                    <a:pt x="7550" y="146"/>
                  </a:lnTo>
                  <a:lnTo>
                    <a:pt x="7380" y="244"/>
                  </a:lnTo>
                  <a:lnTo>
                    <a:pt x="7380" y="244"/>
                  </a:lnTo>
                  <a:lnTo>
                    <a:pt x="7160" y="365"/>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5"/>
                  </a:lnTo>
                  <a:lnTo>
                    <a:pt x="4847" y="244"/>
                  </a:lnTo>
                  <a:lnTo>
                    <a:pt x="4847" y="244"/>
                  </a:lnTo>
                  <a:lnTo>
                    <a:pt x="4676" y="146"/>
                  </a:lnTo>
                  <a:lnTo>
                    <a:pt x="4530" y="73"/>
                  </a:lnTo>
                  <a:lnTo>
                    <a:pt x="4335" y="24"/>
                  </a:lnTo>
                  <a:lnTo>
                    <a:pt x="4067" y="0"/>
                  </a:lnTo>
                  <a:lnTo>
                    <a:pt x="4067" y="0"/>
                  </a:lnTo>
                  <a:lnTo>
                    <a:pt x="3824" y="24"/>
                  </a:lnTo>
                  <a:lnTo>
                    <a:pt x="3629" y="73"/>
                  </a:lnTo>
                  <a:lnTo>
                    <a:pt x="3458" y="146"/>
                  </a:lnTo>
                  <a:lnTo>
                    <a:pt x="3288" y="244"/>
                  </a:lnTo>
                  <a:lnTo>
                    <a:pt x="3288" y="244"/>
                  </a:lnTo>
                  <a:lnTo>
                    <a:pt x="3069" y="365"/>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5"/>
                  </a:lnTo>
                  <a:lnTo>
                    <a:pt x="779" y="244"/>
                  </a:lnTo>
                  <a:lnTo>
                    <a:pt x="779" y="244"/>
                  </a:lnTo>
                  <a:lnTo>
                    <a:pt x="609" y="146"/>
                  </a:lnTo>
                  <a:lnTo>
                    <a:pt x="438" y="73"/>
                  </a:lnTo>
                  <a:lnTo>
                    <a:pt x="244" y="24"/>
                  </a:ln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43"/>
            <p:cNvSpPr/>
            <p:nvPr/>
          </p:nvSpPr>
          <p:spPr>
            <a:xfrm>
              <a:off x="6643075" y="4727350"/>
              <a:ext cx="407950" cy="14625"/>
            </a:xfrm>
            <a:custGeom>
              <a:rect b="b" l="l" r="r" t="t"/>
              <a:pathLst>
                <a:path extrusionOk="0" fill="none" h="585" w="16318">
                  <a:moveTo>
                    <a:pt x="0" y="0"/>
                  </a:moveTo>
                  <a:lnTo>
                    <a:pt x="0" y="0"/>
                  </a:lnTo>
                  <a:lnTo>
                    <a:pt x="219" y="24"/>
                  </a:lnTo>
                  <a:lnTo>
                    <a:pt x="414" y="49"/>
                  </a:lnTo>
                  <a:lnTo>
                    <a:pt x="609" y="73"/>
                  </a:lnTo>
                  <a:lnTo>
                    <a:pt x="755" y="122"/>
                  </a:lnTo>
                  <a:lnTo>
                    <a:pt x="1023" y="244"/>
                  </a:lnTo>
                  <a:lnTo>
                    <a:pt x="1266" y="365"/>
                  </a:lnTo>
                  <a:lnTo>
                    <a:pt x="1266" y="365"/>
                  </a:lnTo>
                  <a:lnTo>
                    <a:pt x="1413" y="463"/>
                  </a:lnTo>
                  <a:lnTo>
                    <a:pt x="1583" y="536"/>
                  </a:lnTo>
                  <a:lnTo>
                    <a:pt x="1778" y="585"/>
                  </a:lnTo>
                  <a:lnTo>
                    <a:pt x="2046" y="585"/>
                  </a:lnTo>
                  <a:lnTo>
                    <a:pt x="2046" y="585"/>
                  </a:lnTo>
                  <a:lnTo>
                    <a:pt x="2289" y="585"/>
                  </a:lnTo>
                  <a:lnTo>
                    <a:pt x="2484" y="536"/>
                  </a:lnTo>
                  <a:lnTo>
                    <a:pt x="2655" y="463"/>
                  </a:lnTo>
                  <a:lnTo>
                    <a:pt x="2801" y="365"/>
                  </a:lnTo>
                  <a:lnTo>
                    <a:pt x="2801" y="365"/>
                  </a:lnTo>
                  <a:lnTo>
                    <a:pt x="3044" y="244"/>
                  </a:lnTo>
                  <a:lnTo>
                    <a:pt x="3312" y="122"/>
                  </a:lnTo>
                  <a:lnTo>
                    <a:pt x="3458" y="73"/>
                  </a:lnTo>
                  <a:lnTo>
                    <a:pt x="3653" y="49"/>
                  </a:lnTo>
                  <a:lnTo>
                    <a:pt x="3848" y="24"/>
                  </a:lnTo>
                  <a:lnTo>
                    <a:pt x="4067" y="0"/>
                  </a:lnTo>
                  <a:lnTo>
                    <a:pt x="4067" y="0"/>
                  </a:lnTo>
                  <a:lnTo>
                    <a:pt x="4311" y="24"/>
                  </a:lnTo>
                  <a:lnTo>
                    <a:pt x="4506" y="49"/>
                  </a:lnTo>
                  <a:lnTo>
                    <a:pt x="4676" y="73"/>
                  </a:lnTo>
                  <a:lnTo>
                    <a:pt x="4847" y="122"/>
                  </a:lnTo>
                  <a:lnTo>
                    <a:pt x="5115" y="244"/>
                  </a:lnTo>
                  <a:lnTo>
                    <a:pt x="5334" y="365"/>
                  </a:lnTo>
                  <a:lnTo>
                    <a:pt x="5334" y="365"/>
                  </a:lnTo>
                  <a:lnTo>
                    <a:pt x="5504" y="463"/>
                  </a:lnTo>
                  <a:lnTo>
                    <a:pt x="5675" y="536"/>
                  </a:lnTo>
                  <a:lnTo>
                    <a:pt x="5870" y="585"/>
                  </a:lnTo>
                  <a:lnTo>
                    <a:pt x="6113" y="585"/>
                  </a:lnTo>
                  <a:lnTo>
                    <a:pt x="6113" y="585"/>
                  </a:lnTo>
                  <a:lnTo>
                    <a:pt x="6357" y="585"/>
                  </a:lnTo>
                  <a:lnTo>
                    <a:pt x="6551" y="536"/>
                  </a:lnTo>
                  <a:lnTo>
                    <a:pt x="6722" y="463"/>
                  </a:lnTo>
                  <a:lnTo>
                    <a:pt x="6892" y="365"/>
                  </a:lnTo>
                  <a:lnTo>
                    <a:pt x="6892" y="365"/>
                  </a:lnTo>
                  <a:lnTo>
                    <a:pt x="7112" y="244"/>
                  </a:lnTo>
                  <a:lnTo>
                    <a:pt x="7380" y="122"/>
                  </a:lnTo>
                  <a:lnTo>
                    <a:pt x="7550" y="73"/>
                  </a:lnTo>
                  <a:lnTo>
                    <a:pt x="7721" y="49"/>
                  </a:lnTo>
                  <a:lnTo>
                    <a:pt x="7940" y="24"/>
                  </a:lnTo>
                  <a:lnTo>
                    <a:pt x="8159" y="0"/>
                  </a:lnTo>
                  <a:lnTo>
                    <a:pt x="8159" y="0"/>
                  </a:lnTo>
                  <a:lnTo>
                    <a:pt x="8378" y="24"/>
                  </a:lnTo>
                  <a:lnTo>
                    <a:pt x="8597" y="49"/>
                  </a:lnTo>
                  <a:lnTo>
                    <a:pt x="8768" y="73"/>
                  </a:lnTo>
                  <a:lnTo>
                    <a:pt x="8914" y="122"/>
                  </a:lnTo>
                  <a:lnTo>
                    <a:pt x="9206" y="244"/>
                  </a:lnTo>
                  <a:lnTo>
                    <a:pt x="9425" y="365"/>
                  </a:lnTo>
                  <a:lnTo>
                    <a:pt x="9425" y="365"/>
                  </a:lnTo>
                  <a:lnTo>
                    <a:pt x="9596" y="463"/>
                  </a:lnTo>
                  <a:lnTo>
                    <a:pt x="9766" y="536"/>
                  </a:lnTo>
                  <a:lnTo>
                    <a:pt x="9961" y="585"/>
                  </a:lnTo>
                  <a:lnTo>
                    <a:pt x="10205" y="585"/>
                  </a:lnTo>
                  <a:lnTo>
                    <a:pt x="10205" y="585"/>
                  </a:lnTo>
                  <a:lnTo>
                    <a:pt x="10448" y="585"/>
                  </a:lnTo>
                  <a:lnTo>
                    <a:pt x="10643" y="536"/>
                  </a:lnTo>
                  <a:lnTo>
                    <a:pt x="10814" y="463"/>
                  </a:lnTo>
                  <a:lnTo>
                    <a:pt x="10984" y="365"/>
                  </a:lnTo>
                  <a:lnTo>
                    <a:pt x="10984" y="365"/>
                  </a:lnTo>
                  <a:lnTo>
                    <a:pt x="11203" y="244"/>
                  </a:lnTo>
                  <a:lnTo>
                    <a:pt x="11471" y="122"/>
                  </a:lnTo>
                  <a:lnTo>
                    <a:pt x="11642" y="73"/>
                  </a:lnTo>
                  <a:lnTo>
                    <a:pt x="11812" y="49"/>
                  </a:lnTo>
                  <a:lnTo>
                    <a:pt x="12007" y="24"/>
                  </a:lnTo>
                  <a:lnTo>
                    <a:pt x="12251" y="0"/>
                  </a:lnTo>
                  <a:lnTo>
                    <a:pt x="12251" y="0"/>
                  </a:lnTo>
                  <a:lnTo>
                    <a:pt x="12470" y="24"/>
                  </a:lnTo>
                  <a:lnTo>
                    <a:pt x="12665" y="49"/>
                  </a:lnTo>
                  <a:lnTo>
                    <a:pt x="12859" y="73"/>
                  </a:lnTo>
                  <a:lnTo>
                    <a:pt x="13006" y="122"/>
                  </a:lnTo>
                  <a:lnTo>
                    <a:pt x="13273" y="244"/>
                  </a:lnTo>
                  <a:lnTo>
                    <a:pt x="13493" y="365"/>
                  </a:lnTo>
                  <a:lnTo>
                    <a:pt x="13493" y="365"/>
                  </a:lnTo>
                  <a:lnTo>
                    <a:pt x="13663" y="463"/>
                  </a:lnTo>
                  <a:lnTo>
                    <a:pt x="13834" y="536"/>
                  </a:lnTo>
                  <a:lnTo>
                    <a:pt x="14028" y="585"/>
                  </a:lnTo>
                  <a:lnTo>
                    <a:pt x="14272" y="585"/>
                  </a:lnTo>
                  <a:lnTo>
                    <a:pt x="14272" y="585"/>
                  </a:lnTo>
                  <a:lnTo>
                    <a:pt x="14540" y="585"/>
                  </a:lnTo>
                  <a:lnTo>
                    <a:pt x="14735" y="536"/>
                  </a:lnTo>
                  <a:lnTo>
                    <a:pt x="14905" y="463"/>
                  </a:lnTo>
                  <a:lnTo>
                    <a:pt x="15051" y="365"/>
                  </a:lnTo>
                  <a:lnTo>
                    <a:pt x="15051" y="365"/>
                  </a:lnTo>
                  <a:lnTo>
                    <a:pt x="15295" y="244"/>
                  </a:lnTo>
                  <a:lnTo>
                    <a:pt x="15563" y="122"/>
                  </a:lnTo>
                  <a:lnTo>
                    <a:pt x="15709" y="73"/>
                  </a:lnTo>
                  <a:lnTo>
                    <a:pt x="15904" y="49"/>
                  </a:lnTo>
                  <a:lnTo>
                    <a:pt x="16099" y="24"/>
                  </a:lnTo>
                  <a:lnTo>
                    <a:pt x="16318"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43"/>
            <p:cNvSpPr/>
            <p:nvPr/>
          </p:nvSpPr>
          <p:spPr>
            <a:xfrm>
              <a:off x="6643075" y="4751700"/>
              <a:ext cx="407950" cy="14625"/>
            </a:xfrm>
            <a:custGeom>
              <a:rect b="b" l="l" r="r" t="t"/>
              <a:pathLst>
                <a:path extrusionOk="0" fill="none" h="585" w="16318">
                  <a:moveTo>
                    <a:pt x="16318" y="0"/>
                  </a:moveTo>
                  <a:lnTo>
                    <a:pt x="16318" y="0"/>
                  </a:lnTo>
                  <a:lnTo>
                    <a:pt x="16074" y="25"/>
                  </a:lnTo>
                  <a:lnTo>
                    <a:pt x="15879" y="73"/>
                  </a:lnTo>
                  <a:lnTo>
                    <a:pt x="15709" y="146"/>
                  </a:lnTo>
                  <a:lnTo>
                    <a:pt x="15538" y="244"/>
                  </a:lnTo>
                  <a:lnTo>
                    <a:pt x="15538" y="244"/>
                  </a:lnTo>
                  <a:lnTo>
                    <a:pt x="15319" y="366"/>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6"/>
                  </a:lnTo>
                  <a:lnTo>
                    <a:pt x="13030" y="244"/>
                  </a:lnTo>
                  <a:lnTo>
                    <a:pt x="13030" y="244"/>
                  </a:lnTo>
                  <a:lnTo>
                    <a:pt x="12859" y="146"/>
                  </a:lnTo>
                  <a:lnTo>
                    <a:pt x="12689" y="73"/>
                  </a:lnTo>
                  <a:lnTo>
                    <a:pt x="12494" y="25"/>
                  </a:lnTo>
                  <a:lnTo>
                    <a:pt x="12251" y="0"/>
                  </a:lnTo>
                  <a:lnTo>
                    <a:pt x="12251" y="0"/>
                  </a:lnTo>
                  <a:lnTo>
                    <a:pt x="11983" y="25"/>
                  </a:lnTo>
                  <a:lnTo>
                    <a:pt x="11788" y="73"/>
                  </a:lnTo>
                  <a:lnTo>
                    <a:pt x="11617" y="146"/>
                  </a:lnTo>
                  <a:lnTo>
                    <a:pt x="11471" y="244"/>
                  </a:lnTo>
                  <a:lnTo>
                    <a:pt x="11471" y="244"/>
                  </a:lnTo>
                  <a:lnTo>
                    <a:pt x="11228" y="366"/>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6"/>
                  </a:lnTo>
                  <a:lnTo>
                    <a:pt x="8938" y="244"/>
                  </a:lnTo>
                  <a:lnTo>
                    <a:pt x="8938" y="244"/>
                  </a:lnTo>
                  <a:lnTo>
                    <a:pt x="8768" y="146"/>
                  </a:lnTo>
                  <a:lnTo>
                    <a:pt x="8597" y="73"/>
                  </a:lnTo>
                  <a:lnTo>
                    <a:pt x="8402" y="25"/>
                  </a:lnTo>
                  <a:lnTo>
                    <a:pt x="8159" y="0"/>
                  </a:lnTo>
                  <a:lnTo>
                    <a:pt x="8159" y="0"/>
                  </a:lnTo>
                  <a:lnTo>
                    <a:pt x="7915" y="25"/>
                  </a:lnTo>
                  <a:lnTo>
                    <a:pt x="7721" y="73"/>
                  </a:lnTo>
                  <a:lnTo>
                    <a:pt x="7550" y="146"/>
                  </a:lnTo>
                  <a:lnTo>
                    <a:pt x="7380" y="244"/>
                  </a:lnTo>
                  <a:lnTo>
                    <a:pt x="7380" y="244"/>
                  </a:lnTo>
                  <a:lnTo>
                    <a:pt x="7160" y="366"/>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6"/>
                  </a:lnTo>
                  <a:lnTo>
                    <a:pt x="4847" y="244"/>
                  </a:lnTo>
                  <a:lnTo>
                    <a:pt x="4847" y="244"/>
                  </a:lnTo>
                  <a:lnTo>
                    <a:pt x="4676" y="146"/>
                  </a:lnTo>
                  <a:lnTo>
                    <a:pt x="4530" y="73"/>
                  </a:lnTo>
                  <a:lnTo>
                    <a:pt x="4335" y="25"/>
                  </a:lnTo>
                  <a:lnTo>
                    <a:pt x="4067" y="0"/>
                  </a:lnTo>
                  <a:lnTo>
                    <a:pt x="4067" y="0"/>
                  </a:lnTo>
                  <a:lnTo>
                    <a:pt x="3824" y="25"/>
                  </a:lnTo>
                  <a:lnTo>
                    <a:pt x="3629" y="73"/>
                  </a:lnTo>
                  <a:lnTo>
                    <a:pt x="3458" y="146"/>
                  </a:lnTo>
                  <a:lnTo>
                    <a:pt x="3288" y="244"/>
                  </a:lnTo>
                  <a:lnTo>
                    <a:pt x="3288" y="244"/>
                  </a:lnTo>
                  <a:lnTo>
                    <a:pt x="3069" y="366"/>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6"/>
                  </a:lnTo>
                  <a:lnTo>
                    <a:pt x="779" y="244"/>
                  </a:lnTo>
                  <a:lnTo>
                    <a:pt x="779" y="244"/>
                  </a:lnTo>
                  <a:lnTo>
                    <a:pt x="609" y="146"/>
                  </a:lnTo>
                  <a:lnTo>
                    <a:pt x="438" y="73"/>
                  </a:lnTo>
                  <a:lnTo>
                    <a:pt x="244" y="25"/>
                  </a:lnTo>
                  <a:lnTo>
                    <a:pt x="0" y="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43"/>
            <p:cNvSpPr/>
            <p:nvPr/>
          </p:nvSpPr>
          <p:spPr>
            <a:xfrm>
              <a:off x="6672900" y="4309650"/>
              <a:ext cx="348900" cy="376300"/>
            </a:xfrm>
            <a:custGeom>
              <a:rect b="b" l="l" r="r" t="t"/>
              <a:pathLst>
                <a:path extrusionOk="0" fill="none" h="15052" w="13956">
                  <a:moveTo>
                    <a:pt x="13347" y="6747"/>
                  </a:moveTo>
                  <a:lnTo>
                    <a:pt x="12470" y="6406"/>
                  </a:lnTo>
                  <a:lnTo>
                    <a:pt x="12470" y="3532"/>
                  </a:lnTo>
                  <a:lnTo>
                    <a:pt x="10790" y="3532"/>
                  </a:lnTo>
                  <a:lnTo>
                    <a:pt x="10790" y="2022"/>
                  </a:lnTo>
                  <a:lnTo>
                    <a:pt x="8427" y="2022"/>
                  </a:lnTo>
                  <a:lnTo>
                    <a:pt x="8427" y="1"/>
                  </a:lnTo>
                  <a:lnTo>
                    <a:pt x="6966" y="1"/>
                  </a:lnTo>
                  <a:lnTo>
                    <a:pt x="5505" y="1"/>
                  </a:lnTo>
                  <a:lnTo>
                    <a:pt x="5505" y="2022"/>
                  </a:lnTo>
                  <a:lnTo>
                    <a:pt x="3142" y="2022"/>
                  </a:lnTo>
                  <a:lnTo>
                    <a:pt x="3142" y="3532"/>
                  </a:lnTo>
                  <a:lnTo>
                    <a:pt x="1462" y="3532"/>
                  </a:lnTo>
                  <a:lnTo>
                    <a:pt x="1462" y="6406"/>
                  </a:lnTo>
                  <a:lnTo>
                    <a:pt x="585" y="6747"/>
                  </a:lnTo>
                  <a:lnTo>
                    <a:pt x="585" y="6747"/>
                  </a:lnTo>
                  <a:lnTo>
                    <a:pt x="414" y="6844"/>
                  </a:lnTo>
                  <a:lnTo>
                    <a:pt x="268" y="6966"/>
                  </a:lnTo>
                  <a:lnTo>
                    <a:pt x="147" y="7112"/>
                  </a:lnTo>
                  <a:lnTo>
                    <a:pt x="49" y="7258"/>
                  </a:lnTo>
                  <a:lnTo>
                    <a:pt x="0" y="7404"/>
                  </a:lnTo>
                  <a:lnTo>
                    <a:pt x="0" y="7575"/>
                  </a:lnTo>
                  <a:lnTo>
                    <a:pt x="0" y="7770"/>
                  </a:lnTo>
                  <a:lnTo>
                    <a:pt x="73" y="7965"/>
                  </a:lnTo>
                  <a:lnTo>
                    <a:pt x="1510" y="11277"/>
                  </a:lnTo>
                  <a:lnTo>
                    <a:pt x="1510" y="14833"/>
                  </a:lnTo>
                  <a:lnTo>
                    <a:pt x="1510" y="14833"/>
                  </a:lnTo>
                  <a:lnTo>
                    <a:pt x="1754" y="14711"/>
                  </a:lnTo>
                  <a:lnTo>
                    <a:pt x="2046" y="14589"/>
                  </a:lnTo>
                  <a:lnTo>
                    <a:pt x="2241" y="14540"/>
                  </a:lnTo>
                  <a:lnTo>
                    <a:pt x="2436" y="14516"/>
                  </a:lnTo>
                  <a:lnTo>
                    <a:pt x="2655" y="14492"/>
                  </a:lnTo>
                  <a:lnTo>
                    <a:pt x="2874" y="14467"/>
                  </a:lnTo>
                  <a:lnTo>
                    <a:pt x="2874" y="14467"/>
                  </a:lnTo>
                  <a:lnTo>
                    <a:pt x="3167" y="14492"/>
                  </a:lnTo>
                  <a:lnTo>
                    <a:pt x="3410" y="14516"/>
                  </a:lnTo>
                  <a:lnTo>
                    <a:pt x="3629" y="14565"/>
                  </a:lnTo>
                  <a:lnTo>
                    <a:pt x="3824" y="14638"/>
                  </a:lnTo>
                  <a:lnTo>
                    <a:pt x="4141" y="14760"/>
                  </a:lnTo>
                  <a:lnTo>
                    <a:pt x="4384" y="14906"/>
                  </a:lnTo>
                  <a:lnTo>
                    <a:pt x="4384" y="14906"/>
                  </a:lnTo>
                  <a:lnTo>
                    <a:pt x="4530" y="14979"/>
                  </a:lnTo>
                  <a:lnTo>
                    <a:pt x="4628" y="15028"/>
                  </a:lnTo>
                  <a:lnTo>
                    <a:pt x="4774" y="15052"/>
                  </a:lnTo>
                  <a:lnTo>
                    <a:pt x="4920" y="15052"/>
                  </a:lnTo>
                  <a:lnTo>
                    <a:pt x="4920" y="15052"/>
                  </a:lnTo>
                  <a:lnTo>
                    <a:pt x="5091" y="15052"/>
                  </a:lnTo>
                  <a:lnTo>
                    <a:pt x="5212" y="15028"/>
                  </a:lnTo>
                  <a:lnTo>
                    <a:pt x="5334" y="14979"/>
                  </a:lnTo>
                  <a:lnTo>
                    <a:pt x="5456" y="14906"/>
                  </a:lnTo>
                  <a:lnTo>
                    <a:pt x="5456" y="14906"/>
                  </a:lnTo>
                  <a:lnTo>
                    <a:pt x="5724" y="14760"/>
                  </a:lnTo>
                  <a:lnTo>
                    <a:pt x="6040" y="14638"/>
                  </a:lnTo>
                  <a:lnTo>
                    <a:pt x="6235" y="14565"/>
                  </a:lnTo>
                  <a:lnTo>
                    <a:pt x="6454" y="14516"/>
                  </a:lnTo>
                  <a:lnTo>
                    <a:pt x="6698" y="14492"/>
                  </a:lnTo>
                  <a:lnTo>
                    <a:pt x="6966" y="14467"/>
                  </a:lnTo>
                  <a:lnTo>
                    <a:pt x="6966" y="14467"/>
                  </a:lnTo>
                  <a:lnTo>
                    <a:pt x="7234" y="14492"/>
                  </a:lnTo>
                  <a:lnTo>
                    <a:pt x="7477" y="14516"/>
                  </a:lnTo>
                  <a:lnTo>
                    <a:pt x="7697" y="14565"/>
                  </a:lnTo>
                  <a:lnTo>
                    <a:pt x="7891" y="14638"/>
                  </a:lnTo>
                  <a:lnTo>
                    <a:pt x="8232" y="14760"/>
                  </a:lnTo>
                  <a:lnTo>
                    <a:pt x="8476" y="14906"/>
                  </a:lnTo>
                  <a:lnTo>
                    <a:pt x="8476" y="14906"/>
                  </a:lnTo>
                  <a:lnTo>
                    <a:pt x="8598" y="14979"/>
                  </a:lnTo>
                  <a:lnTo>
                    <a:pt x="8719" y="15028"/>
                  </a:lnTo>
                  <a:lnTo>
                    <a:pt x="8841" y="15052"/>
                  </a:lnTo>
                  <a:lnTo>
                    <a:pt x="9012" y="15052"/>
                  </a:lnTo>
                  <a:lnTo>
                    <a:pt x="9012" y="15052"/>
                  </a:lnTo>
                  <a:lnTo>
                    <a:pt x="9158" y="15052"/>
                  </a:lnTo>
                  <a:lnTo>
                    <a:pt x="9304" y="15028"/>
                  </a:lnTo>
                  <a:lnTo>
                    <a:pt x="9401" y="14979"/>
                  </a:lnTo>
                  <a:lnTo>
                    <a:pt x="9548" y="14906"/>
                  </a:lnTo>
                  <a:lnTo>
                    <a:pt x="9548" y="14906"/>
                  </a:lnTo>
                  <a:lnTo>
                    <a:pt x="9791" y="14760"/>
                  </a:lnTo>
                  <a:lnTo>
                    <a:pt x="10108" y="14638"/>
                  </a:lnTo>
                  <a:lnTo>
                    <a:pt x="10303" y="14565"/>
                  </a:lnTo>
                  <a:lnTo>
                    <a:pt x="10522" y="14516"/>
                  </a:lnTo>
                  <a:lnTo>
                    <a:pt x="10765" y="14492"/>
                  </a:lnTo>
                  <a:lnTo>
                    <a:pt x="11058" y="14467"/>
                  </a:lnTo>
                  <a:lnTo>
                    <a:pt x="11058" y="14467"/>
                  </a:lnTo>
                  <a:lnTo>
                    <a:pt x="11277" y="14492"/>
                  </a:lnTo>
                  <a:lnTo>
                    <a:pt x="11496" y="14516"/>
                  </a:lnTo>
                  <a:lnTo>
                    <a:pt x="11691" y="14540"/>
                  </a:lnTo>
                  <a:lnTo>
                    <a:pt x="11886" y="14589"/>
                  </a:lnTo>
                  <a:lnTo>
                    <a:pt x="12178" y="14711"/>
                  </a:lnTo>
                  <a:lnTo>
                    <a:pt x="12421" y="14833"/>
                  </a:lnTo>
                  <a:lnTo>
                    <a:pt x="12421" y="11277"/>
                  </a:lnTo>
                  <a:lnTo>
                    <a:pt x="13858" y="7965"/>
                  </a:lnTo>
                  <a:lnTo>
                    <a:pt x="13858" y="7965"/>
                  </a:lnTo>
                  <a:lnTo>
                    <a:pt x="13931" y="7770"/>
                  </a:lnTo>
                  <a:lnTo>
                    <a:pt x="13956" y="7575"/>
                  </a:lnTo>
                  <a:lnTo>
                    <a:pt x="13931" y="7404"/>
                  </a:lnTo>
                  <a:lnTo>
                    <a:pt x="13883" y="7258"/>
                  </a:lnTo>
                  <a:lnTo>
                    <a:pt x="13785" y="7112"/>
                  </a:lnTo>
                  <a:lnTo>
                    <a:pt x="13664" y="6966"/>
                  </a:lnTo>
                  <a:lnTo>
                    <a:pt x="13517" y="6844"/>
                  </a:lnTo>
                  <a:lnTo>
                    <a:pt x="13347" y="6747"/>
                  </a:lnTo>
                  <a:lnTo>
                    <a:pt x="13347" y="674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43"/>
            <p:cNvSpPr/>
            <p:nvPr/>
          </p:nvSpPr>
          <p:spPr>
            <a:xfrm>
              <a:off x="6805625" y="4452725"/>
              <a:ext cx="15850" cy="28050"/>
            </a:xfrm>
            <a:custGeom>
              <a:rect b="b" l="l" r="r" t="t"/>
              <a:pathLst>
                <a:path extrusionOk="0" fill="none" h="1122" w="634">
                  <a:moveTo>
                    <a:pt x="317" y="1121"/>
                  </a:moveTo>
                  <a:lnTo>
                    <a:pt x="317" y="1121"/>
                  </a:lnTo>
                  <a:lnTo>
                    <a:pt x="244" y="1097"/>
                  </a:lnTo>
                  <a:lnTo>
                    <a:pt x="196" y="1073"/>
                  </a:lnTo>
                  <a:lnTo>
                    <a:pt x="123" y="1024"/>
                  </a:lnTo>
                  <a:lnTo>
                    <a:pt x="74" y="951"/>
                  </a:lnTo>
                  <a:lnTo>
                    <a:pt x="25" y="780"/>
                  </a:lnTo>
                  <a:lnTo>
                    <a:pt x="1" y="561"/>
                  </a:lnTo>
                  <a:lnTo>
                    <a:pt x="1" y="561"/>
                  </a:lnTo>
                  <a:lnTo>
                    <a:pt x="25" y="342"/>
                  </a:lnTo>
                  <a:lnTo>
                    <a:pt x="74" y="147"/>
                  </a:lnTo>
                  <a:lnTo>
                    <a:pt x="123" y="98"/>
                  </a:lnTo>
                  <a:lnTo>
                    <a:pt x="196" y="25"/>
                  </a:lnTo>
                  <a:lnTo>
                    <a:pt x="244" y="1"/>
                  </a:lnTo>
                  <a:lnTo>
                    <a:pt x="317" y="1"/>
                  </a:lnTo>
                  <a:lnTo>
                    <a:pt x="317" y="1"/>
                  </a:lnTo>
                  <a:lnTo>
                    <a:pt x="366" y="1"/>
                  </a:lnTo>
                  <a:lnTo>
                    <a:pt x="439" y="25"/>
                  </a:lnTo>
                  <a:lnTo>
                    <a:pt x="488" y="98"/>
                  </a:lnTo>
                  <a:lnTo>
                    <a:pt x="537" y="147"/>
                  </a:lnTo>
                  <a:lnTo>
                    <a:pt x="610" y="342"/>
                  </a:lnTo>
                  <a:lnTo>
                    <a:pt x="634" y="561"/>
                  </a:lnTo>
                  <a:lnTo>
                    <a:pt x="634" y="561"/>
                  </a:lnTo>
                  <a:lnTo>
                    <a:pt x="610" y="780"/>
                  </a:lnTo>
                  <a:lnTo>
                    <a:pt x="537" y="951"/>
                  </a:lnTo>
                  <a:lnTo>
                    <a:pt x="488" y="1024"/>
                  </a:lnTo>
                  <a:lnTo>
                    <a:pt x="439" y="1073"/>
                  </a:lnTo>
                  <a:lnTo>
                    <a:pt x="366" y="1097"/>
                  </a:lnTo>
                  <a:lnTo>
                    <a:pt x="317" y="1121"/>
                  </a:lnTo>
                  <a:lnTo>
                    <a:pt x="317" y="112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43"/>
            <p:cNvSpPr/>
            <p:nvPr/>
          </p:nvSpPr>
          <p:spPr>
            <a:xfrm>
              <a:off x="6872600" y="4452725"/>
              <a:ext cx="15875" cy="28050"/>
            </a:xfrm>
            <a:custGeom>
              <a:rect b="b" l="l" r="r" t="t"/>
              <a:pathLst>
                <a:path extrusionOk="0" fill="none" h="1122" w="635">
                  <a:moveTo>
                    <a:pt x="317" y="1121"/>
                  </a:moveTo>
                  <a:lnTo>
                    <a:pt x="317" y="1121"/>
                  </a:lnTo>
                  <a:lnTo>
                    <a:pt x="269" y="1097"/>
                  </a:lnTo>
                  <a:lnTo>
                    <a:pt x="196" y="1073"/>
                  </a:lnTo>
                  <a:lnTo>
                    <a:pt x="147" y="1024"/>
                  </a:lnTo>
                  <a:lnTo>
                    <a:pt x="98" y="951"/>
                  </a:lnTo>
                  <a:lnTo>
                    <a:pt x="25" y="780"/>
                  </a:lnTo>
                  <a:lnTo>
                    <a:pt x="1" y="561"/>
                  </a:lnTo>
                  <a:lnTo>
                    <a:pt x="1" y="561"/>
                  </a:lnTo>
                  <a:lnTo>
                    <a:pt x="25" y="342"/>
                  </a:lnTo>
                  <a:lnTo>
                    <a:pt x="98" y="147"/>
                  </a:lnTo>
                  <a:lnTo>
                    <a:pt x="147" y="98"/>
                  </a:lnTo>
                  <a:lnTo>
                    <a:pt x="196" y="25"/>
                  </a:lnTo>
                  <a:lnTo>
                    <a:pt x="269" y="1"/>
                  </a:lnTo>
                  <a:lnTo>
                    <a:pt x="317" y="1"/>
                  </a:lnTo>
                  <a:lnTo>
                    <a:pt x="317" y="1"/>
                  </a:lnTo>
                  <a:lnTo>
                    <a:pt x="390" y="1"/>
                  </a:lnTo>
                  <a:lnTo>
                    <a:pt x="464" y="25"/>
                  </a:lnTo>
                  <a:lnTo>
                    <a:pt x="512" y="98"/>
                  </a:lnTo>
                  <a:lnTo>
                    <a:pt x="561" y="147"/>
                  </a:lnTo>
                  <a:lnTo>
                    <a:pt x="610" y="342"/>
                  </a:lnTo>
                  <a:lnTo>
                    <a:pt x="634" y="561"/>
                  </a:lnTo>
                  <a:lnTo>
                    <a:pt x="634" y="561"/>
                  </a:lnTo>
                  <a:lnTo>
                    <a:pt x="610" y="780"/>
                  </a:lnTo>
                  <a:lnTo>
                    <a:pt x="561" y="951"/>
                  </a:lnTo>
                  <a:lnTo>
                    <a:pt x="512" y="1024"/>
                  </a:lnTo>
                  <a:lnTo>
                    <a:pt x="464" y="1073"/>
                  </a:lnTo>
                  <a:lnTo>
                    <a:pt x="390" y="1097"/>
                  </a:lnTo>
                  <a:lnTo>
                    <a:pt x="317" y="1121"/>
                  </a:lnTo>
                  <a:lnTo>
                    <a:pt x="317" y="112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43"/>
            <p:cNvSpPr/>
            <p:nvPr/>
          </p:nvSpPr>
          <p:spPr>
            <a:xfrm>
              <a:off x="6709425" y="4414975"/>
              <a:ext cx="275250" cy="54825"/>
            </a:xfrm>
            <a:custGeom>
              <a:rect b="b" l="l" r="r" t="t"/>
              <a:pathLst>
                <a:path extrusionOk="0" fill="none" h="2193" w="11010">
                  <a:moveTo>
                    <a:pt x="11009" y="2193"/>
                  </a:moveTo>
                  <a:lnTo>
                    <a:pt x="5505" y="1"/>
                  </a:lnTo>
                  <a:lnTo>
                    <a:pt x="1" y="21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43"/>
            <p:cNvSpPr/>
            <p:nvPr/>
          </p:nvSpPr>
          <p:spPr>
            <a:xfrm>
              <a:off x="6733175" y="4382725"/>
              <a:ext cx="227750" cy="37150"/>
            </a:xfrm>
            <a:custGeom>
              <a:rect b="b" l="l" r="r" t="t"/>
              <a:pathLst>
                <a:path extrusionOk="0" fill="none" h="1486" w="9110">
                  <a:moveTo>
                    <a:pt x="1" y="1486"/>
                  </a:moveTo>
                  <a:lnTo>
                    <a:pt x="1681" y="1486"/>
                  </a:lnTo>
                  <a:lnTo>
                    <a:pt x="1681" y="0"/>
                  </a:lnTo>
                  <a:lnTo>
                    <a:pt x="4555" y="0"/>
                  </a:lnTo>
                  <a:lnTo>
                    <a:pt x="7429" y="0"/>
                  </a:lnTo>
                  <a:lnTo>
                    <a:pt x="7429" y="1486"/>
                  </a:lnTo>
                  <a:lnTo>
                    <a:pt x="9109" y="1486"/>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43"/>
            <p:cNvSpPr/>
            <p:nvPr/>
          </p:nvSpPr>
          <p:spPr>
            <a:xfrm>
              <a:off x="6847025" y="4414975"/>
              <a:ext cx="25" cy="145550"/>
            </a:xfrm>
            <a:custGeom>
              <a:rect b="b" l="l" r="r" t="t"/>
              <a:pathLst>
                <a:path extrusionOk="0" fill="none" h="5822" w="1">
                  <a:moveTo>
                    <a:pt x="1" y="1"/>
                  </a:moveTo>
                  <a:lnTo>
                    <a:pt x="1" y="5822"/>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6" name="Google Shape;906;p43"/>
          <p:cNvGrpSpPr/>
          <p:nvPr/>
        </p:nvGrpSpPr>
        <p:grpSpPr>
          <a:xfrm>
            <a:off x="4251419" y="4291984"/>
            <a:ext cx="452420" cy="433992"/>
            <a:chOff x="5233525" y="4954450"/>
            <a:chExt cx="538275" cy="516350"/>
          </a:xfrm>
        </p:grpSpPr>
        <p:sp>
          <p:nvSpPr>
            <p:cNvPr id="907" name="Google Shape;907;p43"/>
            <p:cNvSpPr/>
            <p:nvPr/>
          </p:nvSpPr>
          <p:spPr>
            <a:xfrm>
              <a:off x="5637825" y="4954450"/>
              <a:ext cx="89525" cy="89525"/>
            </a:xfrm>
            <a:custGeom>
              <a:rect b="b" l="l" r="r" t="t"/>
              <a:pathLst>
                <a:path extrusionOk="0" fill="none" h="3581" w="3581">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43"/>
            <p:cNvSpPr/>
            <p:nvPr/>
          </p:nvSpPr>
          <p:spPr>
            <a:xfrm>
              <a:off x="5323025" y="4980625"/>
              <a:ext cx="88925" cy="88925"/>
            </a:xfrm>
            <a:custGeom>
              <a:rect b="b" l="l" r="r" t="t"/>
              <a:pathLst>
                <a:path extrusionOk="0" fill="none" h="3557" w="3557">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43"/>
            <p:cNvSpPr/>
            <p:nvPr/>
          </p:nvSpPr>
          <p:spPr>
            <a:xfrm>
              <a:off x="5233525" y="5255225"/>
              <a:ext cx="89525" cy="89525"/>
            </a:xfrm>
            <a:custGeom>
              <a:rect b="b" l="l" r="r" t="t"/>
              <a:pathLst>
                <a:path extrusionOk="0" fill="none" h="3581" w="3581">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43"/>
            <p:cNvSpPr/>
            <p:nvPr/>
          </p:nvSpPr>
          <p:spPr>
            <a:xfrm>
              <a:off x="5453325" y="5382475"/>
              <a:ext cx="88925" cy="88325"/>
            </a:xfrm>
            <a:custGeom>
              <a:rect b="b" l="l" r="r" t="t"/>
              <a:pathLst>
                <a:path extrusionOk="0" fill="none" h="3533" w="3557">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43"/>
            <p:cNvSpPr/>
            <p:nvPr/>
          </p:nvSpPr>
          <p:spPr>
            <a:xfrm>
              <a:off x="5682875" y="5188875"/>
              <a:ext cx="88925" cy="89525"/>
            </a:xfrm>
            <a:custGeom>
              <a:rect b="b" l="l" r="r" t="t"/>
              <a:pathLst>
                <a:path extrusionOk="0" fill="none" h="3581" w="3557">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43"/>
            <p:cNvSpPr/>
            <p:nvPr/>
          </p:nvSpPr>
          <p:spPr>
            <a:xfrm>
              <a:off x="5411925" y="5110925"/>
              <a:ext cx="188775" cy="189400"/>
            </a:xfrm>
            <a:custGeom>
              <a:rect b="b" l="l" r="r" t="t"/>
              <a:pathLst>
                <a:path extrusionOk="0" fill="none" h="7576" w="7551">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43"/>
            <p:cNvSpPr/>
            <p:nvPr/>
          </p:nvSpPr>
          <p:spPr>
            <a:xfrm>
              <a:off x="5367475" y="5025075"/>
              <a:ext cx="81600" cy="105975"/>
            </a:xfrm>
            <a:custGeom>
              <a:rect b="b" l="l" r="r" t="t"/>
              <a:pathLst>
                <a:path extrusionOk="0" fill="none" h="4239" w="3264">
                  <a:moveTo>
                    <a:pt x="0" y="1"/>
                  </a:moveTo>
                  <a:lnTo>
                    <a:pt x="3264" y="423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43"/>
            <p:cNvSpPr/>
            <p:nvPr/>
          </p:nvSpPr>
          <p:spPr>
            <a:xfrm>
              <a:off x="5567800" y="4999500"/>
              <a:ext cx="115100" cy="133975"/>
            </a:xfrm>
            <a:custGeom>
              <a:rect b="b" l="l" r="r" t="t"/>
              <a:pathLst>
                <a:path extrusionOk="0" fill="none" h="5359" w="4604">
                  <a:moveTo>
                    <a:pt x="0" y="5359"/>
                  </a:moveTo>
                  <a:lnTo>
                    <a:pt x="460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43"/>
            <p:cNvSpPr/>
            <p:nvPr/>
          </p:nvSpPr>
          <p:spPr>
            <a:xfrm>
              <a:off x="5600075" y="5217475"/>
              <a:ext cx="127275" cy="16475"/>
            </a:xfrm>
            <a:custGeom>
              <a:rect b="b" l="l" r="r" t="t"/>
              <a:pathLst>
                <a:path extrusionOk="0" fill="none" h="659" w="5091">
                  <a:moveTo>
                    <a:pt x="5090" y="658"/>
                  </a:moveTo>
                  <a:lnTo>
                    <a:pt x="0"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43"/>
            <p:cNvSpPr/>
            <p:nvPr/>
          </p:nvSpPr>
          <p:spPr>
            <a:xfrm>
              <a:off x="5497775" y="5299675"/>
              <a:ext cx="4900" cy="126675"/>
            </a:xfrm>
            <a:custGeom>
              <a:rect b="b" l="l" r="r" t="t"/>
              <a:pathLst>
                <a:path extrusionOk="0" fill="none" h="5067" w="196">
                  <a:moveTo>
                    <a:pt x="0" y="5067"/>
                  </a:moveTo>
                  <a:lnTo>
                    <a:pt x="195"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43"/>
            <p:cNvSpPr/>
            <p:nvPr/>
          </p:nvSpPr>
          <p:spPr>
            <a:xfrm>
              <a:off x="5277975" y="5241825"/>
              <a:ext cx="141275" cy="58500"/>
            </a:xfrm>
            <a:custGeom>
              <a:rect b="b" l="l" r="r" t="t"/>
              <a:pathLst>
                <a:path extrusionOk="0" fill="none" h="2340" w="5651">
                  <a:moveTo>
                    <a:pt x="0" y="2339"/>
                  </a:moveTo>
                  <a:lnTo>
                    <a:pt x="5651"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8" name="Google Shape;918;p43"/>
          <p:cNvGrpSpPr/>
          <p:nvPr/>
        </p:nvGrpSpPr>
        <p:grpSpPr>
          <a:xfrm>
            <a:off x="3682338" y="4299654"/>
            <a:ext cx="460615" cy="418653"/>
            <a:chOff x="4556450" y="4963575"/>
            <a:chExt cx="548025" cy="498100"/>
          </a:xfrm>
        </p:grpSpPr>
        <p:sp>
          <p:nvSpPr>
            <p:cNvPr id="919" name="Google Shape;919;p43"/>
            <p:cNvSpPr/>
            <p:nvPr/>
          </p:nvSpPr>
          <p:spPr>
            <a:xfrm>
              <a:off x="4611850" y="5222350"/>
              <a:ext cx="436600" cy="239325"/>
            </a:xfrm>
            <a:custGeom>
              <a:rect b="b" l="l" r="r" t="t"/>
              <a:pathLst>
                <a:path extrusionOk="0" fill="none" h="9573" w="17464">
                  <a:moveTo>
                    <a:pt x="1" y="1"/>
                  </a:moveTo>
                  <a:lnTo>
                    <a:pt x="1" y="4677"/>
                  </a:lnTo>
                  <a:lnTo>
                    <a:pt x="8720" y="9572"/>
                  </a:lnTo>
                  <a:lnTo>
                    <a:pt x="17463" y="4677"/>
                  </a:lnTo>
                  <a:lnTo>
                    <a:pt x="17463" y="1"/>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43"/>
            <p:cNvSpPr/>
            <p:nvPr/>
          </p:nvSpPr>
          <p:spPr>
            <a:xfrm>
              <a:off x="4612475" y="4963575"/>
              <a:ext cx="435975" cy="125450"/>
            </a:xfrm>
            <a:custGeom>
              <a:rect b="b" l="l" r="r" t="t"/>
              <a:pathLst>
                <a:path extrusionOk="0" fill="none" h="5018" w="17439">
                  <a:moveTo>
                    <a:pt x="17438" y="5018"/>
                  </a:moveTo>
                  <a:lnTo>
                    <a:pt x="8671" y="1"/>
                  </a:lnTo>
                  <a:lnTo>
                    <a:pt x="0" y="501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43"/>
            <p:cNvSpPr/>
            <p:nvPr/>
          </p:nvSpPr>
          <p:spPr>
            <a:xfrm>
              <a:off x="4556450" y="5089000"/>
              <a:ext cx="274025" cy="225925"/>
            </a:xfrm>
            <a:custGeom>
              <a:rect b="b" l="l" r="r" t="t"/>
              <a:pathLst>
                <a:path extrusionOk="0" fill="none" h="9037" w="10961">
                  <a:moveTo>
                    <a:pt x="8720" y="9037"/>
                  </a:moveTo>
                  <a:lnTo>
                    <a:pt x="1" y="4068"/>
                  </a:lnTo>
                  <a:lnTo>
                    <a:pt x="2241" y="1"/>
                  </a:lnTo>
                  <a:lnTo>
                    <a:pt x="10960" y="4969"/>
                  </a:lnTo>
                  <a:lnTo>
                    <a:pt x="8720" y="903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43"/>
            <p:cNvSpPr/>
            <p:nvPr/>
          </p:nvSpPr>
          <p:spPr>
            <a:xfrm>
              <a:off x="4830450" y="5089000"/>
              <a:ext cx="274025" cy="225925"/>
            </a:xfrm>
            <a:custGeom>
              <a:rect b="b" l="l" r="r" t="t"/>
              <a:pathLst>
                <a:path extrusionOk="0" fill="none" h="9037" w="10961">
                  <a:moveTo>
                    <a:pt x="2241" y="9037"/>
                  </a:moveTo>
                  <a:lnTo>
                    <a:pt x="10960" y="4068"/>
                  </a:lnTo>
                  <a:lnTo>
                    <a:pt x="8719" y="1"/>
                  </a:lnTo>
                  <a:lnTo>
                    <a:pt x="0" y="4969"/>
                  </a:lnTo>
                  <a:lnTo>
                    <a:pt x="2241" y="9037"/>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43"/>
            <p:cNvSpPr/>
            <p:nvPr/>
          </p:nvSpPr>
          <p:spPr>
            <a:xfrm>
              <a:off x="4830450" y="5213225"/>
              <a:ext cx="25" cy="248450"/>
            </a:xfrm>
            <a:custGeom>
              <a:rect b="b" l="l" r="r" t="t"/>
              <a:pathLst>
                <a:path extrusionOk="0" fill="none" h="9938" w="1">
                  <a:moveTo>
                    <a:pt x="0" y="0"/>
                  </a:moveTo>
                  <a:lnTo>
                    <a:pt x="0" y="9937"/>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4" name="Google Shape;924;p43"/>
          <p:cNvGrpSpPr/>
          <p:nvPr/>
        </p:nvGrpSpPr>
        <p:grpSpPr>
          <a:xfrm>
            <a:off x="299620" y="4390239"/>
            <a:ext cx="445255" cy="246182"/>
            <a:chOff x="531800" y="5071350"/>
            <a:chExt cx="529750" cy="292900"/>
          </a:xfrm>
        </p:grpSpPr>
        <p:sp>
          <p:nvSpPr>
            <p:cNvPr id="925" name="Google Shape;925;p43"/>
            <p:cNvSpPr/>
            <p:nvPr/>
          </p:nvSpPr>
          <p:spPr>
            <a:xfrm>
              <a:off x="632875" y="5077450"/>
              <a:ext cx="272200" cy="185725"/>
            </a:xfrm>
            <a:custGeom>
              <a:rect b="b" l="l" r="r" t="t"/>
              <a:pathLst>
                <a:path extrusionOk="0" fill="none" h="7429" w="10888">
                  <a:moveTo>
                    <a:pt x="2947" y="0"/>
                  </a:moveTo>
                  <a:lnTo>
                    <a:pt x="6406" y="7428"/>
                  </a:lnTo>
                  <a:lnTo>
                    <a:pt x="10887" y="2314"/>
                  </a:lnTo>
                  <a:lnTo>
                    <a:pt x="4019" y="2314"/>
                  </a:lnTo>
                  <a:lnTo>
                    <a:pt x="0" y="7428"/>
                  </a:lnTo>
                  <a:lnTo>
                    <a:pt x="6406" y="7428"/>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43"/>
            <p:cNvSpPr/>
            <p:nvPr/>
          </p:nvSpPr>
          <p:spPr>
            <a:xfrm>
              <a:off x="886175" y="5071350"/>
              <a:ext cx="74300" cy="191825"/>
            </a:xfrm>
            <a:custGeom>
              <a:rect b="b" l="l" r="r" t="t"/>
              <a:pathLst>
                <a:path extrusionOk="0" fill="none" h="7673" w="2972">
                  <a:moveTo>
                    <a:pt x="2971" y="7672"/>
                  </a:moveTo>
                  <a:lnTo>
                    <a:pt x="0" y="1"/>
                  </a:lnTo>
                  <a:lnTo>
                    <a:pt x="1364" y="1"/>
                  </a:lnTo>
                  <a:lnTo>
                    <a:pt x="1364" y="1"/>
                  </a:lnTo>
                  <a:lnTo>
                    <a:pt x="1534" y="25"/>
                  </a:lnTo>
                  <a:lnTo>
                    <a:pt x="1681" y="49"/>
                  </a:lnTo>
                  <a:lnTo>
                    <a:pt x="1827" y="147"/>
                  </a:lnTo>
                  <a:lnTo>
                    <a:pt x="1875" y="195"/>
                  </a:lnTo>
                  <a:lnTo>
                    <a:pt x="1900" y="244"/>
                  </a:lnTo>
                  <a:lnTo>
                    <a:pt x="1924" y="342"/>
                  </a:lnTo>
                  <a:lnTo>
                    <a:pt x="1900" y="439"/>
                  </a:lnTo>
                  <a:lnTo>
                    <a:pt x="1851" y="536"/>
                  </a:lnTo>
                  <a:lnTo>
                    <a:pt x="1778" y="658"/>
                  </a:lnTo>
                  <a:lnTo>
                    <a:pt x="1656" y="804"/>
                  </a:lnTo>
                  <a:lnTo>
                    <a:pt x="1486" y="975"/>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43"/>
            <p:cNvSpPr/>
            <p:nvPr/>
          </p:nvSpPr>
          <p:spPr>
            <a:xfrm>
              <a:off x="531800" y="5162075"/>
              <a:ext cx="202175" cy="202175"/>
            </a:xfrm>
            <a:custGeom>
              <a:rect b="b" l="l" r="r" t="t"/>
              <a:pathLst>
                <a:path extrusionOk="0" fill="none" h="8087" w="8087">
                  <a:moveTo>
                    <a:pt x="1" y="4043"/>
                  </a:moveTo>
                  <a:lnTo>
                    <a:pt x="1" y="4043"/>
                  </a:lnTo>
                  <a:lnTo>
                    <a:pt x="25" y="3629"/>
                  </a:lnTo>
                  <a:lnTo>
                    <a:pt x="74" y="3215"/>
                  </a:lnTo>
                  <a:lnTo>
                    <a:pt x="171" y="2826"/>
                  </a:lnTo>
                  <a:lnTo>
                    <a:pt x="317" y="2460"/>
                  </a:lnTo>
                  <a:lnTo>
                    <a:pt x="488" y="2119"/>
                  </a:lnTo>
                  <a:lnTo>
                    <a:pt x="682" y="1778"/>
                  </a:lnTo>
                  <a:lnTo>
                    <a:pt x="926" y="1462"/>
                  </a:lnTo>
                  <a:lnTo>
                    <a:pt x="1194" y="1170"/>
                  </a:lnTo>
                  <a:lnTo>
                    <a:pt x="1462" y="926"/>
                  </a:lnTo>
                  <a:lnTo>
                    <a:pt x="1778" y="682"/>
                  </a:lnTo>
                  <a:lnTo>
                    <a:pt x="2119" y="488"/>
                  </a:lnTo>
                  <a:lnTo>
                    <a:pt x="2460" y="317"/>
                  </a:lnTo>
                  <a:lnTo>
                    <a:pt x="2850" y="171"/>
                  </a:lnTo>
                  <a:lnTo>
                    <a:pt x="3240" y="74"/>
                  </a:lnTo>
                  <a:lnTo>
                    <a:pt x="3629" y="25"/>
                  </a:lnTo>
                  <a:lnTo>
                    <a:pt x="4043" y="0"/>
                  </a:lnTo>
                  <a:lnTo>
                    <a:pt x="4043" y="0"/>
                  </a:lnTo>
                  <a:lnTo>
                    <a:pt x="4458" y="25"/>
                  </a:lnTo>
                  <a:lnTo>
                    <a:pt x="4872" y="74"/>
                  </a:lnTo>
                  <a:lnTo>
                    <a:pt x="5237" y="171"/>
                  </a:lnTo>
                  <a:lnTo>
                    <a:pt x="5627" y="317"/>
                  </a:lnTo>
                  <a:lnTo>
                    <a:pt x="5968" y="488"/>
                  </a:lnTo>
                  <a:lnTo>
                    <a:pt x="6308" y="682"/>
                  </a:lnTo>
                  <a:lnTo>
                    <a:pt x="6625" y="926"/>
                  </a:lnTo>
                  <a:lnTo>
                    <a:pt x="6917" y="1170"/>
                  </a:lnTo>
                  <a:lnTo>
                    <a:pt x="7161" y="1462"/>
                  </a:lnTo>
                  <a:lnTo>
                    <a:pt x="7404" y="1778"/>
                  </a:lnTo>
                  <a:lnTo>
                    <a:pt x="7599" y="2119"/>
                  </a:lnTo>
                  <a:lnTo>
                    <a:pt x="7770" y="2460"/>
                  </a:lnTo>
                  <a:lnTo>
                    <a:pt x="7916" y="2826"/>
                  </a:lnTo>
                  <a:lnTo>
                    <a:pt x="8013" y="3215"/>
                  </a:lnTo>
                  <a:lnTo>
                    <a:pt x="8062" y="3629"/>
                  </a:lnTo>
                  <a:lnTo>
                    <a:pt x="8086" y="4043"/>
                  </a:lnTo>
                  <a:lnTo>
                    <a:pt x="8086" y="4043"/>
                  </a:lnTo>
                  <a:lnTo>
                    <a:pt x="8062" y="4457"/>
                  </a:lnTo>
                  <a:lnTo>
                    <a:pt x="8013" y="4847"/>
                  </a:lnTo>
                  <a:lnTo>
                    <a:pt x="7916" y="5237"/>
                  </a:lnTo>
                  <a:lnTo>
                    <a:pt x="7770" y="5626"/>
                  </a:lnTo>
                  <a:lnTo>
                    <a:pt x="7599" y="5967"/>
                  </a:lnTo>
                  <a:lnTo>
                    <a:pt x="7404" y="6308"/>
                  </a:lnTo>
                  <a:lnTo>
                    <a:pt x="7161" y="6625"/>
                  </a:lnTo>
                  <a:lnTo>
                    <a:pt x="6917" y="6893"/>
                  </a:lnTo>
                  <a:lnTo>
                    <a:pt x="6625" y="7161"/>
                  </a:lnTo>
                  <a:lnTo>
                    <a:pt x="6308" y="7404"/>
                  </a:lnTo>
                  <a:lnTo>
                    <a:pt x="5968" y="7599"/>
                  </a:lnTo>
                  <a:lnTo>
                    <a:pt x="5627" y="7770"/>
                  </a:lnTo>
                  <a:lnTo>
                    <a:pt x="5237" y="7916"/>
                  </a:lnTo>
                  <a:lnTo>
                    <a:pt x="4872" y="8013"/>
                  </a:lnTo>
                  <a:lnTo>
                    <a:pt x="4458" y="8062"/>
                  </a:lnTo>
                  <a:lnTo>
                    <a:pt x="4043" y="8086"/>
                  </a:lnTo>
                  <a:lnTo>
                    <a:pt x="4043" y="8086"/>
                  </a:lnTo>
                  <a:lnTo>
                    <a:pt x="3629" y="8062"/>
                  </a:lnTo>
                  <a:lnTo>
                    <a:pt x="3240" y="8013"/>
                  </a:lnTo>
                  <a:lnTo>
                    <a:pt x="2850" y="7916"/>
                  </a:lnTo>
                  <a:lnTo>
                    <a:pt x="2460" y="7770"/>
                  </a:lnTo>
                  <a:lnTo>
                    <a:pt x="2119" y="7599"/>
                  </a:lnTo>
                  <a:lnTo>
                    <a:pt x="1778" y="7404"/>
                  </a:lnTo>
                  <a:lnTo>
                    <a:pt x="1462" y="7161"/>
                  </a:lnTo>
                  <a:lnTo>
                    <a:pt x="1194" y="6893"/>
                  </a:lnTo>
                  <a:lnTo>
                    <a:pt x="926" y="6625"/>
                  </a:lnTo>
                  <a:lnTo>
                    <a:pt x="682" y="6308"/>
                  </a:lnTo>
                  <a:lnTo>
                    <a:pt x="488" y="5967"/>
                  </a:lnTo>
                  <a:lnTo>
                    <a:pt x="317" y="5626"/>
                  </a:lnTo>
                  <a:lnTo>
                    <a:pt x="171" y="5237"/>
                  </a:lnTo>
                  <a:lnTo>
                    <a:pt x="74" y="4847"/>
                  </a:lnTo>
                  <a:lnTo>
                    <a:pt x="25" y="4457"/>
                  </a:lnTo>
                  <a:lnTo>
                    <a:pt x="1" y="4043"/>
                  </a:lnTo>
                  <a:lnTo>
                    <a:pt x="1" y="40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43"/>
            <p:cNvSpPr/>
            <p:nvPr/>
          </p:nvSpPr>
          <p:spPr>
            <a:xfrm>
              <a:off x="859375" y="5162075"/>
              <a:ext cx="202175" cy="202175"/>
            </a:xfrm>
            <a:custGeom>
              <a:rect b="b" l="l" r="r" t="t"/>
              <a:pathLst>
                <a:path extrusionOk="0" fill="none" h="8087" w="8087">
                  <a:moveTo>
                    <a:pt x="1" y="4043"/>
                  </a:moveTo>
                  <a:lnTo>
                    <a:pt x="1" y="4043"/>
                  </a:lnTo>
                  <a:lnTo>
                    <a:pt x="1" y="3629"/>
                  </a:lnTo>
                  <a:lnTo>
                    <a:pt x="74" y="3215"/>
                  </a:lnTo>
                  <a:lnTo>
                    <a:pt x="171" y="2826"/>
                  </a:lnTo>
                  <a:lnTo>
                    <a:pt x="317" y="2460"/>
                  </a:lnTo>
                  <a:lnTo>
                    <a:pt x="488" y="2119"/>
                  </a:lnTo>
                  <a:lnTo>
                    <a:pt x="682" y="1778"/>
                  </a:lnTo>
                  <a:lnTo>
                    <a:pt x="926" y="1462"/>
                  </a:lnTo>
                  <a:lnTo>
                    <a:pt x="1170" y="1170"/>
                  </a:lnTo>
                  <a:lnTo>
                    <a:pt x="1462" y="926"/>
                  </a:lnTo>
                  <a:lnTo>
                    <a:pt x="1778" y="682"/>
                  </a:lnTo>
                  <a:lnTo>
                    <a:pt x="2119" y="488"/>
                  </a:lnTo>
                  <a:lnTo>
                    <a:pt x="2460" y="317"/>
                  </a:lnTo>
                  <a:lnTo>
                    <a:pt x="2826" y="171"/>
                  </a:lnTo>
                  <a:lnTo>
                    <a:pt x="3215" y="74"/>
                  </a:lnTo>
                  <a:lnTo>
                    <a:pt x="3629" y="25"/>
                  </a:lnTo>
                  <a:lnTo>
                    <a:pt x="4043" y="0"/>
                  </a:lnTo>
                  <a:lnTo>
                    <a:pt x="4043" y="0"/>
                  </a:lnTo>
                  <a:lnTo>
                    <a:pt x="4457" y="25"/>
                  </a:lnTo>
                  <a:lnTo>
                    <a:pt x="4847" y="74"/>
                  </a:lnTo>
                  <a:lnTo>
                    <a:pt x="5237" y="171"/>
                  </a:lnTo>
                  <a:lnTo>
                    <a:pt x="5602" y="317"/>
                  </a:lnTo>
                  <a:lnTo>
                    <a:pt x="5967" y="488"/>
                  </a:lnTo>
                  <a:lnTo>
                    <a:pt x="6308" y="682"/>
                  </a:lnTo>
                  <a:lnTo>
                    <a:pt x="6601" y="926"/>
                  </a:lnTo>
                  <a:lnTo>
                    <a:pt x="6893" y="1170"/>
                  </a:lnTo>
                  <a:lnTo>
                    <a:pt x="7161" y="1462"/>
                  </a:lnTo>
                  <a:lnTo>
                    <a:pt x="7380" y="1778"/>
                  </a:lnTo>
                  <a:lnTo>
                    <a:pt x="7599" y="2119"/>
                  </a:lnTo>
                  <a:lnTo>
                    <a:pt x="7770" y="2460"/>
                  </a:lnTo>
                  <a:lnTo>
                    <a:pt x="7892" y="2826"/>
                  </a:lnTo>
                  <a:lnTo>
                    <a:pt x="7989" y="3215"/>
                  </a:lnTo>
                  <a:lnTo>
                    <a:pt x="8062" y="3629"/>
                  </a:lnTo>
                  <a:lnTo>
                    <a:pt x="8086" y="4043"/>
                  </a:lnTo>
                  <a:lnTo>
                    <a:pt x="8086" y="4043"/>
                  </a:lnTo>
                  <a:lnTo>
                    <a:pt x="8062" y="4457"/>
                  </a:lnTo>
                  <a:lnTo>
                    <a:pt x="7989" y="4847"/>
                  </a:lnTo>
                  <a:lnTo>
                    <a:pt x="7892" y="5237"/>
                  </a:lnTo>
                  <a:lnTo>
                    <a:pt x="7770" y="5626"/>
                  </a:lnTo>
                  <a:lnTo>
                    <a:pt x="7599" y="5967"/>
                  </a:lnTo>
                  <a:lnTo>
                    <a:pt x="7380" y="6308"/>
                  </a:lnTo>
                  <a:lnTo>
                    <a:pt x="7161" y="6625"/>
                  </a:lnTo>
                  <a:lnTo>
                    <a:pt x="6893" y="6893"/>
                  </a:lnTo>
                  <a:lnTo>
                    <a:pt x="6601" y="7161"/>
                  </a:lnTo>
                  <a:lnTo>
                    <a:pt x="6308" y="7404"/>
                  </a:lnTo>
                  <a:lnTo>
                    <a:pt x="5967" y="7599"/>
                  </a:lnTo>
                  <a:lnTo>
                    <a:pt x="5602" y="7770"/>
                  </a:lnTo>
                  <a:lnTo>
                    <a:pt x="5237" y="7916"/>
                  </a:lnTo>
                  <a:lnTo>
                    <a:pt x="4847" y="8013"/>
                  </a:lnTo>
                  <a:lnTo>
                    <a:pt x="4457" y="8062"/>
                  </a:lnTo>
                  <a:lnTo>
                    <a:pt x="4043" y="8086"/>
                  </a:lnTo>
                  <a:lnTo>
                    <a:pt x="4043" y="8086"/>
                  </a:lnTo>
                  <a:lnTo>
                    <a:pt x="3629" y="8062"/>
                  </a:lnTo>
                  <a:lnTo>
                    <a:pt x="3215" y="8013"/>
                  </a:lnTo>
                  <a:lnTo>
                    <a:pt x="2826" y="7916"/>
                  </a:lnTo>
                  <a:lnTo>
                    <a:pt x="2460" y="7770"/>
                  </a:lnTo>
                  <a:lnTo>
                    <a:pt x="2119" y="7599"/>
                  </a:lnTo>
                  <a:lnTo>
                    <a:pt x="1778" y="7404"/>
                  </a:lnTo>
                  <a:lnTo>
                    <a:pt x="1462" y="7161"/>
                  </a:lnTo>
                  <a:lnTo>
                    <a:pt x="1170" y="6893"/>
                  </a:lnTo>
                  <a:lnTo>
                    <a:pt x="926" y="6625"/>
                  </a:lnTo>
                  <a:lnTo>
                    <a:pt x="682" y="6308"/>
                  </a:lnTo>
                  <a:lnTo>
                    <a:pt x="488" y="5967"/>
                  </a:lnTo>
                  <a:lnTo>
                    <a:pt x="317" y="5626"/>
                  </a:lnTo>
                  <a:lnTo>
                    <a:pt x="171" y="5237"/>
                  </a:lnTo>
                  <a:lnTo>
                    <a:pt x="74" y="4847"/>
                  </a:lnTo>
                  <a:lnTo>
                    <a:pt x="1" y="4457"/>
                  </a:lnTo>
                  <a:lnTo>
                    <a:pt x="1" y="4043"/>
                  </a:lnTo>
                  <a:lnTo>
                    <a:pt x="1" y="4043"/>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43"/>
            <p:cNvSpPr/>
            <p:nvPr/>
          </p:nvSpPr>
          <p:spPr>
            <a:xfrm>
              <a:off x="676100" y="5071350"/>
              <a:ext cx="86500" cy="7325"/>
            </a:xfrm>
            <a:custGeom>
              <a:rect b="b" l="l" r="r" t="t"/>
              <a:pathLst>
                <a:path extrusionOk="0" fill="none" h="293" w="3460">
                  <a:moveTo>
                    <a:pt x="1" y="1"/>
                  </a:moveTo>
                  <a:lnTo>
                    <a:pt x="3459" y="293"/>
                  </a:lnTo>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43"/>
            <p:cNvSpPr/>
            <p:nvPr/>
          </p:nvSpPr>
          <p:spPr>
            <a:xfrm>
              <a:off x="941575" y="5244275"/>
              <a:ext cx="37175" cy="37175"/>
            </a:xfrm>
            <a:custGeom>
              <a:rect b="b" l="l" r="r" t="t"/>
              <a:pathLst>
                <a:path extrusionOk="0" fill="none" h="1487" w="1487">
                  <a:moveTo>
                    <a:pt x="0" y="755"/>
                  </a:moveTo>
                  <a:lnTo>
                    <a:pt x="0" y="755"/>
                  </a:lnTo>
                  <a:lnTo>
                    <a:pt x="25" y="609"/>
                  </a:lnTo>
                  <a:lnTo>
                    <a:pt x="73" y="463"/>
                  </a:lnTo>
                  <a:lnTo>
                    <a:pt x="122" y="341"/>
                  </a:lnTo>
                  <a:lnTo>
                    <a:pt x="220" y="220"/>
                  </a:lnTo>
                  <a:lnTo>
                    <a:pt x="341" y="147"/>
                  </a:lnTo>
                  <a:lnTo>
                    <a:pt x="463" y="73"/>
                  </a:lnTo>
                  <a:lnTo>
                    <a:pt x="609" y="25"/>
                  </a:lnTo>
                  <a:lnTo>
                    <a:pt x="755" y="0"/>
                  </a:lnTo>
                  <a:lnTo>
                    <a:pt x="755" y="0"/>
                  </a:lnTo>
                  <a:lnTo>
                    <a:pt x="902" y="25"/>
                  </a:lnTo>
                  <a:lnTo>
                    <a:pt x="1048" y="73"/>
                  </a:lnTo>
                  <a:lnTo>
                    <a:pt x="1169" y="147"/>
                  </a:lnTo>
                  <a:lnTo>
                    <a:pt x="1267" y="220"/>
                  </a:lnTo>
                  <a:lnTo>
                    <a:pt x="1364" y="341"/>
                  </a:lnTo>
                  <a:lnTo>
                    <a:pt x="1437" y="463"/>
                  </a:lnTo>
                  <a:lnTo>
                    <a:pt x="1486" y="609"/>
                  </a:lnTo>
                  <a:lnTo>
                    <a:pt x="1486" y="755"/>
                  </a:lnTo>
                  <a:lnTo>
                    <a:pt x="1486" y="755"/>
                  </a:lnTo>
                  <a:lnTo>
                    <a:pt x="1486" y="902"/>
                  </a:lnTo>
                  <a:lnTo>
                    <a:pt x="1437" y="1048"/>
                  </a:lnTo>
                  <a:lnTo>
                    <a:pt x="1364" y="1169"/>
                  </a:lnTo>
                  <a:lnTo>
                    <a:pt x="1267" y="1267"/>
                  </a:lnTo>
                  <a:lnTo>
                    <a:pt x="1169" y="1364"/>
                  </a:lnTo>
                  <a:lnTo>
                    <a:pt x="1048" y="1437"/>
                  </a:lnTo>
                  <a:lnTo>
                    <a:pt x="902" y="1486"/>
                  </a:lnTo>
                  <a:lnTo>
                    <a:pt x="755" y="1486"/>
                  </a:lnTo>
                  <a:lnTo>
                    <a:pt x="755" y="1486"/>
                  </a:lnTo>
                  <a:lnTo>
                    <a:pt x="609" y="1486"/>
                  </a:lnTo>
                  <a:lnTo>
                    <a:pt x="463" y="1437"/>
                  </a:lnTo>
                  <a:lnTo>
                    <a:pt x="341" y="1364"/>
                  </a:lnTo>
                  <a:lnTo>
                    <a:pt x="220" y="1267"/>
                  </a:lnTo>
                  <a:lnTo>
                    <a:pt x="122" y="1169"/>
                  </a:lnTo>
                  <a:lnTo>
                    <a:pt x="73" y="1048"/>
                  </a:lnTo>
                  <a:lnTo>
                    <a:pt x="25" y="902"/>
                  </a:lnTo>
                  <a:lnTo>
                    <a:pt x="0" y="755"/>
                  </a:lnTo>
                  <a:lnTo>
                    <a:pt x="0" y="7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43"/>
            <p:cNvSpPr/>
            <p:nvPr/>
          </p:nvSpPr>
          <p:spPr>
            <a:xfrm>
              <a:off x="614600" y="5244275"/>
              <a:ext cx="37175" cy="37175"/>
            </a:xfrm>
            <a:custGeom>
              <a:rect b="b" l="l" r="r" t="t"/>
              <a:pathLst>
                <a:path extrusionOk="0" fill="none" h="1487" w="1487">
                  <a:moveTo>
                    <a:pt x="1" y="755"/>
                  </a:moveTo>
                  <a:lnTo>
                    <a:pt x="1" y="755"/>
                  </a:lnTo>
                  <a:lnTo>
                    <a:pt x="1" y="609"/>
                  </a:lnTo>
                  <a:lnTo>
                    <a:pt x="50" y="463"/>
                  </a:lnTo>
                  <a:lnTo>
                    <a:pt x="123" y="341"/>
                  </a:lnTo>
                  <a:lnTo>
                    <a:pt x="220" y="220"/>
                  </a:lnTo>
                  <a:lnTo>
                    <a:pt x="317" y="147"/>
                  </a:lnTo>
                  <a:lnTo>
                    <a:pt x="439" y="73"/>
                  </a:lnTo>
                  <a:lnTo>
                    <a:pt x="585" y="25"/>
                  </a:lnTo>
                  <a:lnTo>
                    <a:pt x="731" y="0"/>
                  </a:lnTo>
                  <a:lnTo>
                    <a:pt x="731" y="0"/>
                  </a:lnTo>
                  <a:lnTo>
                    <a:pt x="878" y="25"/>
                  </a:lnTo>
                  <a:lnTo>
                    <a:pt x="1024" y="73"/>
                  </a:lnTo>
                  <a:lnTo>
                    <a:pt x="1146" y="147"/>
                  </a:lnTo>
                  <a:lnTo>
                    <a:pt x="1267" y="220"/>
                  </a:lnTo>
                  <a:lnTo>
                    <a:pt x="1340" y="341"/>
                  </a:lnTo>
                  <a:lnTo>
                    <a:pt x="1413" y="463"/>
                  </a:lnTo>
                  <a:lnTo>
                    <a:pt x="1462" y="609"/>
                  </a:lnTo>
                  <a:lnTo>
                    <a:pt x="1486" y="755"/>
                  </a:lnTo>
                  <a:lnTo>
                    <a:pt x="1486" y="755"/>
                  </a:lnTo>
                  <a:lnTo>
                    <a:pt x="1462" y="902"/>
                  </a:lnTo>
                  <a:lnTo>
                    <a:pt x="1413" y="1048"/>
                  </a:lnTo>
                  <a:lnTo>
                    <a:pt x="1340" y="1169"/>
                  </a:lnTo>
                  <a:lnTo>
                    <a:pt x="1267" y="1267"/>
                  </a:lnTo>
                  <a:lnTo>
                    <a:pt x="1146" y="1364"/>
                  </a:lnTo>
                  <a:lnTo>
                    <a:pt x="1024" y="1437"/>
                  </a:lnTo>
                  <a:lnTo>
                    <a:pt x="878" y="1486"/>
                  </a:lnTo>
                  <a:lnTo>
                    <a:pt x="731" y="1486"/>
                  </a:lnTo>
                  <a:lnTo>
                    <a:pt x="731" y="1486"/>
                  </a:lnTo>
                  <a:lnTo>
                    <a:pt x="585" y="1486"/>
                  </a:lnTo>
                  <a:lnTo>
                    <a:pt x="439" y="1437"/>
                  </a:lnTo>
                  <a:lnTo>
                    <a:pt x="317" y="1364"/>
                  </a:lnTo>
                  <a:lnTo>
                    <a:pt x="220" y="1267"/>
                  </a:lnTo>
                  <a:lnTo>
                    <a:pt x="123" y="1169"/>
                  </a:lnTo>
                  <a:lnTo>
                    <a:pt x="50" y="1048"/>
                  </a:lnTo>
                  <a:lnTo>
                    <a:pt x="1" y="902"/>
                  </a:lnTo>
                  <a:lnTo>
                    <a:pt x="1" y="755"/>
                  </a:lnTo>
                  <a:lnTo>
                    <a:pt x="1" y="755"/>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2" name="Google Shape;932;p43"/>
          <p:cNvGrpSpPr/>
          <p:nvPr/>
        </p:nvGrpSpPr>
        <p:grpSpPr>
          <a:xfrm>
            <a:off x="7243894" y="1803400"/>
            <a:ext cx="433992" cy="422729"/>
            <a:chOff x="5916675" y="927975"/>
            <a:chExt cx="516350" cy="502950"/>
          </a:xfrm>
        </p:grpSpPr>
        <p:sp>
          <p:nvSpPr>
            <p:cNvPr id="933" name="Google Shape;933;p43"/>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cap="rnd" cmpd="sng" w="381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43"/>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cap="rnd" cmpd="sng" w="381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5" name="Google Shape;935;p43"/>
          <p:cNvGrpSpPr/>
          <p:nvPr/>
        </p:nvGrpSpPr>
        <p:grpSpPr>
          <a:xfrm>
            <a:off x="6359914" y="2509302"/>
            <a:ext cx="1079481" cy="1051467"/>
            <a:chOff x="5916675" y="927975"/>
            <a:chExt cx="516350" cy="502950"/>
          </a:xfrm>
        </p:grpSpPr>
        <p:sp>
          <p:nvSpPr>
            <p:cNvPr id="936" name="Google Shape;936;p43"/>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solidFill>
              <a:srgbClr val="FF0000"/>
            </a:solidFill>
            <a:ln cap="rnd" cmpd="sng" w="9525">
              <a:solidFill>
                <a:srgbClr val="FFFF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43"/>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solidFill>
              <a:srgbClr val="FF0000"/>
            </a:solidFill>
            <a:ln cap="rnd" cmpd="sng" w="9525">
              <a:solidFill>
                <a:srgbClr val="FFFF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8" name="Google Shape;938;p43"/>
          <p:cNvGrpSpPr/>
          <p:nvPr/>
        </p:nvGrpSpPr>
        <p:grpSpPr>
          <a:xfrm>
            <a:off x="6360057" y="1803400"/>
            <a:ext cx="433992" cy="422729"/>
            <a:chOff x="5916675" y="927975"/>
            <a:chExt cx="516350" cy="502950"/>
          </a:xfrm>
        </p:grpSpPr>
        <p:sp>
          <p:nvSpPr>
            <p:cNvPr id="939" name="Google Shape;939;p43"/>
            <p:cNvSpPr/>
            <p:nvPr/>
          </p:nvSpPr>
          <p:spPr>
            <a:xfrm>
              <a:off x="5916675" y="927975"/>
              <a:ext cx="516350" cy="502950"/>
            </a:xfrm>
            <a:custGeom>
              <a:rect b="b" l="l" r="r" t="t"/>
              <a:pathLst>
                <a:path extrusionOk="0" fill="none" h="20118" w="20654">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cap="rnd" cmpd="sng" w="121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43"/>
            <p:cNvSpPr/>
            <p:nvPr/>
          </p:nvSpPr>
          <p:spPr>
            <a:xfrm>
              <a:off x="6006800" y="1011375"/>
              <a:ext cx="336125" cy="336125"/>
            </a:xfrm>
            <a:custGeom>
              <a:rect b="b" l="l" r="r" t="t"/>
              <a:pathLst>
                <a:path extrusionOk="0" fill="none" h="13445" w="13445">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cap="rnd" cmpd="sng" w="121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1" name="Google Shape;941;p43"/>
          <p:cNvSpPr/>
          <p:nvPr/>
        </p:nvSpPr>
        <p:spPr>
          <a:xfrm>
            <a:off x="7436055" y="2039778"/>
            <a:ext cx="402263" cy="227229"/>
          </a:xfrm>
          <a:custGeom>
            <a:rect b="b" l="l" r="r" t="t"/>
            <a:pathLst>
              <a:path extrusionOk="0" fill="none" h="10814" w="19144">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43"/>
          <p:cNvSpPr/>
          <p:nvPr/>
        </p:nvSpPr>
        <p:spPr>
          <a:xfrm>
            <a:off x="6552218" y="2039778"/>
            <a:ext cx="402263" cy="227229"/>
          </a:xfrm>
          <a:custGeom>
            <a:rect b="b" l="l" r="r" t="t"/>
            <a:pathLst>
              <a:path extrusionOk="0" fill="none" h="10814" w="19144">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cap="rnd" cmpd="sng" w="121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43"/>
          <p:cNvSpPr/>
          <p:nvPr/>
        </p:nvSpPr>
        <p:spPr>
          <a:xfrm>
            <a:off x="6837753" y="3097315"/>
            <a:ext cx="1000561" cy="565194"/>
          </a:xfrm>
          <a:custGeom>
            <a:rect b="b" l="l" r="r" t="t"/>
            <a:pathLst>
              <a:path extrusionOk="0" fill="none" h="10814" w="19144">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cap="rnd" cmpd="sng" w="9525">
            <a:solidFill>
              <a:srgbClr val="FF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4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17"/>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template is for a SlideDoc</a:t>
            </a:r>
            <a:endParaRPr/>
          </a:p>
        </p:txBody>
      </p:sp>
      <p:sp>
        <p:nvSpPr>
          <p:cNvPr id="114" name="Google Shape;114;p17"/>
          <p:cNvSpPr txBox="1"/>
          <p:nvPr>
            <p:ph idx="1" type="body"/>
          </p:nvPr>
        </p:nvSpPr>
        <p:spPr>
          <a:xfrm>
            <a:off x="3090625" y="575500"/>
            <a:ext cx="5596200" cy="1207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A s</a:t>
            </a:r>
            <a:r>
              <a:rPr lang="en"/>
              <a:t>lidedoc is a visual document, developed in presentation software, that is intended to be read and referenced instead of projected.</a:t>
            </a:r>
            <a:endParaRPr/>
          </a:p>
        </p:txBody>
      </p:sp>
      <p:sp>
        <p:nvSpPr>
          <p:cNvPr id="115" name="Google Shape;115;p17"/>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6" name="Google Shape;116;p17"/>
          <p:cNvSpPr txBox="1"/>
          <p:nvPr>
            <p:ph idx="2" type="body"/>
          </p:nvPr>
        </p:nvSpPr>
        <p:spPr>
          <a:xfrm>
            <a:off x="3090625" y="1851913"/>
            <a:ext cx="5596200" cy="2552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Slidedocs help you spread your smart thinking by combining visual communications with short chunks of written copy. Their scannable nature makes them great pre-read, reference, and leave-behind materials. Their modularity makes it easy for people to incorporate your ideas into their own communications. And these features together make slidedocs </a:t>
            </a:r>
            <a:r>
              <a:rPr lang="en">
                <a:solidFill>
                  <a:srgbClr val="F67031"/>
                </a:solidFill>
              </a:rPr>
              <a:t>the perfect companion to both written documents and presentations</a:t>
            </a:r>
            <a:r>
              <a:rPr lang="en"/>
              <a:t>.</a:t>
            </a:r>
            <a:endParaRPr/>
          </a:p>
          <a:p>
            <a:pPr indent="0" lvl="0" marL="0" rtl="0" algn="l">
              <a:spcBef>
                <a:spcPts val="1000"/>
              </a:spcBef>
              <a:spcAft>
                <a:spcPts val="1000"/>
              </a:spcAft>
              <a:buClr>
                <a:schemeClr val="dk1"/>
              </a:buClr>
              <a:buSzPts val="1100"/>
              <a:buFont typeface="Arial"/>
              <a:buNone/>
            </a:pPr>
            <a:r>
              <a:rPr b="1" lang="en">
                <a:solidFill>
                  <a:schemeClr val="dk2"/>
                </a:solidFill>
              </a:rPr>
              <a:t>Text from </a:t>
            </a:r>
            <a:r>
              <a:rPr b="1" lang="en" u="sng">
                <a:solidFill>
                  <a:srgbClr val="F67031"/>
                </a:solidFill>
                <a:hlinkClick r:id="rId3"/>
              </a:rPr>
              <a:t>duarte.com/slidedocs</a:t>
            </a:r>
            <a:endParaRPr b="1">
              <a:solidFill>
                <a:srgbClr val="F6703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48" name="Shape 948"/>
        <p:cNvGrpSpPr/>
        <p:nvPr/>
      </p:nvGrpSpPr>
      <p:grpSpPr>
        <a:xfrm>
          <a:off x="0" y="0"/>
          <a:ext cx="0" cy="0"/>
          <a:chOff x="0" y="0"/>
          <a:chExt cx="0" cy="0"/>
        </a:xfrm>
      </p:grpSpPr>
      <p:grpSp>
        <p:nvGrpSpPr>
          <p:cNvPr id="949" name="Google Shape;949;p44"/>
          <p:cNvGrpSpPr/>
          <p:nvPr/>
        </p:nvGrpSpPr>
        <p:grpSpPr>
          <a:xfrm>
            <a:off x="3058888" y="1550127"/>
            <a:ext cx="445718" cy="445753"/>
            <a:chOff x="3706812" y="1035050"/>
            <a:chExt cx="4792662" cy="4787899"/>
          </a:xfrm>
        </p:grpSpPr>
        <p:sp>
          <p:nvSpPr>
            <p:cNvPr id="950" name="Google Shape;950;p44"/>
            <p:cNvSpPr/>
            <p:nvPr/>
          </p:nvSpPr>
          <p:spPr>
            <a:xfrm>
              <a:off x="5913437" y="4054475"/>
              <a:ext cx="2273299" cy="1746250"/>
            </a:xfrm>
            <a:custGeom>
              <a:rect b="b" l="l" r="r" t="t"/>
              <a:pathLst>
                <a:path extrusionOk="0" h="397" w="517">
                  <a:moveTo>
                    <a:pt x="517" y="117"/>
                  </a:moveTo>
                  <a:cubicBezTo>
                    <a:pt x="368" y="128"/>
                    <a:pt x="368" y="128"/>
                    <a:pt x="368" y="128"/>
                  </a:cubicBezTo>
                  <a:cubicBezTo>
                    <a:pt x="284" y="0"/>
                    <a:pt x="284" y="0"/>
                    <a:pt x="284" y="0"/>
                  </a:cubicBezTo>
                  <a:cubicBezTo>
                    <a:pt x="239" y="77"/>
                    <a:pt x="158" y="129"/>
                    <a:pt x="68" y="137"/>
                  </a:cubicBezTo>
                  <a:cubicBezTo>
                    <a:pt x="0" y="273"/>
                    <a:pt x="0" y="273"/>
                    <a:pt x="0" y="273"/>
                  </a:cubicBezTo>
                  <a:cubicBezTo>
                    <a:pt x="83" y="397"/>
                    <a:pt x="83" y="397"/>
                    <a:pt x="83" y="397"/>
                  </a:cubicBezTo>
                  <a:cubicBezTo>
                    <a:pt x="265" y="383"/>
                    <a:pt x="429" y="277"/>
                    <a:pt x="517" y="117"/>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51" name="Google Shape;951;p44"/>
            <p:cNvSpPr/>
            <p:nvPr/>
          </p:nvSpPr>
          <p:spPr>
            <a:xfrm>
              <a:off x="4137025" y="4141787"/>
              <a:ext cx="2019301" cy="1681162"/>
            </a:xfrm>
            <a:custGeom>
              <a:rect b="b" l="l" r="r" t="t"/>
              <a:pathLst>
                <a:path extrusionOk="0" h="382" w="459">
                  <a:moveTo>
                    <a:pt x="459" y="378"/>
                  </a:moveTo>
                  <a:cubicBezTo>
                    <a:pt x="376" y="254"/>
                    <a:pt x="376" y="254"/>
                    <a:pt x="376" y="254"/>
                  </a:cubicBezTo>
                  <a:cubicBezTo>
                    <a:pt x="445" y="118"/>
                    <a:pt x="445" y="118"/>
                    <a:pt x="445" y="118"/>
                  </a:cubicBezTo>
                  <a:cubicBezTo>
                    <a:pt x="355" y="117"/>
                    <a:pt x="270" y="73"/>
                    <a:pt x="218" y="0"/>
                  </a:cubicBezTo>
                  <a:cubicBezTo>
                    <a:pt x="66" y="8"/>
                    <a:pt x="66" y="8"/>
                    <a:pt x="66" y="8"/>
                  </a:cubicBezTo>
                  <a:cubicBezTo>
                    <a:pt x="0" y="143"/>
                    <a:pt x="0" y="143"/>
                    <a:pt x="0" y="143"/>
                  </a:cubicBezTo>
                  <a:cubicBezTo>
                    <a:pt x="104" y="294"/>
                    <a:pt x="277" y="382"/>
                    <a:pt x="459" y="37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52" name="Google Shape;952;p44"/>
            <p:cNvSpPr/>
            <p:nvPr/>
          </p:nvSpPr>
          <p:spPr>
            <a:xfrm>
              <a:off x="4014787" y="1057275"/>
              <a:ext cx="2276475" cy="1747837"/>
            </a:xfrm>
            <a:custGeom>
              <a:rect b="b" l="l" r="r" t="t"/>
              <a:pathLst>
                <a:path extrusionOk="0" h="397" w="518">
                  <a:moveTo>
                    <a:pt x="233" y="397"/>
                  </a:moveTo>
                  <a:cubicBezTo>
                    <a:pt x="279" y="320"/>
                    <a:pt x="359" y="268"/>
                    <a:pt x="449" y="260"/>
                  </a:cubicBezTo>
                  <a:cubicBezTo>
                    <a:pt x="518" y="125"/>
                    <a:pt x="518" y="125"/>
                    <a:pt x="518" y="125"/>
                  </a:cubicBezTo>
                  <a:cubicBezTo>
                    <a:pt x="434" y="0"/>
                    <a:pt x="434" y="0"/>
                    <a:pt x="434" y="0"/>
                  </a:cubicBezTo>
                  <a:cubicBezTo>
                    <a:pt x="252" y="14"/>
                    <a:pt x="88" y="120"/>
                    <a:pt x="0" y="280"/>
                  </a:cubicBezTo>
                  <a:cubicBezTo>
                    <a:pt x="149" y="270"/>
                    <a:pt x="149" y="270"/>
                    <a:pt x="149" y="270"/>
                  </a:cubicBezTo>
                  <a:lnTo>
                    <a:pt x="233" y="397"/>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53" name="Google Shape;953;p44"/>
            <p:cNvSpPr/>
            <p:nvPr/>
          </p:nvSpPr>
          <p:spPr>
            <a:xfrm>
              <a:off x="3706812" y="2355850"/>
              <a:ext cx="1323975" cy="2309812"/>
            </a:xfrm>
            <a:custGeom>
              <a:rect b="b" l="l" r="r" t="t"/>
              <a:pathLst>
                <a:path extrusionOk="0" h="525" w="301">
                  <a:moveTo>
                    <a:pt x="58" y="10"/>
                  </a:moveTo>
                  <a:cubicBezTo>
                    <a:pt x="18" y="93"/>
                    <a:pt x="0" y="186"/>
                    <a:pt x="5" y="278"/>
                  </a:cubicBezTo>
                  <a:cubicBezTo>
                    <a:pt x="11" y="366"/>
                    <a:pt x="38" y="451"/>
                    <a:pt x="83" y="525"/>
                  </a:cubicBezTo>
                  <a:cubicBezTo>
                    <a:pt x="149" y="391"/>
                    <a:pt x="149" y="391"/>
                    <a:pt x="149" y="391"/>
                  </a:cubicBezTo>
                  <a:cubicBezTo>
                    <a:pt x="301" y="382"/>
                    <a:pt x="301" y="382"/>
                    <a:pt x="301" y="382"/>
                  </a:cubicBezTo>
                  <a:cubicBezTo>
                    <a:pt x="280" y="346"/>
                    <a:pt x="268" y="304"/>
                    <a:pt x="265" y="262"/>
                  </a:cubicBezTo>
                  <a:cubicBezTo>
                    <a:pt x="262" y="215"/>
                    <a:pt x="271" y="169"/>
                    <a:pt x="290" y="127"/>
                  </a:cubicBezTo>
                  <a:cubicBezTo>
                    <a:pt x="207" y="0"/>
                    <a:pt x="207" y="0"/>
                    <a:pt x="207" y="0"/>
                  </a:cubicBezTo>
                  <a:lnTo>
                    <a:pt x="58" y="10"/>
                  </a:ln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54" name="Google Shape;954;p44"/>
            <p:cNvSpPr/>
            <p:nvPr/>
          </p:nvSpPr>
          <p:spPr>
            <a:xfrm>
              <a:off x="7170737" y="2192337"/>
              <a:ext cx="1328737" cy="2314575"/>
            </a:xfrm>
            <a:custGeom>
              <a:rect b="b" l="l" r="r" t="t"/>
              <a:pathLst>
                <a:path extrusionOk="0" h="526" w="302">
                  <a:moveTo>
                    <a:pt x="244" y="515"/>
                  </a:moveTo>
                  <a:cubicBezTo>
                    <a:pt x="284" y="432"/>
                    <a:pt x="302" y="340"/>
                    <a:pt x="296" y="247"/>
                  </a:cubicBezTo>
                  <a:cubicBezTo>
                    <a:pt x="290" y="159"/>
                    <a:pt x="263" y="74"/>
                    <a:pt x="218" y="0"/>
                  </a:cubicBezTo>
                  <a:cubicBezTo>
                    <a:pt x="153" y="134"/>
                    <a:pt x="153" y="134"/>
                    <a:pt x="153" y="134"/>
                  </a:cubicBezTo>
                  <a:cubicBezTo>
                    <a:pt x="0" y="143"/>
                    <a:pt x="0" y="143"/>
                    <a:pt x="0" y="143"/>
                  </a:cubicBezTo>
                  <a:cubicBezTo>
                    <a:pt x="21" y="180"/>
                    <a:pt x="33" y="221"/>
                    <a:pt x="36" y="264"/>
                  </a:cubicBezTo>
                  <a:cubicBezTo>
                    <a:pt x="39" y="310"/>
                    <a:pt x="30" y="357"/>
                    <a:pt x="11" y="399"/>
                  </a:cubicBezTo>
                  <a:cubicBezTo>
                    <a:pt x="94" y="526"/>
                    <a:pt x="94" y="526"/>
                    <a:pt x="94" y="526"/>
                  </a:cubicBezTo>
                  <a:lnTo>
                    <a:pt x="244" y="515"/>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55" name="Google Shape;955;p44"/>
            <p:cNvSpPr/>
            <p:nvPr/>
          </p:nvSpPr>
          <p:spPr>
            <a:xfrm>
              <a:off x="6045200" y="1035050"/>
              <a:ext cx="2019301" cy="1685925"/>
            </a:xfrm>
            <a:custGeom>
              <a:rect b="b" l="l" r="r" t="t"/>
              <a:pathLst>
                <a:path extrusionOk="0" h="383" w="459">
                  <a:moveTo>
                    <a:pt x="0" y="4"/>
                  </a:moveTo>
                  <a:cubicBezTo>
                    <a:pt x="83" y="128"/>
                    <a:pt x="83" y="128"/>
                    <a:pt x="83" y="128"/>
                  </a:cubicBezTo>
                  <a:cubicBezTo>
                    <a:pt x="15" y="264"/>
                    <a:pt x="15" y="264"/>
                    <a:pt x="15" y="264"/>
                  </a:cubicBezTo>
                  <a:cubicBezTo>
                    <a:pt x="104" y="265"/>
                    <a:pt x="189" y="309"/>
                    <a:pt x="241" y="383"/>
                  </a:cubicBezTo>
                  <a:cubicBezTo>
                    <a:pt x="393" y="374"/>
                    <a:pt x="393" y="374"/>
                    <a:pt x="393" y="374"/>
                  </a:cubicBezTo>
                  <a:cubicBezTo>
                    <a:pt x="459" y="239"/>
                    <a:pt x="459" y="239"/>
                    <a:pt x="459" y="239"/>
                  </a:cubicBezTo>
                  <a:cubicBezTo>
                    <a:pt x="356" y="89"/>
                    <a:pt x="182" y="0"/>
                    <a:pt x="0" y="4"/>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956" name="Google Shape;956;p44"/>
          <p:cNvGrpSpPr/>
          <p:nvPr/>
        </p:nvGrpSpPr>
        <p:grpSpPr>
          <a:xfrm>
            <a:off x="1779393" y="1550157"/>
            <a:ext cx="443331" cy="445437"/>
            <a:chOff x="1400175" y="1220787"/>
            <a:chExt cx="4473575" cy="4476750"/>
          </a:xfrm>
        </p:grpSpPr>
        <p:sp>
          <p:nvSpPr>
            <p:cNvPr id="957" name="Google Shape;957;p44"/>
            <p:cNvSpPr/>
            <p:nvPr/>
          </p:nvSpPr>
          <p:spPr>
            <a:xfrm>
              <a:off x="1400175" y="3135312"/>
              <a:ext cx="2132011" cy="2562226"/>
            </a:xfrm>
            <a:custGeom>
              <a:rect b="b" l="l" r="r" t="t"/>
              <a:pathLst>
                <a:path extrusionOk="0" h="574" w="478">
                  <a:moveTo>
                    <a:pt x="477" y="574"/>
                  </a:moveTo>
                  <a:cubicBezTo>
                    <a:pt x="395" y="435"/>
                    <a:pt x="395" y="435"/>
                    <a:pt x="395" y="435"/>
                  </a:cubicBezTo>
                  <a:cubicBezTo>
                    <a:pt x="478" y="294"/>
                    <a:pt x="478" y="294"/>
                    <a:pt x="478" y="294"/>
                  </a:cubicBezTo>
                  <a:cubicBezTo>
                    <a:pt x="370" y="282"/>
                    <a:pt x="284" y="193"/>
                    <a:pt x="279" y="82"/>
                  </a:cubicBezTo>
                  <a:cubicBezTo>
                    <a:pt x="139" y="0"/>
                    <a:pt x="139" y="0"/>
                    <a:pt x="139" y="0"/>
                  </a:cubicBezTo>
                  <a:cubicBezTo>
                    <a:pt x="0" y="82"/>
                    <a:pt x="0" y="82"/>
                    <a:pt x="0" y="82"/>
                  </a:cubicBezTo>
                  <a:cubicBezTo>
                    <a:pt x="5" y="346"/>
                    <a:pt x="215" y="561"/>
                    <a:pt x="477" y="574"/>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58" name="Google Shape;958;p44"/>
            <p:cNvSpPr/>
            <p:nvPr/>
          </p:nvSpPr>
          <p:spPr>
            <a:xfrm>
              <a:off x="3314700" y="3563937"/>
              <a:ext cx="2559050" cy="2133600"/>
            </a:xfrm>
            <a:custGeom>
              <a:rect b="b" l="l" r="r" t="t"/>
              <a:pathLst>
                <a:path extrusionOk="0" h="478" w="574">
                  <a:moveTo>
                    <a:pt x="0" y="339"/>
                  </a:moveTo>
                  <a:cubicBezTo>
                    <a:pt x="82" y="478"/>
                    <a:pt x="82" y="478"/>
                    <a:pt x="82" y="478"/>
                  </a:cubicBezTo>
                  <a:cubicBezTo>
                    <a:pt x="346" y="474"/>
                    <a:pt x="561" y="263"/>
                    <a:pt x="574" y="1"/>
                  </a:cubicBezTo>
                  <a:cubicBezTo>
                    <a:pt x="435" y="83"/>
                    <a:pt x="435" y="83"/>
                    <a:pt x="435" y="83"/>
                  </a:cubicBezTo>
                  <a:cubicBezTo>
                    <a:pt x="294" y="0"/>
                    <a:pt x="294" y="0"/>
                    <a:pt x="294" y="0"/>
                  </a:cubicBezTo>
                  <a:cubicBezTo>
                    <a:pt x="282" y="109"/>
                    <a:pt x="192" y="194"/>
                    <a:pt x="82" y="199"/>
                  </a:cubicBezTo>
                  <a:lnTo>
                    <a:pt x="0" y="339"/>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59" name="Google Shape;959;p44"/>
            <p:cNvSpPr/>
            <p:nvPr/>
          </p:nvSpPr>
          <p:spPr>
            <a:xfrm>
              <a:off x="3741737" y="1223962"/>
              <a:ext cx="2132011" cy="2559050"/>
            </a:xfrm>
            <a:custGeom>
              <a:rect b="b" l="l" r="r" t="t"/>
              <a:pathLst>
                <a:path extrusionOk="0" h="573" w="478">
                  <a:moveTo>
                    <a:pt x="478" y="491"/>
                  </a:moveTo>
                  <a:cubicBezTo>
                    <a:pt x="473" y="227"/>
                    <a:pt x="263" y="12"/>
                    <a:pt x="1" y="0"/>
                  </a:cubicBezTo>
                  <a:cubicBezTo>
                    <a:pt x="83" y="138"/>
                    <a:pt x="83" y="138"/>
                    <a:pt x="83" y="138"/>
                  </a:cubicBezTo>
                  <a:cubicBezTo>
                    <a:pt x="0" y="279"/>
                    <a:pt x="0" y="279"/>
                    <a:pt x="0" y="279"/>
                  </a:cubicBezTo>
                  <a:cubicBezTo>
                    <a:pt x="108" y="291"/>
                    <a:pt x="194" y="381"/>
                    <a:pt x="199" y="491"/>
                  </a:cubicBezTo>
                  <a:cubicBezTo>
                    <a:pt x="339" y="573"/>
                    <a:pt x="339" y="573"/>
                    <a:pt x="339" y="573"/>
                  </a:cubicBezTo>
                  <a:lnTo>
                    <a:pt x="478" y="491"/>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60" name="Google Shape;960;p44"/>
            <p:cNvSpPr/>
            <p:nvPr/>
          </p:nvSpPr>
          <p:spPr>
            <a:xfrm>
              <a:off x="1400175" y="1220787"/>
              <a:ext cx="2560637" cy="2133600"/>
            </a:xfrm>
            <a:custGeom>
              <a:rect b="b" l="l" r="r" t="t"/>
              <a:pathLst>
                <a:path extrusionOk="0" h="478" w="574">
                  <a:moveTo>
                    <a:pt x="574" y="139"/>
                  </a:moveTo>
                  <a:cubicBezTo>
                    <a:pt x="492" y="0"/>
                    <a:pt x="492" y="0"/>
                    <a:pt x="492" y="0"/>
                  </a:cubicBezTo>
                  <a:cubicBezTo>
                    <a:pt x="228" y="5"/>
                    <a:pt x="13" y="215"/>
                    <a:pt x="0" y="477"/>
                  </a:cubicBezTo>
                  <a:cubicBezTo>
                    <a:pt x="139" y="395"/>
                    <a:pt x="139" y="395"/>
                    <a:pt x="139" y="395"/>
                  </a:cubicBezTo>
                  <a:cubicBezTo>
                    <a:pt x="280" y="478"/>
                    <a:pt x="280" y="478"/>
                    <a:pt x="280" y="478"/>
                  </a:cubicBezTo>
                  <a:cubicBezTo>
                    <a:pt x="292" y="370"/>
                    <a:pt x="382" y="284"/>
                    <a:pt x="492" y="279"/>
                  </a:cubicBezTo>
                  <a:lnTo>
                    <a:pt x="574" y="13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961" name="Google Shape;961;p44"/>
          <p:cNvGrpSpPr/>
          <p:nvPr/>
        </p:nvGrpSpPr>
        <p:grpSpPr>
          <a:xfrm>
            <a:off x="1138046" y="1550171"/>
            <a:ext cx="446045" cy="445465"/>
            <a:chOff x="1649412" y="927100"/>
            <a:chExt cx="5011737" cy="5016500"/>
          </a:xfrm>
        </p:grpSpPr>
        <p:sp>
          <p:nvSpPr>
            <p:cNvPr id="962" name="Google Shape;962;p44"/>
            <p:cNvSpPr/>
            <p:nvPr/>
          </p:nvSpPr>
          <p:spPr>
            <a:xfrm>
              <a:off x="2008187" y="4025900"/>
              <a:ext cx="4252913" cy="1917700"/>
            </a:xfrm>
            <a:custGeom>
              <a:rect b="b" l="l" r="r" t="t"/>
              <a:pathLst>
                <a:path extrusionOk="0" h="450" w="999">
                  <a:moveTo>
                    <a:pt x="715" y="15"/>
                  </a:moveTo>
                  <a:cubicBezTo>
                    <a:pt x="667" y="82"/>
                    <a:pt x="588" y="123"/>
                    <a:pt x="505" y="123"/>
                  </a:cubicBezTo>
                  <a:cubicBezTo>
                    <a:pt x="416" y="123"/>
                    <a:pt x="332" y="76"/>
                    <a:pt x="284" y="2"/>
                  </a:cubicBezTo>
                  <a:cubicBezTo>
                    <a:pt x="94" y="0"/>
                    <a:pt x="94" y="0"/>
                    <a:pt x="94" y="0"/>
                  </a:cubicBezTo>
                  <a:cubicBezTo>
                    <a:pt x="0" y="165"/>
                    <a:pt x="0" y="165"/>
                    <a:pt x="0" y="165"/>
                  </a:cubicBezTo>
                  <a:cubicBezTo>
                    <a:pt x="107" y="341"/>
                    <a:pt x="299" y="450"/>
                    <a:pt x="505" y="450"/>
                  </a:cubicBezTo>
                  <a:cubicBezTo>
                    <a:pt x="704" y="450"/>
                    <a:pt x="891" y="347"/>
                    <a:pt x="999" y="181"/>
                  </a:cubicBezTo>
                  <a:cubicBezTo>
                    <a:pt x="810" y="182"/>
                    <a:pt x="810" y="182"/>
                    <a:pt x="810" y="182"/>
                  </a:cubicBezTo>
                  <a:lnTo>
                    <a:pt x="715" y="15"/>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63" name="Google Shape;963;p44"/>
            <p:cNvSpPr/>
            <p:nvPr/>
          </p:nvSpPr>
          <p:spPr>
            <a:xfrm>
              <a:off x="4271962" y="931862"/>
              <a:ext cx="2389187" cy="3724276"/>
            </a:xfrm>
            <a:custGeom>
              <a:rect b="b" l="l" r="r" t="t"/>
              <a:pathLst>
                <a:path extrusionOk="0" h="874" w="561">
                  <a:moveTo>
                    <a:pt x="488" y="872"/>
                  </a:moveTo>
                  <a:cubicBezTo>
                    <a:pt x="536" y="786"/>
                    <a:pt x="561" y="687"/>
                    <a:pt x="561" y="588"/>
                  </a:cubicBezTo>
                  <a:cubicBezTo>
                    <a:pt x="561" y="273"/>
                    <a:pt x="313" y="15"/>
                    <a:pt x="1" y="0"/>
                  </a:cubicBezTo>
                  <a:cubicBezTo>
                    <a:pt x="97" y="163"/>
                    <a:pt x="97" y="163"/>
                    <a:pt x="97" y="163"/>
                  </a:cubicBezTo>
                  <a:cubicBezTo>
                    <a:pt x="0" y="328"/>
                    <a:pt x="0" y="328"/>
                    <a:pt x="0" y="328"/>
                  </a:cubicBezTo>
                  <a:cubicBezTo>
                    <a:pt x="131" y="342"/>
                    <a:pt x="233" y="453"/>
                    <a:pt x="233" y="588"/>
                  </a:cubicBezTo>
                  <a:cubicBezTo>
                    <a:pt x="233" y="630"/>
                    <a:pt x="223" y="671"/>
                    <a:pt x="204" y="708"/>
                  </a:cubicBezTo>
                  <a:cubicBezTo>
                    <a:pt x="298" y="874"/>
                    <a:pt x="298" y="874"/>
                    <a:pt x="298" y="874"/>
                  </a:cubicBezTo>
                  <a:lnTo>
                    <a:pt x="488" y="872"/>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64" name="Google Shape;964;p44"/>
            <p:cNvSpPr/>
            <p:nvPr/>
          </p:nvSpPr>
          <p:spPr>
            <a:xfrm>
              <a:off x="1649412" y="927100"/>
              <a:ext cx="2870200" cy="3652836"/>
            </a:xfrm>
            <a:custGeom>
              <a:rect b="b" l="l" r="r" t="t"/>
              <a:pathLst>
                <a:path extrusionOk="0" h="857" w="674">
                  <a:moveTo>
                    <a:pt x="674" y="164"/>
                  </a:moveTo>
                  <a:cubicBezTo>
                    <a:pt x="578" y="0"/>
                    <a:pt x="578" y="0"/>
                    <a:pt x="578" y="0"/>
                  </a:cubicBezTo>
                  <a:cubicBezTo>
                    <a:pt x="258" y="6"/>
                    <a:pt x="0" y="268"/>
                    <a:pt x="0" y="589"/>
                  </a:cubicBezTo>
                  <a:cubicBezTo>
                    <a:pt x="0" y="682"/>
                    <a:pt x="22" y="775"/>
                    <a:pt x="65" y="857"/>
                  </a:cubicBezTo>
                  <a:cubicBezTo>
                    <a:pt x="158" y="693"/>
                    <a:pt x="158" y="693"/>
                    <a:pt x="158" y="693"/>
                  </a:cubicBezTo>
                  <a:cubicBezTo>
                    <a:pt x="350" y="695"/>
                    <a:pt x="350" y="695"/>
                    <a:pt x="350" y="695"/>
                  </a:cubicBezTo>
                  <a:cubicBezTo>
                    <a:pt x="335" y="661"/>
                    <a:pt x="328" y="625"/>
                    <a:pt x="328" y="589"/>
                  </a:cubicBezTo>
                  <a:cubicBezTo>
                    <a:pt x="328" y="449"/>
                    <a:pt x="439" y="334"/>
                    <a:pt x="577" y="328"/>
                  </a:cubicBezTo>
                  <a:lnTo>
                    <a:pt x="674" y="16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965" name="Google Shape;965;p44"/>
          <p:cNvGrpSpPr/>
          <p:nvPr/>
        </p:nvGrpSpPr>
        <p:grpSpPr>
          <a:xfrm>
            <a:off x="2418397" y="1550424"/>
            <a:ext cx="444870" cy="445286"/>
            <a:chOff x="1301750" y="920750"/>
            <a:chExt cx="5095875" cy="5100637"/>
          </a:xfrm>
        </p:grpSpPr>
        <p:sp>
          <p:nvSpPr>
            <p:cNvPr id="966" name="Google Shape;966;p44"/>
            <p:cNvSpPr/>
            <p:nvPr/>
          </p:nvSpPr>
          <p:spPr>
            <a:xfrm>
              <a:off x="1301750" y="2546350"/>
              <a:ext cx="1801812" cy="2917825"/>
            </a:xfrm>
            <a:custGeom>
              <a:rect b="b" l="l" r="r" t="t"/>
              <a:pathLst>
                <a:path extrusionOk="0" h="655" w="405">
                  <a:moveTo>
                    <a:pt x="321" y="207"/>
                  </a:moveTo>
                  <a:cubicBezTo>
                    <a:pt x="321" y="184"/>
                    <a:pt x="324" y="161"/>
                    <a:pt x="330" y="139"/>
                  </a:cubicBezTo>
                  <a:cubicBezTo>
                    <a:pt x="207" y="0"/>
                    <a:pt x="207" y="0"/>
                    <a:pt x="207" y="0"/>
                  </a:cubicBezTo>
                  <a:cubicBezTo>
                    <a:pt x="25" y="40"/>
                    <a:pt x="25" y="40"/>
                    <a:pt x="25" y="40"/>
                  </a:cubicBezTo>
                  <a:cubicBezTo>
                    <a:pt x="9" y="94"/>
                    <a:pt x="0" y="150"/>
                    <a:pt x="0" y="207"/>
                  </a:cubicBezTo>
                  <a:cubicBezTo>
                    <a:pt x="0" y="381"/>
                    <a:pt x="80" y="546"/>
                    <a:pt x="216" y="655"/>
                  </a:cubicBezTo>
                  <a:cubicBezTo>
                    <a:pt x="234" y="471"/>
                    <a:pt x="234" y="471"/>
                    <a:pt x="234" y="471"/>
                  </a:cubicBezTo>
                  <a:cubicBezTo>
                    <a:pt x="405" y="396"/>
                    <a:pt x="405" y="396"/>
                    <a:pt x="405" y="396"/>
                  </a:cubicBezTo>
                  <a:cubicBezTo>
                    <a:pt x="352" y="348"/>
                    <a:pt x="321" y="279"/>
                    <a:pt x="321" y="207"/>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67" name="Google Shape;967;p44"/>
            <p:cNvSpPr/>
            <p:nvPr/>
          </p:nvSpPr>
          <p:spPr>
            <a:xfrm>
              <a:off x="2387600" y="4403725"/>
              <a:ext cx="2865436" cy="1617662"/>
            </a:xfrm>
            <a:custGeom>
              <a:rect b="b" l="l" r="r" t="t"/>
              <a:pathLst>
                <a:path extrusionOk="0" h="363" w="644">
                  <a:moveTo>
                    <a:pt x="644" y="268"/>
                  </a:moveTo>
                  <a:cubicBezTo>
                    <a:pt x="475" y="194"/>
                    <a:pt x="475" y="194"/>
                    <a:pt x="475" y="194"/>
                  </a:cubicBezTo>
                  <a:cubicBezTo>
                    <a:pt x="456" y="8"/>
                    <a:pt x="456" y="8"/>
                    <a:pt x="456" y="8"/>
                  </a:cubicBezTo>
                  <a:cubicBezTo>
                    <a:pt x="418" y="31"/>
                    <a:pt x="374" y="42"/>
                    <a:pt x="329" y="42"/>
                  </a:cubicBezTo>
                  <a:cubicBezTo>
                    <a:pt x="279" y="42"/>
                    <a:pt x="231" y="28"/>
                    <a:pt x="189" y="0"/>
                  </a:cubicBezTo>
                  <a:cubicBezTo>
                    <a:pt x="18" y="75"/>
                    <a:pt x="18" y="75"/>
                    <a:pt x="18" y="75"/>
                  </a:cubicBezTo>
                  <a:cubicBezTo>
                    <a:pt x="0" y="259"/>
                    <a:pt x="0" y="259"/>
                    <a:pt x="0" y="259"/>
                  </a:cubicBezTo>
                  <a:cubicBezTo>
                    <a:pt x="97" y="327"/>
                    <a:pt x="210" y="363"/>
                    <a:pt x="329" y="363"/>
                  </a:cubicBezTo>
                  <a:cubicBezTo>
                    <a:pt x="442" y="363"/>
                    <a:pt x="550" y="330"/>
                    <a:pt x="644" y="268"/>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68" name="Google Shape;968;p44"/>
            <p:cNvSpPr/>
            <p:nvPr/>
          </p:nvSpPr>
          <p:spPr>
            <a:xfrm>
              <a:off x="4546600" y="2790825"/>
              <a:ext cx="1851025" cy="2717800"/>
            </a:xfrm>
            <a:custGeom>
              <a:rect b="b" l="l" r="r" t="t"/>
              <a:pathLst>
                <a:path extrusionOk="0" h="610" w="416">
                  <a:moveTo>
                    <a:pt x="416" y="152"/>
                  </a:moveTo>
                  <a:cubicBezTo>
                    <a:pt x="416" y="101"/>
                    <a:pt x="409" y="50"/>
                    <a:pt x="396" y="0"/>
                  </a:cubicBezTo>
                  <a:cubicBezTo>
                    <a:pt x="273" y="139"/>
                    <a:pt x="273" y="139"/>
                    <a:pt x="273" y="139"/>
                  </a:cubicBezTo>
                  <a:cubicBezTo>
                    <a:pt x="90" y="98"/>
                    <a:pt x="90" y="98"/>
                    <a:pt x="90" y="98"/>
                  </a:cubicBezTo>
                  <a:cubicBezTo>
                    <a:pt x="94" y="116"/>
                    <a:pt x="96" y="134"/>
                    <a:pt x="96" y="152"/>
                  </a:cubicBezTo>
                  <a:cubicBezTo>
                    <a:pt x="96" y="229"/>
                    <a:pt x="60" y="302"/>
                    <a:pt x="0" y="350"/>
                  </a:cubicBezTo>
                  <a:cubicBezTo>
                    <a:pt x="18" y="535"/>
                    <a:pt x="18" y="535"/>
                    <a:pt x="18" y="535"/>
                  </a:cubicBezTo>
                  <a:cubicBezTo>
                    <a:pt x="188" y="610"/>
                    <a:pt x="188" y="610"/>
                    <a:pt x="188" y="610"/>
                  </a:cubicBezTo>
                  <a:cubicBezTo>
                    <a:pt x="331" y="502"/>
                    <a:pt x="416" y="331"/>
                    <a:pt x="416" y="152"/>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69" name="Google Shape;969;p44"/>
            <p:cNvSpPr/>
            <p:nvPr/>
          </p:nvSpPr>
          <p:spPr>
            <a:xfrm>
              <a:off x="3962400" y="925512"/>
              <a:ext cx="2297112" cy="2333625"/>
            </a:xfrm>
            <a:custGeom>
              <a:rect b="b" l="l" r="r" t="t"/>
              <a:pathLst>
                <a:path extrusionOk="0" h="524" w="516">
                  <a:moveTo>
                    <a:pt x="1" y="0"/>
                  </a:moveTo>
                  <a:cubicBezTo>
                    <a:pt x="94" y="159"/>
                    <a:pt x="94" y="159"/>
                    <a:pt x="94" y="159"/>
                  </a:cubicBezTo>
                  <a:cubicBezTo>
                    <a:pt x="0" y="320"/>
                    <a:pt x="0" y="320"/>
                    <a:pt x="0" y="320"/>
                  </a:cubicBezTo>
                  <a:cubicBezTo>
                    <a:pt x="95" y="330"/>
                    <a:pt x="178" y="393"/>
                    <a:pt x="211" y="484"/>
                  </a:cubicBezTo>
                  <a:cubicBezTo>
                    <a:pt x="393" y="524"/>
                    <a:pt x="393" y="524"/>
                    <a:pt x="393" y="524"/>
                  </a:cubicBezTo>
                  <a:cubicBezTo>
                    <a:pt x="516" y="385"/>
                    <a:pt x="516" y="385"/>
                    <a:pt x="516" y="385"/>
                  </a:cubicBezTo>
                  <a:cubicBezTo>
                    <a:pt x="439" y="162"/>
                    <a:pt x="235" y="10"/>
                    <a:pt x="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70" name="Google Shape;970;p44"/>
            <p:cNvSpPr/>
            <p:nvPr/>
          </p:nvSpPr>
          <p:spPr>
            <a:xfrm>
              <a:off x="1466850" y="920750"/>
              <a:ext cx="2759074" cy="2097087"/>
            </a:xfrm>
            <a:custGeom>
              <a:rect b="b" l="l" r="r" t="t"/>
              <a:pathLst>
                <a:path extrusionOk="0" h="471" w="620">
                  <a:moveTo>
                    <a:pt x="526" y="320"/>
                  </a:moveTo>
                  <a:cubicBezTo>
                    <a:pt x="620" y="160"/>
                    <a:pt x="620" y="160"/>
                    <a:pt x="620" y="160"/>
                  </a:cubicBezTo>
                  <a:cubicBezTo>
                    <a:pt x="526" y="0"/>
                    <a:pt x="526" y="0"/>
                    <a:pt x="526" y="0"/>
                  </a:cubicBezTo>
                  <a:cubicBezTo>
                    <a:pt x="290" y="4"/>
                    <a:pt x="82" y="151"/>
                    <a:pt x="0" y="371"/>
                  </a:cubicBezTo>
                  <a:cubicBezTo>
                    <a:pt x="180" y="331"/>
                    <a:pt x="180" y="331"/>
                    <a:pt x="180" y="331"/>
                  </a:cubicBezTo>
                  <a:cubicBezTo>
                    <a:pt x="305" y="471"/>
                    <a:pt x="305" y="471"/>
                    <a:pt x="305" y="471"/>
                  </a:cubicBezTo>
                  <a:cubicBezTo>
                    <a:pt x="343" y="383"/>
                    <a:pt x="428" y="324"/>
                    <a:pt x="526" y="32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971" name="Google Shape;971;p44"/>
          <p:cNvGrpSpPr/>
          <p:nvPr/>
        </p:nvGrpSpPr>
        <p:grpSpPr>
          <a:xfrm>
            <a:off x="4341570" y="1550333"/>
            <a:ext cx="445621" cy="445591"/>
            <a:chOff x="5732756" y="2682276"/>
            <a:chExt cx="719905" cy="719856"/>
          </a:xfrm>
        </p:grpSpPr>
        <p:sp>
          <p:nvSpPr>
            <p:cNvPr id="972" name="Google Shape;972;p44"/>
            <p:cNvSpPr/>
            <p:nvPr/>
          </p:nvSpPr>
          <p:spPr>
            <a:xfrm>
              <a:off x="5732756" y="2682276"/>
              <a:ext cx="400276" cy="538927"/>
            </a:xfrm>
            <a:custGeom>
              <a:rect b="b" l="l" r="r" t="t"/>
              <a:pathLst>
                <a:path extrusionOk="0" h="902" w="670">
                  <a:moveTo>
                    <a:pt x="145" y="824"/>
                  </a:moveTo>
                  <a:cubicBezTo>
                    <a:pt x="138" y="813"/>
                    <a:pt x="137" y="799"/>
                    <a:pt x="142" y="786"/>
                  </a:cubicBezTo>
                  <a:cubicBezTo>
                    <a:pt x="149" y="767"/>
                    <a:pt x="164" y="751"/>
                    <a:pt x="185" y="739"/>
                  </a:cubicBezTo>
                  <a:cubicBezTo>
                    <a:pt x="205" y="727"/>
                    <a:pt x="227" y="722"/>
                    <a:pt x="247" y="725"/>
                  </a:cubicBezTo>
                  <a:cubicBezTo>
                    <a:pt x="260" y="727"/>
                    <a:pt x="272" y="735"/>
                    <a:pt x="278" y="747"/>
                  </a:cubicBezTo>
                  <a:cubicBezTo>
                    <a:pt x="285" y="758"/>
                    <a:pt x="286" y="773"/>
                    <a:pt x="281" y="786"/>
                  </a:cubicBezTo>
                  <a:cubicBezTo>
                    <a:pt x="365" y="737"/>
                    <a:pt x="365" y="737"/>
                    <a:pt x="365" y="737"/>
                  </a:cubicBezTo>
                  <a:cubicBezTo>
                    <a:pt x="342" y="697"/>
                    <a:pt x="329" y="651"/>
                    <a:pt x="329" y="602"/>
                  </a:cubicBezTo>
                  <a:cubicBezTo>
                    <a:pt x="329" y="459"/>
                    <a:pt x="440" y="342"/>
                    <a:pt x="580" y="330"/>
                  </a:cubicBezTo>
                  <a:cubicBezTo>
                    <a:pt x="580" y="202"/>
                    <a:pt x="580" y="202"/>
                    <a:pt x="580" y="202"/>
                  </a:cubicBezTo>
                  <a:cubicBezTo>
                    <a:pt x="581" y="199"/>
                    <a:pt x="584" y="195"/>
                    <a:pt x="589" y="195"/>
                  </a:cubicBezTo>
                  <a:cubicBezTo>
                    <a:pt x="598" y="194"/>
                    <a:pt x="606" y="195"/>
                    <a:pt x="611" y="202"/>
                  </a:cubicBezTo>
                  <a:cubicBezTo>
                    <a:pt x="614" y="207"/>
                    <a:pt x="616" y="212"/>
                    <a:pt x="619" y="216"/>
                  </a:cubicBezTo>
                  <a:cubicBezTo>
                    <a:pt x="628" y="230"/>
                    <a:pt x="645" y="232"/>
                    <a:pt x="656" y="219"/>
                  </a:cubicBezTo>
                  <a:cubicBezTo>
                    <a:pt x="666" y="207"/>
                    <a:pt x="670" y="189"/>
                    <a:pt x="669" y="172"/>
                  </a:cubicBezTo>
                  <a:cubicBezTo>
                    <a:pt x="670" y="156"/>
                    <a:pt x="666" y="138"/>
                    <a:pt x="656" y="126"/>
                  </a:cubicBezTo>
                  <a:cubicBezTo>
                    <a:pt x="645" y="113"/>
                    <a:pt x="628" y="115"/>
                    <a:pt x="619" y="129"/>
                  </a:cubicBezTo>
                  <a:cubicBezTo>
                    <a:pt x="616" y="133"/>
                    <a:pt x="614" y="138"/>
                    <a:pt x="611" y="143"/>
                  </a:cubicBezTo>
                  <a:cubicBezTo>
                    <a:pt x="606" y="150"/>
                    <a:pt x="598" y="151"/>
                    <a:pt x="589" y="150"/>
                  </a:cubicBezTo>
                  <a:cubicBezTo>
                    <a:pt x="584" y="150"/>
                    <a:pt x="581" y="146"/>
                    <a:pt x="580" y="142"/>
                  </a:cubicBezTo>
                  <a:cubicBezTo>
                    <a:pt x="580" y="0"/>
                    <a:pt x="580" y="0"/>
                    <a:pt x="580" y="0"/>
                  </a:cubicBezTo>
                  <a:cubicBezTo>
                    <a:pt x="258" y="12"/>
                    <a:pt x="0" y="277"/>
                    <a:pt x="0" y="602"/>
                  </a:cubicBezTo>
                  <a:cubicBezTo>
                    <a:pt x="0" y="711"/>
                    <a:pt x="29" y="814"/>
                    <a:pt x="79" y="902"/>
                  </a:cubicBezTo>
                  <a:cubicBezTo>
                    <a:pt x="177" y="845"/>
                    <a:pt x="177" y="845"/>
                    <a:pt x="177" y="845"/>
                  </a:cubicBezTo>
                  <a:cubicBezTo>
                    <a:pt x="163" y="843"/>
                    <a:pt x="151" y="836"/>
                    <a:pt x="145" y="824"/>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73" name="Google Shape;973;p44"/>
            <p:cNvSpPr/>
            <p:nvPr/>
          </p:nvSpPr>
          <p:spPr>
            <a:xfrm>
              <a:off x="6094186" y="2682276"/>
              <a:ext cx="358476" cy="531209"/>
            </a:xfrm>
            <a:custGeom>
              <a:rect b="b" l="l" r="r" t="t"/>
              <a:pathLst>
                <a:path extrusionOk="0" h="889" w="600">
                  <a:moveTo>
                    <a:pt x="35" y="95"/>
                  </a:moveTo>
                  <a:cubicBezTo>
                    <a:pt x="48" y="95"/>
                    <a:pt x="60" y="101"/>
                    <a:pt x="69" y="112"/>
                  </a:cubicBezTo>
                  <a:cubicBezTo>
                    <a:pt x="82" y="127"/>
                    <a:pt x="88" y="149"/>
                    <a:pt x="88" y="172"/>
                  </a:cubicBezTo>
                  <a:cubicBezTo>
                    <a:pt x="88" y="196"/>
                    <a:pt x="82" y="218"/>
                    <a:pt x="69" y="233"/>
                  </a:cubicBezTo>
                  <a:cubicBezTo>
                    <a:pt x="60" y="244"/>
                    <a:pt x="48" y="250"/>
                    <a:pt x="35" y="250"/>
                  </a:cubicBezTo>
                  <a:cubicBezTo>
                    <a:pt x="21" y="250"/>
                    <a:pt x="8" y="243"/>
                    <a:pt x="0" y="232"/>
                  </a:cubicBezTo>
                  <a:cubicBezTo>
                    <a:pt x="0" y="329"/>
                    <a:pt x="0" y="329"/>
                    <a:pt x="0" y="329"/>
                  </a:cubicBezTo>
                  <a:cubicBezTo>
                    <a:pt x="150" y="331"/>
                    <a:pt x="271" y="452"/>
                    <a:pt x="271" y="602"/>
                  </a:cubicBezTo>
                  <a:cubicBezTo>
                    <a:pt x="271" y="644"/>
                    <a:pt x="261" y="684"/>
                    <a:pt x="245" y="719"/>
                  </a:cubicBezTo>
                  <a:cubicBezTo>
                    <a:pt x="355" y="783"/>
                    <a:pt x="355" y="783"/>
                    <a:pt x="355" y="783"/>
                  </a:cubicBezTo>
                  <a:cubicBezTo>
                    <a:pt x="358" y="786"/>
                    <a:pt x="359" y="791"/>
                    <a:pt x="357" y="795"/>
                  </a:cubicBezTo>
                  <a:cubicBezTo>
                    <a:pt x="353" y="802"/>
                    <a:pt x="349" y="809"/>
                    <a:pt x="340" y="810"/>
                  </a:cubicBezTo>
                  <a:cubicBezTo>
                    <a:pt x="334" y="810"/>
                    <a:pt x="329" y="810"/>
                    <a:pt x="324" y="810"/>
                  </a:cubicBezTo>
                  <a:cubicBezTo>
                    <a:pt x="307" y="810"/>
                    <a:pt x="297" y="825"/>
                    <a:pt x="303" y="840"/>
                  </a:cubicBezTo>
                  <a:cubicBezTo>
                    <a:pt x="309" y="855"/>
                    <a:pt x="322" y="868"/>
                    <a:pt x="336" y="875"/>
                  </a:cubicBezTo>
                  <a:cubicBezTo>
                    <a:pt x="350" y="884"/>
                    <a:pt x="368" y="889"/>
                    <a:pt x="384" y="887"/>
                  </a:cubicBezTo>
                  <a:cubicBezTo>
                    <a:pt x="400" y="884"/>
                    <a:pt x="407" y="868"/>
                    <a:pt x="399" y="854"/>
                  </a:cubicBezTo>
                  <a:cubicBezTo>
                    <a:pt x="397" y="849"/>
                    <a:pt x="394" y="845"/>
                    <a:pt x="391" y="840"/>
                  </a:cubicBezTo>
                  <a:cubicBezTo>
                    <a:pt x="387" y="831"/>
                    <a:pt x="391" y="824"/>
                    <a:pt x="396" y="817"/>
                  </a:cubicBezTo>
                  <a:cubicBezTo>
                    <a:pt x="398" y="813"/>
                    <a:pt x="403" y="812"/>
                    <a:pt x="407" y="813"/>
                  </a:cubicBezTo>
                  <a:cubicBezTo>
                    <a:pt x="530" y="884"/>
                    <a:pt x="530" y="884"/>
                    <a:pt x="530" y="884"/>
                  </a:cubicBezTo>
                  <a:cubicBezTo>
                    <a:pt x="575" y="800"/>
                    <a:pt x="600" y="704"/>
                    <a:pt x="600" y="602"/>
                  </a:cubicBezTo>
                  <a:cubicBezTo>
                    <a:pt x="600" y="271"/>
                    <a:pt x="331" y="1"/>
                    <a:pt x="0" y="0"/>
                  </a:cubicBezTo>
                  <a:cubicBezTo>
                    <a:pt x="0" y="113"/>
                    <a:pt x="0" y="113"/>
                    <a:pt x="0" y="113"/>
                  </a:cubicBezTo>
                  <a:cubicBezTo>
                    <a:pt x="8" y="102"/>
                    <a:pt x="21" y="95"/>
                    <a:pt x="35" y="95"/>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74" name="Google Shape;974;p44"/>
            <p:cNvSpPr/>
            <p:nvPr/>
          </p:nvSpPr>
          <p:spPr>
            <a:xfrm>
              <a:off x="5787732" y="3124950"/>
              <a:ext cx="616090" cy="277182"/>
            </a:xfrm>
            <a:custGeom>
              <a:rect b="b" l="l" r="r" t="t"/>
              <a:pathLst>
                <a:path extrusionOk="0" h="464" w="1031">
                  <a:moveTo>
                    <a:pt x="931" y="147"/>
                  </a:moveTo>
                  <a:cubicBezTo>
                    <a:pt x="925" y="159"/>
                    <a:pt x="913" y="166"/>
                    <a:pt x="900" y="169"/>
                  </a:cubicBezTo>
                  <a:cubicBezTo>
                    <a:pt x="880" y="172"/>
                    <a:pt x="858" y="167"/>
                    <a:pt x="838" y="155"/>
                  </a:cubicBezTo>
                  <a:cubicBezTo>
                    <a:pt x="817" y="143"/>
                    <a:pt x="801" y="127"/>
                    <a:pt x="795" y="108"/>
                  </a:cubicBezTo>
                  <a:cubicBezTo>
                    <a:pt x="790" y="95"/>
                    <a:pt x="791" y="81"/>
                    <a:pt x="797" y="70"/>
                  </a:cubicBezTo>
                  <a:cubicBezTo>
                    <a:pt x="804" y="58"/>
                    <a:pt x="816" y="50"/>
                    <a:pt x="830" y="48"/>
                  </a:cubicBezTo>
                  <a:cubicBezTo>
                    <a:pt x="746" y="0"/>
                    <a:pt x="746" y="0"/>
                    <a:pt x="746" y="0"/>
                  </a:cubicBezTo>
                  <a:cubicBezTo>
                    <a:pt x="698" y="81"/>
                    <a:pt x="611" y="135"/>
                    <a:pt x="510" y="135"/>
                  </a:cubicBezTo>
                  <a:cubicBezTo>
                    <a:pt x="417" y="135"/>
                    <a:pt x="335" y="88"/>
                    <a:pt x="286" y="17"/>
                  </a:cubicBezTo>
                  <a:cubicBezTo>
                    <a:pt x="175" y="81"/>
                    <a:pt x="175" y="81"/>
                    <a:pt x="175" y="81"/>
                  </a:cubicBezTo>
                  <a:cubicBezTo>
                    <a:pt x="171" y="82"/>
                    <a:pt x="167" y="81"/>
                    <a:pt x="164" y="77"/>
                  </a:cubicBezTo>
                  <a:cubicBezTo>
                    <a:pt x="159" y="70"/>
                    <a:pt x="156" y="63"/>
                    <a:pt x="160" y="54"/>
                  </a:cubicBezTo>
                  <a:cubicBezTo>
                    <a:pt x="162" y="49"/>
                    <a:pt x="165" y="45"/>
                    <a:pt x="168" y="40"/>
                  </a:cubicBezTo>
                  <a:cubicBezTo>
                    <a:pt x="175" y="26"/>
                    <a:pt x="168" y="10"/>
                    <a:pt x="152" y="7"/>
                  </a:cubicBezTo>
                  <a:cubicBezTo>
                    <a:pt x="136" y="5"/>
                    <a:pt x="119" y="10"/>
                    <a:pt x="105" y="18"/>
                  </a:cubicBezTo>
                  <a:cubicBezTo>
                    <a:pt x="90" y="26"/>
                    <a:pt x="77" y="39"/>
                    <a:pt x="71" y="54"/>
                  </a:cubicBezTo>
                  <a:cubicBezTo>
                    <a:pt x="66" y="69"/>
                    <a:pt x="76" y="83"/>
                    <a:pt x="92" y="84"/>
                  </a:cubicBezTo>
                  <a:cubicBezTo>
                    <a:pt x="97" y="84"/>
                    <a:pt x="103" y="83"/>
                    <a:pt x="108" y="84"/>
                  </a:cubicBezTo>
                  <a:cubicBezTo>
                    <a:pt x="117" y="85"/>
                    <a:pt x="121" y="92"/>
                    <a:pt x="126" y="99"/>
                  </a:cubicBezTo>
                  <a:cubicBezTo>
                    <a:pt x="128" y="103"/>
                    <a:pt x="126" y="108"/>
                    <a:pt x="123" y="111"/>
                  </a:cubicBezTo>
                  <a:cubicBezTo>
                    <a:pt x="0" y="182"/>
                    <a:pt x="0" y="182"/>
                    <a:pt x="0" y="182"/>
                  </a:cubicBezTo>
                  <a:cubicBezTo>
                    <a:pt x="107" y="351"/>
                    <a:pt x="296" y="464"/>
                    <a:pt x="510" y="464"/>
                  </a:cubicBezTo>
                  <a:cubicBezTo>
                    <a:pt x="733" y="464"/>
                    <a:pt x="927" y="344"/>
                    <a:pt x="1031" y="165"/>
                  </a:cubicBezTo>
                  <a:cubicBezTo>
                    <a:pt x="934" y="108"/>
                    <a:pt x="934" y="108"/>
                    <a:pt x="934" y="108"/>
                  </a:cubicBezTo>
                  <a:cubicBezTo>
                    <a:pt x="939" y="121"/>
                    <a:pt x="938" y="136"/>
                    <a:pt x="931" y="147"/>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975" name="Google Shape;975;p44"/>
          <p:cNvGrpSpPr/>
          <p:nvPr/>
        </p:nvGrpSpPr>
        <p:grpSpPr>
          <a:xfrm>
            <a:off x="4982887" y="1550327"/>
            <a:ext cx="445627" cy="445604"/>
            <a:chOff x="6768809" y="2682265"/>
            <a:chExt cx="719915" cy="719877"/>
          </a:xfrm>
        </p:grpSpPr>
        <p:sp>
          <p:nvSpPr>
            <p:cNvPr id="976" name="Google Shape;976;p44"/>
            <p:cNvSpPr/>
            <p:nvPr/>
          </p:nvSpPr>
          <p:spPr>
            <a:xfrm>
              <a:off x="6768809" y="2682954"/>
              <a:ext cx="400157" cy="358101"/>
            </a:xfrm>
            <a:custGeom>
              <a:rect b="b" l="l" r="r" t="t"/>
              <a:pathLst>
                <a:path extrusionOk="0" h="571" w="638">
                  <a:moveTo>
                    <a:pt x="91" y="538"/>
                  </a:moveTo>
                  <a:cubicBezTo>
                    <a:pt x="91" y="525"/>
                    <a:pt x="97" y="513"/>
                    <a:pt x="107" y="505"/>
                  </a:cubicBezTo>
                  <a:cubicBezTo>
                    <a:pt x="121" y="493"/>
                    <a:pt x="142" y="486"/>
                    <a:pt x="164" y="487"/>
                  </a:cubicBezTo>
                  <a:cubicBezTo>
                    <a:pt x="187" y="486"/>
                    <a:pt x="208" y="493"/>
                    <a:pt x="222" y="505"/>
                  </a:cubicBezTo>
                  <a:cubicBezTo>
                    <a:pt x="232" y="513"/>
                    <a:pt x="238" y="525"/>
                    <a:pt x="238" y="538"/>
                  </a:cubicBezTo>
                  <a:cubicBezTo>
                    <a:pt x="238" y="551"/>
                    <a:pt x="232" y="563"/>
                    <a:pt x="221" y="571"/>
                  </a:cubicBezTo>
                  <a:cubicBezTo>
                    <a:pt x="314" y="571"/>
                    <a:pt x="314" y="571"/>
                    <a:pt x="314" y="571"/>
                  </a:cubicBezTo>
                  <a:cubicBezTo>
                    <a:pt x="315" y="435"/>
                    <a:pt x="420" y="325"/>
                    <a:pt x="552" y="314"/>
                  </a:cubicBezTo>
                  <a:cubicBezTo>
                    <a:pt x="552" y="192"/>
                    <a:pt x="552" y="192"/>
                    <a:pt x="552" y="192"/>
                  </a:cubicBezTo>
                  <a:cubicBezTo>
                    <a:pt x="554" y="189"/>
                    <a:pt x="557" y="185"/>
                    <a:pt x="561" y="185"/>
                  </a:cubicBezTo>
                  <a:cubicBezTo>
                    <a:pt x="569" y="184"/>
                    <a:pt x="577" y="184"/>
                    <a:pt x="582" y="192"/>
                  </a:cubicBezTo>
                  <a:cubicBezTo>
                    <a:pt x="585" y="196"/>
                    <a:pt x="587" y="201"/>
                    <a:pt x="590" y="205"/>
                  </a:cubicBezTo>
                  <a:cubicBezTo>
                    <a:pt x="598" y="218"/>
                    <a:pt x="615" y="220"/>
                    <a:pt x="625" y="208"/>
                  </a:cubicBezTo>
                  <a:cubicBezTo>
                    <a:pt x="634" y="196"/>
                    <a:pt x="638" y="179"/>
                    <a:pt x="638" y="163"/>
                  </a:cubicBezTo>
                  <a:cubicBezTo>
                    <a:pt x="638" y="148"/>
                    <a:pt x="634" y="131"/>
                    <a:pt x="625" y="119"/>
                  </a:cubicBezTo>
                  <a:cubicBezTo>
                    <a:pt x="615" y="107"/>
                    <a:pt x="598" y="109"/>
                    <a:pt x="590" y="122"/>
                  </a:cubicBezTo>
                  <a:cubicBezTo>
                    <a:pt x="587" y="126"/>
                    <a:pt x="585" y="131"/>
                    <a:pt x="582" y="135"/>
                  </a:cubicBezTo>
                  <a:cubicBezTo>
                    <a:pt x="577" y="142"/>
                    <a:pt x="569" y="143"/>
                    <a:pt x="561" y="142"/>
                  </a:cubicBezTo>
                  <a:cubicBezTo>
                    <a:pt x="557" y="142"/>
                    <a:pt x="554" y="138"/>
                    <a:pt x="552" y="135"/>
                  </a:cubicBezTo>
                  <a:cubicBezTo>
                    <a:pt x="552" y="0"/>
                    <a:pt x="552" y="0"/>
                    <a:pt x="552" y="0"/>
                  </a:cubicBezTo>
                  <a:cubicBezTo>
                    <a:pt x="246" y="11"/>
                    <a:pt x="1" y="262"/>
                    <a:pt x="0" y="571"/>
                  </a:cubicBezTo>
                  <a:cubicBezTo>
                    <a:pt x="107" y="571"/>
                    <a:pt x="107" y="571"/>
                    <a:pt x="107" y="571"/>
                  </a:cubicBezTo>
                  <a:cubicBezTo>
                    <a:pt x="97" y="563"/>
                    <a:pt x="91" y="551"/>
                    <a:pt x="91" y="538"/>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77" name="Google Shape;977;p44"/>
            <p:cNvSpPr/>
            <p:nvPr/>
          </p:nvSpPr>
          <p:spPr>
            <a:xfrm>
              <a:off x="6768809" y="3002032"/>
              <a:ext cx="358808" cy="400111"/>
            </a:xfrm>
            <a:custGeom>
              <a:rect b="b" l="l" r="r" t="t"/>
              <a:pathLst>
                <a:path extrusionOk="0" h="638" w="572">
                  <a:moveTo>
                    <a:pt x="539" y="547"/>
                  </a:moveTo>
                  <a:cubicBezTo>
                    <a:pt x="526" y="547"/>
                    <a:pt x="514" y="542"/>
                    <a:pt x="506" y="532"/>
                  </a:cubicBezTo>
                  <a:cubicBezTo>
                    <a:pt x="494" y="517"/>
                    <a:pt x="487" y="497"/>
                    <a:pt x="488" y="474"/>
                  </a:cubicBezTo>
                  <a:cubicBezTo>
                    <a:pt x="487" y="451"/>
                    <a:pt x="494" y="431"/>
                    <a:pt x="506" y="416"/>
                  </a:cubicBezTo>
                  <a:cubicBezTo>
                    <a:pt x="514" y="406"/>
                    <a:pt x="526" y="400"/>
                    <a:pt x="539" y="400"/>
                  </a:cubicBezTo>
                  <a:cubicBezTo>
                    <a:pt x="551" y="400"/>
                    <a:pt x="564" y="406"/>
                    <a:pt x="572" y="417"/>
                  </a:cubicBezTo>
                  <a:cubicBezTo>
                    <a:pt x="572" y="324"/>
                    <a:pt x="572" y="324"/>
                    <a:pt x="572" y="324"/>
                  </a:cubicBezTo>
                  <a:cubicBezTo>
                    <a:pt x="436" y="323"/>
                    <a:pt x="325" y="219"/>
                    <a:pt x="315" y="86"/>
                  </a:cubicBezTo>
                  <a:cubicBezTo>
                    <a:pt x="193" y="86"/>
                    <a:pt x="193" y="86"/>
                    <a:pt x="193" y="86"/>
                  </a:cubicBezTo>
                  <a:cubicBezTo>
                    <a:pt x="189" y="84"/>
                    <a:pt x="186" y="81"/>
                    <a:pt x="186" y="77"/>
                  </a:cubicBezTo>
                  <a:cubicBezTo>
                    <a:pt x="185" y="69"/>
                    <a:pt x="185" y="61"/>
                    <a:pt x="193" y="56"/>
                  </a:cubicBezTo>
                  <a:cubicBezTo>
                    <a:pt x="197" y="53"/>
                    <a:pt x="202" y="51"/>
                    <a:pt x="206" y="48"/>
                  </a:cubicBezTo>
                  <a:cubicBezTo>
                    <a:pt x="219" y="40"/>
                    <a:pt x="221" y="23"/>
                    <a:pt x="209" y="13"/>
                  </a:cubicBezTo>
                  <a:cubicBezTo>
                    <a:pt x="197" y="4"/>
                    <a:pt x="180" y="0"/>
                    <a:pt x="164" y="0"/>
                  </a:cubicBezTo>
                  <a:cubicBezTo>
                    <a:pt x="149" y="0"/>
                    <a:pt x="132" y="4"/>
                    <a:pt x="120" y="13"/>
                  </a:cubicBezTo>
                  <a:cubicBezTo>
                    <a:pt x="108" y="23"/>
                    <a:pt x="109" y="40"/>
                    <a:pt x="123" y="48"/>
                  </a:cubicBezTo>
                  <a:cubicBezTo>
                    <a:pt x="127" y="51"/>
                    <a:pt x="132" y="53"/>
                    <a:pt x="136" y="56"/>
                  </a:cubicBezTo>
                  <a:cubicBezTo>
                    <a:pt x="143" y="61"/>
                    <a:pt x="143" y="69"/>
                    <a:pt x="143" y="77"/>
                  </a:cubicBezTo>
                  <a:cubicBezTo>
                    <a:pt x="143" y="81"/>
                    <a:pt x="139" y="84"/>
                    <a:pt x="136" y="86"/>
                  </a:cubicBezTo>
                  <a:cubicBezTo>
                    <a:pt x="0" y="86"/>
                    <a:pt x="0" y="86"/>
                    <a:pt x="0" y="86"/>
                  </a:cubicBezTo>
                  <a:cubicBezTo>
                    <a:pt x="12" y="392"/>
                    <a:pt x="263" y="637"/>
                    <a:pt x="572" y="638"/>
                  </a:cubicBezTo>
                  <a:cubicBezTo>
                    <a:pt x="572" y="531"/>
                    <a:pt x="572" y="531"/>
                    <a:pt x="572" y="531"/>
                  </a:cubicBezTo>
                  <a:cubicBezTo>
                    <a:pt x="564" y="541"/>
                    <a:pt x="551" y="547"/>
                    <a:pt x="539" y="547"/>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78" name="Google Shape;978;p44"/>
            <p:cNvSpPr/>
            <p:nvPr/>
          </p:nvSpPr>
          <p:spPr>
            <a:xfrm>
              <a:off x="7129915" y="2682265"/>
              <a:ext cx="358808" cy="400111"/>
            </a:xfrm>
            <a:custGeom>
              <a:rect b="b" l="l" r="r" t="t"/>
              <a:pathLst>
                <a:path extrusionOk="0" h="638" w="572">
                  <a:moveTo>
                    <a:pt x="33" y="91"/>
                  </a:moveTo>
                  <a:cubicBezTo>
                    <a:pt x="46" y="91"/>
                    <a:pt x="58" y="97"/>
                    <a:pt x="66" y="107"/>
                  </a:cubicBezTo>
                  <a:cubicBezTo>
                    <a:pt x="78" y="121"/>
                    <a:pt x="85" y="142"/>
                    <a:pt x="84" y="164"/>
                  </a:cubicBezTo>
                  <a:cubicBezTo>
                    <a:pt x="85" y="187"/>
                    <a:pt x="78" y="208"/>
                    <a:pt x="66" y="222"/>
                  </a:cubicBezTo>
                  <a:cubicBezTo>
                    <a:pt x="58" y="232"/>
                    <a:pt x="46" y="238"/>
                    <a:pt x="33" y="238"/>
                  </a:cubicBezTo>
                  <a:cubicBezTo>
                    <a:pt x="21" y="238"/>
                    <a:pt x="8" y="232"/>
                    <a:pt x="0" y="222"/>
                  </a:cubicBezTo>
                  <a:cubicBezTo>
                    <a:pt x="0" y="314"/>
                    <a:pt x="0" y="314"/>
                    <a:pt x="0" y="314"/>
                  </a:cubicBezTo>
                  <a:cubicBezTo>
                    <a:pt x="136" y="315"/>
                    <a:pt x="247" y="420"/>
                    <a:pt x="257" y="553"/>
                  </a:cubicBezTo>
                  <a:cubicBezTo>
                    <a:pt x="379" y="553"/>
                    <a:pt x="379" y="553"/>
                    <a:pt x="379" y="553"/>
                  </a:cubicBezTo>
                  <a:cubicBezTo>
                    <a:pt x="383" y="554"/>
                    <a:pt x="386" y="557"/>
                    <a:pt x="386" y="561"/>
                  </a:cubicBezTo>
                  <a:cubicBezTo>
                    <a:pt x="387" y="570"/>
                    <a:pt x="387" y="577"/>
                    <a:pt x="379" y="582"/>
                  </a:cubicBezTo>
                  <a:cubicBezTo>
                    <a:pt x="375" y="585"/>
                    <a:pt x="370" y="587"/>
                    <a:pt x="366" y="590"/>
                  </a:cubicBezTo>
                  <a:cubicBezTo>
                    <a:pt x="353" y="598"/>
                    <a:pt x="351" y="615"/>
                    <a:pt x="363" y="625"/>
                  </a:cubicBezTo>
                  <a:cubicBezTo>
                    <a:pt x="375" y="635"/>
                    <a:pt x="392" y="638"/>
                    <a:pt x="408" y="638"/>
                  </a:cubicBezTo>
                  <a:cubicBezTo>
                    <a:pt x="423" y="638"/>
                    <a:pt x="440" y="635"/>
                    <a:pt x="452" y="625"/>
                  </a:cubicBezTo>
                  <a:cubicBezTo>
                    <a:pt x="464" y="615"/>
                    <a:pt x="463" y="598"/>
                    <a:pt x="449" y="590"/>
                  </a:cubicBezTo>
                  <a:cubicBezTo>
                    <a:pt x="445" y="587"/>
                    <a:pt x="440" y="585"/>
                    <a:pt x="436" y="582"/>
                  </a:cubicBezTo>
                  <a:cubicBezTo>
                    <a:pt x="429" y="577"/>
                    <a:pt x="429" y="570"/>
                    <a:pt x="429" y="561"/>
                  </a:cubicBezTo>
                  <a:cubicBezTo>
                    <a:pt x="429" y="557"/>
                    <a:pt x="433" y="554"/>
                    <a:pt x="436" y="553"/>
                  </a:cubicBezTo>
                  <a:cubicBezTo>
                    <a:pt x="572" y="553"/>
                    <a:pt x="572" y="553"/>
                    <a:pt x="572" y="553"/>
                  </a:cubicBezTo>
                  <a:cubicBezTo>
                    <a:pt x="560" y="246"/>
                    <a:pt x="309" y="1"/>
                    <a:pt x="0" y="0"/>
                  </a:cubicBezTo>
                  <a:cubicBezTo>
                    <a:pt x="0" y="107"/>
                    <a:pt x="0" y="107"/>
                    <a:pt x="0" y="107"/>
                  </a:cubicBezTo>
                  <a:cubicBezTo>
                    <a:pt x="8" y="97"/>
                    <a:pt x="21" y="91"/>
                    <a:pt x="33" y="9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79" name="Google Shape;979;p44"/>
            <p:cNvSpPr/>
            <p:nvPr/>
          </p:nvSpPr>
          <p:spPr>
            <a:xfrm>
              <a:off x="7088567" y="3043581"/>
              <a:ext cx="400157" cy="358561"/>
            </a:xfrm>
            <a:custGeom>
              <a:rect b="b" l="l" r="r" t="t"/>
              <a:pathLst>
                <a:path extrusionOk="0" h="572" w="638">
                  <a:moveTo>
                    <a:pt x="547" y="34"/>
                  </a:moveTo>
                  <a:cubicBezTo>
                    <a:pt x="547" y="46"/>
                    <a:pt x="541" y="58"/>
                    <a:pt x="531" y="66"/>
                  </a:cubicBezTo>
                  <a:cubicBezTo>
                    <a:pt x="517" y="78"/>
                    <a:pt x="496" y="85"/>
                    <a:pt x="474" y="84"/>
                  </a:cubicBezTo>
                  <a:cubicBezTo>
                    <a:pt x="451" y="85"/>
                    <a:pt x="430" y="78"/>
                    <a:pt x="416" y="66"/>
                  </a:cubicBezTo>
                  <a:cubicBezTo>
                    <a:pt x="406" y="58"/>
                    <a:pt x="400" y="46"/>
                    <a:pt x="400" y="34"/>
                  </a:cubicBezTo>
                  <a:cubicBezTo>
                    <a:pt x="400" y="21"/>
                    <a:pt x="406" y="9"/>
                    <a:pt x="417" y="0"/>
                  </a:cubicBezTo>
                  <a:cubicBezTo>
                    <a:pt x="324" y="0"/>
                    <a:pt x="324" y="0"/>
                    <a:pt x="324" y="0"/>
                  </a:cubicBezTo>
                  <a:cubicBezTo>
                    <a:pt x="323" y="136"/>
                    <a:pt x="218" y="247"/>
                    <a:pt x="86" y="258"/>
                  </a:cubicBezTo>
                  <a:cubicBezTo>
                    <a:pt x="86" y="379"/>
                    <a:pt x="86" y="379"/>
                    <a:pt x="86" y="379"/>
                  </a:cubicBezTo>
                  <a:cubicBezTo>
                    <a:pt x="84" y="383"/>
                    <a:pt x="81" y="386"/>
                    <a:pt x="77" y="387"/>
                  </a:cubicBezTo>
                  <a:cubicBezTo>
                    <a:pt x="69" y="387"/>
                    <a:pt x="61" y="387"/>
                    <a:pt x="56" y="379"/>
                  </a:cubicBezTo>
                  <a:cubicBezTo>
                    <a:pt x="53" y="375"/>
                    <a:pt x="51" y="370"/>
                    <a:pt x="48" y="366"/>
                  </a:cubicBezTo>
                  <a:cubicBezTo>
                    <a:pt x="40" y="353"/>
                    <a:pt x="23" y="352"/>
                    <a:pt x="13" y="363"/>
                  </a:cubicBezTo>
                  <a:cubicBezTo>
                    <a:pt x="4" y="375"/>
                    <a:pt x="0" y="392"/>
                    <a:pt x="0" y="408"/>
                  </a:cubicBezTo>
                  <a:cubicBezTo>
                    <a:pt x="0" y="423"/>
                    <a:pt x="4" y="440"/>
                    <a:pt x="13" y="452"/>
                  </a:cubicBezTo>
                  <a:cubicBezTo>
                    <a:pt x="23" y="464"/>
                    <a:pt x="40" y="463"/>
                    <a:pt x="48" y="450"/>
                  </a:cubicBezTo>
                  <a:cubicBezTo>
                    <a:pt x="51" y="445"/>
                    <a:pt x="53" y="440"/>
                    <a:pt x="56" y="436"/>
                  </a:cubicBezTo>
                  <a:cubicBezTo>
                    <a:pt x="61" y="429"/>
                    <a:pt x="69" y="429"/>
                    <a:pt x="77" y="429"/>
                  </a:cubicBezTo>
                  <a:cubicBezTo>
                    <a:pt x="81" y="429"/>
                    <a:pt x="84" y="433"/>
                    <a:pt x="86" y="436"/>
                  </a:cubicBezTo>
                  <a:cubicBezTo>
                    <a:pt x="86" y="572"/>
                    <a:pt x="86" y="572"/>
                    <a:pt x="86" y="572"/>
                  </a:cubicBezTo>
                  <a:cubicBezTo>
                    <a:pt x="392" y="560"/>
                    <a:pt x="637" y="309"/>
                    <a:pt x="638" y="0"/>
                  </a:cubicBezTo>
                  <a:cubicBezTo>
                    <a:pt x="531" y="0"/>
                    <a:pt x="531" y="0"/>
                    <a:pt x="531" y="0"/>
                  </a:cubicBezTo>
                  <a:cubicBezTo>
                    <a:pt x="541" y="9"/>
                    <a:pt x="547" y="21"/>
                    <a:pt x="547" y="34"/>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980" name="Google Shape;980;p44"/>
          <p:cNvGrpSpPr/>
          <p:nvPr/>
        </p:nvGrpSpPr>
        <p:grpSpPr>
          <a:xfrm>
            <a:off x="5624209" y="1550356"/>
            <a:ext cx="445753" cy="445545"/>
            <a:chOff x="7804870" y="2682313"/>
            <a:chExt cx="720118" cy="719782"/>
          </a:xfrm>
        </p:grpSpPr>
        <p:sp>
          <p:nvSpPr>
            <p:cNvPr id="981" name="Google Shape;981;p44"/>
            <p:cNvSpPr/>
            <p:nvPr/>
          </p:nvSpPr>
          <p:spPr>
            <a:xfrm>
              <a:off x="7804870" y="2922841"/>
              <a:ext cx="256443" cy="407568"/>
            </a:xfrm>
            <a:custGeom>
              <a:rect b="b" l="l" r="r" t="t"/>
              <a:pathLst>
                <a:path extrusionOk="0" h="598" w="376">
                  <a:moveTo>
                    <a:pt x="242" y="519"/>
                  </a:moveTo>
                  <a:cubicBezTo>
                    <a:pt x="234" y="513"/>
                    <a:pt x="229" y="503"/>
                    <a:pt x="228" y="493"/>
                  </a:cubicBezTo>
                  <a:cubicBezTo>
                    <a:pt x="227" y="477"/>
                    <a:pt x="233" y="460"/>
                    <a:pt x="244" y="445"/>
                  </a:cubicBezTo>
                  <a:cubicBezTo>
                    <a:pt x="255" y="430"/>
                    <a:pt x="269" y="420"/>
                    <a:pt x="284" y="416"/>
                  </a:cubicBezTo>
                  <a:cubicBezTo>
                    <a:pt x="294" y="413"/>
                    <a:pt x="305" y="415"/>
                    <a:pt x="313" y="421"/>
                  </a:cubicBezTo>
                  <a:cubicBezTo>
                    <a:pt x="316" y="424"/>
                    <a:pt x="319" y="427"/>
                    <a:pt x="321" y="430"/>
                  </a:cubicBezTo>
                  <a:cubicBezTo>
                    <a:pt x="326" y="437"/>
                    <a:pt x="335" y="437"/>
                    <a:pt x="340" y="430"/>
                  </a:cubicBezTo>
                  <a:cubicBezTo>
                    <a:pt x="372" y="386"/>
                    <a:pt x="372" y="386"/>
                    <a:pt x="372" y="386"/>
                  </a:cubicBezTo>
                  <a:cubicBezTo>
                    <a:pt x="376" y="381"/>
                    <a:pt x="375" y="374"/>
                    <a:pt x="370" y="371"/>
                  </a:cubicBezTo>
                  <a:cubicBezTo>
                    <a:pt x="313" y="325"/>
                    <a:pt x="276" y="254"/>
                    <a:pt x="276" y="175"/>
                  </a:cubicBezTo>
                  <a:cubicBezTo>
                    <a:pt x="276" y="157"/>
                    <a:pt x="278" y="140"/>
                    <a:pt x="281" y="124"/>
                  </a:cubicBezTo>
                  <a:cubicBezTo>
                    <a:pt x="283" y="118"/>
                    <a:pt x="279" y="112"/>
                    <a:pt x="274" y="111"/>
                  </a:cubicBezTo>
                  <a:cubicBezTo>
                    <a:pt x="177" y="79"/>
                    <a:pt x="177" y="79"/>
                    <a:pt x="177" y="79"/>
                  </a:cubicBezTo>
                  <a:cubicBezTo>
                    <a:pt x="175" y="77"/>
                    <a:pt x="173" y="74"/>
                    <a:pt x="174" y="71"/>
                  </a:cubicBezTo>
                  <a:cubicBezTo>
                    <a:pt x="176" y="64"/>
                    <a:pt x="178" y="58"/>
                    <a:pt x="185" y="56"/>
                  </a:cubicBezTo>
                  <a:cubicBezTo>
                    <a:pt x="189" y="55"/>
                    <a:pt x="193" y="55"/>
                    <a:pt x="197" y="54"/>
                  </a:cubicBezTo>
                  <a:cubicBezTo>
                    <a:pt x="209" y="50"/>
                    <a:pt x="215" y="38"/>
                    <a:pt x="208" y="27"/>
                  </a:cubicBezTo>
                  <a:cubicBezTo>
                    <a:pt x="201" y="16"/>
                    <a:pt x="189" y="9"/>
                    <a:pt x="177" y="5"/>
                  </a:cubicBezTo>
                  <a:cubicBezTo>
                    <a:pt x="165" y="1"/>
                    <a:pt x="151" y="0"/>
                    <a:pt x="139" y="5"/>
                  </a:cubicBezTo>
                  <a:cubicBezTo>
                    <a:pt x="127" y="9"/>
                    <a:pt x="124" y="23"/>
                    <a:pt x="132" y="32"/>
                  </a:cubicBezTo>
                  <a:cubicBezTo>
                    <a:pt x="135" y="36"/>
                    <a:pt x="138" y="38"/>
                    <a:pt x="140" y="42"/>
                  </a:cubicBezTo>
                  <a:cubicBezTo>
                    <a:pt x="145" y="48"/>
                    <a:pt x="143" y="54"/>
                    <a:pt x="141" y="60"/>
                  </a:cubicBezTo>
                  <a:cubicBezTo>
                    <a:pt x="140" y="63"/>
                    <a:pt x="136" y="65"/>
                    <a:pt x="133" y="65"/>
                  </a:cubicBezTo>
                  <a:cubicBezTo>
                    <a:pt x="32" y="32"/>
                    <a:pt x="32" y="32"/>
                    <a:pt x="32" y="32"/>
                  </a:cubicBezTo>
                  <a:cubicBezTo>
                    <a:pt x="26" y="30"/>
                    <a:pt x="19" y="34"/>
                    <a:pt x="17" y="40"/>
                  </a:cubicBezTo>
                  <a:cubicBezTo>
                    <a:pt x="6" y="83"/>
                    <a:pt x="0" y="128"/>
                    <a:pt x="0" y="175"/>
                  </a:cubicBezTo>
                  <a:cubicBezTo>
                    <a:pt x="0" y="345"/>
                    <a:pt x="81" y="497"/>
                    <a:pt x="207" y="594"/>
                  </a:cubicBezTo>
                  <a:cubicBezTo>
                    <a:pt x="212" y="598"/>
                    <a:pt x="219" y="597"/>
                    <a:pt x="223" y="591"/>
                  </a:cubicBezTo>
                  <a:cubicBezTo>
                    <a:pt x="259" y="542"/>
                    <a:pt x="259" y="542"/>
                    <a:pt x="259" y="542"/>
                  </a:cubicBezTo>
                  <a:cubicBezTo>
                    <a:pt x="264" y="535"/>
                    <a:pt x="260" y="526"/>
                    <a:pt x="253" y="524"/>
                  </a:cubicBezTo>
                  <a:cubicBezTo>
                    <a:pt x="249" y="523"/>
                    <a:pt x="245" y="521"/>
                    <a:pt x="242" y="519"/>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2" name="Google Shape;982;p44"/>
            <p:cNvSpPr/>
            <p:nvPr/>
          </p:nvSpPr>
          <p:spPr>
            <a:xfrm>
              <a:off x="7823833" y="2682313"/>
              <a:ext cx="377215" cy="304549"/>
            </a:xfrm>
            <a:custGeom>
              <a:rect b="b" l="l" r="r" t="t"/>
              <a:pathLst>
                <a:path extrusionOk="0" h="447" w="553">
                  <a:moveTo>
                    <a:pt x="84" y="362"/>
                  </a:moveTo>
                  <a:cubicBezTo>
                    <a:pt x="87" y="352"/>
                    <a:pt x="95" y="344"/>
                    <a:pt x="105" y="340"/>
                  </a:cubicBezTo>
                  <a:cubicBezTo>
                    <a:pt x="119" y="335"/>
                    <a:pt x="137" y="335"/>
                    <a:pt x="154" y="341"/>
                  </a:cubicBezTo>
                  <a:cubicBezTo>
                    <a:pt x="172" y="346"/>
                    <a:pt x="187" y="357"/>
                    <a:pt x="195" y="370"/>
                  </a:cubicBezTo>
                  <a:cubicBezTo>
                    <a:pt x="201" y="379"/>
                    <a:pt x="202" y="390"/>
                    <a:pt x="199" y="399"/>
                  </a:cubicBezTo>
                  <a:cubicBezTo>
                    <a:pt x="198" y="403"/>
                    <a:pt x="196" y="407"/>
                    <a:pt x="193" y="410"/>
                  </a:cubicBezTo>
                  <a:cubicBezTo>
                    <a:pt x="188" y="416"/>
                    <a:pt x="191" y="425"/>
                    <a:pt x="199" y="428"/>
                  </a:cubicBezTo>
                  <a:cubicBezTo>
                    <a:pt x="250" y="445"/>
                    <a:pt x="250" y="445"/>
                    <a:pt x="250" y="445"/>
                  </a:cubicBezTo>
                  <a:cubicBezTo>
                    <a:pt x="256" y="447"/>
                    <a:pt x="263" y="444"/>
                    <a:pt x="265" y="438"/>
                  </a:cubicBezTo>
                  <a:cubicBezTo>
                    <a:pt x="298" y="352"/>
                    <a:pt x="377" y="288"/>
                    <a:pt x="472" y="277"/>
                  </a:cubicBezTo>
                  <a:cubicBezTo>
                    <a:pt x="478" y="277"/>
                    <a:pt x="482" y="272"/>
                    <a:pt x="482" y="266"/>
                  </a:cubicBezTo>
                  <a:cubicBezTo>
                    <a:pt x="482" y="165"/>
                    <a:pt x="482" y="165"/>
                    <a:pt x="482" y="165"/>
                  </a:cubicBezTo>
                  <a:cubicBezTo>
                    <a:pt x="483" y="162"/>
                    <a:pt x="486" y="159"/>
                    <a:pt x="489" y="159"/>
                  </a:cubicBezTo>
                  <a:cubicBezTo>
                    <a:pt x="496" y="158"/>
                    <a:pt x="502" y="159"/>
                    <a:pt x="507" y="165"/>
                  </a:cubicBezTo>
                  <a:cubicBezTo>
                    <a:pt x="509" y="168"/>
                    <a:pt x="511" y="172"/>
                    <a:pt x="513" y="176"/>
                  </a:cubicBezTo>
                  <a:cubicBezTo>
                    <a:pt x="520" y="186"/>
                    <a:pt x="533" y="187"/>
                    <a:pt x="541" y="178"/>
                  </a:cubicBezTo>
                  <a:cubicBezTo>
                    <a:pt x="549" y="168"/>
                    <a:pt x="553" y="154"/>
                    <a:pt x="552" y="141"/>
                  </a:cubicBezTo>
                  <a:cubicBezTo>
                    <a:pt x="553" y="128"/>
                    <a:pt x="549" y="115"/>
                    <a:pt x="541" y="105"/>
                  </a:cubicBezTo>
                  <a:cubicBezTo>
                    <a:pt x="533" y="95"/>
                    <a:pt x="520" y="96"/>
                    <a:pt x="513" y="107"/>
                  </a:cubicBezTo>
                  <a:cubicBezTo>
                    <a:pt x="511" y="111"/>
                    <a:pt x="509" y="114"/>
                    <a:pt x="507" y="118"/>
                  </a:cubicBezTo>
                  <a:cubicBezTo>
                    <a:pt x="502" y="124"/>
                    <a:pt x="496" y="124"/>
                    <a:pt x="489" y="124"/>
                  </a:cubicBezTo>
                  <a:cubicBezTo>
                    <a:pt x="486" y="124"/>
                    <a:pt x="483" y="121"/>
                    <a:pt x="482" y="118"/>
                  </a:cubicBezTo>
                  <a:cubicBezTo>
                    <a:pt x="482" y="12"/>
                    <a:pt x="482" y="12"/>
                    <a:pt x="482" y="12"/>
                  </a:cubicBezTo>
                  <a:cubicBezTo>
                    <a:pt x="482" y="5"/>
                    <a:pt x="477" y="0"/>
                    <a:pt x="470" y="0"/>
                  </a:cubicBezTo>
                  <a:cubicBezTo>
                    <a:pt x="253" y="12"/>
                    <a:pt x="71" y="155"/>
                    <a:pt x="2" y="352"/>
                  </a:cubicBezTo>
                  <a:cubicBezTo>
                    <a:pt x="0" y="358"/>
                    <a:pt x="3" y="364"/>
                    <a:pt x="9" y="366"/>
                  </a:cubicBezTo>
                  <a:cubicBezTo>
                    <a:pt x="68" y="385"/>
                    <a:pt x="68" y="385"/>
                    <a:pt x="68" y="385"/>
                  </a:cubicBezTo>
                  <a:cubicBezTo>
                    <a:pt x="75" y="388"/>
                    <a:pt x="83" y="382"/>
                    <a:pt x="82" y="374"/>
                  </a:cubicBezTo>
                  <a:cubicBezTo>
                    <a:pt x="82" y="370"/>
                    <a:pt x="83" y="366"/>
                    <a:pt x="84" y="362"/>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3" name="Google Shape;983;p44"/>
            <p:cNvSpPr/>
            <p:nvPr/>
          </p:nvSpPr>
          <p:spPr>
            <a:xfrm>
              <a:off x="8277575" y="2932985"/>
              <a:ext cx="247414" cy="390661"/>
            </a:xfrm>
            <a:custGeom>
              <a:rect b="b" l="l" r="r" t="t"/>
              <a:pathLst>
                <a:path extrusionOk="0" h="573" w="363">
                  <a:moveTo>
                    <a:pt x="268" y="20"/>
                  </a:moveTo>
                  <a:cubicBezTo>
                    <a:pt x="261" y="23"/>
                    <a:pt x="258" y="32"/>
                    <a:pt x="263" y="38"/>
                  </a:cubicBezTo>
                  <a:cubicBezTo>
                    <a:pt x="266" y="42"/>
                    <a:pt x="268" y="45"/>
                    <a:pt x="269" y="49"/>
                  </a:cubicBezTo>
                  <a:cubicBezTo>
                    <a:pt x="272" y="59"/>
                    <a:pt x="270" y="70"/>
                    <a:pt x="265" y="79"/>
                  </a:cubicBezTo>
                  <a:cubicBezTo>
                    <a:pt x="256" y="92"/>
                    <a:pt x="242" y="102"/>
                    <a:pt x="224" y="107"/>
                  </a:cubicBezTo>
                  <a:cubicBezTo>
                    <a:pt x="207" y="113"/>
                    <a:pt x="189" y="114"/>
                    <a:pt x="174" y="108"/>
                  </a:cubicBezTo>
                  <a:cubicBezTo>
                    <a:pt x="165" y="104"/>
                    <a:pt x="157" y="96"/>
                    <a:pt x="154" y="86"/>
                  </a:cubicBezTo>
                  <a:cubicBezTo>
                    <a:pt x="153" y="83"/>
                    <a:pt x="152" y="79"/>
                    <a:pt x="152" y="75"/>
                  </a:cubicBezTo>
                  <a:cubicBezTo>
                    <a:pt x="152" y="67"/>
                    <a:pt x="145" y="60"/>
                    <a:pt x="137" y="63"/>
                  </a:cubicBezTo>
                  <a:cubicBezTo>
                    <a:pt x="85" y="80"/>
                    <a:pt x="85" y="80"/>
                    <a:pt x="85" y="80"/>
                  </a:cubicBezTo>
                  <a:cubicBezTo>
                    <a:pt x="80" y="82"/>
                    <a:pt x="76" y="88"/>
                    <a:pt x="78" y="94"/>
                  </a:cubicBezTo>
                  <a:cubicBezTo>
                    <a:pt x="84" y="115"/>
                    <a:pt x="87" y="137"/>
                    <a:pt x="87" y="160"/>
                  </a:cubicBezTo>
                  <a:cubicBezTo>
                    <a:pt x="87" y="233"/>
                    <a:pt x="55" y="299"/>
                    <a:pt x="5" y="345"/>
                  </a:cubicBezTo>
                  <a:cubicBezTo>
                    <a:pt x="0" y="349"/>
                    <a:pt x="0" y="356"/>
                    <a:pt x="3" y="361"/>
                  </a:cubicBezTo>
                  <a:cubicBezTo>
                    <a:pt x="63" y="443"/>
                    <a:pt x="63" y="443"/>
                    <a:pt x="63" y="443"/>
                  </a:cubicBezTo>
                  <a:cubicBezTo>
                    <a:pt x="63" y="446"/>
                    <a:pt x="63" y="449"/>
                    <a:pt x="61" y="452"/>
                  </a:cubicBezTo>
                  <a:cubicBezTo>
                    <a:pt x="55" y="456"/>
                    <a:pt x="50" y="459"/>
                    <a:pt x="43" y="457"/>
                  </a:cubicBezTo>
                  <a:cubicBezTo>
                    <a:pt x="39" y="456"/>
                    <a:pt x="35" y="453"/>
                    <a:pt x="32" y="452"/>
                  </a:cubicBezTo>
                  <a:cubicBezTo>
                    <a:pt x="20" y="447"/>
                    <a:pt x="8" y="454"/>
                    <a:pt x="7" y="467"/>
                  </a:cubicBezTo>
                  <a:cubicBezTo>
                    <a:pt x="6" y="479"/>
                    <a:pt x="12" y="493"/>
                    <a:pt x="20" y="503"/>
                  </a:cubicBezTo>
                  <a:cubicBezTo>
                    <a:pt x="27" y="513"/>
                    <a:pt x="38" y="523"/>
                    <a:pt x="50" y="526"/>
                  </a:cubicBezTo>
                  <a:cubicBezTo>
                    <a:pt x="62" y="529"/>
                    <a:pt x="73" y="520"/>
                    <a:pt x="72" y="507"/>
                  </a:cubicBezTo>
                  <a:cubicBezTo>
                    <a:pt x="72" y="503"/>
                    <a:pt x="71" y="499"/>
                    <a:pt x="70" y="495"/>
                  </a:cubicBezTo>
                  <a:cubicBezTo>
                    <a:pt x="70" y="487"/>
                    <a:pt x="75" y="484"/>
                    <a:pt x="81" y="480"/>
                  </a:cubicBezTo>
                  <a:cubicBezTo>
                    <a:pt x="84" y="478"/>
                    <a:pt x="88" y="479"/>
                    <a:pt x="90" y="481"/>
                  </a:cubicBezTo>
                  <a:cubicBezTo>
                    <a:pt x="153" y="566"/>
                    <a:pt x="153" y="566"/>
                    <a:pt x="153" y="566"/>
                  </a:cubicBezTo>
                  <a:cubicBezTo>
                    <a:pt x="156" y="572"/>
                    <a:pt x="164" y="573"/>
                    <a:pt x="169" y="569"/>
                  </a:cubicBezTo>
                  <a:cubicBezTo>
                    <a:pt x="287" y="472"/>
                    <a:pt x="363" y="324"/>
                    <a:pt x="363" y="160"/>
                  </a:cubicBezTo>
                  <a:cubicBezTo>
                    <a:pt x="363" y="107"/>
                    <a:pt x="355" y="57"/>
                    <a:pt x="341" y="9"/>
                  </a:cubicBezTo>
                  <a:cubicBezTo>
                    <a:pt x="339" y="3"/>
                    <a:pt x="333" y="0"/>
                    <a:pt x="327" y="1"/>
                  </a:cubicBezTo>
                  <a:lnTo>
                    <a:pt x="268" y="20"/>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4" name="Google Shape;984;p44"/>
            <p:cNvSpPr/>
            <p:nvPr/>
          </p:nvSpPr>
          <p:spPr>
            <a:xfrm>
              <a:off x="8166284" y="2682313"/>
              <a:ext cx="336357" cy="315595"/>
            </a:xfrm>
            <a:custGeom>
              <a:rect b="b" l="l" r="r" t="t"/>
              <a:pathLst>
                <a:path extrusionOk="0" h="463" w="493">
                  <a:moveTo>
                    <a:pt x="27" y="81"/>
                  </a:moveTo>
                  <a:cubicBezTo>
                    <a:pt x="37" y="81"/>
                    <a:pt x="47" y="86"/>
                    <a:pt x="54" y="94"/>
                  </a:cubicBezTo>
                  <a:cubicBezTo>
                    <a:pt x="64" y="106"/>
                    <a:pt x="69" y="123"/>
                    <a:pt x="69" y="141"/>
                  </a:cubicBezTo>
                  <a:cubicBezTo>
                    <a:pt x="69" y="160"/>
                    <a:pt x="64" y="177"/>
                    <a:pt x="54" y="189"/>
                  </a:cubicBezTo>
                  <a:cubicBezTo>
                    <a:pt x="47" y="197"/>
                    <a:pt x="37" y="202"/>
                    <a:pt x="27" y="202"/>
                  </a:cubicBezTo>
                  <a:cubicBezTo>
                    <a:pt x="23" y="202"/>
                    <a:pt x="19" y="201"/>
                    <a:pt x="15" y="200"/>
                  </a:cubicBezTo>
                  <a:cubicBezTo>
                    <a:pt x="8" y="197"/>
                    <a:pt x="0" y="202"/>
                    <a:pt x="0" y="210"/>
                  </a:cubicBezTo>
                  <a:cubicBezTo>
                    <a:pt x="0" y="265"/>
                    <a:pt x="0" y="265"/>
                    <a:pt x="0" y="265"/>
                  </a:cubicBezTo>
                  <a:cubicBezTo>
                    <a:pt x="0" y="271"/>
                    <a:pt x="5" y="276"/>
                    <a:pt x="11" y="276"/>
                  </a:cubicBezTo>
                  <a:cubicBezTo>
                    <a:pt x="107" y="281"/>
                    <a:pt x="189" y="340"/>
                    <a:pt x="227" y="423"/>
                  </a:cubicBezTo>
                  <a:cubicBezTo>
                    <a:pt x="230" y="429"/>
                    <a:pt x="236" y="432"/>
                    <a:pt x="241" y="430"/>
                  </a:cubicBezTo>
                  <a:cubicBezTo>
                    <a:pt x="338" y="398"/>
                    <a:pt x="338" y="398"/>
                    <a:pt x="338" y="398"/>
                  </a:cubicBezTo>
                  <a:cubicBezTo>
                    <a:pt x="341" y="399"/>
                    <a:pt x="344" y="400"/>
                    <a:pt x="346" y="403"/>
                  </a:cubicBezTo>
                  <a:cubicBezTo>
                    <a:pt x="348" y="410"/>
                    <a:pt x="350" y="416"/>
                    <a:pt x="345" y="422"/>
                  </a:cubicBezTo>
                  <a:cubicBezTo>
                    <a:pt x="343" y="425"/>
                    <a:pt x="339" y="428"/>
                    <a:pt x="337" y="431"/>
                  </a:cubicBezTo>
                  <a:cubicBezTo>
                    <a:pt x="329" y="441"/>
                    <a:pt x="332" y="454"/>
                    <a:pt x="344" y="459"/>
                  </a:cubicBezTo>
                  <a:cubicBezTo>
                    <a:pt x="355" y="463"/>
                    <a:pt x="369" y="462"/>
                    <a:pt x="382" y="458"/>
                  </a:cubicBezTo>
                  <a:cubicBezTo>
                    <a:pt x="394" y="454"/>
                    <a:pt x="406" y="447"/>
                    <a:pt x="413" y="436"/>
                  </a:cubicBezTo>
                  <a:cubicBezTo>
                    <a:pt x="420" y="426"/>
                    <a:pt x="414" y="413"/>
                    <a:pt x="402" y="410"/>
                  </a:cubicBezTo>
                  <a:cubicBezTo>
                    <a:pt x="398" y="409"/>
                    <a:pt x="394" y="408"/>
                    <a:pt x="390" y="407"/>
                  </a:cubicBezTo>
                  <a:cubicBezTo>
                    <a:pt x="383" y="405"/>
                    <a:pt x="380" y="399"/>
                    <a:pt x="379" y="393"/>
                  </a:cubicBezTo>
                  <a:cubicBezTo>
                    <a:pt x="378" y="389"/>
                    <a:pt x="380" y="386"/>
                    <a:pt x="382" y="384"/>
                  </a:cubicBezTo>
                  <a:cubicBezTo>
                    <a:pt x="483" y="351"/>
                    <a:pt x="483" y="351"/>
                    <a:pt x="483" y="351"/>
                  </a:cubicBezTo>
                  <a:cubicBezTo>
                    <a:pt x="489" y="349"/>
                    <a:pt x="493" y="342"/>
                    <a:pt x="490" y="336"/>
                  </a:cubicBezTo>
                  <a:cubicBezTo>
                    <a:pt x="415" y="143"/>
                    <a:pt x="230" y="5"/>
                    <a:pt x="11" y="0"/>
                  </a:cubicBezTo>
                  <a:cubicBezTo>
                    <a:pt x="5" y="0"/>
                    <a:pt x="0" y="5"/>
                    <a:pt x="0" y="11"/>
                  </a:cubicBezTo>
                  <a:cubicBezTo>
                    <a:pt x="0" y="72"/>
                    <a:pt x="0" y="72"/>
                    <a:pt x="0" y="72"/>
                  </a:cubicBezTo>
                  <a:cubicBezTo>
                    <a:pt x="0" y="80"/>
                    <a:pt x="8" y="86"/>
                    <a:pt x="15" y="83"/>
                  </a:cubicBezTo>
                  <a:cubicBezTo>
                    <a:pt x="19" y="82"/>
                    <a:pt x="23" y="81"/>
                    <a:pt x="27" y="8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5" name="Google Shape;985;p44"/>
            <p:cNvSpPr/>
            <p:nvPr/>
          </p:nvSpPr>
          <p:spPr>
            <a:xfrm>
              <a:off x="7965147" y="3183207"/>
              <a:ext cx="408594" cy="218887"/>
            </a:xfrm>
            <a:custGeom>
              <a:rect b="b" l="l" r="r" t="t"/>
              <a:pathLst>
                <a:path extrusionOk="0" h="321" w="599">
                  <a:moveTo>
                    <a:pt x="532" y="171"/>
                  </a:moveTo>
                  <a:cubicBezTo>
                    <a:pt x="524" y="177"/>
                    <a:pt x="513" y="179"/>
                    <a:pt x="503" y="176"/>
                  </a:cubicBezTo>
                  <a:cubicBezTo>
                    <a:pt x="488" y="172"/>
                    <a:pt x="474" y="162"/>
                    <a:pt x="463" y="147"/>
                  </a:cubicBezTo>
                  <a:cubicBezTo>
                    <a:pt x="452" y="132"/>
                    <a:pt x="446" y="115"/>
                    <a:pt x="447" y="99"/>
                  </a:cubicBezTo>
                  <a:cubicBezTo>
                    <a:pt x="448" y="89"/>
                    <a:pt x="453" y="79"/>
                    <a:pt x="461" y="73"/>
                  </a:cubicBezTo>
                  <a:cubicBezTo>
                    <a:pt x="464" y="71"/>
                    <a:pt x="468" y="69"/>
                    <a:pt x="472" y="68"/>
                  </a:cubicBezTo>
                  <a:cubicBezTo>
                    <a:pt x="479" y="66"/>
                    <a:pt x="483" y="57"/>
                    <a:pt x="478" y="50"/>
                  </a:cubicBezTo>
                  <a:cubicBezTo>
                    <a:pt x="446" y="6"/>
                    <a:pt x="446" y="6"/>
                    <a:pt x="446" y="6"/>
                  </a:cubicBezTo>
                  <a:cubicBezTo>
                    <a:pt x="442" y="1"/>
                    <a:pt x="436" y="0"/>
                    <a:pt x="431" y="3"/>
                  </a:cubicBezTo>
                  <a:cubicBezTo>
                    <a:pt x="391" y="29"/>
                    <a:pt x="344" y="44"/>
                    <a:pt x="293" y="44"/>
                  </a:cubicBezTo>
                  <a:cubicBezTo>
                    <a:pt x="248" y="44"/>
                    <a:pt x="205" y="32"/>
                    <a:pt x="168" y="11"/>
                  </a:cubicBezTo>
                  <a:cubicBezTo>
                    <a:pt x="163" y="8"/>
                    <a:pt x="157" y="10"/>
                    <a:pt x="154" y="15"/>
                  </a:cubicBezTo>
                  <a:cubicBezTo>
                    <a:pt x="94" y="97"/>
                    <a:pt x="94" y="97"/>
                    <a:pt x="94" y="97"/>
                  </a:cubicBezTo>
                  <a:cubicBezTo>
                    <a:pt x="91" y="98"/>
                    <a:pt x="88" y="99"/>
                    <a:pt x="85" y="97"/>
                  </a:cubicBezTo>
                  <a:cubicBezTo>
                    <a:pt x="79" y="93"/>
                    <a:pt x="74" y="90"/>
                    <a:pt x="74" y="82"/>
                  </a:cubicBezTo>
                  <a:cubicBezTo>
                    <a:pt x="74" y="78"/>
                    <a:pt x="75" y="74"/>
                    <a:pt x="76" y="70"/>
                  </a:cubicBezTo>
                  <a:cubicBezTo>
                    <a:pt x="77" y="57"/>
                    <a:pt x="66" y="48"/>
                    <a:pt x="54" y="51"/>
                  </a:cubicBezTo>
                  <a:cubicBezTo>
                    <a:pt x="42" y="54"/>
                    <a:pt x="31" y="64"/>
                    <a:pt x="24" y="74"/>
                  </a:cubicBezTo>
                  <a:cubicBezTo>
                    <a:pt x="16" y="85"/>
                    <a:pt x="10" y="98"/>
                    <a:pt x="11" y="110"/>
                  </a:cubicBezTo>
                  <a:cubicBezTo>
                    <a:pt x="12" y="123"/>
                    <a:pt x="24" y="130"/>
                    <a:pt x="35" y="125"/>
                  </a:cubicBezTo>
                  <a:cubicBezTo>
                    <a:pt x="39" y="124"/>
                    <a:pt x="43" y="121"/>
                    <a:pt x="47" y="120"/>
                  </a:cubicBezTo>
                  <a:cubicBezTo>
                    <a:pt x="54" y="118"/>
                    <a:pt x="59" y="121"/>
                    <a:pt x="64" y="125"/>
                  </a:cubicBezTo>
                  <a:cubicBezTo>
                    <a:pt x="67" y="128"/>
                    <a:pt x="67" y="131"/>
                    <a:pt x="67" y="135"/>
                  </a:cubicBezTo>
                  <a:cubicBezTo>
                    <a:pt x="4" y="220"/>
                    <a:pt x="4" y="220"/>
                    <a:pt x="4" y="220"/>
                  </a:cubicBezTo>
                  <a:cubicBezTo>
                    <a:pt x="0" y="226"/>
                    <a:pt x="2" y="233"/>
                    <a:pt x="7" y="237"/>
                  </a:cubicBezTo>
                  <a:cubicBezTo>
                    <a:pt x="90" y="290"/>
                    <a:pt x="188" y="321"/>
                    <a:pt x="293" y="321"/>
                  </a:cubicBezTo>
                  <a:cubicBezTo>
                    <a:pt x="404" y="321"/>
                    <a:pt x="507" y="286"/>
                    <a:pt x="593" y="227"/>
                  </a:cubicBezTo>
                  <a:cubicBezTo>
                    <a:pt x="598" y="224"/>
                    <a:pt x="599" y="216"/>
                    <a:pt x="595" y="211"/>
                  </a:cubicBezTo>
                  <a:cubicBezTo>
                    <a:pt x="559" y="162"/>
                    <a:pt x="559" y="162"/>
                    <a:pt x="559" y="162"/>
                  </a:cubicBezTo>
                  <a:cubicBezTo>
                    <a:pt x="555" y="155"/>
                    <a:pt x="545" y="156"/>
                    <a:pt x="541" y="162"/>
                  </a:cubicBezTo>
                  <a:cubicBezTo>
                    <a:pt x="538" y="166"/>
                    <a:pt x="535" y="169"/>
                    <a:pt x="532" y="171"/>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986" name="Google Shape;986;p44"/>
          <p:cNvGrpSpPr/>
          <p:nvPr/>
        </p:nvGrpSpPr>
        <p:grpSpPr>
          <a:xfrm>
            <a:off x="6265657" y="1550125"/>
            <a:ext cx="446293" cy="446006"/>
            <a:chOff x="8841135" y="2681940"/>
            <a:chExt cx="720990" cy="720527"/>
          </a:xfrm>
        </p:grpSpPr>
        <p:sp>
          <p:nvSpPr>
            <p:cNvPr id="987" name="Google Shape;987;p44"/>
            <p:cNvSpPr/>
            <p:nvPr/>
          </p:nvSpPr>
          <p:spPr>
            <a:xfrm>
              <a:off x="8841135" y="2874744"/>
              <a:ext cx="210627" cy="348807"/>
            </a:xfrm>
            <a:custGeom>
              <a:rect b="b" l="l" r="r" t="t"/>
              <a:pathLst>
                <a:path extrusionOk="0" h="516" w="312">
                  <a:moveTo>
                    <a:pt x="131" y="453"/>
                  </a:moveTo>
                  <a:cubicBezTo>
                    <a:pt x="126" y="444"/>
                    <a:pt x="125" y="433"/>
                    <a:pt x="128" y="423"/>
                  </a:cubicBezTo>
                  <a:cubicBezTo>
                    <a:pt x="134" y="408"/>
                    <a:pt x="146" y="395"/>
                    <a:pt x="162" y="385"/>
                  </a:cubicBezTo>
                  <a:cubicBezTo>
                    <a:pt x="178" y="375"/>
                    <a:pt x="195" y="371"/>
                    <a:pt x="211" y="374"/>
                  </a:cubicBezTo>
                  <a:cubicBezTo>
                    <a:pt x="222" y="375"/>
                    <a:pt x="231" y="382"/>
                    <a:pt x="236" y="390"/>
                  </a:cubicBezTo>
                  <a:cubicBezTo>
                    <a:pt x="238" y="394"/>
                    <a:pt x="240" y="399"/>
                    <a:pt x="240" y="403"/>
                  </a:cubicBezTo>
                  <a:cubicBezTo>
                    <a:pt x="241" y="410"/>
                    <a:pt x="249" y="415"/>
                    <a:pt x="256" y="411"/>
                  </a:cubicBezTo>
                  <a:cubicBezTo>
                    <a:pt x="306" y="381"/>
                    <a:pt x="306" y="381"/>
                    <a:pt x="306" y="381"/>
                  </a:cubicBezTo>
                  <a:cubicBezTo>
                    <a:pt x="311" y="378"/>
                    <a:pt x="312" y="372"/>
                    <a:pt x="310" y="367"/>
                  </a:cubicBezTo>
                  <a:cubicBezTo>
                    <a:pt x="291" y="333"/>
                    <a:pt x="280" y="293"/>
                    <a:pt x="280" y="251"/>
                  </a:cubicBezTo>
                  <a:cubicBezTo>
                    <a:pt x="279" y="214"/>
                    <a:pt x="287" y="179"/>
                    <a:pt x="300" y="148"/>
                  </a:cubicBezTo>
                  <a:cubicBezTo>
                    <a:pt x="302" y="143"/>
                    <a:pt x="301" y="137"/>
                    <a:pt x="296" y="135"/>
                  </a:cubicBezTo>
                  <a:cubicBezTo>
                    <a:pt x="208" y="85"/>
                    <a:pt x="208" y="85"/>
                    <a:pt x="208" y="85"/>
                  </a:cubicBezTo>
                  <a:cubicBezTo>
                    <a:pt x="206" y="84"/>
                    <a:pt x="204" y="82"/>
                    <a:pt x="204" y="80"/>
                  </a:cubicBezTo>
                  <a:cubicBezTo>
                    <a:pt x="203" y="78"/>
                    <a:pt x="203" y="76"/>
                    <a:pt x="204" y="75"/>
                  </a:cubicBezTo>
                  <a:cubicBezTo>
                    <a:pt x="207" y="69"/>
                    <a:pt x="210" y="63"/>
                    <a:pt x="218" y="62"/>
                  </a:cubicBezTo>
                  <a:cubicBezTo>
                    <a:pt x="222" y="62"/>
                    <a:pt x="226" y="62"/>
                    <a:pt x="230" y="62"/>
                  </a:cubicBezTo>
                  <a:cubicBezTo>
                    <a:pt x="243" y="62"/>
                    <a:pt x="251" y="50"/>
                    <a:pt x="246" y="38"/>
                  </a:cubicBezTo>
                  <a:cubicBezTo>
                    <a:pt x="242" y="26"/>
                    <a:pt x="231" y="17"/>
                    <a:pt x="220" y="11"/>
                  </a:cubicBezTo>
                  <a:cubicBezTo>
                    <a:pt x="209" y="4"/>
                    <a:pt x="195" y="0"/>
                    <a:pt x="182" y="2"/>
                  </a:cubicBezTo>
                  <a:cubicBezTo>
                    <a:pt x="170" y="4"/>
                    <a:pt x="164" y="17"/>
                    <a:pt x="170" y="28"/>
                  </a:cubicBezTo>
                  <a:cubicBezTo>
                    <a:pt x="172" y="32"/>
                    <a:pt x="175" y="35"/>
                    <a:pt x="177" y="39"/>
                  </a:cubicBezTo>
                  <a:cubicBezTo>
                    <a:pt x="180" y="46"/>
                    <a:pt x="177" y="52"/>
                    <a:pt x="173" y="57"/>
                  </a:cubicBezTo>
                  <a:cubicBezTo>
                    <a:pt x="172" y="59"/>
                    <a:pt x="171" y="60"/>
                    <a:pt x="169" y="60"/>
                  </a:cubicBezTo>
                  <a:cubicBezTo>
                    <a:pt x="167" y="61"/>
                    <a:pt x="164" y="61"/>
                    <a:pt x="162" y="59"/>
                  </a:cubicBezTo>
                  <a:cubicBezTo>
                    <a:pt x="70" y="8"/>
                    <a:pt x="70" y="8"/>
                    <a:pt x="70" y="8"/>
                  </a:cubicBezTo>
                  <a:cubicBezTo>
                    <a:pt x="65" y="5"/>
                    <a:pt x="58" y="7"/>
                    <a:pt x="56" y="12"/>
                  </a:cubicBezTo>
                  <a:cubicBezTo>
                    <a:pt x="20" y="85"/>
                    <a:pt x="0" y="167"/>
                    <a:pt x="1" y="254"/>
                  </a:cubicBezTo>
                  <a:cubicBezTo>
                    <a:pt x="2" y="347"/>
                    <a:pt x="26" y="434"/>
                    <a:pt x="69" y="509"/>
                  </a:cubicBezTo>
                  <a:cubicBezTo>
                    <a:pt x="72" y="514"/>
                    <a:pt x="78" y="516"/>
                    <a:pt x="83" y="513"/>
                  </a:cubicBezTo>
                  <a:cubicBezTo>
                    <a:pt x="139" y="480"/>
                    <a:pt x="139" y="480"/>
                    <a:pt x="139" y="480"/>
                  </a:cubicBezTo>
                  <a:cubicBezTo>
                    <a:pt x="146" y="476"/>
                    <a:pt x="146" y="467"/>
                    <a:pt x="140" y="463"/>
                  </a:cubicBezTo>
                  <a:cubicBezTo>
                    <a:pt x="136" y="460"/>
                    <a:pt x="133" y="457"/>
                    <a:pt x="131" y="453"/>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8" name="Google Shape;988;p44"/>
            <p:cNvSpPr/>
            <p:nvPr/>
          </p:nvSpPr>
          <p:spPr>
            <a:xfrm>
              <a:off x="8899694" y="3138374"/>
              <a:ext cx="304599" cy="264093"/>
            </a:xfrm>
            <a:custGeom>
              <a:rect b="b" l="l" r="r" t="t"/>
              <a:pathLst>
                <a:path extrusionOk="0" h="391" w="451">
                  <a:moveTo>
                    <a:pt x="423" y="309"/>
                  </a:moveTo>
                  <a:cubicBezTo>
                    <a:pt x="413" y="309"/>
                    <a:pt x="403" y="305"/>
                    <a:pt x="396" y="297"/>
                  </a:cubicBezTo>
                  <a:cubicBezTo>
                    <a:pt x="385" y="285"/>
                    <a:pt x="380" y="268"/>
                    <a:pt x="380" y="249"/>
                  </a:cubicBezTo>
                  <a:cubicBezTo>
                    <a:pt x="379" y="230"/>
                    <a:pt x="385" y="213"/>
                    <a:pt x="394" y="201"/>
                  </a:cubicBezTo>
                  <a:cubicBezTo>
                    <a:pt x="401" y="192"/>
                    <a:pt x="411" y="187"/>
                    <a:pt x="421" y="187"/>
                  </a:cubicBezTo>
                  <a:cubicBezTo>
                    <a:pt x="426" y="187"/>
                    <a:pt x="431" y="188"/>
                    <a:pt x="435" y="190"/>
                  </a:cubicBezTo>
                  <a:cubicBezTo>
                    <a:pt x="442" y="193"/>
                    <a:pt x="449" y="188"/>
                    <a:pt x="449" y="180"/>
                  </a:cubicBezTo>
                  <a:cubicBezTo>
                    <a:pt x="448" y="122"/>
                    <a:pt x="448" y="122"/>
                    <a:pt x="448" y="122"/>
                  </a:cubicBezTo>
                  <a:cubicBezTo>
                    <a:pt x="448" y="117"/>
                    <a:pt x="444" y="112"/>
                    <a:pt x="438" y="112"/>
                  </a:cubicBezTo>
                  <a:cubicBezTo>
                    <a:pt x="359" y="109"/>
                    <a:pt x="288" y="70"/>
                    <a:pt x="243" y="10"/>
                  </a:cubicBezTo>
                  <a:cubicBezTo>
                    <a:pt x="240" y="6"/>
                    <a:pt x="234" y="5"/>
                    <a:pt x="230" y="7"/>
                  </a:cubicBezTo>
                  <a:cubicBezTo>
                    <a:pt x="143" y="59"/>
                    <a:pt x="143" y="59"/>
                    <a:pt x="143" y="59"/>
                  </a:cubicBezTo>
                  <a:cubicBezTo>
                    <a:pt x="141" y="60"/>
                    <a:pt x="139" y="61"/>
                    <a:pt x="136" y="60"/>
                  </a:cubicBezTo>
                  <a:cubicBezTo>
                    <a:pt x="134" y="59"/>
                    <a:pt x="133" y="59"/>
                    <a:pt x="132" y="57"/>
                  </a:cubicBezTo>
                  <a:cubicBezTo>
                    <a:pt x="128" y="51"/>
                    <a:pt x="125" y="46"/>
                    <a:pt x="128" y="39"/>
                  </a:cubicBezTo>
                  <a:cubicBezTo>
                    <a:pt x="130" y="35"/>
                    <a:pt x="133" y="32"/>
                    <a:pt x="135" y="28"/>
                  </a:cubicBezTo>
                  <a:cubicBezTo>
                    <a:pt x="140" y="17"/>
                    <a:pt x="134" y="4"/>
                    <a:pt x="122" y="2"/>
                  </a:cubicBezTo>
                  <a:cubicBezTo>
                    <a:pt x="109" y="0"/>
                    <a:pt x="95" y="4"/>
                    <a:pt x="84" y="11"/>
                  </a:cubicBezTo>
                  <a:cubicBezTo>
                    <a:pt x="73" y="18"/>
                    <a:pt x="63" y="27"/>
                    <a:pt x="58" y="39"/>
                  </a:cubicBezTo>
                  <a:cubicBezTo>
                    <a:pt x="54" y="52"/>
                    <a:pt x="62" y="63"/>
                    <a:pt x="75" y="63"/>
                  </a:cubicBezTo>
                  <a:cubicBezTo>
                    <a:pt x="79" y="63"/>
                    <a:pt x="83" y="63"/>
                    <a:pt x="88" y="63"/>
                  </a:cubicBezTo>
                  <a:cubicBezTo>
                    <a:pt x="95" y="64"/>
                    <a:pt x="98" y="69"/>
                    <a:pt x="102" y="75"/>
                  </a:cubicBezTo>
                  <a:cubicBezTo>
                    <a:pt x="103" y="77"/>
                    <a:pt x="103" y="78"/>
                    <a:pt x="102" y="80"/>
                  </a:cubicBezTo>
                  <a:cubicBezTo>
                    <a:pt x="102" y="82"/>
                    <a:pt x="100" y="84"/>
                    <a:pt x="98" y="86"/>
                  </a:cubicBezTo>
                  <a:cubicBezTo>
                    <a:pt x="7" y="140"/>
                    <a:pt x="7" y="140"/>
                    <a:pt x="7" y="140"/>
                  </a:cubicBezTo>
                  <a:cubicBezTo>
                    <a:pt x="2" y="143"/>
                    <a:pt x="0" y="149"/>
                    <a:pt x="4" y="154"/>
                  </a:cubicBezTo>
                  <a:cubicBezTo>
                    <a:pt x="98" y="296"/>
                    <a:pt x="259" y="389"/>
                    <a:pt x="441" y="391"/>
                  </a:cubicBezTo>
                  <a:cubicBezTo>
                    <a:pt x="447" y="391"/>
                    <a:pt x="451" y="387"/>
                    <a:pt x="451" y="381"/>
                  </a:cubicBezTo>
                  <a:cubicBezTo>
                    <a:pt x="450" y="316"/>
                    <a:pt x="450" y="316"/>
                    <a:pt x="450" y="316"/>
                  </a:cubicBezTo>
                  <a:cubicBezTo>
                    <a:pt x="450" y="308"/>
                    <a:pt x="443" y="304"/>
                    <a:pt x="436" y="307"/>
                  </a:cubicBezTo>
                  <a:cubicBezTo>
                    <a:pt x="432" y="308"/>
                    <a:pt x="427" y="309"/>
                    <a:pt x="423" y="309"/>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9" name="Google Shape;989;p44"/>
            <p:cNvSpPr/>
            <p:nvPr/>
          </p:nvSpPr>
          <p:spPr>
            <a:xfrm>
              <a:off x="8889742" y="2681940"/>
              <a:ext cx="344871" cy="273814"/>
            </a:xfrm>
            <a:custGeom>
              <a:rect b="b" l="l" r="r" t="t"/>
              <a:pathLst>
                <a:path extrusionOk="0" h="405" w="511">
                  <a:moveTo>
                    <a:pt x="83" y="286"/>
                  </a:moveTo>
                  <a:cubicBezTo>
                    <a:pt x="88" y="277"/>
                    <a:pt x="97" y="271"/>
                    <a:pt x="108" y="269"/>
                  </a:cubicBezTo>
                  <a:cubicBezTo>
                    <a:pt x="123" y="266"/>
                    <a:pt x="141" y="270"/>
                    <a:pt x="157" y="279"/>
                  </a:cubicBezTo>
                  <a:cubicBezTo>
                    <a:pt x="174" y="288"/>
                    <a:pt x="186" y="301"/>
                    <a:pt x="191" y="316"/>
                  </a:cubicBezTo>
                  <a:cubicBezTo>
                    <a:pt x="195" y="326"/>
                    <a:pt x="195" y="337"/>
                    <a:pt x="189" y="346"/>
                  </a:cubicBezTo>
                  <a:cubicBezTo>
                    <a:pt x="187" y="350"/>
                    <a:pt x="184" y="354"/>
                    <a:pt x="181" y="356"/>
                  </a:cubicBezTo>
                  <a:cubicBezTo>
                    <a:pt x="175" y="361"/>
                    <a:pt x="175" y="370"/>
                    <a:pt x="182" y="373"/>
                  </a:cubicBezTo>
                  <a:cubicBezTo>
                    <a:pt x="233" y="402"/>
                    <a:pt x="233" y="402"/>
                    <a:pt x="233" y="402"/>
                  </a:cubicBezTo>
                  <a:cubicBezTo>
                    <a:pt x="237" y="405"/>
                    <a:pt x="243" y="403"/>
                    <a:pt x="246" y="398"/>
                  </a:cubicBezTo>
                  <a:cubicBezTo>
                    <a:pt x="286" y="335"/>
                    <a:pt x="353" y="290"/>
                    <a:pt x="432" y="280"/>
                  </a:cubicBezTo>
                  <a:cubicBezTo>
                    <a:pt x="437" y="280"/>
                    <a:pt x="441" y="275"/>
                    <a:pt x="441" y="270"/>
                  </a:cubicBezTo>
                  <a:cubicBezTo>
                    <a:pt x="440" y="170"/>
                    <a:pt x="440" y="170"/>
                    <a:pt x="440" y="170"/>
                  </a:cubicBezTo>
                  <a:cubicBezTo>
                    <a:pt x="440" y="167"/>
                    <a:pt x="441" y="164"/>
                    <a:pt x="442" y="163"/>
                  </a:cubicBezTo>
                  <a:cubicBezTo>
                    <a:pt x="444" y="161"/>
                    <a:pt x="445" y="161"/>
                    <a:pt x="447" y="160"/>
                  </a:cubicBezTo>
                  <a:cubicBezTo>
                    <a:pt x="454" y="160"/>
                    <a:pt x="460" y="160"/>
                    <a:pt x="465" y="166"/>
                  </a:cubicBezTo>
                  <a:cubicBezTo>
                    <a:pt x="467" y="170"/>
                    <a:pt x="469" y="174"/>
                    <a:pt x="471" y="177"/>
                  </a:cubicBezTo>
                  <a:cubicBezTo>
                    <a:pt x="478" y="188"/>
                    <a:pt x="492" y="189"/>
                    <a:pt x="500" y="179"/>
                  </a:cubicBezTo>
                  <a:cubicBezTo>
                    <a:pt x="508" y="169"/>
                    <a:pt x="511" y="155"/>
                    <a:pt x="510" y="142"/>
                  </a:cubicBezTo>
                  <a:cubicBezTo>
                    <a:pt x="511" y="129"/>
                    <a:pt x="507" y="115"/>
                    <a:pt x="499" y="106"/>
                  </a:cubicBezTo>
                  <a:cubicBezTo>
                    <a:pt x="491" y="96"/>
                    <a:pt x="477" y="97"/>
                    <a:pt x="470" y="108"/>
                  </a:cubicBezTo>
                  <a:cubicBezTo>
                    <a:pt x="468" y="112"/>
                    <a:pt x="466" y="116"/>
                    <a:pt x="464" y="119"/>
                  </a:cubicBezTo>
                  <a:cubicBezTo>
                    <a:pt x="460" y="125"/>
                    <a:pt x="453" y="125"/>
                    <a:pt x="447" y="125"/>
                  </a:cubicBezTo>
                  <a:cubicBezTo>
                    <a:pt x="445" y="125"/>
                    <a:pt x="443" y="124"/>
                    <a:pt x="442" y="123"/>
                  </a:cubicBezTo>
                  <a:cubicBezTo>
                    <a:pt x="440" y="121"/>
                    <a:pt x="439" y="119"/>
                    <a:pt x="439" y="116"/>
                  </a:cubicBezTo>
                  <a:cubicBezTo>
                    <a:pt x="438" y="11"/>
                    <a:pt x="438" y="11"/>
                    <a:pt x="438" y="11"/>
                  </a:cubicBezTo>
                  <a:cubicBezTo>
                    <a:pt x="438" y="5"/>
                    <a:pt x="433" y="0"/>
                    <a:pt x="427" y="1"/>
                  </a:cubicBezTo>
                  <a:cubicBezTo>
                    <a:pt x="246" y="12"/>
                    <a:pt x="91" y="114"/>
                    <a:pt x="3" y="261"/>
                  </a:cubicBezTo>
                  <a:cubicBezTo>
                    <a:pt x="0" y="266"/>
                    <a:pt x="2" y="272"/>
                    <a:pt x="7" y="275"/>
                  </a:cubicBezTo>
                  <a:cubicBezTo>
                    <a:pt x="64" y="307"/>
                    <a:pt x="64" y="307"/>
                    <a:pt x="64" y="307"/>
                  </a:cubicBezTo>
                  <a:cubicBezTo>
                    <a:pt x="70" y="311"/>
                    <a:pt x="78" y="306"/>
                    <a:pt x="79" y="299"/>
                  </a:cubicBezTo>
                  <a:cubicBezTo>
                    <a:pt x="79" y="295"/>
                    <a:pt x="81" y="290"/>
                    <a:pt x="83" y="286"/>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90" name="Google Shape;990;p44"/>
            <p:cNvSpPr/>
            <p:nvPr/>
          </p:nvSpPr>
          <p:spPr>
            <a:xfrm>
              <a:off x="9198969" y="2681940"/>
              <a:ext cx="304599" cy="264325"/>
            </a:xfrm>
            <a:custGeom>
              <a:rect b="b" l="l" r="r" t="t"/>
              <a:pathLst>
                <a:path extrusionOk="0" h="391" w="451">
                  <a:moveTo>
                    <a:pt x="28" y="81"/>
                  </a:moveTo>
                  <a:cubicBezTo>
                    <a:pt x="38" y="81"/>
                    <a:pt x="48" y="86"/>
                    <a:pt x="55" y="94"/>
                  </a:cubicBezTo>
                  <a:cubicBezTo>
                    <a:pt x="66" y="106"/>
                    <a:pt x="71" y="123"/>
                    <a:pt x="71" y="142"/>
                  </a:cubicBezTo>
                  <a:cubicBezTo>
                    <a:pt x="72" y="161"/>
                    <a:pt x="66" y="178"/>
                    <a:pt x="57" y="190"/>
                  </a:cubicBezTo>
                  <a:cubicBezTo>
                    <a:pt x="50" y="198"/>
                    <a:pt x="40" y="203"/>
                    <a:pt x="30" y="203"/>
                  </a:cubicBezTo>
                  <a:cubicBezTo>
                    <a:pt x="25" y="204"/>
                    <a:pt x="20" y="203"/>
                    <a:pt x="16" y="201"/>
                  </a:cubicBezTo>
                  <a:cubicBezTo>
                    <a:pt x="9" y="198"/>
                    <a:pt x="2" y="203"/>
                    <a:pt x="2" y="210"/>
                  </a:cubicBezTo>
                  <a:cubicBezTo>
                    <a:pt x="3" y="269"/>
                    <a:pt x="3" y="269"/>
                    <a:pt x="3" y="269"/>
                  </a:cubicBezTo>
                  <a:cubicBezTo>
                    <a:pt x="3" y="274"/>
                    <a:pt x="7" y="279"/>
                    <a:pt x="13" y="279"/>
                  </a:cubicBezTo>
                  <a:cubicBezTo>
                    <a:pt x="92" y="281"/>
                    <a:pt x="163" y="321"/>
                    <a:pt x="208" y="381"/>
                  </a:cubicBezTo>
                  <a:cubicBezTo>
                    <a:pt x="211" y="385"/>
                    <a:pt x="217" y="386"/>
                    <a:pt x="221" y="383"/>
                  </a:cubicBezTo>
                  <a:cubicBezTo>
                    <a:pt x="308" y="332"/>
                    <a:pt x="308" y="332"/>
                    <a:pt x="308" y="332"/>
                  </a:cubicBezTo>
                  <a:cubicBezTo>
                    <a:pt x="310" y="331"/>
                    <a:pt x="312" y="330"/>
                    <a:pt x="315" y="331"/>
                  </a:cubicBezTo>
                  <a:cubicBezTo>
                    <a:pt x="316" y="331"/>
                    <a:pt x="318" y="332"/>
                    <a:pt x="319" y="334"/>
                  </a:cubicBezTo>
                  <a:cubicBezTo>
                    <a:pt x="323" y="339"/>
                    <a:pt x="326" y="345"/>
                    <a:pt x="323" y="352"/>
                  </a:cubicBezTo>
                  <a:cubicBezTo>
                    <a:pt x="321" y="356"/>
                    <a:pt x="318" y="359"/>
                    <a:pt x="316" y="363"/>
                  </a:cubicBezTo>
                  <a:cubicBezTo>
                    <a:pt x="311" y="374"/>
                    <a:pt x="317" y="387"/>
                    <a:pt x="329" y="389"/>
                  </a:cubicBezTo>
                  <a:cubicBezTo>
                    <a:pt x="342" y="391"/>
                    <a:pt x="356" y="386"/>
                    <a:pt x="367" y="379"/>
                  </a:cubicBezTo>
                  <a:cubicBezTo>
                    <a:pt x="378" y="373"/>
                    <a:pt x="388" y="363"/>
                    <a:pt x="393" y="351"/>
                  </a:cubicBezTo>
                  <a:cubicBezTo>
                    <a:pt x="397" y="339"/>
                    <a:pt x="389" y="328"/>
                    <a:pt x="376" y="328"/>
                  </a:cubicBezTo>
                  <a:cubicBezTo>
                    <a:pt x="372" y="327"/>
                    <a:pt x="368" y="328"/>
                    <a:pt x="363" y="328"/>
                  </a:cubicBezTo>
                  <a:cubicBezTo>
                    <a:pt x="356" y="327"/>
                    <a:pt x="353" y="322"/>
                    <a:pt x="349" y="316"/>
                  </a:cubicBezTo>
                  <a:cubicBezTo>
                    <a:pt x="348" y="314"/>
                    <a:pt x="348" y="312"/>
                    <a:pt x="349" y="311"/>
                  </a:cubicBezTo>
                  <a:cubicBezTo>
                    <a:pt x="349" y="308"/>
                    <a:pt x="351" y="306"/>
                    <a:pt x="353" y="305"/>
                  </a:cubicBezTo>
                  <a:cubicBezTo>
                    <a:pt x="444" y="251"/>
                    <a:pt x="444" y="251"/>
                    <a:pt x="444" y="251"/>
                  </a:cubicBezTo>
                  <a:cubicBezTo>
                    <a:pt x="449" y="248"/>
                    <a:pt x="451" y="241"/>
                    <a:pt x="447" y="237"/>
                  </a:cubicBezTo>
                  <a:cubicBezTo>
                    <a:pt x="353" y="95"/>
                    <a:pt x="192" y="2"/>
                    <a:pt x="10" y="0"/>
                  </a:cubicBezTo>
                  <a:cubicBezTo>
                    <a:pt x="4" y="0"/>
                    <a:pt x="0" y="4"/>
                    <a:pt x="0" y="10"/>
                  </a:cubicBezTo>
                  <a:cubicBezTo>
                    <a:pt x="1" y="75"/>
                    <a:pt x="1" y="75"/>
                    <a:pt x="1" y="75"/>
                  </a:cubicBezTo>
                  <a:cubicBezTo>
                    <a:pt x="1" y="83"/>
                    <a:pt x="8" y="87"/>
                    <a:pt x="15" y="84"/>
                  </a:cubicBezTo>
                  <a:cubicBezTo>
                    <a:pt x="19" y="82"/>
                    <a:pt x="24" y="81"/>
                    <a:pt x="28" y="8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91" name="Google Shape;991;p44"/>
            <p:cNvSpPr/>
            <p:nvPr/>
          </p:nvSpPr>
          <p:spPr>
            <a:xfrm>
              <a:off x="9351499" y="2861088"/>
              <a:ext cx="210627" cy="348807"/>
            </a:xfrm>
            <a:custGeom>
              <a:rect b="b" l="l" r="r" t="t"/>
              <a:pathLst>
                <a:path extrusionOk="0" h="516" w="312">
                  <a:moveTo>
                    <a:pt x="181" y="63"/>
                  </a:moveTo>
                  <a:cubicBezTo>
                    <a:pt x="186" y="72"/>
                    <a:pt x="187" y="83"/>
                    <a:pt x="184" y="93"/>
                  </a:cubicBezTo>
                  <a:cubicBezTo>
                    <a:pt x="178" y="108"/>
                    <a:pt x="166" y="121"/>
                    <a:pt x="150" y="130"/>
                  </a:cubicBezTo>
                  <a:cubicBezTo>
                    <a:pt x="134" y="140"/>
                    <a:pt x="117" y="144"/>
                    <a:pt x="101" y="142"/>
                  </a:cubicBezTo>
                  <a:cubicBezTo>
                    <a:pt x="90" y="140"/>
                    <a:pt x="81" y="134"/>
                    <a:pt x="76" y="125"/>
                  </a:cubicBezTo>
                  <a:cubicBezTo>
                    <a:pt x="74" y="121"/>
                    <a:pt x="72" y="117"/>
                    <a:pt x="72" y="113"/>
                  </a:cubicBezTo>
                  <a:cubicBezTo>
                    <a:pt x="71" y="105"/>
                    <a:pt x="63" y="101"/>
                    <a:pt x="56" y="105"/>
                  </a:cubicBezTo>
                  <a:cubicBezTo>
                    <a:pt x="6" y="135"/>
                    <a:pt x="6" y="135"/>
                    <a:pt x="6" y="135"/>
                  </a:cubicBezTo>
                  <a:cubicBezTo>
                    <a:pt x="1" y="137"/>
                    <a:pt x="0" y="143"/>
                    <a:pt x="2" y="148"/>
                  </a:cubicBezTo>
                  <a:cubicBezTo>
                    <a:pt x="21" y="183"/>
                    <a:pt x="32" y="223"/>
                    <a:pt x="32" y="265"/>
                  </a:cubicBezTo>
                  <a:cubicBezTo>
                    <a:pt x="33" y="302"/>
                    <a:pt x="25" y="337"/>
                    <a:pt x="12" y="368"/>
                  </a:cubicBezTo>
                  <a:cubicBezTo>
                    <a:pt x="10" y="373"/>
                    <a:pt x="11" y="379"/>
                    <a:pt x="16" y="381"/>
                  </a:cubicBezTo>
                  <a:cubicBezTo>
                    <a:pt x="104" y="430"/>
                    <a:pt x="104" y="430"/>
                    <a:pt x="104" y="430"/>
                  </a:cubicBezTo>
                  <a:cubicBezTo>
                    <a:pt x="106" y="432"/>
                    <a:pt x="108" y="434"/>
                    <a:pt x="108" y="436"/>
                  </a:cubicBezTo>
                  <a:cubicBezTo>
                    <a:pt x="109" y="438"/>
                    <a:pt x="109" y="439"/>
                    <a:pt x="108" y="441"/>
                  </a:cubicBezTo>
                  <a:cubicBezTo>
                    <a:pt x="105" y="447"/>
                    <a:pt x="102" y="453"/>
                    <a:pt x="94" y="453"/>
                  </a:cubicBezTo>
                  <a:cubicBezTo>
                    <a:pt x="90" y="454"/>
                    <a:pt x="86" y="453"/>
                    <a:pt x="82" y="453"/>
                  </a:cubicBezTo>
                  <a:cubicBezTo>
                    <a:pt x="69" y="454"/>
                    <a:pt x="61" y="466"/>
                    <a:pt x="65" y="478"/>
                  </a:cubicBezTo>
                  <a:cubicBezTo>
                    <a:pt x="70" y="489"/>
                    <a:pt x="81" y="499"/>
                    <a:pt x="92" y="505"/>
                  </a:cubicBezTo>
                  <a:cubicBezTo>
                    <a:pt x="103" y="512"/>
                    <a:pt x="117" y="516"/>
                    <a:pt x="130" y="514"/>
                  </a:cubicBezTo>
                  <a:cubicBezTo>
                    <a:pt x="142" y="511"/>
                    <a:pt x="148" y="499"/>
                    <a:pt x="142" y="487"/>
                  </a:cubicBezTo>
                  <a:cubicBezTo>
                    <a:pt x="140" y="484"/>
                    <a:pt x="137" y="480"/>
                    <a:pt x="135" y="477"/>
                  </a:cubicBezTo>
                  <a:cubicBezTo>
                    <a:pt x="132" y="470"/>
                    <a:pt x="135" y="464"/>
                    <a:pt x="139" y="458"/>
                  </a:cubicBezTo>
                  <a:cubicBezTo>
                    <a:pt x="140" y="457"/>
                    <a:pt x="141" y="456"/>
                    <a:pt x="143" y="455"/>
                  </a:cubicBezTo>
                  <a:cubicBezTo>
                    <a:pt x="145" y="455"/>
                    <a:pt x="148" y="455"/>
                    <a:pt x="150" y="456"/>
                  </a:cubicBezTo>
                  <a:cubicBezTo>
                    <a:pt x="242" y="508"/>
                    <a:pt x="242" y="508"/>
                    <a:pt x="242" y="508"/>
                  </a:cubicBezTo>
                  <a:cubicBezTo>
                    <a:pt x="247" y="511"/>
                    <a:pt x="254" y="509"/>
                    <a:pt x="256" y="504"/>
                  </a:cubicBezTo>
                  <a:cubicBezTo>
                    <a:pt x="292" y="431"/>
                    <a:pt x="312" y="349"/>
                    <a:pt x="311" y="262"/>
                  </a:cubicBezTo>
                  <a:cubicBezTo>
                    <a:pt x="310" y="169"/>
                    <a:pt x="286" y="82"/>
                    <a:pt x="243" y="6"/>
                  </a:cubicBezTo>
                  <a:cubicBezTo>
                    <a:pt x="240" y="1"/>
                    <a:pt x="234" y="0"/>
                    <a:pt x="229" y="3"/>
                  </a:cubicBezTo>
                  <a:cubicBezTo>
                    <a:pt x="173" y="36"/>
                    <a:pt x="173" y="36"/>
                    <a:pt x="173" y="36"/>
                  </a:cubicBezTo>
                  <a:cubicBezTo>
                    <a:pt x="166" y="40"/>
                    <a:pt x="166" y="49"/>
                    <a:pt x="172" y="53"/>
                  </a:cubicBezTo>
                  <a:cubicBezTo>
                    <a:pt x="176" y="56"/>
                    <a:pt x="179" y="59"/>
                    <a:pt x="181" y="63"/>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92" name="Google Shape;992;p44"/>
            <p:cNvSpPr/>
            <p:nvPr/>
          </p:nvSpPr>
          <p:spPr>
            <a:xfrm>
              <a:off x="9168648" y="3128885"/>
              <a:ext cx="344871" cy="273120"/>
            </a:xfrm>
            <a:custGeom>
              <a:rect b="b" l="l" r="r" t="t"/>
              <a:pathLst>
                <a:path extrusionOk="0" h="404" w="511">
                  <a:moveTo>
                    <a:pt x="428" y="119"/>
                  </a:moveTo>
                  <a:cubicBezTo>
                    <a:pt x="423" y="128"/>
                    <a:pt x="414" y="134"/>
                    <a:pt x="403" y="136"/>
                  </a:cubicBezTo>
                  <a:cubicBezTo>
                    <a:pt x="388" y="139"/>
                    <a:pt x="370" y="135"/>
                    <a:pt x="354" y="125"/>
                  </a:cubicBezTo>
                  <a:cubicBezTo>
                    <a:pt x="337" y="116"/>
                    <a:pt x="325" y="103"/>
                    <a:pt x="320" y="89"/>
                  </a:cubicBezTo>
                  <a:cubicBezTo>
                    <a:pt x="316" y="79"/>
                    <a:pt x="316" y="68"/>
                    <a:pt x="322" y="59"/>
                  </a:cubicBezTo>
                  <a:cubicBezTo>
                    <a:pt x="324" y="55"/>
                    <a:pt x="327" y="51"/>
                    <a:pt x="330" y="48"/>
                  </a:cubicBezTo>
                  <a:cubicBezTo>
                    <a:pt x="336" y="44"/>
                    <a:pt x="336" y="35"/>
                    <a:pt x="329" y="31"/>
                  </a:cubicBezTo>
                  <a:cubicBezTo>
                    <a:pt x="278" y="3"/>
                    <a:pt x="278" y="3"/>
                    <a:pt x="278" y="3"/>
                  </a:cubicBezTo>
                  <a:cubicBezTo>
                    <a:pt x="274" y="0"/>
                    <a:pt x="268" y="2"/>
                    <a:pt x="265" y="6"/>
                  </a:cubicBezTo>
                  <a:cubicBezTo>
                    <a:pt x="225" y="70"/>
                    <a:pt x="157" y="115"/>
                    <a:pt x="79" y="124"/>
                  </a:cubicBezTo>
                  <a:cubicBezTo>
                    <a:pt x="74" y="125"/>
                    <a:pt x="70" y="129"/>
                    <a:pt x="70" y="135"/>
                  </a:cubicBezTo>
                  <a:cubicBezTo>
                    <a:pt x="71" y="235"/>
                    <a:pt x="71" y="235"/>
                    <a:pt x="71" y="235"/>
                  </a:cubicBezTo>
                  <a:cubicBezTo>
                    <a:pt x="71" y="238"/>
                    <a:pt x="70" y="240"/>
                    <a:pt x="69" y="242"/>
                  </a:cubicBezTo>
                  <a:cubicBezTo>
                    <a:pt x="67" y="243"/>
                    <a:pt x="66" y="244"/>
                    <a:pt x="64" y="244"/>
                  </a:cubicBezTo>
                  <a:cubicBezTo>
                    <a:pt x="57" y="245"/>
                    <a:pt x="51" y="245"/>
                    <a:pt x="46" y="238"/>
                  </a:cubicBezTo>
                  <a:cubicBezTo>
                    <a:pt x="44" y="235"/>
                    <a:pt x="42" y="231"/>
                    <a:pt x="40" y="228"/>
                  </a:cubicBezTo>
                  <a:cubicBezTo>
                    <a:pt x="33" y="217"/>
                    <a:pt x="19" y="216"/>
                    <a:pt x="11" y="226"/>
                  </a:cubicBezTo>
                  <a:cubicBezTo>
                    <a:pt x="3" y="236"/>
                    <a:pt x="0" y="250"/>
                    <a:pt x="1" y="263"/>
                  </a:cubicBezTo>
                  <a:cubicBezTo>
                    <a:pt x="0" y="276"/>
                    <a:pt x="4" y="290"/>
                    <a:pt x="12" y="299"/>
                  </a:cubicBezTo>
                  <a:cubicBezTo>
                    <a:pt x="20" y="309"/>
                    <a:pt x="34" y="308"/>
                    <a:pt x="41" y="297"/>
                  </a:cubicBezTo>
                  <a:cubicBezTo>
                    <a:pt x="43" y="293"/>
                    <a:pt x="45" y="289"/>
                    <a:pt x="47" y="286"/>
                  </a:cubicBezTo>
                  <a:cubicBezTo>
                    <a:pt x="51" y="279"/>
                    <a:pt x="58" y="279"/>
                    <a:pt x="64" y="279"/>
                  </a:cubicBezTo>
                  <a:cubicBezTo>
                    <a:pt x="66" y="279"/>
                    <a:pt x="68" y="280"/>
                    <a:pt x="69" y="281"/>
                  </a:cubicBezTo>
                  <a:cubicBezTo>
                    <a:pt x="71" y="283"/>
                    <a:pt x="72" y="286"/>
                    <a:pt x="72" y="288"/>
                  </a:cubicBezTo>
                  <a:cubicBezTo>
                    <a:pt x="73" y="394"/>
                    <a:pt x="73" y="394"/>
                    <a:pt x="73" y="394"/>
                  </a:cubicBezTo>
                  <a:cubicBezTo>
                    <a:pt x="73" y="400"/>
                    <a:pt x="78" y="404"/>
                    <a:pt x="84" y="404"/>
                  </a:cubicBezTo>
                  <a:cubicBezTo>
                    <a:pt x="265" y="392"/>
                    <a:pt x="420" y="291"/>
                    <a:pt x="508" y="144"/>
                  </a:cubicBezTo>
                  <a:cubicBezTo>
                    <a:pt x="511" y="139"/>
                    <a:pt x="509" y="133"/>
                    <a:pt x="504" y="130"/>
                  </a:cubicBezTo>
                  <a:cubicBezTo>
                    <a:pt x="447" y="98"/>
                    <a:pt x="447" y="98"/>
                    <a:pt x="447" y="98"/>
                  </a:cubicBezTo>
                  <a:cubicBezTo>
                    <a:pt x="441" y="94"/>
                    <a:pt x="433" y="98"/>
                    <a:pt x="432" y="106"/>
                  </a:cubicBezTo>
                  <a:cubicBezTo>
                    <a:pt x="432" y="110"/>
                    <a:pt x="430" y="115"/>
                    <a:pt x="428" y="119"/>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993" name="Google Shape;993;p44"/>
          <p:cNvGrpSpPr/>
          <p:nvPr/>
        </p:nvGrpSpPr>
        <p:grpSpPr>
          <a:xfrm>
            <a:off x="3699655" y="1550057"/>
            <a:ext cx="445260" cy="445260"/>
            <a:chOff x="4103687" y="1439862"/>
            <a:chExt cx="3986212" cy="3986211"/>
          </a:xfrm>
        </p:grpSpPr>
        <p:sp>
          <p:nvSpPr>
            <p:cNvPr id="994" name="Google Shape;994;p44"/>
            <p:cNvSpPr/>
            <p:nvPr/>
          </p:nvSpPr>
          <p:spPr>
            <a:xfrm>
              <a:off x="4103687" y="1439862"/>
              <a:ext cx="2254250" cy="3986211"/>
            </a:xfrm>
            <a:custGeom>
              <a:rect b="b" l="l" r="r" t="t"/>
              <a:pathLst>
                <a:path extrusionOk="0" h="887" w="502">
                  <a:moveTo>
                    <a:pt x="435" y="815"/>
                  </a:moveTo>
                  <a:cubicBezTo>
                    <a:pt x="428" y="824"/>
                    <a:pt x="419" y="828"/>
                    <a:pt x="408" y="828"/>
                  </a:cubicBezTo>
                  <a:cubicBezTo>
                    <a:pt x="399" y="828"/>
                    <a:pt x="389" y="824"/>
                    <a:pt x="383" y="816"/>
                  </a:cubicBezTo>
                  <a:cubicBezTo>
                    <a:pt x="373" y="805"/>
                    <a:pt x="368" y="788"/>
                    <a:pt x="368" y="770"/>
                  </a:cubicBezTo>
                  <a:cubicBezTo>
                    <a:pt x="368" y="752"/>
                    <a:pt x="373" y="736"/>
                    <a:pt x="383" y="725"/>
                  </a:cubicBezTo>
                  <a:cubicBezTo>
                    <a:pt x="389" y="717"/>
                    <a:pt x="399" y="712"/>
                    <a:pt x="408" y="712"/>
                  </a:cubicBezTo>
                  <a:cubicBezTo>
                    <a:pt x="419" y="712"/>
                    <a:pt x="428" y="717"/>
                    <a:pt x="435" y="725"/>
                  </a:cubicBezTo>
                  <a:cubicBezTo>
                    <a:pt x="435" y="662"/>
                    <a:pt x="435" y="662"/>
                    <a:pt x="435" y="662"/>
                  </a:cubicBezTo>
                  <a:cubicBezTo>
                    <a:pt x="435" y="658"/>
                    <a:pt x="431" y="654"/>
                    <a:pt x="427" y="654"/>
                  </a:cubicBezTo>
                  <a:cubicBezTo>
                    <a:pt x="318" y="645"/>
                    <a:pt x="233" y="554"/>
                    <a:pt x="233" y="444"/>
                  </a:cubicBezTo>
                  <a:cubicBezTo>
                    <a:pt x="233" y="333"/>
                    <a:pt x="318" y="242"/>
                    <a:pt x="427" y="233"/>
                  </a:cubicBezTo>
                  <a:cubicBezTo>
                    <a:pt x="431" y="233"/>
                    <a:pt x="434" y="230"/>
                    <a:pt x="434" y="225"/>
                  </a:cubicBezTo>
                  <a:cubicBezTo>
                    <a:pt x="434" y="143"/>
                    <a:pt x="434" y="143"/>
                    <a:pt x="434" y="143"/>
                  </a:cubicBezTo>
                  <a:cubicBezTo>
                    <a:pt x="435" y="141"/>
                    <a:pt x="438" y="138"/>
                    <a:pt x="441" y="138"/>
                  </a:cubicBezTo>
                  <a:cubicBezTo>
                    <a:pt x="448" y="137"/>
                    <a:pt x="454" y="137"/>
                    <a:pt x="458" y="143"/>
                  </a:cubicBezTo>
                  <a:cubicBezTo>
                    <a:pt x="460" y="147"/>
                    <a:pt x="462" y="151"/>
                    <a:pt x="464" y="155"/>
                  </a:cubicBezTo>
                  <a:cubicBezTo>
                    <a:pt x="471" y="165"/>
                    <a:pt x="483" y="165"/>
                    <a:pt x="491" y="156"/>
                  </a:cubicBezTo>
                  <a:cubicBezTo>
                    <a:pt x="499" y="146"/>
                    <a:pt x="502" y="133"/>
                    <a:pt x="502" y="121"/>
                  </a:cubicBezTo>
                  <a:cubicBezTo>
                    <a:pt x="502" y="109"/>
                    <a:pt x="499" y="95"/>
                    <a:pt x="491" y="86"/>
                  </a:cubicBezTo>
                  <a:cubicBezTo>
                    <a:pt x="483" y="76"/>
                    <a:pt x="471" y="76"/>
                    <a:pt x="464" y="87"/>
                  </a:cubicBezTo>
                  <a:cubicBezTo>
                    <a:pt x="462" y="91"/>
                    <a:pt x="460" y="95"/>
                    <a:pt x="458" y="98"/>
                  </a:cubicBezTo>
                  <a:cubicBezTo>
                    <a:pt x="454" y="104"/>
                    <a:pt x="448" y="104"/>
                    <a:pt x="441" y="104"/>
                  </a:cubicBezTo>
                  <a:cubicBezTo>
                    <a:pt x="438" y="104"/>
                    <a:pt x="435" y="101"/>
                    <a:pt x="434" y="98"/>
                  </a:cubicBezTo>
                  <a:cubicBezTo>
                    <a:pt x="434" y="8"/>
                    <a:pt x="434" y="8"/>
                    <a:pt x="434" y="8"/>
                  </a:cubicBezTo>
                  <a:cubicBezTo>
                    <a:pt x="434" y="4"/>
                    <a:pt x="430" y="0"/>
                    <a:pt x="426" y="0"/>
                  </a:cubicBezTo>
                  <a:cubicBezTo>
                    <a:pt x="189" y="10"/>
                    <a:pt x="0" y="205"/>
                    <a:pt x="0" y="444"/>
                  </a:cubicBezTo>
                  <a:cubicBezTo>
                    <a:pt x="0" y="683"/>
                    <a:pt x="189" y="878"/>
                    <a:pt x="426" y="887"/>
                  </a:cubicBezTo>
                  <a:cubicBezTo>
                    <a:pt x="431" y="887"/>
                    <a:pt x="435" y="884"/>
                    <a:pt x="435" y="879"/>
                  </a:cubicBezTo>
                  <a:lnTo>
                    <a:pt x="435" y="81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95" name="Google Shape;995;p44"/>
            <p:cNvSpPr/>
            <p:nvPr/>
          </p:nvSpPr>
          <p:spPr>
            <a:xfrm>
              <a:off x="5837237" y="1439862"/>
              <a:ext cx="2252662" cy="3986211"/>
            </a:xfrm>
            <a:custGeom>
              <a:rect b="b" l="l" r="r" t="t"/>
              <a:pathLst>
                <a:path extrusionOk="0" h="887" w="502">
                  <a:moveTo>
                    <a:pt x="67" y="8"/>
                  </a:moveTo>
                  <a:cubicBezTo>
                    <a:pt x="67" y="76"/>
                    <a:pt x="67" y="76"/>
                    <a:pt x="67" y="76"/>
                  </a:cubicBezTo>
                  <a:cubicBezTo>
                    <a:pt x="73" y="68"/>
                    <a:pt x="83" y="63"/>
                    <a:pt x="93" y="63"/>
                  </a:cubicBezTo>
                  <a:cubicBezTo>
                    <a:pt x="103" y="63"/>
                    <a:pt x="112" y="67"/>
                    <a:pt x="119" y="75"/>
                  </a:cubicBezTo>
                  <a:cubicBezTo>
                    <a:pt x="128" y="87"/>
                    <a:pt x="134" y="103"/>
                    <a:pt x="133" y="121"/>
                  </a:cubicBezTo>
                  <a:cubicBezTo>
                    <a:pt x="134" y="139"/>
                    <a:pt x="128" y="155"/>
                    <a:pt x="119" y="166"/>
                  </a:cubicBezTo>
                  <a:cubicBezTo>
                    <a:pt x="112" y="174"/>
                    <a:pt x="103" y="179"/>
                    <a:pt x="93" y="179"/>
                  </a:cubicBezTo>
                  <a:cubicBezTo>
                    <a:pt x="83" y="179"/>
                    <a:pt x="73" y="174"/>
                    <a:pt x="67" y="166"/>
                  </a:cubicBezTo>
                  <a:cubicBezTo>
                    <a:pt x="67" y="225"/>
                    <a:pt x="67" y="225"/>
                    <a:pt x="67" y="225"/>
                  </a:cubicBezTo>
                  <a:cubicBezTo>
                    <a:pt x="67" y="230"/>
                    <a:pt x="70" y="233"/>
                    <a:pt x="75" y="233"/>
                  </a:cubicBezTo>
                  <a:cubicBezTo>
                    <a:pt x="183" y="242"/>
                    <a:pt x="269" y="333"/>
                    <a:pt x="269" y="444"/>
                  </a:cubicBezTo>
                  <a:cubicBezTo>
                    <a:pt x="269" y="554"/>
                    <a:pt x="183" y="645"/>
                    <a:pt x="75" y="654"/>
                  </a:cubicBezTo>
                  <a:cubicBezTo>
                    <a:pt x="71" y="654"/>
                    <a:pt x="67" y="658"/>
                    <a:pt x="67" y="662"/>
                  </a:cubicBezTo>
                  <a:cubicBezTo>
                    <a:pt x="67" y="748"/>
                    <a:pt x="67" y="748"/>
                    <a:pt x="67" y="748"/>
                  </a:cubicBezTo>
                  <a:cubicBezTo>
                    <a:pt x="66" y="751"/>
                    <a:pt x="64" y="754"/>
                    <a:pt x="60" y="754"/>
                  </a:cubicBezTo>
                  <a:cubicBezTo>
                    <a:pt x="54" y="754"/>
                    <a:pt x="48" y="754"/>
                    <a:pt x="44" y="748"/>
                  </a:cubicBezTo>
                  <a:cubicBezTo>
                    <a:pt x="41" y="744"/>
                    <a:pt x="40" y="740"/>
                    <a:pt x="37" y="736"/>
                  </a:cubicBezTo>
                  <a:cubicBezTo>
                    <a:pt x="30" y="726"/>
                    <a:pt x="18" y="726"/>
                    <a:pt x="10" y="736"/>
                  </a:cubicBezTo>
                  <a:cubicBezTo>
                    <a:pt x="3" y="745"/>
                    <a:pt x="0" y="758"/>
                    <a:pt x="0" y="770"/>
                  </a:cubicBezTo>
                  <a:cubicBezTo>
                    <a:pt x="0" y="783"/>
                    <a:pt x="3" y="796"/>
                    <a:pt x="10" y="805"/>
                  </a:cubicBezTo>
                  <a:cubicBezTo>
                    <a:pt x="18" y="815"/>
                    <a:pt x="30" y="815"/>
                    <a:pt x="37" y="804"/>
                  </a:cubicBezTo>
                  <a:cubicBezTo>
                    <a:pt x="40" y="801"/>
                    <a:pt x="41" y="796"/>
                    <a:pt x="44" y="793"/>
                  </a:cubicBezTo>
                  <a:cubicBezTo>
                    <a:pt x="48" y="787"/>
                    <a:pt x="54" y="787"/>
                    <a:pt x="60" y="787"/>
                  </a:cubicBezTo>
                  <a:cubicBezTo>
                    <a:pt x="64" y="787"/>
                    <a:pt x="66" y="790"/>
                    <a:pt x="67" y="793"/>
                  </a:cubicBezTo>
                  <a:cubicBezTo>
                    <a:pt x="67" y="879"/>
                    <a:pt x="67" y="879"/>
                    <a:pt x="67" y="879"/>
                  </a:cubicBezTo>
                  <a:cubicBezTo>
                    <a:pt x="67" y="884"/>
                    <a:pt x="71" y="887"/>
                    <a:pt x="76" y="887"/>
                  </a:cubicBezTo>
                  <a:cubicBezTo>
                    <a:pt x="313" y="878"/>
                    <a:pt x="502" y="683"/>
                    <a:pt x="502" y="444"/>
                  </a:cubicBezTo>
                  <a:cubicBezTo>
                    <a:pt x="502" y="204"/>
                    <a:pt x="312" y="9"/>
                    <a:pt x="75" y="0"/>
                  </a:cubicBezTo>
                  <a:cubicBezTo>
                    <a:pt x="71" y="0"/>
                    <a:pt x="67" y="4"/>
                    <a:pt x="67" y="8"/>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996" name="Google Shape;996;p44"/>
          <p:cNvGrpSpPr/>
          <p:nvPr/>
        </p:nvGrpSpPr>
        <p:grpSpPr>
          <a:xfrm>
            <a:off x="6907645" y="1550361"/>
            <a:ext cx="445803" cy="445535"/>
            <a:chOff x="9878272" y="2682320"/>
            <a:chExt cx="720199" cy="719767"/>
          </a:xfrm>
        </p:grpSpPr>
        <p:sp>
          <p:nvSpPr>
            <p:cNvPr id="997" name="Google Shape;997;p44"/>
            <p:cNvSpPr/>
            <p:nvPr/>
          </p:nvSpPr>
          <p:spPr>
            <a:xfrm>
              <a:off x="10056560" y="2963533"/>
              <a:ext cx="541911" cy="438554"/>
            </a:xfrm>
            <a:custGeom>
              <a:rect b="b" l="l" r="r" t="t"/>
              <a:pathLst>
                <a:path extrusionOk="0" h="697" w="861">
                  <a:moveTo>
                    <a:pt x="849" y="6"/>
                  </a:moveTo>
                  <a:cubicBezTo>
                    <a:pt x="847" y="0"/>
                    <a:pt x="839" y="0"/>
                    <a:pt x="837" y="5"/>
                  </a:cubicBezTo>
                  <a:cubicBezTo>
                    <a:pt x="830" y="26"/>
                    <a:pt x="820" y="51"/>
                    <a:pt x="806" y="78"/>
                  </a:cubicBezTo>
                  <a:cubicBezTo>
                    <a:pt x="770" y="150"/>
                    <a:pt x="700" y="250"/>
                    <a:pt x="575" y="321"/>
                  </a:cubicBezTo>
                  <a:cubicBezTo>
                    <a:pt x="513" y="356"/>
                    <a:pt x="448" y="374"/>
                    <a:pt x="380" y="374"/>
                  </a:cubicBezTo>
                  <a:cubicBezTo>
                    <a:pt x="262" y="374"/>
                    <a:pt x="180" y="321"/>
                    <a:pt x="176" y="319"/>
                  </a:cubicBezTo>
                  <a:cubicBezTo>
                    <a:pt x="176" y="319"/>
                    <a:pt x="176" y="319"/>
                    <a:pt x="176" y="319"/>
                  </a:cubicBezTo>
                  <a:cubicBezTo>
                    <a:pt x="108" y="279"/>
                    <a:pt x="65" y="205"/>
                    <a:pt x="65" y="125"/>
                  </a:cubicBezTo>
                  <a:cubicBezTo>
                    <a:pt x="65" y="112"/>
                    <a:pt x="66" y="99"/>
                    <a:pt x="69" y="86"/>
                  </a:cubicBezTo>
                  <a:cubicBezTo>
                    <a:pt x="70" y="79"/>
                    <a:pt x="61" y="76"/>
                    <a:pt x="57" y="81"/>
                  </a:cubicBezTo>
                  <a:cubicBezTo>
                    <a:pt x="21" y="139"/>
                    <a:pt x="3" y="203"/>
                    <a:pt x="2" y="275"/>
                  </a:cubicBezTo>
                  <a:cubicBezTo>
                    <a:pt x="0" y="517"/>
                    <a:pt x="156" y="664"/>
                    <a:pt x="182" y="686"/>
                  </a:cubicBezTo>
                  <a:cubicBezTo>
                    <a:pt x="182" y="687"/>
                    <a:pt x="183" y="687"/>
                    <a:pt x="185" y="688"/>
                  </a:cubicBezTo>
                  <a:cubicBezTo>
                    <a:pt x="219" y="694"/>
                    <a:pt x="254" y="697"/>
                    <a:pt x="289" y="697"/>
                  </a:cubicBezTo>
                  <a:cubicBezTo>
                    <a:pt x="604" y="697"/>
                    <a:pt x="861" y="441"/>
                    <a:pt x="861" y="125"/>
                  </a:cubicBezTo>
                  <a:cubicBezTo>
                    <a:pt x="861" y="85"/>
                    <a:pt x="857" y="45"/>
                    <a:pt x="849" y="6"/>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98" name="Google Shape;998;p44"/>
            <p:cNvSpPr/>
            <p:nvPr/>
          </p:nvSpPr>
          <p:spPr>
            <a:xfrm>
              <a:off x="9878272" y="2791266"/>
              <a:ext cx="459066" cy="594405"/>
            </a:xfrm>
            <a:custGeom>
              <a:rect b="b" l="l" r="r" t="t"/>
              <a:pathLst>
                <a:path extrusionOk="0" h="945" w="729">
                  <a:moveTo>
                    <a:pt x="717" y="228"/>
                  </a:moveTo>
                  <a:cubicBezTo>
                    <a:pt x="722" y="233"/>
                    <a:pt x="729" y="227"/>
                    <a:pt x="726" y="221"/>
                  </a:cubicBezTo>
                  <a:cubicBezTo>
                    <a:pt x="694" y="161"/>
                    <a:pt x="647" y="112"/>
                    <a:pt x="586" y="76"/>
                  </a:cubicBezTo>
                  <a:cubicBezTo>
                    <a:pt x="500" y="26"/>
                    <a:pt x="406" y="0"/>
                    <a:pt x="307" y="0"/>
                  </a:cubicBezTo>
                  <a:cubicBezTo>
                    <a:pt x="221" y="0"/>
                    <a:pt x="157" y="20"/>
                    <a:pt x="140" y="26"/>
                  </a:cubicBezTo>
                  <a:cubicBezTo>
                    <a:pt x="139" y="26"/>
                    <a:pt x="138" y="27"/>
                    <a:pt x="137" y="27"/>
                  </a:cubicBezTo>
                  <a:cubicBezTo>
                    <a:pt x="49" y="131"/>
                    <a:pt x="0" y="263"/>
                    <a:pt x="0" y="399"/>
                  </a:cubicBezTo>
                  <a:cubicBezTo>
                    <a:pt x="0" y="649"/>
                    <a:pt x="163" y="868"/>
                    <a:pt x="396" y="943"/>
                  </a:cubicBezTo>
                  <a:cubicBezTo>
                    <a:pt x="401" y="945"/>
                    <a:pt x="406" y="938"/>
                    <a:pt x="402" y="934"/>
                  </a:cubicBezTo>
                  <a:cubicBezTo>
                    <a:pt x="387" y="917"/>
                    <a:pt x="371" y="896"/>
                    <a:pt x="354" y="870"/>
                  </a:cubicBezTo>
                  <a:cubicBezTo>
                    <a:pt x="310" y="803"/>
                    <a:pt x="258" y="693"/>
                    <a:pt x="259" y="549"/>
                  </a:cubicBezTo>
                  <a:cubicBezTo>
                    <a:pt x="260" y="423"/>
                    <a:pt x="315" y="337"/>
                    <a:pt x="360" y="286"/>
                  </a:cubicBezTo>
                  <a:cubicBezTo>
                    <a:pt x="410" y="231"/>
                    <a:pt x="459" y="206"/>
                    <a:pt x="461" y="205"/>
                  </a:cubicBezTo>
                  <a:cubicBezTo>
                    <a:pt x="461" y="205"/>
                    <a:pt x="461" y="205"/>
                    <a:pt x="461" y="205"/>
                  </a:cubicBezTo>
                  <a:cubicBezTo>
                    <a:pt x="495" y="185"/>
                    <a:pt x="533" y="175"/>
                    <a:pt x="572" y="175"/>
                  </a:cubicBezTo>
                  <a:cubicBezTo>
                    <a:pt x="627" y="175"/>
                    <a:pt x="678" y="195"/>
                    <a:pt x="717" y="228"/>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99" name="Google Shape;999;p44"/>
            <p:cNvSpPr/>
            <p:nvPr/>
          </p:nvSpPr>
          <p:spPr>
            <a:xfrm>
              <a:off x="9994853" y="2682320"/>
              <a:ext cx="583546" cy="500170"/>
            </a:xfrm>
            <a:custGeom>
              <a:rect b="b" l="l" r="r" t="t"/>
              <a:pathLst>
                <a:path extrusionOk="0" h="795" w="927">
                  <a:moveTo>
                    <a:pt x="660" y="746"/>
                  </a:moveTo>
                  <a:cubicBezTo>
                    <a:pt x="871" y="626"/>
                    <a:pt x="920" y="418"/>
                    <a:pt x="927" y="385"/>
                  </a:cubicBezTo>
                  <a:cubicBezTo>
                    <a:pt x="927" y="384"/>
                    <a:pt x="927" y="383"/>
                    <a:pt x="926" y="381"/>
                  </a:cubicBezTo>
                  <a:cubicBezTo>
                    <a:pt x="846" y="153"/>
                    <a:pt x="630" y="0"/>
                    <a:pt x="387" y="0"/>
                  </a:cubicBezTo>
                  <a:cubicBezTo>
                    <a:pt x="245" y="0"/>
                    <a:pt x="109" y="53"/>
                    <a:pt x="4" y="147"/>
                  </a:cubicBezTo>
                  <a:cubicBezTo>
                    <a:pt x="0" y="151"/>
                    <a:pt x="4" y="159"/>
                    <a:pt x="10" y="158"/>
                  </a:cubicBezTo>
                  <a:cubicBezTo>
                    <a:pt x="39" y="152"/>
                    <a:pt x="78" y="147"/>
                    <a:pt x="122" y="147"/>
                  </a:cubicBezTo>
                  <a:cubicBezTo>
                    <a:pt x="226" y="147"/>
                    <a:pt x="324" y="174"/>
                    <a:pt x="414" y="227"/>
                  </a:cubicBezTo>
                  <a:cubicBezTo>
                    <a:pt x="522" y="290"/>
                    <a:pt x="570" y="381"/>
                    <a:pt x="591" y="446"/>
                  </a:cubicBezTo>
                  <a:cubicBezTo>
                    <a:pt x="613" y="514"/>
                    <a:pt x="611" y="567"/>
                    <a:pt x="611" y="573"/>
                  </a:cubicBezTo>
                  <a:cubicBezTo>
                    <a:pt x="611" y="669"/>
                    <a:pt x="549" y="752"/>
                    <a:pt x="463" y="783"/>
                  </a:cubicBezTo>
                  <a:cubicBezTo>
                    <a:pt x="457" y="785"/>
                    <a:pt x="458" y="795"/>
                    <a:pt x="465" y="795"/>
                  </a:cubicBezTo>
                  <a:cubicBezTo>
                    <a:pt x="469" y="795"/>
                    <a:pt x="474" y="795"/>
                    <a:pt x="478" y="795"/>
                  </a:cubicBezTo>
                  <a:cubicBezTo>
                    <a:pt x="541" y="795"/>
                    <a:pt x="602" y="778"/>
                    <a:pt x="660" y="746"/>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000" name="Google Shape;1000;p44"/>
          <p:cNvGrpSpPr/>
          <p:nvPr/>
        </p:nvGrpSpPr>
        <p:grpSpPr>
          <a:xfrm>
            <a:off x="7549143" y="1550278"/>
            <a:ext cx="445700" cy="445701"/>
            <a:chOff x="10914618" y="2682187"/>
            <a:chExt cx="720033" cy="720033"/>
          </a:xfrm>
        </p:grpSpPr>
        <p:sp>
          <p:nvSpPr>
            <p:cNvPr id="1001" name="Google Shape;1001;p44"/>
            <p:cNvSpPr/>
            <p:nvPr/>
          </p:nvSpPr>
          <p:spPr>
            <a:xfrm>
              <a:off x="11401733" y="2955582"/>
              <a:ext cx="229448" cy="412406"/>
            </a:xfrm>
            <a:custGeom>
              <a:rect b="b" l="l" r="r" t="t"/>
              <a:pathLst>
                <a:path extrusionOk="0" h="602" w="335">
                  <a:moveTo>
                    <a:pt x="335" y="194"/>
                  </a:moveTo>
                  <a:cubicBezTo>
                    <a:pt x="0" y="0"/>
                    <a:pt x="0" y="0"/>
                    <a:pt x="0" y="0"/>
                  </a:cubicBezTo>
                  <a:cubicBezTo>
                    <a:pt x="24" y="37"/>
                    <a:pt x="38" y="81"/>
                    <a:pt x="38" y="126"/>
                  </a:cubicBezTo>
                  <a:cubicBezTo>
                    <a:pt x="38" y="602"/>
                    <a:pt x="38" y="602"/>
                    <a:pt x="38" y="602"/>
                  </a:cubicBezTo>
                  <a:cubicBezTo>
                    <a:pt x="200" y="525"/>
                    <a:pt x="312" y="371"/>
                    <a:pt x="335" y="194"/>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02" name="Google Shape;1002;p44"/>
            <p:cNvSpPr/>
            <p:nvPr/>
          </p:nvSpPr>
          <p:spPr>
            <a:xfrm>
              <a:off x="10914618" y="3012482"/>
              <a:ext cx="370771" cy="315723"/>
            </a:xfrm>
            <a:custGeom>
              <a:rect b="b" l="l" r="r" t="t"/>
              <a:pathLst>
                <a:path extrusionOk="0" h="461" w="542">
                  <a:moveTo>
                    <a:pt x="207" y="461"/>
                  </a:moveTo>
                  <a:cubicBezTo>
                    <a:pt x="542" y="267"/>
                    <a:pt x="542" y="267"/>
                    <a:pt x="542" y="267"/>
                  </a:cubicBezTo>
                  <a:cubicBezTo>
                    <a:pt x="537" y="268"/>
                    <a:pt x="531" y="268"/>
                    <a:pt x="526" y="268"/>
                  </a:cubicBezTo>
                  <a:cubicBezTo>
                    <a:pt x="486" y="268"/>
                    <a:pt x="446" y="257"/>
                    <a:pt x="411" y="236"/>
                  </a:cubicBezTo>
                  <a:cubicBezTo>
                    <a:pt x="2" y="0"/>
                    <a:pt x="2" y="0"/>
                    <a:pt x="2" y="0"/>
                  </a:cubicBezTo>
                  <a:cubicBezTo>
                    <a:pt x="1" y="15"/>
                    <a:pt x="0" y="29"/>
                    <a:pt x="0" y="43"/>
                  </a:cubicBezTo>
                  <a:cubicBezTo>
                    <a:pt x="0" y="209"/>
                    <a:pt x="76" y="361"/>
                    <a:pt x="207" y="461"/>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03" name="Google Shape;1003;p44"/>
            <p:cNvSpPr/>
            <p:nvPr/>
          </p:nvSpPr>
          <p:spPr>
            <a:xfrm>
              <a:off x="11136202" y="2682187"/>
              <a:ext cx="343016" cy="292593"/>
            </a:xfrm>
            <a:custGeom>
              <a:rect b="b" l="l" r="r" t="t"/>
              <a:pathLst>
                <a:path extrusionOk="0" h="427" w="501">
                  <a:moveTo>
                    <a:pt x="93" y="329"/>
                  </a:moveTo>
                  <a:cubicBezTo>
                    <a:pt x="501" y="93"/>
                    <a:pt x="501" y="93"/>
                    <a:pt x="501" y="93"/>
                  </a:cubicBezTo>
                  <a:cubicBezTo>
                    <a:pt x="413" y="32"/>
                    <a:pt x="310" y="0"/>
                    <a:pt x="202" y="0"/>
                  </a:cubicBezTo>
                  <a:cubicBezTo>
                    <a:pt x="132" y="0"/>
                    <a:pt x="64" y="13"/>
                    <a:pt x="0" y="40"/>
                  </a:cubicBezTo>
                  <a:cubicBezTo>
                    <a:pt x="0" y="427"/>
                    <a:pt x="0" y="427"/>
                    <a:pt x="0" y="427"/>
                  </a:cubicBezTo>
                  <a:cubicBezTo>
                    <a:pt x="20" y="387"/>
                    <a:pt x="52" y="352"/>
                    <a:pt x="93" y="329"/>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04" name="Google Shape;1004;p44"/>
            <p:cNvSpPr/>
            <p:nvPr/>
          </p:nvSpPr>
          <p:spPr>
            <a:xfrm>
              <a:off x="10917856" y="2716419"/>
              <a:ext cx="230142" cy="411712"/>
            </a:xfrm>
            <a:custGeom>
              <a:rect b="b" l="l" r="r" t="t"/>
              <a:pathLst>
                <a:path extrusionOk="0" h="601" w="336">
                  <a:moveTo>
                    <a:pt x="0" y="408"/>
                  </a:moveTo>
                  <a:cubicBezTo>
                    <a:pt x="336" y="601"/>
                    <a:pt x="336" y="601"/>
                    <a:pt x="336" y="601"/>
                  </a:cubicBezTo>
                  <a:cubicBezTo>
                    <a:pt x="311" y="565"/>
                    <a:pt x="297" y="521"/>
                    <a:pt x="297" y="475"/>
                  </a:cubicBezTo>
                  <a:cubicBezTo>
                    <a:pt x="297" y="0"/>
                    <a:pt x="297" y="0"/>
                    <a:pt x="297" y="0"/>
                  </a:cubicBezTo>
                  <a:cubicBezTo>
                    <a:pt x="135" y="76"/>
                    <a:pt x="23" y="231"/>
                    <a:pt x="0" y="408"/>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05" name="Google Shape;1005;p44"/>
            <p:cNvSpPr/>
            <p:nvPr/>
          </p:nvSpPr>
          <p:spPr>
            <a:xfrm>
              <a:off x="11069819" y="3108934"/>
              <a:ext cx="343016" cy="293287"/>
            </a:xfrm>
            <a:custGeom>
              <a:rect b="b" l="l" r="r" t="t"/>
              <a:pathLst>
                <a:path extrusionOk="0" h="428" w="501">
                  <a:moveTo>
                    <a:pt x="408" y="98"/>
                  </a:moveTo>
                  <a:cubicBezTo>
                    <a:pt x="0" y="334"/>
                    <a:pt x="0" y="334"/>
                    <a:pt x="0" y="334"/>
                  </a:cubicBezTo>
                  <a:cubicBezTo>
                    <a:pt x="88" y="396"/>
                    <a:pt x="191" y="428"/>
                    <a:pt x="299" y="428"/>
                  </a:cubicBezTo>
                  <a:cubicBezTo>
                    <a:pt x="369" y="428"/>
                    <a:pt x="437" y="414"/>
                    <a:pt x="501" y="388"/>
                  </a:cubicBezTo>
                  <a:cubicBezTo>
                    <a:pt x="501" y="0"/>
                    <a:pt x="501" y="0"/>
                    <a:pt x="501" y="0"/>
                  </a:cubicBezTo>
                  <a:cubicBezTo>
                    <a:pt x="481" y="41"/>
                    <a:pt x="449" y="76"/>
                    <a:pt x="408" y="9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06" name="Google Shape;1006;p44"/>
            <p:cNvSpPr/>
            <p:nvPr/>
          </p:nvSpPr>
          <p:spPr>
            <a:xfrm>
              <a:off x="11263647" y="2756203"/>
              <a:ext cx="371003" cy="315723"/>
            </a:xfrm>
            <a:custGeom>
              <a:rect b="b" l="l" r="r" t="t"/>
              <a:pathLst>
                <a:path extrusionOk="0" h="461" w="542">
                  <a:moveTo>
                    <a:pt x="131" y="225"/>
                  </a:moveTo>
                  <a:cubicBezTo>
                    <a:pt x="540" y="461"/>
                    <a:pt x="540" y="461"/>
                    <a:pt x="540" y="461"/>
                  </a:cubicBezTo>
                  <a:cubicBezTo>
                    <a:pt x="541" y="446"/>
                    <a:pt x="542" y="432"/>
                    <a:pt x="542" y="417"/>
                  </a:cubicBezTo>
                  <a:cubicBezTo>
                    <a:pt x="542" y="252"/>
                    <a:pt x="466" y="100"/>
                    <a:pt x="335" y="0"/>
                  </a:cubicBezTo>
                  <a:cubicBezTo>
                    <a:pt x="0" y="194"/>
                    <a:pt x="0" y="194"/>
                    <a:pt x="0" y="194"/>
                  </a:cubicBezTo>
                  <a:cubicBezTo>
                    <a:pt x="5" y="193"/>
                    <a:pt x="11" y="193"/>
                    <a:pt x="16" y="193"/>
                  </a:cubicBezTo>
                  <a:cubicBezTo>
                    <a:pt x="57" y="193"/>
                    <a:pt x="96" y="204"/>
                    <a:pt x="131" y="225"/>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007" name="Google Shape;1007;p44"/>
          <p:cNvGrpSpPr/>
          <p:nvPr/>
        </p:nvGrpSpPr>
        <p:grpSpPr>
          <a:xfrm>
            <a:off x="1772664" y="843057"/>
            <a:ext cx="361521" cy="445816"/>
            <a:chOff x="1582665" y="1011072"/>
            <a:chExt cx="584040" cy="720220"/>
          </a:xfrm>
        </p:grpSpPr>
        <p:sp>
          <p:nvSpPr>
            <p:cNvPr id="1008" name="Google Shape;1008;p44"/>
            <p:cNvSpPr/>
            <p:nvPr/>
          </p:nvSpPr>
          <p:spPr>
            <a:xfrm>
              <a:off x="1638485" y="1571653"/>
              <a:ext cx="449564" cy="159640"/>
            </a:xfrm>
            <a:custGeom>
              <a:rect b="b" l="l" r="r" t="t"/>
              <a:pathLst>
                <a:path extrusionOk="0" h="273" w="767">
                  <a:moveTo>
                    <a:pt x="8" y="71"/>
                  </a:moveTo>
                  <a:cubicBezTo>
                    <a:pt x="26" y="131"/>
                    <a:pt x="228" y="66"/>
                    <a:pt x="244" y="81"/>
                  </a:cubicBezTo>
                  <a:cubicBezTo>
                    <a:pt x="269" y="104"/>
                    <a:pt x="240" y="171"/>
                    <a:pt x="254" y="194"/>
                  </a:cubicBezTo>
                  <a:cubicBezTo>
                    <a:pt x="274" y="228"/>
                    <a:pt x="588" y="273"/>
                    <a:pt x="743" y="165"/>
                  </a:cubicBezTo>
                  <a:cubicBezTo>
                    <a:pt x="767" y="149"/>
                    <a:pt x="749" y="103"/>
                    <a:pt x="751" y="0"/>
                  </a:cubicBezTo>
                  <a:cubicBezTo>
                    <a:pt x="16" y="0"/>
                    <a:pt x="16" y="0"/>
                    <a:pt x="16" y="0"/>
                  </a:cubicBezTo>
                  <a:cubicBezTo>
                    <a:pt x="10" y="17"/>
                    <a:pt x="0" y="43"/>
                    <a:pt x="8" y="71"/>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09" name="Google Shape;1009;p44"/>
            <p:cNvSpPr/>
            <p:nvPr/>
          </p:nvSpPr>
          <p:spPr>
            <a:xfrm>
              <a:off x="1590507" y="1435245"/>
              <a:ext cx="515072" cy="136407"/>
            </a:xfrm>
            <a:custGeom>
              <a:rect b="b" l="l" r="r" t="t"/>
              <a:pathLst>
                <a:path extrusionOk="0" h="233" w="879">
                  <a:moveTo>
                    <a:pt x="75" y="52"/>
                  </a:moveTo>
                  <a:cubicBezTo>
                    <a:pt x="81" y="64"/>
                    <a:pt x="64" y="89"/>
                    <a:pt x="66" y="104"/>
                  </a:cubicBezTo>
                  <a:cubicBezTo>
                    <a:pt x="68" y="117"/>
                    <a:pt x="105" y="132"/>
                    <a:pt x="105" y="132"/>
                  </a:cubicBezTo>
                  <a:cubicBezTo>
                    <a:pt x="105" y="132"/>
                    <a:pt x="78" y="157"/>
                    <a:pt x="77" y="169"/>
                  </a:cubicBezTo>
                  <a:cubicBezTo>
                    <a:pt x="76" y="182"/>
                    <a:pt x="101" y="204"/>
                    <a:pt x="101" y="218"/>
                  </a:cubicBezTo>
                  <a:cubicBezTo>
                    <a:pt x="102" y="221"/>
                    <a:pt x="100" y="227"/>
                    <a:pt x="98" y="233"/>
                  </a:cubicBezTo>
                  <a:cubicBezTo>
                    <a:pt x="833" y="233"/>
                    <a:pt x="833" y="233"/>
                    <a:pt x="833" y="233"/>
                  </a:cubicBezTo>
                  <a:cubicBezTo>
                    <a:pt x="834" y="202"/>
                    <a:pt x="837" y="167"/>
                    <a:pt x="843" y="126"/>
                  </a:cubicBezTo>
                  <a:cubicBezTo>
                    <a:pt x="850" y="80"/>
                    <a:pt x="863" y="39"/>
                    <a:pt x="879" y="0"/>
                  </a:cubicBezTo>
                  <a:cubicBezTo>
                    <a:pt x="0" y="0"/>
                    <a:pt x="0" y="0"/>
                    <a:pt x="0" y="0"/>
                  </a:cubicBezTo>
                  <a:cubicBezTo>
                    <a:pt x="22" y="20"/>
                    <a:pt x="65" y="34"/>
                    <a:pt x="75" y="52"/>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10" name="Google Shape;1010;p44"/>
            <p:cNvSpPr/>
            <p:nvPr/>
          </p:nvSpPr>
          <p:spPr>
            <a:xfrm>
              <a:off x="1582665" y="1299068"/>
              <a:ext cx="576890" cy="136177"/>
            </a:xfrm>
            <a:custGeom>
              <a:rect b="b" l="l" r="r" t="t"/>
              <a:pathLst>
                <a:path extrusionOk="0" h="233" w="984">
                  <a:moveTo>
                    <a:pt x="984" y="0"/>
                  </a:moveTo>
                  <a:cubicBezTo>
                    <a:pt x="119" y="0"/>
                    <a:pt x="119" y="0"/>
                    <a:pt x="119" y="0"/>
                  </a:cubicBezTo>
                  <a:cubicBezTo>
                    <a:pt x="121" y="7"/>
                    <a:pt x="122" y="14"/>
                    <a:pt x="121" y="20"/>
                  </a:cubicBezTo>
                  <a:cubicBezTo>
                    <a:pt x="115" y="71"/>
                    <a:pt x="3" y="151"/>
                    <a:pt x="1" y="207"/>
                  </a:cubicBezTo>
                  <a:cubicBezTo>
                    <a:pt x="0" y="217"/>
                    <a:pt x="5" y="225"/>
                    <a:pt x="13" y="233"/>
                  </a:cubicBezTo>
                  <a:cubicBezTo>
                    <a:pt x="892" y="233"/>
                    <a:pt x="892" y="233"/>
                    <a:pt x="892" y="233"/>
                  </a:cubicBezTo>
                  <a:cubicBezTo>
                    <a:pt x="910" y="190"/>
                    <a:pt x="932" y="150"/>
                    <a:pt x="954" y="106"/>
                  </a:cubicBezTo>
                  <a:cubicBezTo>
                    <a:pt x="965" y="83"/>
                    <a:pt x="977" y="45"/>
                    <a:pt x="984"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11" name="Google Shape;1011;p44"/>
            <p:cNvSpPr/>
            <p:nvPr/>
          </p:nvSpPr>
          <p:spPr>
            <a:xfrm>
              <a:off x="1665934" y="1011072"/>
              <a:ext cx="484393" cy="151589"/>
            </a:xfrm>
            <a:custGeom>
              <a:rect b="b" l="l" r="r" t="t"/>
              <a:pathLst>
                <a:path extrusionOk="0" h="259" w="826">
                  <a:moveTo>
                    <a:pt x="691" y="105"/>
                  </a:moveTo>
                  <a:cubicBezTo>
                    <a:pt x="485" y="0"/>
                    <a:pt x="280" y="20"/>
                    <a:pt x="171" y="77"/>
                  </a:cubicBezTo>
                  <a:cubicBezTo>
                    <a:pt x="84" y="123"/>
                    <a:pt x="31" y="190"/>
                    <a:pt x="0" y="259"/>
                  </a:cubicBezTo>
                  <a:cubicBezTo>
                    <a:pt x="826" y="259"/>
                    <a:pt x="826" y="259"/>
                    <a:pt x="826" y="259"/>
                  </a:cubicBezTo>
                  <a:cubicBezTo>
                    <a:pt x="803" y="196"/>
                    <a:pt x="762" y="140"/>
                    <a:pt x="691" y="105"/>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12" name="Google Shape;1012;p44"/>
            <p:cNvSpPr/>
            <p:nvPr/>
          </p:nvSpPr>
          <p:spPr>
            <a:xfrm>
              <a:off x="1639639" y="1162661"/>
              <a:ext cx="527066" cy="136407"/>
            </a:xfrm>
            <a:custGeom>
              <a:rect b="b" l="l" r="r" t="t"/>
              <a:pathLst>
                <a:path extrusionOk="0" h="233" w="899">
                  <a:moveTo>
                    <a:pt x="871" y="0"/>
                  </a:moveTo>
                  <a:cubicBezTo>
                    <a:pt x="45" y="0"/>
                    <a:pt x="45" y="0"/>
                    <a:pt x="45" y="0"/>
                  </a:cubicBezTo>
                  <a:cubicBezTo>
                    <a:pt x="20" y="53"/>
                    <a:pt x="9" y="106"/>
                    <a:pt x="4" y="150"/>
                  </a:cubicBezTo>
                  <a:cubicBezTo>
                    <a:pt x="0" y="184"/>
                    <a:pt x="15" y="210"/>
                    <a:pt x="22" y="233"/>
                  </a:cubicBezTo>
                  <a:cubicBezTo>
                    <a:pt x="887" y="233"/>
                    <a:pt x="887" y="233"/>
                    <a:pt x="887" y="233"/>
                  </a:cubicBezTo>
                  <a:cubicBezTo>
                    <a:pt x="898" y="163"/>
                    <a:pt x="899" y="77"/>
                    <a:pt x="87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013" name="Google Shape;1013;p44"/>
          <p:cNvGrpSpPr/>
          <p:nvPr/>
        </p:nvGrpSpPr>
        <p:grpSpPr>
          <a:xfrm>
            <a:off x="2374048" y="843078"/>
            <a:ext cx="379481" cy="445796"/>
            <a:chOff x="2554206" y="1011105"/>
            <a:chExt cx="613055" cy="720187"/>
          </a:xfrm>
        </p:grpSpPr>
        <p:sp>
          <p:nvSpPr>
            <p:cNvPr id="1014" name="Google Shape;1014;p44"/>
            <p:cNvSpPr/>
            <p:nvPr/>
          </p:nvSpPr>
          <p:spPr>
            <a:xfrm flipH="1">
              <a:off x="2721847" y="1011105"/>
              <a:ext cx="445414" cy="388012"/>
            </a:xfrm>
            <a:custGeom>
              <a:rect b="b" l="l" r="r" t="t"/>
              <a:pathLst>
                <a:path extrusionOk="0" h="771" w="885">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15" name="Google Shape;1015;p44"/>
            <p:cNvSpPr/>
            <p:nvPr/>
          </p:nvSpPr>
          <p:spPr>
            <a:xfrm flipH="1">
              <a:off x="2554206" y="1072424"/>
              <a:ext cx="329184" cy="568718"/>
            </a:xfrm>
            <a:custGeom>
              <a:rect b="b" l="l" r="r" t="t"/>
              <a:pathLst>
                <a:path extrusionOk="0" h="1130" w="654">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16" name="Google Shape;1016;p44"/>
            <p:cNvSpPr/>
            <p:nvPr/>
          </p:nvSpPr>
          <p:spPr>
            <a:xfrm flipH="1">
              <a:off x="2750903" y="1372925"/>
              <a:ext cx="354381" cy="358367"/>
            </a:xfrm>
            <a:custGeom>
              <a:rect b="b" l="l" r="r" t="t"/>
              <a:pathLst>
                <a:path extrusionOk="0" h="712" w="704">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017" name="Google Shape;1017;p44"/>
          <p:cNvGrpSpPr/>
          <p:nvPr/>
        </p:nvGrpSpPr>
        <p:grpSpPr>
          <a:xfrm>
            <a:off x="6922223" y="797418"/>
            <a:ext cx="460705" cy="491455"/>
            <a:chOff x="9901824" y="937343"/>
            <a:chExt cx="744273" cy="793950"/>
          </a:xfrm>
        </p:grpSpPr>
        <p:grpSp>
          <p:nvGrpSpPr>
            <p:cNvPr id="1018" name="Google Shape;1018;p44"/>
            <p:cNvGrpSpPr/>
            <p:nvPr/>
          </p:nvGrpSpPr>
          <p:grpSpPr>
            <a:xfrm>
              <a:off x="9901824" y="937343"/>
              <a:ext cx="744273" cy="793950"/>
              <a:chOff x="9901824" y="937343"/>
              <a:chExt cx="744273" cy="793950"/>
            </a:xfrm>
          </p:grpSpPr>
          <p:sp>
            <p:nvSpPr>
              <p:cNvPr id="1019" name="Google Shape;1019;p44"/>
              <p:cNvSpPr/>
              <p:nvPr/>
            </p:nvSpPr>
            <p:spPr>
              <a:xfrm>
                <a:off x="10463799" y="1043794"/>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20" name="Google Shape;1020;p44"/>
              <p:cNvSpPr/>
              <p:nvPr/>
            </p:nvSpPr>
            <p:spPr>
              <a:xfrm>
                <a:off x="10546077" y="1303491"/>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21" name="Google Shape;1021;p44"/>
              <p:cNvSpPr/>
              <p:nvPr/>
            </p:nvSpPr>
            <p:spPr>
              <a:xfrm>
                <a:off x="10463799" y="1499539"/>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22" name="Google Shape;1022;p44"/>
              <p:cNvSpPr/>
              <p:nvPr/>
            </p:nvSpPr>
            <p:spPr>
              <a:xfrm>
                <a:off x="10008275" y="1500204"/>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23" name="Google Shape;1023;p44"/>
              <p:cNvSpPr/>
              <p:nvPr/>
            </p:nvSpPr>
            <p:spPr>
              <a:xfrm>
                <a:off x="9901824" y="1303934"/>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24" name="Google Shape;1024;p44"/>
              <p:cNvSpPr/>
              <p:nvPr/>
            </p:nvSpPr>
            <p:spPr>
              <a:xfrm>
                <a:off x="10008275" y="1044237"/>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25" name="Google Shape;1025;p44"/>
              <p:cNvSpPr/>
              <p:nvPr/>
            </p:nvSpPr>
            <p:spPr>
              <a:xfrm>
                <a:off x="10267751" y="937343"/>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26" name="Google Shape;1026;p44"/>
              <p:cNvSpPr/>
              <p:nvPr/>
            </p:nvSpPr>
            <p:spPr>
              <a:xfrm>
                <a:off x="10183698" y="1629498"/>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27" name="Google Shape;1027;p44"/>
              <p:cNvSpPr/>
              <p:nvPr/>
            </p:nvSpPr>
            <p:spPr>
              <a:xfrm>
                <a:off x="10188356" y="1667865"/>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28" name="Google Shape;1028;p44"/>
              <p:cNvSpPr/>
              <p:nvPr/>
            </p:nvSpPr>
            <p:spPr>
              <a:xfrm>
                <a:off x="10212751" y="1705567"/>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sp>
          <p:nvSpPr>
            <p:cNvPr id="1029" name="Google Shape;1029;p44"/>
            <p:cNvSpPr/>
            <p:nvPr/>
          </p:nvSpPr>
          <p:spPr>
            <a:xfrm>
              <a:off x="10047751" y="1220548"/>
              <a:ext cx="217117" cy="205362"/>
            </a:xfrm>
            <a:custGeom>
              <a:rect b="b" l="l" r="r" t="t"/>
              <a:pathLst>
                <a:path extrusionOk="0" h="359" w="380">
                  <a:moveTo>
                    <a:pt x="63" y="268"/>
                  </a:moveTo>
                  <a:cubicBezTo>
                    <a:pt x="78" y="297"/>
                    <a:pt x="94" y="324"/>
                    <a:pt x="108" y="350"/>
                  </a:cubicBezTo>
                  <a:cubicBezTo>
                    <a:pt x="113" y="359"/>
                    <a:pt x="113" y="359"/>
                    <a:pt x="113" y="359"/>
                  </a:cubicBezTo>
                  <a:cubicBezTo>
                    <a:pt x="380" y="206"/>
                    <a:pt x="380" y="206"/>
                    <a:pt x="380" y="206"/>
                  </a:cubicBezTo>
                  <a:cubicBezTo>
                    <a:pt x="23" y="0"/>
                    <a:pt x="23" y="0"/>
                    <a:pt x="23" y="0"/>
                  </a:cubicBezTo>
                  <a:cubicBezTo>
                    <a:pt x="22" y="2"/>
                    <a:pt x="22" y="4"/>
                    <a:pt x="21" y="6"/>
                  </a:cubicBezTo>
                  <a:cubicBezTo>
                    <a:pt x="21" y="6"/>
                    <a:pt x="21" y="6"/>
                    <a:pt x="21" y="6"/>
                  </a:cubicBezTo>
                  <a:cubicBezTo>
                    <a:pt x="0" y="88"/>
                    <a:pt x="14" y="174"/>
                    <a:pt x="63" y="268"/>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30" name="Google Shape;1030;p44"/>
            <p:cNvSpPr/>
            <p:nvPr/>
          </p:nvSpPr>
          <p:spPr>
            <a:xfrm>
              <a:off x="10063053" y="1080830"/>
              <a:ext cx="205806" cy="250604"/>
            </a:xfrm>
            <a:custGeom>
              <a:rect b="b" l="l" r="r" t="t"/>
              <a:pathLst>
                <a:path extrusionOk="0" h="438" w="360">
                  <a:moveTo>
                    <a:pt x="0" y="230"/>
                  </a:moveTo>
                  <a:cubicBezTo>
                    <a:pt x="360" y="438"/>
                    <a:pt x="360" y="438"/>
                    <a:pt x="360" y="438"/>
                  </a:cubicBezTo>
                  <a:cubicBezTo>
                    <a:pt x="360" y="0"/>
                    <a:pt x="360" y="0"/>
                    <a:pt x="360" y="0"/>
                  </a:cubicBezTo>
                  <a:cubicBezTo>
                    <a:pt x="174" y="3"/>
                    <a:pt x="40" y="117"/>
                    <a:pt x="0" y="23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31" name="Google Shape;1031;p44"/>
            <p:cNvSpPr/>
            <p:nvPr/>
          </p:nvSpPr>
          <p:spPr>
            <a:xfrm>
              <a:off x="10276400" y="1080830"/>
              <a:ext cx="208024" cy="250604"/>
            </a:xfrm>
            <a:custGeom>
              <a:rect b="b" l="l" r="r" t="t"/>
              <a:pathLst>
                <a:path extrusionOk="0" h="438" w="364">
                  <a:moveTo>
                    <a:pt x="0" y="0"/>
                  </a:moveTo>
                  <a:cubicBezTo>
                    <a:pt x="0" y="438"/>
                    <a:pt x="0" y="438"/>
                    <a:pt x="0" y="438"/>
                  </a:cubicBezTo>
                  <a:cubicBezTo>
                    <a:pt x="364" y="228"/>
                    <a:pt x="364" y="228"/>
                    <a:pt x="364" y="228"/>
                  </a:cubicBezTo>
                  <a:cubicBezTo>
                    <a:pt x="323" y="115"/>
                    <a:pt x="186" y="1"/>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32" name="Google Shape;1032;p44"/>
            <p:cNvSpPr/>
            <p:nvPr/>
          </p:nvSpPr>
          <p:spPr>
            <a:xfrm>
              <a:off x="10280392" y="1218773"/>
              <a:ext cx="219334" cy="208689"/>
            </a:xfrm>
            <a:custGeom>
              <a:rect b="b" l="l" r="r" t="t"/>
              <a:pathLst>
                <a:path extrusionOk="0" h="365" w="384">
                  <a:moveTo>
                    <a:pt x="322" y="271"/>
                  </a:moveTo>
                  <a:cubicBezTo>
                    <a:pt x="371" y="177"/>
                    <a:pt x="384" y="91"/>
                    <a:pt x="364" y="9"/>
                  </a:cubicBezTo>
                  <a:cubicBezTo>
                    <a:pt x="364" y="9"/>
                    <a:pt x="364" y="9"/>
                    <a:pt x="364" y="9"/>
                  </a:cubicBezTo>
                  <a:cubicBezTo>
                    <a:pt x="363" y="6"/>
                    <a:pt x="362" y="3"/>
                    <a:pt x="361" y="0"/>
                  </a:cubicBezTo>
                  <a:cubicBezTo>
                    <a:pt x="0" y="209"/>
                    <a:pt x="0" y="209"/>
                    <a:pt x="0" y="209"/>
                  </a:cubicBezTo>
                  <a:cubicBezTo>
                    <a:pt x="270" y="365"/>
                    <a:pt x="270" y="365"/>
                    <a:pt x="270" y="365"/>
                  </a:cubicBezTo>
                  <a:cubicBezTo>
                    <a:pt x="277" y="353"/>
                    <a:pt x="277" y="353"/>
                    <a:pt x="277" y="353"/>
                  </a:cubicBezTo>
                  <a:cubicBezTo>
                    <a:pt x="291" y="327"/>
                    <a:pt x="307" y="300"/>
                    <a:pt x="322" y="27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33" name="Google Shape;1033;p44"/>
            <p:cNvSpPr/>
            <p:nvPr/>
          </p:nvSpPr>
          <p:spPr>
            <a:xfrm>
              <a:off x="10116279" y="1345184"/>
              <a:ext cx="152580" cy="267681"/>
            </a:xfrm>
            <a:custGeom>
              <a:rect b="b" l="l" r="r" t="t"/>
              <a:pathLst>
                <a:path extrusionOk="0" h="468" w="267">
                  <a:moveTo>
                    <a:pt x="267" y="468"/>
                  </a:moveTo>
                  <a:cubicBezTo>
                    <a:pt x="267" y="0"/>
                    <a:pt x="267" y="0"/>
                    <a:pt x="267" y="0"/>
                  </a:cubicBezTo>
                  <a:cubicBezTo>
                    <a:pt x="0" y="153"/>
                    <a:pt x="0" y="153"/>
                    <a:pt x="0" y="153"/>
                  </a:cubicBezTo>
                  <a:cubicBezTo>
                    <a:pt x="21" y="190"/>
                    <a:pt x="42" y="229"/>
                    <a:pt x="61" y="272"/>
                  </a:cubicBezTo>
                  <a:cubicBezTo>
                    <a:pt x="75" y="304"/>
                    <a:pt x="83" y="346"/>
                    <a:pt x="90" y="383"/>
                  </a:cubicBezTo>
                  <a:cubicBezTo>
                    <a:pt x="92" y="398"/>
                    <a:pt x="95" y="411"/>
                    <a:pt x="98" y="424"/>
                  </a:cubicBezTo>
                  <a:cubicBezTo>
                    <a:pt x="105" y="457"/>
                    <a:pt x="116" y="466"/>
                    <a:pt x="151" y="467"/>
                  </a:cubicBezTo>
                  <a:cubicBezTo>
                    <a:pt x="157" y="468"/>
                    <a:pt x="157" y="468"/>
                    <a:pt x="157" y="468"/>
                  </a:cubicBezTo>
                  <a:cubicBezTo>
                    <a:pt x="185" y="468"/>
                    <a:pt x="185" y="468"/>
                    <a:pt x="185" y="468"/>
                  </a:cubicBezTo>
                  <a:cubicBezTo>
                    <a:pt x="237" y="468"/>
                    <a:pt x="237" y="468"/>
                    <a:pt x="237" y="468"/>
                  </a:cubicBezTo>
                  <a:cubicBezTo>
                    <a:pt x="247" y="468"/>
                    <a:pt x="257" y="468"/>
                    <a:pt x="267" y="46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34" name="Google Shape;1034;p44"/>
            <p:cNvSpPr/>
            <p:nvPr/>
          </p:nvSpPr>
          <p:spPr>
            <a:xfrm>
              <a:off x="10276400" y="1345184"/>
              <a:ext cx="154798" cy="267681"/>
            </a:xfrm>
            <a:custGeom>
              <a:rect b="b" l="l" r="r" t="t"/>
              <a:pathLst>
                <a:path extrusionOk="0" h="468" w="271">
                  <a:moveTo>
                    <a:pt x="174" y="424"/>
                  </a:moveTo>
                  <a:cubicBezTo>
                    <a:pt x="177" y="411"/>
                    <a:pt x="180" y="398"/>
                    <a:pt x="182" y="383"/>
                  </a:cubicBezTo>
                  <a:cubicBezTo>
                    <a:pt x="189" y="346"/>
                    <a:pt x="197" y="304"/>
                    <a:pt x="211" y="272"/>
                  </a:cubicBezTo>
                  <a:cubicBezTo>
                    <a:pt x="230" y="229"/>
                    <a:pt x="251" y="191"/>
                    <a:pt x="271" y="156"/>
                  </a:cubicBezTo>
                  <a:cubicBezTo>
                    <a:pt x="0" y="0"/>
                    <a:pt x="0" y="0"/>
                    <a:pt x="0" y="0"/>
                  </a:cubicBezTo>
                  <a:cubicBezTo>
                    <a:pt x="0" y="467"/>
                    <a:pt x="0" y="467"/>
                    <a:pt x="0" y="467"/>
                  </a:cubicBezTo>
                  <a:cubicBezTo>
                    <a:pt x="5" y="467"/>
                    <a:pt x="5" y="467"/>
                    <a:pt x="5" y="467"/>
                  </a:cubicBezTo>
                  <a:cubicBezTo>
                    <a:pt x="5" y="468"/>
                    <a:pt x="5" y="468"/>
                    <a:pt x="5" y="468"/>
                  </a:cubicBezTo>
                  <a:cubicBezTo>
                    <a:pt x="5" y="468"/>
                    <a:pt x="5" y="468"/>
                    <a:pt x="5" y="468"/>
                  </a:cubicBezTo>
                  <a:cubicBezTo>
                    <a:pt x="15" y="468"/>
                    <a:pt x="25" y="468"/>
                    <a:pt x="36" y="468"/>
                  </a:cubicBezTo>
                  <a:cubicBezTo>
                    <a:pt x="42" y="467"/>
                    <a:pt x="42" y="467"/>
                    <a:pt x="42" y="467"/>
                  </a:cubicBezTo>
                  <a:cubicBezTo>
                    <a:pt x="94" y="468"/>
                    <a:pt x="94" y="468"/>
                    <a:pt x="94" y="468"/>
                  </a:cubicBezTo>
                  <a:cubicBezTo>
                    <a:pt x="101" y="468"/>
                    <a:pt x="108" y="468"/>
                    <a:pt x="115" y="467"/>
                  </a:cubicBezTo>
                  <a:cubicBezTo>
                    <a:pt x="157" y="467"/>
                    <a:pt x="167" y="456"/>
                    <a:pt x="174" y="424"/>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035" name="Google Shape;1035;p44"/>
          <p:cNvGrpSpPr/>
          <p:nvPr/>
        </p:nvGrpSpPr>
        <p:grpSpPr>
          <a:xfrm>
            <a:off x="2993392" y="843244"/>
            <a:ext cx="369868" cy="445629"/>
            <a:chOff x="3554761" y="1011374"/>
            <a:chExt cx="597525" cy="719918"/>
          </a:xfrm>
        </p:grpSpPr>
        <p:sp>
          <p:nvSpPr>
            <p:cNvPr id="1036" name="Google Shape;1036;p44"/>
            <p:cNvSpPr/>
            <p:nvPr/>
          </p:nvSpPr>
          <p:spPr>
            <a:xfrm>
              <a:off x="3615879" y="1376596"/>
              <a:ext cx="441685" cy="354696"/>
            </a:xfrm>
            <a:custGeom>
              <a:rect b="b" l="l" r="r" t="t"/>
              <a:pathLst>
                <a:path extrusionOk="0" h="638" w="797">
                  <a:moveTo>
                    <a:pt x="674" y="281"/>
                  </a:moveTo>
                  <a:cubicBezTo>
                    <a:pt x="667" y="288"/>
                    <a:pt x="658" y="291"/>
                    <a:pt x="648" y="290"/>
                  </a:cubicBezTo>
                  <a:cubicBezTo>
                    <a:pt x="634" y="289"/>
                    <a:pt x="620" y="281"/>
                    <a:pt x="608" y="269"/>
                  </a:cubicBezTo>
                  <a:cubicBezTo>
                    <a:pt x="595" y="257"/>
                    <a:pt x="588" y="243"/>
                    <a:pt x="586" y="228"/>
                  </a:cubicBezTo>
                  <a:cubicBezTo>
                    <a:pt x="585" y="219"/>
                    <a:pt x="589" y="209"/>
                    <a:pt x="595" y="202"/>
                  </a:cubicBezTo>
                  <a:cubicBezTo>
                    <a:pt x="602" y="195"/>
                    <a:pt x="612" y="192"/>
                    <a:pt x="622" y="193"/>
                  </a:cubicBezTo>
                  <a:cubicBezTo>
                    <a:pt x="433" y="4"/>
                    <a:pt x="433" y="4"/>
                    <a:pt x="433" y="4"/>
                  </a:cubicBezTo>
                  <a:cubicBezTo>
                    <a:pt x="429" y="0"/>
                    <a:pt x="423" y="0"/>
                    <a:pt x="419" y="4"/>
                  </a:cubicBezTo>
                  <a:cubicBezTo>
                    <a:pt x="216" y="207"/>
                    <a:pt x="216" y="207"/>
                    <a:pt x="216" y="207"/>
                  </a:cubicBezTo>
                  <a:cubicBezTo>
                    <a:pt x="214" y="209"/>
                    <a:pt x="212" y="210"/>
                    <a:pt x="209" y="210"/>
                  </a:cubicBezTo>
                  <a:cubicBezTo>
                    <a:pt x="208" y="210"/>
                    <a:pt x="206" y="210"/>
                    <a:pt x="205" y="209"/>
                  </a:cubicBezTo>
                  <a:cubicBezTo>
                    <a:pt x="201" y="204"/>
                    <a:pt x="197" y="200"/>
                    <a:pt x="198" y="193"/>
                  </a:cubicBezTo>
                  <a:cubicBezTo>
                    <a:pt x="199" y="190"/>
                    <a:pt x="200" y="186"/>
                    <a:pt x="201" y="182"/>
                  </a:cubicBezTo>
                  <a:cubicBezTo>
                    <a:pt x="204" y="171"/>
                    <a:pt x="195" y="161"/>
                    <a:pt x="184" y="162"/>
                  </a:cubicBezTo>
                  <a:cubicBezTo>
                    <a:pt x="172" y="163"/>
                    <a:pt x="161" y="170"/>
                    <a:pt x="153" y="179"/>
                  </a:cubicBezTo>
                  <a:cubicBezTo>
                    <a:pt x="144" y="187"/>
                    <a:pt x="137" y="198"/>
                    <a:pt x="136" y="210"/>
                  </a:cubicBezTo>
                  <a:cubicBezTo>
                    <a:pt x="135" y="221"/>
                    <a:pt x="145" y="230"/>
                    <a:pt x="156" y="227"/>
                  </a:cubicBezTo>
                  <a:cubicBezTo>
                    <a:pt x="160" y="226"/>
                    <a:pt x="164" y="225"/>
                    <a:pt x="167" y="224"/>
                  </a:cubicBezTo>
                  <a:cubicBezTo>
                    <a:pt x="174" y="223"/>
                    <a:pt x="178" y="227"/>
                    <a:pt x="183" y="231"/>
                  </a:cubicBezTo>
                  <a:cubicBezTo>
                    <a:pt x="184" y="232"/>
                    <a:pt x="184" y="234"/>
                    <a:pt x="184" y="235"/>
                  </a:cubicBezTo>
                  <a:cubicBezTo>
                    <a:pt x="184" y="237"/>
                    <a:pt x="183" y="240"/>
                    <a:pt x="181" y="242"/>
                  </a:cubicBezTo>
                  <a:cubicBezTo>
                    <a:pt x="4" y="419"/>
                    <a:pt x="4" y="419"/>
                    <a:pt x="4" y="419"/>
                  </a:cubicBezTo>
                  <a:cubicBezTo>
                    <a:pt x="0" y="423"/>
                    <a:pt x="1" y="427"/>
                    <a:pt x="2" y="430"/>
                  </a:cubicBezTo>
                  <a:cubicBezTo>
                    <a:pt x="32" y="483"/>
                    <a:pt x="232" y="420"/>
                    <a:pt x="247" y="435"/>
                  </a:cubicBezTo>
                  <a:cubicBezTo>
                    <a:pt x="274" y="459"/>
                    <a:pt x="244" y="530"/>
                    <a:pt x="258" y="554"/>
                  </a:cubicBezTo>
                  <a:cubicBezTo>
                    <a:pt x="279" y="589"/>
                    <a:pt x="609" y="638"/>
                    <a:pt x="773" y="524"/>
                  </a:cubicBezTo>
                  <a:cubicBezTo>
                    <a:pt x="797" y="507"/>
                    <a:pt x="779" y="460"/>
                    <a:pt x="781" y="357"/>
                  </a:cubicBezTo>
                  <a:cubicBezTo>
                    <a:pt x="781" y="354"/>
                    <a:pt x="780" y="352"/>
                    <a:pt x="779" y="350"/>
                  </a:cubicBezTo>
                  <a:cubicBezTo>
                    <a:pt x="683" y="255"/>
                    <a:pt x="683" y="255"/>
                    <a:pt x="683" y="255"/>
                  </a:cubicBezTo>
                  <a:cubicBezTo>
                    <a:pt x="684" y="265"/>
                    <a:pt x="681" y="274"/>
                    <a:pt x="674" y="28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37" name="Google Shape;1037;p44"/>
            <p:cNvSpPr/>
            <p:nvPr/>
          </p:nvSpPr>
          <p:spPr>
            <a:xfrm>
              <a:off x="3554761" y="1164199"/>
              <a:ext cx="288366" cy="430478"/>
            </a:xfrm>
            <a:custGeom>
              <a:rect b="b" l="l" r="r" t="t"/>
              <a:pathLst>
                <a:path extrusionOk="0" h="774" w="520">
                  <a:moveTo>
                    <a:pt x="2" y="460"/>
                  </a:moveTo>
                  <a:cubicBezTo>
                    <a:pt x="0" y="499"/>
                    <a:pt x="80" y="515"/>
                    <a:pt x="94" y="542"/>
                  </a:cubicBezTo>
                  <a:cubicBezTo>
                    <a:pt x="100" y="554"/>
                    <a:pt x="83" y="580"/>
                    <a:pt x="84" y="597"/>
                  </a:cubicBezTo>
                  <a:cubicBezTo>
                    <a:pt x="86" y="610"/>
                    <a:pt x="125" y="626"/>
                    <a:pt x="125" y="626"/>
                  </a:cubicBezTo>
                  <a:cubicBezTo>
                    <a:pt x="125" y="626"/>
                    <a:pt x="97" y="652"/>
                    <a:pt x="96" y="664"/>
                  </a:cubicBezTo>
                  <a:cubicBezTo>
                    <a:pt x="95" y="679"/>
                    <a:pt x="121" y="701"/>
                    <a:pt x="122" y="716"/>
                  </a:cubicBezTo>
                  <a:cubicBezTo>
                    <a:pt x="122" y="723"/>
                    <a:pt x="116" y="737"/>
                    <a:pt x="111" y="754"/>
                  </a:cubicBezTo>
                  <a:cubicBezTo>
                    <a:pt x="108" y="767"/>
                    <a:pt x="114" y="774"/>
                    <a:pt x="127" y="763"/>
                  </a:cubicBezTo>
                  <a:cubicBezTo>
                    <a:pt x="265" y="624"/>
                    <a:pt x="265" y="624"/>
                    <a:pt x="265" y="624"/>
                  </a:cubicBezTo>
                  <a:cubicBezTo>
                    <a:pt x="255" y="626"/>
                    <a:pt x="246" y="622"/>
                    <a:pt x="239" y="615"/>
                  </a:cubicBezTo>
                  <a:cubicBezTo>
                    <a:pt x="232" y="609"/>
                    <a:pt x="229" y="599"/>
                    <a:pt x="230" y="589"/>
                  </a:cubicBezTo>
                  <a:cubicBezTo>
                    <a:pt x="231" y="575"/>
                    <a:pt x="239" y="561"/>
                    <a:pt x="251" y="549"/>
                  </a:cubicBezTo>
                  <a:cubicBezTo>
                    <a:pt x="263" y="536"/>
                    <a:pt x="277" y="529"/>
                    <a:pt x="292" y="528"/>
                  </a:cubicBezTo>
                  <a:cubicBezTo>
                    <a:pt x="301" y="527"/>
                    <a:pt x="311" y="530"/>
                    <a:pt x="318" y="537"/>
                  </a:cubicBezTo>
                  <a:cubicBezTo>
                    <a:pt x="324" y="544"/>
                    <a:pt x="328" y="553"/>
                    <a:pt x="326" y="563"/>
                  </a:cubicBezTo>
                  <a:cubicBezTo>
                    <a:pt x="516" y="374"/>
                    <a:pt x="516" y="374"/>
                    <a:pt x="516" y="374"/>
                  </a:cubicBezTo>
                  <a:cubicBezTo>
                    <a:pt x="520" y="370"/>
                    <a:pt x="520" y="364"/>
                    <a:pt x="516" y="361"/>
                  </a:cubicBezTo>
                  <a:cubicBezTo>
                    <a:pt x="313" y="157"/>
                    <a:pt x="313" y="157"/>
                    <a:pt x="313" y="157"/>
                  </a:cubicBezTo>
                  <a:cubicBezTo>
                    <a:pt x="311" y="155"/>
                    <a:pt x="310" y="153"/>
                    <a:pt x="310" y="150"/>
                  </a:cubicBezTo>
                  <a:cubicBezTo>
                    <a:pt x="310" y="149"/>
                    <a:pt x="310" y="148"/>
                    <a:pt x="311" y="147"/>
                  </a:cubicBezTo>
                  <a:cubicBezTo>
                    <a:pt x="316" y="142"/>
                    <a:pt x="320" y="138"/>
                    <a:pt x="327" y="139"/>
                  </a:cubicBezTo>
                  <a:cubicBezTo>
                    <a:pt x="330" y="140"/>
                    <a:pt x="334" y="141"/>
                    <a:pt x="338" y="142"/>
                  </a:cubicBezTo>
                  <a:cubicBezTo>
                    <a:pt x="349" y="145"/>
                    <a:pt x="359" y="137"/>
                    <a:pt x="358" y="125"/>
                  </a:cubicBezTo>
                  <a:cubicBezTo>
                    <a:pt x="357" y="114"/>
                    <a:pt x="350" y="102"/>
                    <a:pt x="341" y="94"/>
                  </a:cubicBezTo>
                  <a:cubicBezTo>
                    <a:pt x="333" y="86"/>
                    <a:pt x="322" y="79"/>
                    <a:pt x="310" y="78"/>
                  </a:cubicBezTo>
                  <a:cubicBezTo>
                    <a:pt x="299" y="77"/>
                    <a:pt x="290" y="86"/>
                    <a:pt x="293" y="98"/>
                  </a:cubicBezTo>
                  <a:cubicBezTo>
                    <a:pt x="294" y="101"/>
                    <a:pt x="295" y="105"/>
                    <a:pt x="296" y="109"/>
                  </a:cubicBezTo>
                  <a:cubicBezTo>
                    <a:pt x="297" y="116"/>
                    <a:pt x="293" y="120"/>
                    <a:pt x="289" y="124"/>
                  </a:cubicBezTo>
                  <a:cubicBezTo>
                    <a:pt x="288" y="125"/>
                    <a:pt x="286" y="125"/>
                    <a:pt x="285" y="126"/>
                  </a:cubicBezTo>
                  <a:cubicBezTo>
                    <a:pt x="282" y="126"/>
                    <a:pt x="280" y="125"/>
                    <a:pt x="278" y="123"/>
                  </a:cubicBezTo>
                  <a:cubicBezTo>
                    <a:pt x="161" y="5"/>
                    <a:pt x="161" y="5"/>
                    <a:pt x="161" y="5"/>
                  </a:cubicBezTo>
                  <a:cubicBezTo>
                    <a:pt x="156" y="0"/>
                    <a:pt x="148" y="2"/>
                    <a:pt x="145" y="8"/>
                  </a:cubicBezTo>
                  <a:cubicBezTo>
                    <a:pt x="123" y="60"/>
                    <a:pt x="112" y="112"/>
                    <a:pt x="107" y="154"/>
                  </a:cubicBezTo>
                  <a:cubicBezTo>
                    <a:pt x="101" y="202"/>
                    <a:pt x="132" y="236"/>
                    <a:pt x="129" y="263"/>
                  </a:cubicBezTo>
                  <a:cubicBezTo>
                    <a:pt x="123" y="317"/>
                    <a:pt x="5" y="401"/>
                    <a:pt x="2" y="46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38" name="Google Shape;1038;p44"/>
            <p:cNvSpPr/>
            <p:nvPr/>
          </p:nvSpPr>
          <p:spPr>
            <a:xfrm>
              <a:off x="3860350" y="1126940"/>
              <a:ext cx="291937" cy="427110"/>
            </a:xfrm>
            <a:custGeom>
              <a:rect b="b" l="l" r="r" t="t"/>
              <a:pathLst>
                <a:path extrusionOk="0" h="768" w="527">
                  <a:moveTo>
                    <a:pt x="281" y="185"/>
                  </a:moveTo>
                  <a:cubicBezTo>
                    <a:pt x="288" y="191"/>
                    <a:pt x="291" y="201"/>
                    <a:pt x="290" y="211"/>
                  </a:cubicBezTo>
                  <a:cubicBezTo>
                    <a:pt x="289" y="225"/>
                    <a:pt x="281" y="239"/>
                    <a:pt x="269" y="251"/>
                  </a:cubicBezTo>
                  <a:cubicBezTo>
                    <a:pt x="257" y="264"/>
                    <a:pt x="242" y="271"/>
                    <a:pt x="228" y="273"/>
                  </a:cubicBezTo>
                  <a:cubicBezTo>
                    <a:pt x="218" y="274"/>
                    <a:pt x="209" y="270"/>
                    <a:pt x="202" y="264"/>
                  </a:cubicBezTo>
                  <a:cubicBezTo>
                    <a:pt x="195" y="257"/>
                    <a:pt x="192" y="247"/>
                    <a:pt x="193" y="237"/>
                  </a:cubicBezTo>
                  <a:cubicBezTo>
                    <a:pt x="4" y="426"/>
                    <a:pt x="4" y="426"/>
                    <a:pt x="4" y="426"/>
                  </a:cubicBezTo>
                  <a:cubicBezTo>
                    <a:pt x="0" y="430"/>
                    <a:pt x="0" y="436"/>
                    <a:pt x="4" y="440"/>
                  </a:cubicBezTo>
                  <a:cubicBezTo>
                    <a:pt x="207" y="643"/>
                    <a:pt x="207" y="643"/>
                    <a:pt x="207" y="643"/>
                  </a:cubicBezTo>
                  <a:cubicBezTo>
                    <a:pt x="209" y="645"/>
                    <a:pt x="210" y="647"/>
                    <a:pt x="210" y="650"/>
                  </a:cubicBezTo>
                  <a:cubicBezTo>
                    <a:pt x="210" y="651"/>
                    <a:pt x="209" y="653"/>
                    <a:pt x="208" y="654"/>
                  </a:cubicBezTo>
                  <a:cubicBezTo>
                    <a:pt x="204" y="658"/>
                    <a:pt x="200" y="662"/>
                    <a:pt x="193" y="661"/>
                  </a:cubicBezTo>
                  <a:cubicBezTo>
                    <a:pt x="189" y="660"/>
                    <a:pt x="186" y="659"/>
                    <a:pt x="182" y="658"/>
                  </a:cubicBezTo>
                  <a:cubicBezTo>
                    <a:pt x="171" y="655"/>
                    <a:pt x="161" y="664"/>
                    <a:pt x="162" y="675"/>
                  </a:cubicBezTo>
                  <a:cubicBezTo>
                    <a:pt x="163" y="687"/>
                    <a:pt x="170" y="698"/>
                    <a:pt x="179" y="706"/>
                  </a:cubicBezTo>
                  <a:cubicBezTo>
                    <a:pt x="187" y="715"/>
                    <a:pt x="198" y="722"/>
                    <a:pt x="209" y="723"/>
                  </a:cubicBezTo>
                  <a:cubicBezTo>
                    <a:pt x="221" y="724"/>
                    <a:pt x="229" y="714"/>
                    <a:pt x="227" y="703"/>
                  </a:cubicBezTo>
                  <a:cubicBezTo>
                    <a:pt x="226" y="699"/>
                    <a:pt x="224" y="695"/>
                    <a:pt x="224" y="691"/>
                  </a:cubicBezTo>
                  <a:cubicBezTo>
                    <a:pt x="222" y="685"/>
                    <a:pt x="226" y="681"/>
                    <a:pt x="231" y="676"/>
                  </a:cubicBezTo>
                  <a:cubicBezTo>
                    <a:pt x="232" y="675"/>
                    <a:pt x="233" y="675"/>
                    <a:pt x="235" y="675"/>
                  </a:cubicBezTo>
                  <a:cubicBezTo>
                    <a:pt x="237" y="675"/>
                    <a:pt x="240" y="676"/>
                    <a:pt x="241" y="677"/>
                  </a:cubicBezTo>
                  <a:cubicBezTo>
                    <a:pt x="326" y="763"/>
                    <a:pt x="326" y="763"/>
                    <a:pt x="326" y="763"/>
                  </a:cubicBezTo>
                  <a:cubicBezTo>
                    <a:pt x="332" y="768"/>
                    <a:pt x="342" y="765"/>
                    <a:pt x="343" y="757"/>
                  </a:cubicBezTo>
                  <a:cubicBezTo>
                    <a:pt x="344" y="735"/>
                    <a:pt x="347" y="712"/>
                    <a:pt x="350" y="686"/>
                  </a:cubicBezTo>
                  <a:cubicBezTo>
                    <a:pt x="365" y="585"/>
                    <a:pt x="409" y="509"/>
                    <a:pt x="453" y="420"/>
                  </a:cubicBezTo>
                  <a:cubicBezTo>
                    <a:pt x="488" y="349"/>
                    <a:pt x="527" y="147"/>
                    <a:pt x="441" y="6"/>
                  </a:cubicBezTo>
                  <a:cubicBezTo>
                    <a:pt x="438" y="1"/>
                    <a:pt x="430" y="0"/>
                    <a:pt x="426" y="4"/>
                  </a:cubicBezTo>
                  <a:cubicBezTo>
                    <a:pt x="254" y="176"/>
                    <a:pt x="254" y="176"/>
                    <a:pt x="254" y="176"/>
                  </a:cubicBezTo>
                  <a:cubicBezTo>
                    <a:pt x="264" y="175"/>
                    <a:pt x="274" y="178"/>
                    <a:pt x="281" y="185"/>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39" name="Google Shape;1039;p44"/>
            <p:cNvSpPr/>
            <p:nvPr/>
          </p:nvSpPr>
          <p:spPr>
            <a:xfrm>
              <a:off x="3644023" y="1011374"/>
              <a:ext cx="449665" cy="347961"/>
            </a:xfrm>
            <a:custGeom>
              <a:rect b="b" l="l" r="r" t="t"/>
              <a:pathLst>
                <a:path extrusionOk="0" h="626" w="811">
                  <a:moveTo>
                    <a:pt x="126" y="345"/>
                  </a:moveTo>
                  <a:cubicBezTo>
                    <a:pt x="132" y="338"/>
                    <a:pt x="142" y="335"/>
                    <a:pt x="151" y="336"/>
                  </a:cubicBezTo>
                  <a:cubicBezTo>
                    <a:pt x="166" y="337"/>
                    <a:pt x="180" y="345"/>
                    <a:pt x="192" y="357"/>
                  </a:cubicBezTo>
                  <a:cubicBezTo>
                    <a:pt x="204" y="369"/>
                    <a:pt x="212" y="384"/>
                    <a:pt x="213" y="398"/>
                  </a:cubicBezTo>
                  <a:cubicBezTo>
                    <a:pt x="214" y="408"/>
                    <a:pt x="211" y="417"/>
                    <a:pt x="204" y="424"/>
                  </a:cubicBezTo>
                  <a:cubicBezTo>
                    <a:pt x="197" y="431"/>
                    <a:pt x="188" y="434"/>
                    <a:pt x="178" y="433"/>
                  </a:cubicBezTo>
                  <a:cubicBezTo>
                    <a:pt x="367" y="622"/>
                    <a:pt x="367" y="622"/>
                    <a:pt x="367" y="622"/>
                  </a:cubicBezTo>
                  <a:cubicBezTo>
                    <a:pt x="371" y="626"/>
                    <a:pt x="377" y="626"/>
                    <a:pt x="380" y="622"/>
                  </a:cubicBezTo>
                  <a:cubicBezTo>
                    <a:pt x="584" y="419"/>
                    <a:pt x="584" y="419"/>
                    <a:pt x="584" y="419"/>
                  </a:cubicBezTo>
                  <a:cubicBezTo>
                    <a:pt x="586" y="417"/>
                    <a:pt x="588" y="416"/>
                    <a:pt x="591" y="416"/>
                  </a:cubicBezTo>
                  <a:cubicBezTo>
                    <a:pt x="592" y="416"/>
                    <a:pt x="593" y="417"/>
                    <a:pt x="594" y="418"/>
                  </a:cubicBezTo>
                  <a:cubicBezTo>
                    <a:pt x="599" y="422"/>
                    <a:pt x="603" y="426"/>
                    <a:pt x="602" y="433"/>
                  </a:cubicBezTo>
                  <a:cubicBezTo>
                    <a:pt x="601" y="437"/>
                    <a:pt x="600" y="440"/>
                    <a:pt x="599" y="444"/>
                  </a:cubicBezTo>
                  <a:cubicBezTo>
                    <a:pt x="596" y="455"/>
                    <a:pt x="604" y="465"/>
                    <a:pt x="616" y="464"/>
                  </a:cubicBezTo>
                  <a:cubicBezTo>
                    <a:pt x="627" y="463"/>
                    <a:pt x="639" y="456"/>
                    <a:pt x="647" y="447"/>
                  </a:cubicBezTo>
                  <a:cubicBezTo>
                    <a:pt x="655" y="439"/>
                    <a:pt x="662" y="428"/>
                    <a:pt x="663" y="417"/>
                  </a:cubicBezTo>
                  <a:cubicBezTo>
                    <a:pt x="664" y="405"/>
                    <a:pt x="655" y="397"/>
                    <a:pt x="643" y="399"/>
                  </a:cubicBezTo>
                  <a:cubicBezTo>
                    <a:pt x="640" y="400"/>
                    <a:pt x="636" y="402"/>
                    <a:pt x="632" y="402"/>
                  </a:cubicBezTo>
                  <a:cubicBezTo>
                    <a:pt x="625" y="404"/>
                    <a:pt x="621" y="400"/>
                    <a:pt x="617" y="395"/>
                  </a:cubicBezTo>
                  <a:cubicBezTo>
                    <a:pt x="616" y="394"/>
                    <a:pt x="616" y="393"/>
                    <a:pt x="615" y="391"/>
                  </a:cubicBezTo>
                  <a:cubicBezTo>
                    <a:pt x="615" y="389"/>
                    <a:pt x="616" y="386"/>
                    <a:pt x="618" y="385"/>
                  </a:cubicBezTo>
                  <a:cubicBezTo>
                    <a:pt x="808" y="195"/>
                    <a:pt x="808" y="195"/>
                    <a:pt x="808" y="195"/>
                  </a:cubicBezTo>
                  <a:cubicBezTo>
                    <a:pt x="811" y="192"/>
                    <a:pt x="811" y="186"/>
                    <a:pt x="808" y="182"/>
                  </a:cubicBezTo>
                  <a:cubicBezTo>
                    <a:pt x="785" y="154"/>
                    <a:pt x="755" y="129"/>
                    <a:pt x="717" y="109"/>
                  </a:cubicBezTo>
                  <a:cubicBezTo>
                    <a:pt x="500" y="0"/>
                    <a:pt x="284" y="20"/>
                    <a:pt x="170" y="80"/>
                  </a:cubicBezTo>
                  <a:cubicBezTo>
                    <a:pt x="88" y="123"/>
                    <a:pt x="36" y="184"/>
                    <a:pt x="2" y="247"/>
                  </a:cubicBezTo>
                  <a:cubicBezTo>
                    <a:pt x="0" y="251"/>
                    <a:pt x="0" y="255"/>
                    <a:pt x="3" y="258"/>
                  </a:cubicBezTo>
                  <a:cubicBezTo>
                    <a:pt x="117" y="372"/>
                    <a:pt x="117" y="372"/>
                    <a:pt x="117" y="372"/>
                  </a:cubicBezTo>
                  <a:cubicBezTo>
                    <a:pt x="115" y="362"/>
                    <a:pt x="119" y="352"/>
                    <a:pt x="126" y="345"/>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040" name="Google Shape;1040;p44"/>
          <p:cNvGrpSpPr/>
          <p:nvPr/>
        </p:nvGrpSpPr>
        <p:grpSpPr>
          <a:xfrm>
            <a:off x="3603122" y="843032"/>
            <a:ext cx="370755" cy="445841"/>
            <a:chOff x="4539787" y="1011032"/>
            <a:chExt cx="598958" cy="720261"/>
          </a:xfrm>
        </p:grpSpPr>
        <p:sp>
          <p:nvSpPr>
            <p:cNvPr id="1041" name="Google Shape;1041;p44"/>
            <p:cNvSpPr/>
            <p:nvPr/>
          </p:nvSpPr>
          <p:spPr>
            <a:xfrm>
              <a:off x="4849480" y="1011032"/>
              <a:ext cx="289264" cy="340491"/>
            </a:xfrm>
            <a:custGeom>
              <a:rect b="b" l="l" r="r" t="t"/>
              <a:pathLst>
                <a:path extrusionOk="0" h="610" w="518">
                  <a:moveTo>
                    <a:pt x="26" y="275"/>
                  </a:moveTo>
                  <a:cubicBezTo>
                    <a:pt x="36" y="275"/>
                    <a:pt x="45" y="280"/>
                    <a:pt x="51" y="287"/>
                  </a:cubicBezTo>
                  <a:cubicBezTo>
                    <a:pt x="61" y="299"/>
                    <a:pt x="66" y="315"/>
                    <a:pt x="65" y="332"/>
                  </a:cubicBezTo>
                  <a:cubicBezTo>
                    <a:pt x="66" y="350"/>
                    <a:pt x="61" y="366"/>
                    <a:pt x="51" y="377"/>
                  </a:cubicBezTo>
                  <a:cubicBezTo>
                    <a:pt x="45" y="384"/>
                    <a:pt x="36" y="389"/>
                    <a:pt x="26" y="389"/>
                  </a:cubicBezTo>
                  <a:cubicBezTo>
                    <a:pt x="16" y="389"/>
                    <a:pt x="7" y="384"/>
                    <a:pt x="0" y="376"/>
                  </a:cubicBezTo>
                  <a:cubicBezTo>
                    <a:pt x="0" y="603"/>
                    <a:pt x="0" y="603"/>
                    <a:pt x="0" y="603"/>
                  </a:cubicBezTo>
                  <a:cubicBezTo>
                    <a:pt x="0" y="607"/>
                    <a:pt x="5" y="610"/>
                    <a:pt x="9" y="609"/>
                  </a:cubicBezTo>
                  <a:cubicBezTo>
                    <a:pt x="244" y="532"/>
                    <a:pt x="244" y="532"/>
                    <a:pt x="244" y="532"/>
                  </a:cubicBezTo>
                  <a:cubicBezTo>
                    <a:pt x="245" y="532"/>
                    <a:pt x="247" y="532"/>
                    <a:pt x="248" y="532"/>
                  </a:cubicBezTo>
                  <a:cubicBezTo>
                    <a:pt x="250" y="533"/>
                    <a:pt x="252" y="534"/>
                    <a:pt x="253" y="537"/>
                  </a:cubicBezTo>
                  <a:cubicBezTo>
                    <a:pt x="256" y="543"/>
                    <a:pt x="257" y="548"/>
                    <a:pt x="253" y="554"/>
                  </a:cubicBezTo>
                  <a:cubicBezTo>
                    <a:pt x="251" y="557"/>
                    <a:pt x="248" y="560"/>
                    <a:pt x="245" y="563"/>
                  </a:cubicBezTo>
                  <a:cubicBezTo>
                    <a:pt x="237" y="572"/>
                    <a:pt x="240" y="584"/>
                    <a:pt x="252" y="589"/>
                  </a:cubicBezTo>
                  <a:cubicBezTo>
                    <a:pt x="263" y="593"/>
                    <a:pt x="276" y="592"/>
                    <a:pt x="287" y="588"/>
                  </a:cubicBezTo>
                  <a:cubicBezTo>
                    <a:pt x="299" y="584"/>
                    <a:pt x="310" y="578"/>
                    <a:pt x="317" y="568"/>
                  </a:cubicBezTo>
                  <a:cubicBezTo>
                    <a:pt x="323" y="557"/>
                    <a:pt x="318" y="545"/>
                    <a:pt x="306" y="543"/>
                  </a:cubicBezTo>
                  <a:cubicBezTo>
                    <a:pt x="303" y="542"/>
                    <a:pt x="299" y="541"/>
                    <a:pt x="295" y="540"/>
                  </a:cubicBezTo>
                  <a:cubicBezTo>
                    <a:pt x="288" y="538"/>
                    <a:pt x="286" y="533"/>
                    <a:pt x="285" y="526"/>
                  </a:cubicBezTo>
                  <a:cubicBezTo>
                    <a:pt x="284" y="524"/>
                    <a:pt x="285" y="521"/>
                    <a:pt x="287" y="520"/>
                  </a:cubicBezTo>
                  <a:cubicBezTo>
                    <a:pt x="287" y="519"/>
                    <a:pt x="288" y="518"/>
                    <a:pt x="289" y="518"/>
                  </a:cubicBezTo>
                  <a:cubicBezTo>
                    <a:pt x="505" y="448"/>
                    <a:pt x="505" y="448"/>
                    <a:pt x="505" y="448"/>
                  </a:cubicBezTo>
                  <a:cubicBezTo>
                    <a:pt x="507" y="447"/>
                    <a:pt x="509" y="445"/>
                    <a:pt x="509" y="442"/>
                  </a:cubicBezTo>
                  <a:cubicBezTo>
                    <a:pt x="518" y="313"/>
                    <a:pt x="487" y="155"/>
                    <a:pt x="341" y="81"/>
                  </a:cubicBezTo>
                  <a:cubicBezTo>
                    <a:pt x="224" y="22"/>
                    <a:pt x="108" y="0"/>
                    <a:pt x="7" y="2"/>
                  </a:cubicBezTo>
                  <a:cubicBezTo>
                    <a:pt x="3" y="2"/>
                    <a:pt x="0" y="5"/>
                    <a:pt x="0" y="8"/>
                  </a:cubicBezTo>
                  <a:cubicBezTo>
                    <a:pt x="0" y="288"/>
                    <a:pt x="0" y="288"/>
                    <a:pt x="0" y="288"/>
                  </a:cubicBezTo>
                  <a:cubicBezTo>
                    <a:pt x="7" y="280"/>
                    <a:pt x="16" y="275"/>
                    <a:pt x="26" y="275"/>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42" name="Google Shape;1042;p44"/>
            <p:cNvSpPr/>
            <p:nvPr/>
          </p:nvSpPr>
          <p:spPr>
            <a:xfrm>
              <a:off x="4599335" y="1012768"/>
              <a:ext cx="277094" cy="339188"/>
            </a:xfrm>
            <a:custGeom>
              <a:rect b="b" l="l" r="r" t="t"/>
              <a:pathLst>
                <a:path extrusionOk="0" h="608" w="496">
                  <a:moveTo>
                    <a:pt x="118" y="481"/>
                  </a:moveTo>
                  <a:cubicBezTo>
                    <a:pt x="121" y="472"/>
                    <a:pt x="128" y="464"/>
                    <a:pt x="137" y="461"/>
                  </a:cubicBezTo>
                  <a:cubicBezTo>
                    <a:pt x="151" y="455"/>
                    <a:pt x="168" y="455"/>
                    <a:pt x="184" y="461"/>
                  </a:cubicBezTo>
                  <a:cubicBezTo>
                    <a:pt x="201" y="466"/>
                    <a:pt x="215" y="476"/>
                    <a:pt x="222" y="488"/>
                  </a:cubicBezTo>
                  <a:cubicBezTo>
                    <a:pt x="228" y="497"/>
                    <a:pt x="229" y="507"/>
                    <a:pt x="226" y="516"/>
                  </a:cubicBezTo>
                  <a:cubicBezTo>
                    <a:pt x="223" y="526"/>
                    <a:pt x="216" y="533"/>
                    <a:pt x="206" y="536"/>
                  </a:cubicBezTo>
                  <a:cubicBezTo>
                    <a:pt x="421" y="606"/>
                    <a:pt x="421" y="606"/>
                    <a:pt x="421" y="606"/>
                  </a:cubicBezTo>
                  <a:cubicBezTo>
                    <a:pt x="426" y="608"/>
                    <a:pt x="430" y="605"/>
                    <a:pt x="430" y="600"/>
                  </a:cubicBezTo>
                  <a:cubicBezTo>
                    <a:pt x="430" y="353"/>
                    <a:pt x="430" y="353"/>
                    <a:pt x="430" y="353"/>
                  </a:cubicBezTo>
                  <a:cubicBezTo>
                    <a:pt x="430" y="352"/>
                    <a:pt x="430" y="351"/>
                    <a:pt x="431" y="350"/>
                  </a:cubicBezTo>
                  <a:cubicBezTo>
                    <a:pt x="432" y="347"/>
                    <a:pt x="434" y="346"/>
                    <a:pt x="437" y="345"/>
                  </a:cubicBezTo>
                  <a:cubicBezTo>
                    <a:pt x="443" y="345"/>
                    <a:pt x="449" y="345"/>
                    <a:pt x="453" y="351"/>
                  </a:cubicBezTo>
                  <a:cubicBezTo>
                    <a:pt x="455" y="354"/>
                    <a:pt x="457" y="358"/>
                    <a:pt x="459" y="361"/>
                  </a:cubicBezTo>
                  <a:cubicBezTo>
                    <a:pt x="465" y="371"/>
                    <a:pt x="478" y="373"/>
                    <a:pt x="486" y="363"/>
                  </a:cubicBezTo>
                  <a:cubicBezTo>
                    <a:pt x="493" y="354"/>
                    <a:pt x="496" y="341"/>
                    <a:pt x="496" y="329"/>
                  </a:cubicBezTo>
                  <a:cubicBezTo>
                    <a:pt x="496" y="317"/>
                    <a:pt x="493" y="304"/>
                    <a:pt x="486" y="295"/>
                  </a:cubicBezTo>
                  <a:cubicBezTo>
                    <a:pt x="478" y="286"/>
                    <a:pt x="465" y="287"/>
                    <a:pt x="459" y="297"/>
                  </a:cubicBezTo>
                  <a:cubicBezTo>
                    <a:pt x="457" y="300"/>
                    <a:pt x="455" y="304"/>
                    <a:pt x="453" y="307"/>
                  </a:cubicBezTo>
                  <a:cubicBezTo>
                    <a:pt x="449" y="313"/>
                    <a:pt x="443" y="313"/>
                    <a:pt x="437" y="313"/>
                  </a:cubicBezTo>
                  <a:cubicBezTo>
                    <a:pt x="434" y="313"/>
                    <a:pt x="432" y="311"/>
                    <a:pt x="431" y="309"/>
                  </a:cubicBezTo>
                  <a:cubicBezTo>
                    <a:pt x="430" y="308"/>
                    <a:pt x="430" y="307"/>
                    <a:pt x="430" y="305"/>
                  </a:cubicBezTo>
                  <a:cubicBezTo>
                    <a:pt x="430" y="7"/>
                    <a:pt x="430" y="7"/>
                    <a:pt x="430" y="7"/>
                  </a:cubicBezTo>
                  <a:cubicBezTo>
                    <a:pt x="430" y="3"/>
                    <a:pt x="427" y="0"/>
                    <a:pt x="423" y="0"/>
                  </a:cubicBezTo>
                  <a:cubicBezTo>
                    <a:pt x="346" y="5"/>
                    <a:pt x="279" y="23"/>
                    <a:pt x="231" y="49"/>
                  </a:cubicBezTo>
                  <a:cubicBezTo>
                    <a:pt x="64" y="136"/>
                    <a:pt x="15" y="299"/>
                    <a:pt x="3" y="405"/>
                  </a:cubicBezTo>
                  <a:cubicBezTo>
                    <a:pt x="0" y="431"/>
                    <a:pt x="7" y="453"/>
                    <a:pt x="14" y="472"/>
                  </a:cubicBezTo>
                  <a:cubicBezTo>
                    <a:pt x="15" y="473"/>
                    <a:pt x="16" y="475"/>
                    <a:pt x="18" y="475"/>
                  </a:cubicBezTo>
                  <a:cubicBezTo>
                    <a:pt x="122" y="509"/>
                    <a:pt x="122" y="509"/>
                    <a:pt x="122" y="509"/>
                  </a:cubicBezTo>
                  <a:cubicBezTo>
                    <a:pt x="117" y="501"/>
                    <a:pt x="115" y="490"/>
                    <a:pt x="118" y="481"/>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43" name="Google Shape;1043;p44"/>
            <p:cNvSpPr/>
            <p:nvPr/>
          </p:nvSpPr>
          <p:spPr>
            <a:xfrm>
              <a:off x="4539787" y="1276220"/>
              <a:ext cx="295350" cy="349606"/>
            </a:xfrm>
            <a:custGeom>
              <a:rect b="b" l="l" r="r" t="t"/>
              <a:pathLst>
                <a:path extrusionOk="0" h="627" w="529">
                  <a:moveTo>
                    <a:pt x="313" y="412"/>
                  </a:moveTo>
                  <a:cubicBezTo>
                    <a:pt x="306" y="406"/>
                    <a:pt x="301" y="397"/>
                    <a:pt x="300" y="387"/>
                  </a:cubicBezTo>
                  <a:cubicBezTo>
                    <a:pt x="299" y="373"/>
                    <a:pt x="305" y="357"/>
                    <a:pt x="315" y="343"/>
                  </a:cubicBezTo>
                  <a:cubicBezTo>
                    <a:pt x="325" y="329"/>
                    <a:pt x="339" y="319"/>
                    <a:pt x="353" y="315"/>
                  </a:cubicBezTo>
                  <a:cubicBezTo>
                    <a:pt x="362" y="313"/>
                    <a:pt x="372" y="314"/>
                    <a:pt x="380" y="320"/>
                  </a:cubicBezTo>
                  <a:cubicBezTo>
                    <a:pt x="388" y="326"/>
                    <a:pt x="393" y="335"/>
                    <a:pt x="394" y="345"/>
                  </a:cubicBezTo>
                  <a:cubicBezTo>
                    <a:pt x="527" y="162"/>
                    <a:pt x="527" y="162"/>
                    <a:pt x="527" y="162"/>
                  </a:cubicBezTo>
                  <a:cubicBezTo>
                    <a:pt x="529" y="159"/>
                    <a:pt x="528" y="153"/>
                    <a:pt x="523" y="152"/>
                  </a:cubicBezTo>
                  <a:cubicBezTo>
                    <a:pt x="288" y="76"/>
                    <a:pt x="288" y="76"/>
                    <a:pt x="288" y="76"/>
                  </a:cubicBezTo>
                  <a:cubicBezTo>
                    <a:pt x="287" y="75"/>
                    <a:pt x="286" y="75"/>
                    <a:pt x="285" y="74"/>
                  </a:cubicBezTo>
                  <a:cubicBezTo>
                    <a:pt x="284" y="72"/>
                    <a:pt x="282" y="70"/>
                    <a:pt x="283" y="67"/>
                  </a:cubicBezTo>
                  <a:cubicBezTo>
                    <a:pt x="285" y="61"/>
                    <a:pt x="287" y="55"/>
                    <a:pt x="294" y="53"/>
                  </a:cubicBezTo>
                  <a:cubicBezTo>
                    <a:pt x="297" y="52"/>
                    <a:pt x="301" y="52"/>
                    <a:pt x="305" y="51"/>
                  </a:cubicBezTo>
                  <a:cubicBezTo>
                    <a:pt x="317" y="48"/>
                    <a:pt x="322" y="36"/>
                    <a:pt x="315" y="26"/>
                  </a:cubicBezTo>
                  <a:cubicBezTo>
                    <a:pt x="309" y="16"/>
                    <a:pt x="297" y="9"/>
                    <a:pt x="286" y="6"/>
                  </a:cubicBezTo>
                  <a:cubicBezTo>
                    <a:pt x="274" y="2"/>
                    <a:pt x="261" y="0"/>
                    <a:pt x="250" y="5"/>
                  </a:cubicBezTo>
                  <a:cubicBezTo>
                    <a:pt x="239" y="9"/>
                    <a:pt x="236" y="22"/>
                    <a:pt x="244" y="31"/>
                  </a:cubicBezTo>
                  <a:cubicBezTo>
                    <a:pt x="246" y="34"/>
                    <a:pt x="249" y="37"/>
                    <a:pt x="252" y="40"/>
                  </a:cubicBezTo>
                  <a:cubicBezTo>
                    <a:pt x="256" y="45"/>
                    <a:pt x="254" y="51"/>
                    <a:pt x="252" y="57"/>
                  </a:cubicBezTo>
                  <a:cubicBezTo>
                    <a:pt x="251" y="59"/>
                    <a:pt x="249" y="61"/>
                    <a:pt x="246" y="61"/>
                  </a:cubicBezTo>
                  <a:cubicBezTo>
                    <a:pt x="245" y="61"/>
                    <a:pt x="244" y="61"/>
                    <a:pt x="243" y="61"/>
                  </a:cubicBezTo>
                  <a:cubicBezTo>
                    <a:pt x="141" y="28"/>
                    <a:pt x="141" y="28"/>
                    <a:pt x="141" y="28"/>
                  </a:cubicBezTo>
                  <a:cubicBezTo>
                    <a:pt x="136" y="26"/>
                    <a:pt x="131" y="30"/>
                    <a:pt x="132" y="35"/>
                  </a:cubicBezTo>
                  <a:cubicBezTo>
                    <a:pt x="132" y="38"/>
                    <a:pt x="132" y="41"/>
                    <a:pt x="132" y="44"/>
                  </a:cubicBezTo>
                  <a:cubicBezTo>
                    <a:pt x="125" y="99"/>
                    <a:pt x="5" y="184"/>
                    <a:pt x="2" y="244"/>
                  </a:cubicBezTo>
                  <a:cubicBezTo>
                    <a:pt x="0" y="285"/>
                    <a:pt x="82" y="301"/>
                    <a:pt x="96" y="329"/>
                  </a:cubicBezTo>
                  <a:cubicBezTo>
                    <a:pt x="103" y="341"/>
                    <a:pt x="85" y="368"/>
                    <a:pt x="87" y="384"/>
                  </a:cubicBezTo>
                  <a:cubicBezTo>
                    <a:pt x="88" y="398"/>
                    <a:pt x="128" y="414"/>
                    <a:pt x="128" y="414"/>
                  </a:cubicBezTo>
                  <a:cubicBezTo>
                    <a:pt x="128" y="414"/>
                    <a:pt x="99" y="441"/>
                    <a:pt x="98" y="453"/>
                  </a:cubicBezTo>
                  <a:cubicBezTo>
                    <a:pt x="97" y="468"/>
                    <a:pt x="124" y="491"/>
                    <a:pt x="125" y="506"/>
                  </a:cubicBezTo>
                  <a:cubicBezTo>
                    <a:pt x="125" y="521"/>
                    <a:pt x="101" y="558"/>
                    <a:pt x="112" y="598"/>
                  </a:cubicBezTo>
                  <a:cubicBezTo>
                    <a:pt x="119" y="621"/>
                    <a:pt x="149" y="627"/>
                    <a:pt x="186" y="626"/>
                  </a:cubicBezTo>
                  <a:cubicBezTo>
                    <a:pt x="188" y="626"/>
                    <a:pt x="190" y="625"/>
                    <a:pt x="191" y="624"/>
                  </a:cubicBezTo>
                  <a:cubicBezTo>
                    <a:pt x="342" y="417"/>
                    <a:pt x="342" y="417"/>
                    <a:pt x="342" y="417"/>
                  </a:cubicBezTo>
                  <a:cubicBezTo>
                    <a:pt x="332" y="420"/>
                    <a:pt x="322" y="418"/>
                    <a:pt x="313" y="412"/>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44" name="Google Shape;1044;p44"/>
            <p:cNvSpPr/>
            <p:nvPr/>
          </p:nvSpPr>
          <p:spPr>
            <a:xfrm>
              <a:off x="4854479" y="1272314"/>
              <a:ext cx="277529" cy="353078"/>
            </a:xfrm>
            <a:custGeom>
              <a:rect b="b" l="l" r="r" t="t"/>
              <a:pathLst>
                <a:path extrusionOk="0" h="633" w="497">
                  <a:moveTo>
                    <a:pt x="326" y="81"/>
                  </a:moveTo>
                  <a:cubicBezTo>
                    <a:pt x="328" y="91"/>
                    <a:pt x="327" y="101"/>
                    <a:pt x="322" y="109"/>
                  </a:cubicBezTo>
                  <a:cubicBezTo>
                    <a:pt x="314" y="122"/>
                    <a:pt x="300" y="131"/>
                    <a:pt x="284" y="136"/>
                  </a:cubicBezTo>
                  <a:cubicBezTo>
                    <a:pt x="267" y="142"/>
                    <a:pt x="250" y="142"/>
                    <a:pt x="237" y="137"/>
                  </a:cubicBezTo>
                  <a:cubicBezTo>
                    <a:pt x="227" y="133"/>
                    <a:pt x="220" y="126"/>
                    <a:pt x="217" y="117"/>
                  </a:cubicBezTo>
                  <a:cubicBezTo>
                    <a:pt x="214" y="107"/>
                    <a:pt x="216" y="97"/>
                    <a:pt x="222" y="88"/>
                  </a:cubicBezTo>
                  <a:cubicBezTo>
                    <a:pt x="6" y="158"/>
                    <a:pt x="6" y="158"/>
                    <a:pt x="6" y="158"/>
                  </a:cubicBezTo>
                  <a:cubicBezTo>
                    <a:pt x="2" y="160"/>
                    <a:pt x="0" y="165"/>
                    <a:pt x="3" y="168"/>
                  </a:cubicBezTo>
                  <a:cubicBezTo>
                    <a:pt x="148" y="368"/>
                    <a:pt x="148" y="368"/>
                    <a:pt x="148" y="368"/>
                  </a:cubicBezTo>
                  <a:cubicBezTo>
                    <a:pt x="149" y="369"/>
                    <a:pt x="149" y="370"/>
                    <a:pt x="150" y="372"/>
                  </a:cubicBezTo>
                  <a:cubicBezTo>
                    <a:pt x="150" y="374"/>
                    <a:pt x="149" y="377"/>
                    <a:pt x="147" y="378"/>
                  </a:cubicBezTo>
                  <a:cubicBezTo>
                    <a:pt x="142" y="382"/>
                    <a:pt x="137" y="386"/>
                    <a:pt x="131" y="383"/>
                  </a:cubicBezTo>
                  <a:cubicBezTo>
                    <a:pt x="127" y="382"/>
                    <a:pt x="124" y="380"/>
                    <a:pt x="120" y="379"/>
                  </a:cubicBezTo>
                  <a:cubicBezTo>
                    <a:pt x="109" y="374"/>
                    <a:pt x="98" y="381"/>
                    <a:pt x="97" y="393"/>
                  </a:cubicBezTo>
                  <a:cubicBezTo>
                    <a:pt x="96" y="404"/>
                    <a:pt x="102" y="417"/>
                    <a:pt x="109" y="426"/>
                  </a:cubicBezTo>
                  <a:cubicBezTo>
                    <a:pt x="116" y="436"/>
                    <a:pt x="126" y="445"/>
                    <a:pt x="137" y="448"/>
                  </a:cubicBezTo>
                  <a:cubicBezTo>
                    <a:pt x="149" y="451"/>
                    <a:pt x="159" y="443"/>
                    <a:pt x="158" y="431"/>
                  </a:cubicBezTo>
                  <a:cubicBezTo>
                    <a:pt x="158" y="427"/>
                    <a:pt x="157" y="423"/>
                    <a:pt x="157" y="419"/>
                  </a:cubicBezTo>
                  <a:cubicBezTo>
                    <a:pt x="156" y="412"/>
                    <a:pt x="161" y="408"/>
                    <a:pt x="167" y="405"/>
                  </a:cubicBezTo>
                  <a:cubicBezTo>
                    <a:pt x="169" y="403"/>
                    <a:pt x="171" y="404"/>
                    <a:pt x="174" y="405"/>
                  </a:cubicBezTo>
                  <a:cubicBezTo>
                    <a:pt x="175" y="405"/>
                    <a:pt x="176" y="406"/>
                    <a:pt x="176" y="407"/>
                  </a:cubicBezTo>
                  <a:cubicBezTo>
                    <a:pt x="336" y="627"/>
                    <a:pt x="336" y="627"/>
                    <a:pt x="336" y="627"/>
                  </a:cubicBezTo>
                  <a:cubicBezTo>
                    <a:pt x="340" y="633"/>
                    <a:pt x="349" y="630"/>
                    <a:pt x="348" y="623"/>
                  </a:cubicBezTo>
                  <a:cubicBezTo>
                    <a:pt x="345" y="577"/>
                    <a:pt x="342" y="510"/>
                    <a:pt x="356" y="414"/>
                  </a:cubicBezTo>
                  <a:cubicBezTo>
                    <a:pt x="372" y="311"/>
                    <a:pt x="417" y="234"/>
                    <a:pt x="461" y="143"/>
                  </a:cubicBezTo>
                  <a:cubicBezTo>
                    <a:pt x="475" y="114"/>
                    <a:pt x="489" y="66"/>
                    <a:pt x="497" y="9"/>
                  </a:cubicBezTo>
                  <a:cubicBezTo>
                    <a:pt x="497" y="4"/>
                    <a:pt x="493" y="0"/>
                    <a:pt x="488" y="2"/>
                  </a:cubicBezTo>
                  <a:cubicBezTo>
                    <a:pt x="305" y="61"/>
                    <a:pt x="305" y="61"/>
                    <a:pt x="305" y="61"/>
                  </a:cubicBezTo>
                  <a:cubicBezTo>
                    <a:pt x="315" y="64"/>
                    <a:pt x="322" y="72"/>
                    <a:pt x="326" y="8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45" name="Google Shape;1045;p44"/>
            <p:cNvSpPr/>
            <p:nvPr/>
          </p:nvSpPr>
          <p:spPr>
            <a:xfrm>
              <a:off x="4661491" y="1370403"/>
              <a:ext cx="388584" cy="360890"/>
            </a:xfrm>
            <a:custGeom>
              <a:rect b="b" l="l" r="r" t="t"/>
              <a:pathLst>
                <a:path extrusionOk="0" h="647" w="696">
                  <a:moveTo>
                    <a:pt x="506" y="283"/>
                  </a:moveTo>
                  <a:cubicBezTo>
                    <a:pt x="498" y="289"/>
                    <a:pt x="488" y="291"/>
                    <a:pt x="478" y="288"/>
                  </a:cubicBezTo>
                  <a:cubicBezTo>
                    <a:pt x="464" y="285"/>
                    <a:pt x="451" y="275"/>
                    <a:pt x="441" y="261"/>
                  </a:cubicBezTo>
                  <a:cubicBezTo>
                    <a:pt x="430" y="246"/>
                    <a:pt x="425" y="231"/>
                    <a:pt x="426" y="216"/>
                  </a:cubicBezTo>
                  <a:cubicBezTo>
                    <a:pt x="427" y="206"/>
                    <a:pt x="432" y="197"/>
                    <a:pt x="439" y="192"/>
                  </a:cubicBezTo>
                  <a:cubicBezTo>
                    <a:pt x="447" y="186"/>
                    <a:pt x="458" y="184"/>
                    <a:pt x="468" y="187"/>
                  </a:cubicBezTo>
                  <a:cubicBezTo>
                    <a:pt x="334" y="4"/>
                    <a:pt x="334" y="4"/>
                    <a:pt x="334" y="4"/>
                  </a:cubicBezTo>
                  <a:cubicBezTo>
                    <a:pt x="332" y="0"/>
                    <a:pt x="326" y="0"/>
                    <a:pt x="324" y="4"/>
                  </a:cubicBezTo>
                  <a:cubicBezTo>
                    <a:pt x="178" y="204"/>
                    <a:pt x="178" y="204"/>
                    <a:pt x="178" y="204"/>
                  </a:cubicBezTo>
                  <a:cubicBezTo>
                    <a:pt x="178" y="205"/>
                    <a:pt x="177" y="205"/>
                    <a:pt x="176" y="206"/>
                  </a:cubicBezTo>
                  <a:cubicBezTo>
                    <a:pt x="173" y="207"/>
                    <a:pt x="171" y="207"/>
                    <a:pt x="169" y="206"/>
                  </a:cubicBezTo>
                  <a:cubicBezTo>
                    <a:pt x="163" y="202"/>
                    <a:pt x="159" y="199"/>
                    <a:pt x="159" y="192"/>
                  </a:cubicBezTo>
                  <a:cubicBezTo>
                    <a:pt x="159" y="188"/>
                    <a:pt x="160" y="184"/>
                    <a:pt x="160" y="180"/>
                  </a:cubicBezTo>
                  <a:cubicBezTo>
                    <a:pt x="161" y="168"/>
                    <a:pt x="151" y="159"/>
                    <a:pt x="139" y="162"/>
                  </a:cubicBezTo>
                  <a:cubicBezTo>
                    <a:pt x="128" y="165"/>
                    <a:pt x="118" y="174"/>
                    <a:pt x="111" y="184"/>
                  </a:cubicBezTo>
                  <a:cubicBezTo>
                    <a:pt x="104" y="194"/>
                    <a:pt x="98" y="206"/>
                    <a:pt x="99" y="218"/>
                  </a:cubicBezTo>
                  <a:cubicBezTo>
                    <a:pt x="100" y="230"/>
                    <a:pt x="111" y="236"/>
                    <a:pt x="122" y="232"/>
                  </a:cubicBezTo>
                  <a:cubicBezTo>
                    <a:pt x="126" y="230"/>
                    <a:pt x="129" y="228"/>
                    <a:pt x="133" y="227"/>
                  </a:cubicBezTo>
                  <a:cubicBezTo>
                    <a:pt x="140" y="225"/>
                    <a:pt x="144" y="228"/>
                    <a:pt x="149" y="232"/>
                  </a:cubicBezTo>
                  <a:cubicBezTo>
                    <a:pt x="152" y="234"/>
                    <a:pt x="152" y="236"/>
                    <a:pt x="152" y="239"/>
                  </a:cubicBezTo>
                  <a:cubicBezTo>
                    <a:pt x="152" y="240"/>
                    <a:pt x="151" y="241"/>
                    <a:pt x="151" y="242"/>
                  </a:cubicBezTo>
                  <a:cubicBezTo>
                    <a:pt x="4" y="444"/>
                    <a:pt x="4" y="444"/>
                    <a:pt x="4" y="444"/>
                  </a:cubicBezTo>
                  <a:cubicBezTo>
                    <a:pt x="0" y="449"/>
                    <a:pt x="4" y="455"/>
                    <a:pt x="10" y="455"/>
                  </a:cubicBezTo>
                  <a:cubicBezTo>
                    <a:pt x="72" y="448"/>
                    <a:pt x="138" y="432"/>
                    <a:pt x="147" y="440"/>
                  </a:cubicBezTo>
                  <a:cubicBezTo>
                    <a:pt x="174" y="465"/>
                    <a:pt x="143" y="537"/>
                    <a:pt x="158" y="561"/>
                  </a:cubicBezTo>
                  <a:cubicBezTo>
                    <a:pt x="180" y="598"/>
                    <a:pt x="517" y="647"/>
                    <a:pt x="683" y="531"/>
                  </a:cubicBezTo>
                  <a:cubicBezTo>
                    <a:pt x="691" y="525"/>
                    <a:pt x="695" y="517"/>
                    <a:pt x="696" y="504"/>
                  </a:cubicBezTo>
                  <a:cubicBezTo>
                    <a:pt x="696" y="502"/>
                    <a:pt x="696" y="501"/>
                    <a:pt x="695" y="500"/>
                  </a:cubicBezTo>
                  <a:cubicBezTo>
                    <a:pt x="519" y="258"/>
                    <a:pt x="519" y="258"/>
                    <a:pt x="519" y="258"/>
                  </a:cubicBezTo>
                  <a:cubicBezTo>
                    <a:pt x="519" y="268"/>
                    <a:pt x="514" y="278"/>
                    <a:pt x="506" y="283"/>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046" name="Google Shape;1046;p44"/>
          <p:cNvGrpSpPr/>
          <p:nvPr/>
        </p:nvGrpSpPr>
        <p:grpSpPr>
          <a:xfrm>
            <a:off x="4213740" y="843140"/>
            <a:ext cx="366917" cy="445733"/>
            <a:chOff x="5526246" y="1011207"/>
            <a:chExt cx="592758" cy="720086"/>
          </a:xfrm>
        </p:grpSpPr>
        <p:sp>
          <p:nvSpPr>
            <p:cNvPr id="1047" name="Google Shape;1047;p44"/>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48" name="Google Shape;1048;p44"/>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49" name="Google Shape;1049;p44"/>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50" name="Google Shape;1050;p44"/>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51" name="Google Shape;1051;p44"/>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52" name="Google Shape;1052;p44"/>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053" name="Google Shape;1053;p44"/>
          <p:cNvGrpSpPr/>
          <p:nvPr/>
        </p:nvGrpSpPr>
        <p:grpSpPr>
          <a:xfrm>
            <a:off x="1168508" y="843134"/>
            <a:ext cx="364294" cy="445740"/>
            <a:chOff x="606645" y="1011196"/>
            <a:chExt cx="588520" cy="720096"/>
          </a:xfrm>
        </p:grpSpPr>
        <p:sp>
          <p:nvSpPr>
            <p:cNvPr id="1054" name="Google Shape;1054;p44"/>
            <p:cNvSpPr/>
            <p:nvPr/>
          </p:nvSpPr>
          <p:spPr>
            <a:xfrm>
              <a:off x="659316" y="1517469"/>
              <a:ext cx="456722" cy="213824"/>
            </a:xfrm>
            <a:custGeom>
              <a:rect b="b" l="l" r="r" t="t"/>
              <a:pathLst>
                <a:path extrusionOk="0" h="358" w="763">
                  <a:moveTo>
                    <a:pt x="1" y="27"/>
                  </a:moveTo>
                  <a:cubicBezTo>
                    <a:pt x="0" y="41"/>
                    <a:pt x="25" y="62"/>
                    <a:pt x="25" y="75"/>
                  </a:cubicBezTo>
                  <a:cubicBezTo>
                    <a:pt x="26" y="89"/>
                    <a:pt x="4" y="123"/>
                    <a:pt x="14" y="160"/>
                  </a:cubicBezTo>
                  <a:cubicBezTo>
                    <a:pt x="32" y="219"/>
                    <a:pt x="230" y="155"/>
                    <a:pt x="245" y="169"/>
                  </a:cubicBezTo>
                  <a:cubicBezTo>
                    <a:pt x="269" y="192"/>
                    <a:pt x="241" y="258"/>
                    <a:pt x="255" y="280"/>
                  </a:cubicBezTo>
                  <a:cubicBezTo>
                    <a:pt x="275" y="313"/>
                    <a:pt x="582" y="358"/>
                    <a:pt x="735" y="252"/>
                  </a:cubicBezTo>
                  <a:cubicBezTo>
                    <a:pt x="763" y="232"/>
                    <a:pt x="729" y="168"/>
                    <a:pt x="749" y="8"/>
                  </a:cubicBezTo>
                  <a:cubicBezTo>
                    <a:pt x="749" y="4"/>
                    <a:pt x="746" y="0"/>
                    <a:pt x="742" y="0"/>
                  </a:cubicBezTo>
                  <a:cubicBezTo>
                    <a:pt x="24" y="0"/>
                    <a:pt x="24" y="0"/>
                    <a:pt x="24" y="0"/>
                  </a:cubicBezTo>
                  <a:cubicBezTo>
                    <a:pt x="22" y="0"/>
                    <a:pt x="19" y="1"/>
                    <a:pt x="17" y="3"/>
                  </a:cubicBezTo>
                  <a:cubicBezTo>
                    <a:pt x="10" y="11"/>
                    <a:pt x="2" y="21"/>
                    <a:pt x="1" y="27"/>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55" name="Google Shape;1055;p44"/>
            <p:cNvSpPr/>
            <p:nvPr/>
          </p:nvSpPr>
          <p:spPr>
            <a:xfrm>
              <a:off x="606645" y="1354464"/>
              <a:ext cx="561583" cy="154615"/>
            </a:xfrm>
            <a:custGeom>
              <a:rect b="b" l="l" r="r" t="t"/>
              <a:pathLst>
                <a:path extrusionOk="0" h="259" w="938">
                  <a:moveTo>
                    <a:pt x="2" y="109"/>
                  </a:moveTo>
                  <a:cubicBezTo>
                    <a:pt x="0" y="146"/>
                    <a:pt x="74" y="161"/>
                    <a:pt x="88" y="186"/>
                  </a:cubicBezTo>
                  <a:cubicBezTo>
                    <a:pt x="93" y="197"/>
                    <a:pt x="77" y="222"/>
                    <a:pt x="79" y="237"/>
                  </a:cubicBezTo>
                  <a:cubicBezTo>
                    <a:pt x="79" y="244"/>
                    <a:pt x="91" y="252"/>
                    <a:pt x="101" y="257"/>
                  </a:cubicBezTo>
                  <a:cubicBezTo>
                    <a:pt x="103" y="258"/>
                    <a:pt x="104" y="259"/>
                    <a:pt x="106" y="259"/>
                  </a:cubicBezTo>
                  <a:cubicBezTo>
                    <a:pt x="840" y="259"/>
                    <a:pt x="840" y="259"/>
                    <a:pt x="840" y="259"/>
                  </a:cubicBezTo>
                  <a:cubicBezTo>
                    <a:pt x="840" y="258"/>
                    <a:pt x="840" y="258"/>
                    <a:pt x="840" y="258"/>
                  </a:cubicBezTo>
                  <a:cubicBezTo>
                    <a:pt x="854" y="164"/>
                    <a:pt x="895" y="93"/>
                    <a:pt x="936" y="10"/>
                  </a:cubicBezTo>
                  <a:cubicBezTo>
                    <a:pt x="936" y="10"/>
                    <a:pt x="936" y="10"/>
                    <a:pt x="936" y="10"/>
                  </a:cubicBezTo>
                  <a:cubicBezTo>
                    <a:pt x="938" y="5"/>
                    <a:pt x="935" y="0"/>
                    <a:pt x="929" y="0"/>
                  </a:cubicBezTo>
                  <a:cubicBezTo>
                    <a:pt x="77" y="0"/>
                    <a:pt x="77" y="0"/>
                    <a:pt x="77" y="0"/>
                  </a:cubicBezTo>
                  <a:cubicBezTo>
                    <a:pt x="75" y="0"/>
                    <a:pt x="73" y="1"/>
                    <a:pt x="71" y="3"/>
                  </a:cubicBezTo>
                  <a:cubicBezTo>
                    <a:pt x="39" y="39"/>
                    <a:pt x="3" y="78"/>
                    <a:pt x="2" y="109"/>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56" name="Google Shape;1056;p44"/>
            <p:cNvSpPr/>
            <p:nvPr/>
          </p:nvSpPr>
          <p:spPr>
            <a:xfrm>
              <a:off x="661721" y="1191460"/>
              <a:ext cx="533444" cy="154135"/>
            </a:xfrm>
            <a:custGeom>
              <a:rect b="b" l="l" r="r" t="t"/>
              <a:pathLst>
                <a:path extrusionOk="0" h="258" w="891">
                  <a:moveTo>
                    <a:pt x="8" y="98"/>
                  </a:moveTo>
                  <a:cubicBezTo>
                    <a:pt x="2" y="142"/>
                    <a:pt x="31" y="174"/>
                    <a:pt x="28" y="199"/>
                  </a:cubicBezTo>
                  <a:cubicBezTo>
                    <a:pt x="26" y="213"/>
                    <a:pt x="17" y="230"/>
                    <a:pt x="3" y="247"/>
                  </a:cubicBezTo>
                  <a:cubicBezTo>
                    <a:pt x="0" y="252"/>
                    <a:pt x="3" y="258"/>
                    <a:pt x="9" y="258"/>
                  </a:cubicBezTo>
                  <a:cubicBezTo>
                    <a:pt x="849" y="258"/>
                    <a:pt x="849" y="258"/>
                    <a:pt x="849" y="258"/>
                  </a:cubicBezTo>
                  <a:cubicBezTo>
                    <a:pt x="852" y="258"/>
                    <a:pt x="855" y="256"/>
                    <a:pt x="856" y="254"/>
                  </a:cubicBezTo>
                  <a:cubicBezTo>
                    <a:pt x="875" y="195"/>
                    <a:pt x="891" y="98"/>
                    <a:pt x="873" y="5"/>
                  </a:cubicBezTo>
                  <a:cubicBezTo>
                    <a:pt x="872" y="2"/>
                    <a:pt x="869" y="0"/>
                    <a:pt x="866" y="0"/>
                  </a:cubicBezTo>
                  <a:cubicBezTo>
                    <a:pt x="34" y="0"/>
                    <a:pt x="34" y="0"/>
                    <a:pt x="34" y="0"/>
                  </a:cubicBezTo>
                  <a:cubicBezTo>
                    <a:pt x="31" y="0"/>
                    <a:pt x="28" y="2"/>
                    <a:pt x="27" y="5"/>
                  </a:cubicBezTo>
                  <a:cubicBezTo>
                    <a:pt x="17" y="38"/>
                    <a:pt x="11" y="70"/>
                    <a:pt x="8" y="98"/>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57" name="Google Shape;1057;p44"/>
            <p:cNvSpPr/>
            <p:nvPr/>
          </p:nvSpPr>
          <p:spPr>
            <a:xfrm>
              <a:off x="683367" y="1011196"/>
              <a:ext cx="497368" cy="171394"/>
            </a:xfrm>
            <a:custGeom>
              <a:rect b="b" l="l" r="r" t="t"/>
              <a:pathLst>
                <a:path extrusionOk="0" h="287" w="831">
                  <a:moveTo>
                    <a:pt x="690" y="102"/>
                  </a:moveTo>
                  <a:cubicBezTo>
                    <a:pt x="488" y="0"/>
                    <a:pt x="287" y="19"/>
                    <a:pt x="180" y="75"/>
                  </a:cubicBezTo>
                  <a:cubicBezTo>
                    <a:pt x="84" y="125"/>
                    <a:pt x="31" y="203"/>
                    <a:pt x="2" y="278"/>
                  </a:cubicBezTo>
                  <a:cubicBezTo>
                    <a:pt x="0" y="282"/>
                    <a:pt x="3" y="287"/>
                    <a:pt x="8" y="287"/>
                  </a:cubicBezTo>
                  <a:cubicBezTo>
                    <a:pt x="823" y="287"/>
                    <a:pt x="823" y="287"/>
                    <a:pt x="823" y="287"/>
                  </a:cubicBezTo>
                  <a:cubicBezTo>
                    <a:pt x="828" y="287"/>
                    <a:pt x="831" y="283"/>
                    <a:pt x="830" y="278"/>
                  </a:cubicBezTo>
                  <a:cubicBezTo>
                    <a:pt x="810" y="207"/>
                    <a:pt x="768" y="141"/>
                    <a:pt x="690" y="102"/>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058" name="Google Shape;1058;p44"/>
          <p:cNvGrpSpPr/>
          <p:nvPr/>
        </p:nvGrpSpPr>
        <p:grpSpPr>
          <a:xfrm>
            <a:off x="7622791" y="843111"/>
            <a:ext cx="298405" cy="445762"/>
            <a:chOff x="11033597" y="1011159"/>
            <a:chExt cx="482075" cy="720133"/>
          </a:xfrm>
        </p:grpSpPr>
        <p:sp>
          <p:nvSpPr>
            <p:cNvPr id="1059" name="Google Shape;1059;p44"/>
            <p:cNvSpPr/>
            <p:nvPr/>
          </p:nvSpPr>
          <p:spPr>
            <a:xfrm>
              <a:off x="11033597" y="1414369"/>
              <a:ext cx="482075" cy="151349"/>
            </a:xfrm>
            <a:custGeom>
              <a:rect b="b" l="l" r="r" t="t"/>
              <a:pathLst>
                <a:path extrusionOk="0" h="227" w="724">
                  <a:moveTo>
                    <a:pt x="0" y="112"/>
                  </a:moveTo>
                  <a:cubicBezTo>
                    <a:pt x="0" y="149"/>
                    <a:pt x="5" y="185"/>
                    <a:pt x="16" y="219"/>
                  </a:cubicBezTo>
                  <a:cubicBezTo>
                    <a:pt x="17" y="224"/>
                    <a:pt x="22" y="227"/>
                    <a:pt x="27" y="227"/>
                  </a:cubicBezTo>
                  <a:cubicBezTo>
                    <a:pt x="697" y="227"/>
                    <a:pt x="697" y="227"/>
                    <a:pt x="697" y="227"/>
                  </a:cubicBezTo>
                  <a:cubicBezTo>
                    <a:pt x="702" y="227"/>
                    <a:pt x="707" y="224"/>
                    <a:pt x="708" y="219"/>
                  </a:cubicBezTo>
                  <a:cubicBezTo>
                    <a:pt x="719" y="185"/>
                    <a:pt x="724" y="149"/>
                    <a:pt x="724" y="112"/>
                  </a:cubicBezTo>
                  <a:cubicBezTo>
                    <a:pt x="724" y="76"/>
                    <a:pt x="719" y="41"/>
                    <a:pt x="709" y="8"/>
                  </a:cubicBezTo>
                  <a:cubicBezTo>
                    <a:pt x="708" y="3"/>
                    <a:pt x="703" y="0"/>
                    <a:pt x="698" y="0"/>
                  </a:cubicBezTo>
                  <a:cubicBezTo>
                    <a:pt x="26" y="0"/>
                    <a:pt x="26" y="0"/>
                    <a:pt x="26" y="0"/>
                  </a:cubicBezTo>
                  <a:cubicBezTo>
                    <a:pt x="21" y="0"/>
                    <a:pt x="16" y="3"/>
                    <a:pt x="15" y="8"/>
                  </a:cubicBezTo>
                  <a:cubicBezTo>
                    <a:pt x="5" y="41"/>
                    <a:pt x="0" y="76"/>
                    <a:pt x="0" y="112"/>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060" name="Google Shape;1060;p44"/>
            <p:cNvSpPr/>
            <p:nvPr/>
          </p:nvSpPr>
          <p:spPr>
            <a:xfrm>
              <a:off x="11142821" y="1011159"/>
              <a:ext cx="263627" cy="229006"/>
            </a:xfrm>
            <a:custGeom>
              <a:rect b="b" l="l" r="r" t="t"/>
              <a:pathLst>
                <a:path extrusionOk="0" h="343" w="396">
                  <a:moveTo>
                    <a:pt x="357" y="266"/>
                  </a:moveTo>
                  <a:cubicBezTo>
                    <a:pt x="208" y="7"/>
                    <a:pt x="208" y="7"/>
                    <a:pt x="208" y="7"/>
                  </a:cubicBezTo>
                  <a:cubicBezTo>
                    <a:pt x="203" y="0"/>
                    <a:pt x="193" y="0"/>
                    <a:pt x="188" y="7"/>
                  </a:cubicBezTo>
                  <a:cubicBezTo>
                    <a:pt x="39" y="266"/>
                    <a:pt x="39" y="266"/>
                    <a:pt x="39" y="266"/>
                  </a:cubicBezTo>
                  <a:cubicBezTo>
                    <a:pt x="4" y="326"/>
                    <a:pt x="4" y="326"/>
                    <a:pt x="4" y="326"/>
                  </a:cubicBezTo>
                  <a:cubicBezTo>
                    <a:pt x="0" y="334"/>
                    <a:pt x="5" y="343"/>
                    <a:pt x="14" y="343"/>
                  </a:cubicBezTo>
                  <a:cubicBezTo>
                    <a:pt x="382" y="343"/>
                    <a:pt x="382" y="343"/>
                    <a:pt x="382" y="343"/>
                  </a:cubicBezTo>
                  <a:cubicBezTo>
                    <a:pt x="391" y="343"/>
                    <a:pt x="396" y="334"/>
                    <a:pt x="392" y="326"/>
                  </a:cubicBezTo>
                  <a:lnTo>
                    <a:pt x="357" y="26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061" name="Google Shape;1061;p44"/>
            <p:cNvSpPr/>
            <p:nvPr/>
          </p:nvSpPr>
          <p:spPr>
            <a:xfrm>
              <a:off x="11052228" y="1576445"/>
              <a:ext cx="444813" cy="154847"/>
            </a:xfrm>
            <a:custGeom>
              <a:rect b="b" l="l" r="r" t="t"/>
              <a:pathLst>
                <a:path extrusionOk="0" h="232" w="668">
                  <a:moveTo>
                    <a:pt x="334" y="232"/>
                  </a:moveTo>
                  <a:cubicBezTo>
                    <a:pt x="482" y="232"/>
                    <a:pt x="609" y="143"/>
                    <a:pt x="665" y="17"/>
                  </a:cubicBezTo>
                  <a:cubicBezTo>
                    <a:pt x="668" y="9"/>
                    <a:pt x="663" y="0"/>
                    <a:pt x="655" y="0"/>
                  </a:cubicBezTo>
                  <a:cubicBezTo>
                    <a:pt x="13" y="0"/>
                    <a:pt x="13" y="0"/>
                    <a:pt x="13" y="0"/>
                  </a:cubicBezTo>
                  <a:cubicBezTo>
                    <a:pt x="5" y="0"/>
                    <a:pt x="0" y="9"/>
                    <a:pt x="3" y="17"/>
                  </a:cubicBezTo>
                  <a:cubicBezTo>
                    <a:pt x="59" y="143"/>
                    <a:pt x="186" y="232"/>
                    <a:pt x="334" y="232"/>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062" name="Google Shape;1062;p44"/>
            <p:cNvSpPr/>
            <p:nvPr/>
          </p:nvSpPr>
          <p:spPr>
            <a:xfrm>
              <a:off x="11051762" y="1251592"/>
              <a:ext cx="446676" cy="151349"/>
            </a:xfrm>
            <a:custGeom>
              <a:rect b="b" l="l" r="r" t="t"/>
              <a:pathLst>
                <a:path extrusionOk="0" h="227" w="671">
                  <a:moveTo>
                    <a:pt x="654" y="183"/>
                  </a:moveTo>
                  <a:cubicBezTo>
                    <a:pt x="653" y="182"/>
                    <a:pt x="653" y="182"/>
                    <a:pt x="653" y="182"/>
                  </a:cubicBezTo>
                  <a:cubicBezTo>
                    <a:pt x="552" y="5"/>
                    <a:pt x="552" y="5"/>
                    <a:pt x="552" y="5"/>
                  </a:cubicBezTo>
                  <a:cubicBezTo>
                    <a:pt x="550" y="2"/>
                    <a:pt x="546" y="0"/>
                    <a:pt x="542" y="0"/>
                  </a:cubicBezTo>
                  <a:cubicBezTo>
                    <a:pt x="128" y="0"/>
                    <a:pt x="128" y="0"/>
                    <a:pt x="128" y="0"/>
                  </a:cubicBezTo>
                  <a:cubicBezTo>
                    <a:pt x="124" y="0"/>
                    <a:pt x="120" y="2"/>
                    <a:pt x="118" y="5"/>
                  </a:cubicBezTo>
                  <a:cubicBezTo>
                    <a:pt x="17" y="182"/>
                    <a:pt x="17" y="182"/>
                    <a:pt x="17" y="182"/>
                  </a:cubicBezTo>
                  <a:cubicBezTo>
                    <a:pt x="16" y="185"/>
                    <a:pt x="16" y="185"/>
                    <a:pt x="16" y="185"/>
                  </a:cubicBezTo>
                  <a:cubicBezTo>
                    <a:pt x="11" y="194"/>
                    <a:pt x="7" y="202"/>
                    <a:pt x="3" y="211"/>
                  </a:cubicBezTo>
                  <a:cubicBezTo>
                    <a:pt x="0" y="219"/>
                    <a:pt x="5" y="227"/>
                    <a:pt x="13" y="227"/>
                  </a:cubicBezTo>
                  <a:cubicBezTo>
                    <a:pt x="657" y="227"/>
                    <a:pt x="657" y="227"/>
                    <a:pt x="657" y="227"/>
                  </a:cubicBezTo>
                  <a:cubicBezTo>
                    <a:pt x="665" y="227"/>
                    <a:pt x="671" y="219"/>
                    <a:pt x="667" y="211"/>
                  </a:cubicBezTo>
                  <a:cubicBezTo>
                    <a:pt x="663" y="202"/>
                    <a:pt x="659" y="193"/>
                    <a:pt x="654" y="183"/>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grpSp>
      <p:grpSp>
        <p:nvGrpSpPr>
          <p:cNvPr id="1063" name="Google Shape;1063;p44"/>
          <p:cNvGrpSpPr/>
          <p:nvPr/>
        </p:nvGrpSpPr>
        <p:grpSpPr>
          <a:xfrm>
            <a:off x="6221656" y="797418"/>
            <a:ext cx="460705" cy="491455"/>
            <a:chOff x="8770051" y="937343"/>
            <a:chExt cx="744273" cy="793950"/>
          </a:xfrm>
        </p:grpSpPr>
        <p:sp>
          <p:nvSpPr>
            <p:cNvPr id="1064" name="Google Shape;1064;p44"/>
            <p:cNvSpPr/>
            <p:nvPr/>
          </p:nvSpPr>
          <p:spPr>
            <a:xfrm>
              <a:off x="8968558" y="1402926"/>
              <a:ext cx="348361" cy="98539"/>
            </a:xfrm>
            <a:custGeom>
              <a:rect b="b" l="l" r="r" t="t"/>
              <a:pathLst>
                <a:path extrusionOk="0" h="492696" w="1741804">
                  <a:moveTo>
                    <a:pt x="1741805" y="0"/>
                  </a:moveTo>
                  <a:lnTo>
                    <a:pt x="0" y="0"/>
                  </a:lnTo>
                  <a:cubicBezTo>
                    <a:pt x="100902" y="166370"/>
                    <a:pt x="219266" y="316611"/>
                    <a:pt x="295529" y="492696"/>
                  </a:cubicBezTo>
                  <a:lnTo>
                    <a:pt x="1444625" y="492696"/>
                  </a:lnTo>
                  <a:cubicBezTo>
                    <a:pt x="1518222" y="307785"/>
                    <a:pt x="1639761" y="160655"/>
                    <a:pt x="1741805" y="0"/>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65" name="Google Shape;1065;p44"/>
            <p:cNvSpPr/>
            <p:nvPr/>
          </p:nvSpPr>
          <p:spPr>
            <a:xfrm>
              <a:off x="8960465" y="1079360"/>
              <a:ext cx="362496" cy="102351"/>
            </a:xfrm>
            <a:custGeom>
              <a:rect b="b" l="l" r="r" t="t"/>
              <a:pathLst>
                <a:path extrusionOk="0" h="511754" w="1812480">
                  <a:moveTo>
                    <a:pt x="1812481" y="511755"/>
                  </a:moveTo>
                  <a:cubicBezTo>
                    <a:pt x="1623568" y="198445"/>
                    <a:pt x="1277493" y="-1453"/>
                    <a:pt x="899922" y="8"/>
                  </a:cubicBezTo>
                  <a:cubicBezTo>
                    <a:pt x="549593" y="1341"/>
                    <a:pt x="194628" y="214066"/>
                    <a:pt x="0" y="511755"/>
                  </a:cubicBezTo>
                  <a:lnTo>
                    <a:pt x="1812481" y="511755"/>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66" name="Google Shape;1066;p44"/>
            <p:cNvSpPr/>
            <p:nvPr/>
          </p:nvSpPr>
          <p:spPr>
            <a:xfrm>
              <a:off x="8930121" y="1189758"/>
              <a:ext cx="422643" cy="98539"/>
            </a:xfrm>
            <a:custGeom>
              <a:rect b="b" l="l" r="r" t="t"/>
              <a:pathLst>
                <a:path extrusionOk="0" h="492696" w="2113216">
                  <a:moveTo>
                    <a:pt x="2113217" y="492696"/>
                  </a:moveTo>
                  <a:cubicBezTo>
                    <a:pt x="2110994" y="311595"/>
                    <a:pt x="2064639" y="144717"/>
                    <a:pt x="1985582" y="0"/>
                  </a:cubicBezTo>
                  <a:lnTo>
                    <a:pt x="127445" y="0"/>
                  </a:lnTo>
                  <a:cubicBezTo>
                    <a:pt x="47307" y="135065"/>
                    <a:pt x="0" y="285687"/>
                    <a:pt x="0" y="440944"/>
                  </a:cubicBezTo>
                  <a:cubicBezTo>
                    <a:pt x="0" y="458534"/>
                    <a:pt x="508" y="475742"/>
                    <a:pt x="1270" y="492696"/>
                  </a:cubicBezTo>
                  <a:lnTo>
                    <a:pt x="2113217" y="492696"/>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67" name="Google Shape;1067;p44"/>
            <p:cNvSpPr/>
            <p:nvPr/>
          </p:nvSpPr>
          <p:spPr>
            <a:xfrm>
              <a:off x="8930847" y="1296342"/>
              <a:ext cx="421894" cy="98539"/>
            </a:xfrm>
            <a:custGeom>
              <a:rect b="b" l="l" r="r" t="t"/>
              <a:pathLst>
                <a:path extrusionOk="0" h="492696" w="2109469">
                  <a:moveTo>
                    <a:pt x="0" y="0"/>
                  </a:moveTo>
                  <a:cubicBezTo>
                    <a:pt x="16002" y="194564"/>
                    <a:pt x="82868" y="350457"/>
                    <a:pt x="165291" y="492696"/>
                  </a:cubicBezTo>
                  <a:lnTo>
                    <a:pt x="1953324" y="492696"/>
                  </a:lnTo>
                  <a:cubicBezTo>
                    <a:pt x="2038096" y="352425"/>
                    <a:pt x="2104454" y="199073"/>
                    <a:pt x="2109470"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68" name="Google Shape;1068;p44"/>
            <p:cNvSpPr/>
            <p:nvPr/>
          </p:nvSpPr>
          <p:spPr>
            <a:xfrm>
              <a:off x="9031006" y="1509510"/>
              <a:ext cx="223837" cy="102349"/>
            </a:xfrm>
            <a:custGeom>
              <a:rect b="b" l="l" r="r" t="t"/>
              <a:pathLst>
                <a:path extrusionOk="0" h="511746" w="1119187">
                  <a:moveTo>
                    <a:pt x="0" y="0"/>
                  </a:moveTo>
                  <a:cubicBezTo>
                    <a:pt x="38989" y="100267"/>
                    <a:pt x="63690" y="209423"/>
                    <a:pt x="63690" y="334899"/>
                  </a:cubicBezTo>
                  <a:cubicBezTo>
                    <a:pt x="63690" y="432562"/>
                    <a:pt x="142875" y="511747"/>
                    <a:pt x="240538" y="511747"/>
                  </a:cubicBezTo>
                  <a:lnTo>
                    <a:pt x="889889" y="511747"/>
                  </a:lnTo>
                  <a:cubicBezTo>
                    <a:pt x="987552" y="511747"/>
                    <a:pt x="1066737" y="432562"/>
                    <a:pt x="1066737" y="334899"/>
                  </a:cubicBezTo>
                  <a:lnTo>
                    <a:pt x="1066737" y="311658"/>
                  </a:lnTo>
                  <a:cubicBezTo>
                    <a:pt x="1066737" y="194183"/>
                    <a:pt x="1086803" y="92265"/>
                    <a:pt x="1119188" y="0"/>
                  </a:cubicBezTo>
                  <a:lnTo>
                    <a:pt x="0"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grpSp>
          <p:nvGrpSpPr>
            <p:cNvPr id="1069" name="Google Shape;1069;p44"/>
            <p:cNvGrpSpPr/>
            <p:nvPr/>
          </p:nvGrpSpPr>
          <p:grpSpPr>
            <a:xfrm>
              <a:off x="8770051" y="937343"/>
              <a:ext cx="744273" cy="793950"/>
              <a:chOff x="6565437" y="1588001"/>
              <a:chExt cx="744273" cy="793950"/>
            </a:xfrm>
          </p:grpSpPr>
          <p:sp>
            <p:nvSpPr>
              <p:cNvPr id="1070" name="Google Shape;1070;p44"/>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71" name="Google Shape;1071;p44"/>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72" name="Google Shape;1072;p44"/>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73" name="Google Shape;1073;p44"/>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74" name="Google Shape;1074;p44"/>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75" name="Google Shape;1075;p44"/>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76" name="Google Shape;1076;p44"/>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77" name="Google Shape;1077;p44"/>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78" name="Google Shape;1078;p44"/>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79" name="Google Shape;1079;p44"/>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grpSp>
        <p:nvGrpSpPr>
          <p:cNvPr id="1080" name="Google Shape;1080;p44"/>
          <p:cNvGrpSpPr/>
          <p:nvPr/>
        </p:nvGrpSpPr>
        <p:grpSpPr>
          <a:xfrm>
            <a:off x="4820520" y="797418"/>
            <a:ext cx="460705" cy="491455"/>
            <a:chOff x="6506504" y="937343"/>
            <a:chExt cx="744273" cy="793950"/>
          </a:xfrm>
        </p:grpSpPr>
        <p:sp>
          <p:nvSpPr>
            <p:cNvPr id="1081" name="Google Shape;1081;p44"/>
            <p:cNvSpPr/>
            <p:nvPr/>
          </p:nvSpPr>
          <p:spPr>
            <a:xfrm>
              <a:off x="6666683" y="1079385"/>
              <a:ext cx="422268" cy="171940"/>
            </a:xfrm>
            <a:custGeom>
              <a:rect b="b" l="l" r="r" t="t"/>
              <a:pathLst>
                <a:path extrusionOk="0" h="859701" w="2085276">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82" name="Google Shape;1082;p44"/>
            <p:cNvSpPr/>
            <p:nvPr/>
          </p:nvSpPr>
          <p:spPr>
            <a:xfrm>
              <a:off x="6664423" y="1259933"/>
              <a:ext cx="427985" cy="171450"/>
            </a:xfrm>
            <a:custGeom>
              <a:rect b="b" l="l" r="r" t="t"/>
              <a:pathLst>
                <a:path extrusionOk="0" h="857250" w="2113506">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83" name="Google Shape;1083;p44"/>
            <p:cNvSpPr/>
            <p:nvPr/>
          </p:nvSpPr>
          <p:spPr>
            <a:xfrm>
              <a:off x="6727642" y="1439988"/>
              <a:ext cx="303068" cy="171348"/>
            </a:xfrm>
            <a:custGeom>
              <a:rect b="b" l="l" r="r" t="t"/>
              <a:pathLst>
                <a:path extrusionOk="0" h="856741" w="1496631">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grpSp>
          <p:nvGrpSpPr>
            <p:cNvPr id="1084" name="Google Shape;1084;p44"/>
            <p:cNvGrpSpPr/>
            <p:nvPr/>
          </p:nvGrpSpPr>
          <p:grpSpPr>
            <a:xfrm>
              <a:off x="6506504" y="937343"/>
              <a:ext cx="744273" cy="793950"/>
              <a:chOff x="6565437" y="1588001"/>
              <a:chExt cx="744273" cy="793950"/>
            </a:xfrm>
          </p:grpSpPr>
          <p:sp>
            <p:nvSpPr>
              <p:cNvPr id="1085" name="Google Shape;1085;p44"/>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86" name="Google Shape;1086;p44"/>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87" name="Google Shape;1087;p44"/>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88" name="Google Shape;1088;p44"/>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89" name="Google Shape;1089;p44"/>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90" name="Google Shape;1090;p44"/>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91" name="Google Shape;1091;p44"/>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92" name="Google Shape;1092;p44"/>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93" name="Google Shape;1093;p44"/>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094" name="Google Shape;1094;p44"/>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grpSp>
        <p:nvGrpSpPr>
          <p:cNvPr id="1095" name="Google Shape;1095;p44"/>
          <p:cNvGrpSpPr/>
          <p:nvPr/>
        </p:nvGrpSpPr>
        <p:grpSpPr>
          <a:xfrm>
            <a:off x="5521088" y="797418"/>
            <a:ext cx="460705" cy="491455"/>
            <a:chOff x="7638277" y="937343"/>
            <a:chExt cx="744273" cy="793950"/>
          </a:xfrm>
        </p:grpSpPr>
        <p:sp>
          <p:nvSpPr>
            <p:cNvPr id="1096" name="Google Shape;1096;p44"/>
            <p:cNvSpPr/>
            <p:nvPr/>
          </p:nvSpPr>
          <p:spPr>
            <a:xfrm>
              <a:off x="8012931" y="1079385"/>
              <a:ext cx="217151" cy="253479"/>
            </a:xfrm>
            <a:custGeom>
              <a:rect b="b" l="l" r="r" t="t"/>
              <a:pathLst>
                <a:path extrusionOk="0" h="1267396" w="1085755">
                  <a:moveTo>
                    <a:pt x="1058482" y="714947"/>
                  </a:moveTo>
                  <a:cubicBezTo>
                    <a:pt x="1013714" y="538416"/>
                    <a:pt x="885190" y="361632"/>
                    <a:pt x="705993" y="229870"/>
                  </a:cubicBezTo>
                  <a:cubicBezTo>
                    <a:pt x="565277" y="126492"/>
                    <a:pt x="329184" y="3365"/>
                    <a:pt x="0" y="0"/>
                  </a:cubicBezTo>
                  <a:lnTo>
                    <a:pt x="0" y="1267397"/>
                  </a:lnTo>
                  <a:lnTo>
                    <a:pt x="1025144" y="1267397"/>
                  </a:lnTo>
                  <a:cubicBezTo>
                    <a:pt x="1092772" y="1073722"/>
                    <a:pt x="1103694" y="892810"/>
                    <a:pt x="1058482" y="714947"/>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97" name="Google Shape;1097;p44"/>
            <p:cNvSpPr/>
            <p:nvPr/>
          </p:nvSpPr>
          <p:spPr>
            <a:xfrm>
              <a:off x="7789628" y="1079436"/>
              <a:ext cx="214318" cy="253428"/>
            </a:xfrm>
            <a:custGeom>
              <a:rect b="b" l="l" r="r" t="t"/>
              <a:pathLst>
                <a:path extrusionOk="0" h="1267142" w="1071591">
                  <a:moveTo>
                    <a:pt x="377536" y="231331"/>
                  </a:moveTo>
                  <a:cubicBezTo>
                    <a:pt x="199609" y="362839"/>
                    <a:pt x="71910" y="538988"/>
                    <a:pt x="27270" y="714693"/>
                  </a:cubicBezTo>
                  <a:cubicBezTo>
                    <a:pt x="-17942" y="892556"/>
                    <a:pt x="-7020" y="1073404"/>
                    <a:pt x="60671" y="1267143"/>
                  </a:cubicBezTo>
                  <a:lnTo>
                    <a:pt x="1071591" y="1267143"/>
                  </a:lnTo>
                  <a:lnTo>
                    <a:pt x="1071591" y="0"/>
                  </a:lnTo>
                  <a:cubicBezTo>
                    <a:pt x="748249" y="6794"/>
                    <a:pt x="516220" y="128905"/>
                    <a:pt x="377536" y="23133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98" name="Google Shape;1098;p44"/>
            <p:cNvSpPr/>
            <p:nvPr/>
          </p:nvSpPr>
          <p:spPr>
            <a:xfrm>
              <a:off x="8012931" y="1341261"/>
              <a:ext cx="202133" cy="270446"/>
            </a:xfrm>
            <a:custGeom>
              <a:rect b="b" l="l" r="r" t="t"/>
              <a:pathLst>
                <a:path extrusionOk="0" h="1352232" w="1010666">
                  <a:moveTo>
                    <a:pt x="326390" y="1351915"/>
                  </a:moveTo>
                  <a:cubicBezTo>
                    <a:pt x="447929" y="1351090"/>
                    <a:pt x="476758" y="1318387"/>
                    <a:pt x="497142" y="1226757"/>
                  </a:cubicBezTo>
                  <a:cubicBezTo>
                    <a:pt x="505079" y="1190943"/>
                    <a:pt x="512382" y="1152208"/>
                    <a:pt x="520129" y="1111187"/>
                  </a:cubicBezTo>
                  <a:cubicBezTo>
                    <a:pt x="540004" y="1005586"/>
                    <a:pt x="562610" y="885888"/>
                    <a:pt x="602869" y="793750"/>
                  </a:cubicBezTo>
                  <a:cubicBezTo>
                    <a:pt x="721932" y="514413"/>
                    <a:pt x="897255" y="279463"/>
                    <a:pt x="1010666" y="0"/>
                  </a:cubicBezTo>
                  <a:lnTo>
                    <a:pt x="0" y="0"/>
                  </a:lnTo>
                  <a:lnTo>
                    <a:pt x="0" y="1351725"/>
                  </a:lnTo>
                  <a:lnTo>
                    <a:pt x="12573" y="1351598"/>
                  </a:lnTo>
                  <a:lnTo>
                    <a:pt x="12573" y="1352169"/>
                  </a:lnTo>
                  <a:cubicBezTo>
                    <a:pt x="41974" y="1352169"/>
                    <a:pt x="71438" y="1352169"/>
                    <a:pt x="100838" y="1352233"/>
                  </a:cubicBezTo>
                  <a:lnTo>
                    <a:pt x="118364" y="1351915"/>
                  </a:lnTo>
                  <a:cubicBezTo>
                    <a:pt x="162116" y="1351979"/>
                    <a:pt x="284671" y="1352487"/>
                    <a:pt x="326390" y="1351915"/>
                  </a:cubicBez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99" name="Google Shape;1099;p44"/>
            <p:cNvSpPr/>
            <p:nvPr/>
          </p:nvSpPr>
          <p:spPr>
            <a:xfrm>
              <a:off x="7804733" y="1341261"/>
              <a:ext cx="199288" cy="270439"/>
            </a:xfrm>
            <a:custGeom>
              <a:rect b="b" l="l" r="r" t="t"/>
              <a:pathLst>
                <a:path extrusionOk="0" h="1352197" w="996442">
                  <a:moveTo>
                    <a:pt x="996442" y="1352169"/>
                  </a:moveTo>
                  <a:lnTo>
                    <a:pt x="996442" y="0"/>
                  </a:lnTo>
                  <a:lnTo>
                    <a:pt x="0" y="0"/>
                  </a:lnTo>
                  <a:cubicBezTo>
                    <a:pt x="113538" y="279591"/>
                    <a:pt x="288671" y="514287"/>
                    <a:pt x="407797" y="793750"/>
                  </a:cubicBezTo>
                  <a:cubicBezTo>
                    <a:pt x="448056" y="885888"/>
                    <a:pt x="470662" y="1005586"/>
                    <a:pt x="490601" y="1111250"/>
                  </a:cubicBezTo>
                  <a:cubicBezTo>
                    <a:pt x="498348" y="1152208"/>
                    <a:pt x="505651" y="1190943"/>
                    <a:pt x="513588" y="1226757"/>
                  </a:cubicBezTo>
                  <a:cubicBezTo>
                    <a:pt x="533908" y="1329246"/>
                    <a:pt x="580580" y="1351153"/>
                    <a:pt x="682561" y="1352169"/>
                  </a:cubicBezTo>
                  <a:cubicBezTo>
                    <a:pt x="774002" y="1352169"/>
                    <a:pt x="905256" y="1352233"/>
                    <a:pt x="996442" y="1352169"/>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grpSp>
          <p:nvGrpSpPr>
            <p:cNvPr id="1100" name="Google Shape;1100;p44"/>
            <p:cNvGrpSpPr/>
            <p:nvPr/>
          </p:nvGrpSpPr>
          <p:grpSpPr>
            <a:xfrm>
              <a:off x="7638277" y="937343"/>
              <a:ext cx="744273" cy="793950"/>
              <a:chOff x="6565437" y="1588001"/>
              <a:chExt cx="744273" cy="793950"/>
            </a:xfrm>
          </p:grpSpPr>
          <p:sp>
            <p:nvSpPr>
              <p:cNvPr id="1101" name="Google Shape;1101;p44"/>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02" name="Google Shape;1102;p44"/>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03" name="Google Shape;1103;p44"/>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04" name="Google Shape;1104;p44"/>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05" name="Google Shape;1105;p44"/>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06" name="Google Shape;1106;p44"/>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07" name="Google Shape;1107;p44"/>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08" name="Google Shape;1108;p44"/>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09" name="Google Shape;1109;p44"/>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10" name="Google Shape;1110;p44"/>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grpSp>
        <p:nvGrpSpPr>
          <p:cNvPr id="1111" name="Google Shape;1111;p44"/>
          <p:cNvGrpSpPr/>
          <p:nvPr/>
        </p:nvGrpSpPr>
        <p:grpSpPr>
          <a:xfrm>
            <a:off x="3061198" y="2986973"/>
            <a:ext cx="445779" cy="400764"/>
            <a:chOff x="3778727" y="4460423"/>
            <a:chExt cx="720160" cy="647438"/>
          </a:xfrm>
        </p:grpSpPr>
        <p:sp>
          <p:nvSpPr>
            <p:cNvPr id="1112" name="Google Shape;1112;p44"/>
            <p:cNvSpPr/>
            <p:nvPr/>
          </p:nvSpPr>
          <p:spPr>
            <a:xfrm>
              <a:off x="3957011" y="4902228"/>
              <a:ext cx="364723" cy="110621"/>
            </a:xfrm>
            <a:custGeom>
              <a:rect b="b" l="l" r="r" t="t"/>
              <a:pathLst>
                <a:path extrusionOk="0" h="194" w="640">
                  <a:moveTo>
                    <a:pt x="0" y="0"/>
                  </a:moveTo>
                  <a:cubicBezTo>
                    <a:pt x="63" y="130"/>
                    <a:pt x="63" y="130"/>
                    <a:pt x="63" y="130"/>
                  </a:cubicBezTo>
                  <a:cubicBezTo>
                    <a:pt x="64" y="130"/>
                    <a:pt x="64" y="130"/>
                    <a:pt x="64" y="130"/>
                  </a:cubicBezTo>
                  <a:cubicBezTo>
                    <a:pt x="64" y="130"/>
                    <a:pt x="64" y="130"/>
                    <a:pt x="64" y="131"/>
                  </a:cubicBezTo>
                  <a:cubicBezTo>
                    <a:pt x="70" y="143"/>
                    <a:pt x="70" y="143"/>
                    <a:pt x="70" y="143"/>
                  </a:cubicBezTo>
                  <a:cubicBezTo>
                    <a:pt x="93" y="170"/>
                    <a:pt x="188" y="194"/>
                    <a:pt x="320" y="194"/>
                  </a:cubicBezTo>
                  <a:cubicBezTo>
                    <a:pt x="452" y="194"/>
                    <a:pt x="547" y="170"/>
                    <a:pt x="571" y="143"/>
                  </a:cubicBezTo>
                  <a:cubicBezTo>
                    <a:pt x="577" y="131"/>
                    <a:pt x="577" y="131"/>
                    <a:pt x="577" y="131"/>
                  </a:cubicBezTo>
                  <a:cubicBezTo>
                    <a:pt x="577" y="130"/>
                    <a:pt x="577" y="130"/>
                    <a:pt x="577" y="130"/>
                  </a:cubicBezTo>
                  <a:cubicBezTo>
                    <a:pt x="577" y="130"/>
                    <a:pt x="577" y="130"/>
                    <a:pt x="577" y="130"/>
                  </a:cubicBezTo>
                  <a:cubicBezTo>
                    <a:pt x="640" y="0"/>
                    <a:pt x="640" y="0"/>
                    <a:pt x="640" y="0"/>
                  </a:cubicBezTo>
                  <a:cubicBezTo>
                    <a:pt x="587" y="29"/>
                    <a:pt x="452" y="46"/>
                    <a:pt x="320" y="46"/>
                  </a:cubicBezTo>
                  <a:cubicBezTo>
                    <a:pt x="189" y="46"/>
                    <a:pt x="53" y="29"/>
                    <a:pt x="0" y="0"/>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13" name="Google Shape;1113;p44"/>
            <p:cNvSpPr/>
            <p:nvPr/>
          </p:nvSpPr>
          <p:spPr>
            <a:xfrm>
              <a:off x="4002092" y="4999728"/>
              <a:ext cx="275015" cy="108132"/>
            </a:xfrm>
            <a:custGeom>
              <a:rect b="b" l="l" r="r" t="t"/>
              <a:pathLst>
                <a:path extrusionOk="0" h="190" w="483">
                  <a:moveTo>
                    <a:pt x="0" y="0"/>
                  </a:moveTo>
                  <a:cubicBezTo>
                    <a:pt x="61" y="125"/>
                    <a:pt x="61" y="125"/>
                    <a:pt x="61" y="125"/>
                  </a:cubicBezTo>
                  <a:cubicBezTo>
                    <a:pt x="62" y="126"/>
                    <a:pt x="62" y="127"/>
                    <a:pt x="63" y="128"/>
                  </a:cubicBezTo>
                  <a:cubicBezTo>
                    <a:pt x="70" y="144"/>
                    <a:pt x="70" y="144"/>
                    <a:pt x="70" y="144"/>
                  </a:cubicBezTo>
                  <a:cubicBezTo>
                    <a:pt x="93" y="170"/>
                    <a:pt x="162" y="190"/>
                    <a:pt x="241" y="190"/>
                  </a:cubicBezTo>
                  <a:cubicBezTo>
                    <a:pt x="320" y="190"/>
                    <a:pt x="389" y="170"/>
                    <a:pt x="412" y="144"/>
                  </a:cubicBezTo>
                  <a:cubicBezTo>
                    <a:pt x="420" y="128"/>
                    <a:pt x="420" y="128"/>
                    <a:pt x="420" y="128"/>
                  </a:cubicBezTo>
                  <a:cubicBezTo>
                    <a:pt x="421" y="127"/>
                    <a:pt x="421" y="126"/>
                    <a:pt x="421" y="125"/>
                  </a:cubicBezTo>
                  <a:cubicBezTo>
                    <a:pt x="483" y="0"/>
                    <a:pt x="483" y="0"/>
                    <a:pt x="483" y="0"/>
                  </a:cubicBezTo>
                  <a:cubicBezTo>
                    <a:pt x="437" y="26"/>
                    <a:pt x="338" y="41"/>
                    <a:pt x="241" y="41"/>
                  </a:cubicBezTo>
                  <a:cubicBezTo>
                    <a:pt x="144" y="41"/>
                    <a:pt x="45" y="26"/>
                    <a:pt x="0" y="0"/>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14" name="Google Shape;1114;p44"/>
            <p:cNvSpPr/>
            <p:nvPr/>
          </p:nvSpPr>
          <p:spPr>
            <a:xfrm>
              <a:off x="3780312" y="4519014"/>
              <a:ext cx="718575" cy="115145"/>
            </a:xfrm>
            <a:custGeom>
              <a:rect b="b" l="l" r="r" t="t"/>
              <a:pathLst>
                <a:path extrusionOk="0" h="202" w="1261">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15" name="Google Shape;1115;p44"/>
            <p:cNvSpPr/>
            <p:nvPr/>
          </p:nvSpPr>
          <p:spPr>
            <a:xfrm>
              <a:off x="3868662" y="4710395"/>
              <a:ext cx="541875" cy="112657"/>
            </a:xfrm>
            <a:custGeom>
              <a:rect b="b" l="l" r="r" t="t"/>
              <a:pathLst>
                <a:path extrusionOk="0" h="198" w="951">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16" name="Google Shape;1116;p44"/>
            <p:cNvSpPr/>
            <p:nvPr/>
          </p:nvSpPr>
          <p:spPr>
            <a:xfrm>
              <a:off x="3824940" y="4614704"/>
              <a:ext cx="629543" cy="114014"/>
            </a:xfrm>
            <a:custGeom>
              <a:rect b="b" l="l" r="r" t="t"/>
              <a:pathLst>
                <a:path extrusionOk="0" h="200" w="1105">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17" name="Google Shape;1117;p44"/>
            <p:cNvSpPr/>
            <p:nvPr/>
          </p:nvSpPr>
          <p:spPr>
            <a:xfrm>
              <a:off x="3912610" y="4806085"/>
              <a:ext cx="453525" cy="112204"/>
            </a:xfrm>
            <a:custGeom>
              <a:rect b="b" l="l" r="r" t="t"/>
              <a:pathLst>
                <a:path extrusionOk="0" h="197" w="796">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18" name="Google Shape;1118;p44"/>
            <p:cNvSpPr/>
            <p:nvPr/>
          </p:nvSpPr>
          <p:spPr>
            <a:xfrm>
              <a:off x="3778727" y="4460423"/>
              <a:ext cx="719100" cy="79200"/>
            </a:xfrm>
            <a:prstGeom prst="ellipse">
              <a:avLst/>
            </a:pr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19" name="Google Shape;1119;p44"/>
          <p:cNvGrpSpPr/>
          <p:nvPr/>
        </p:nvGrpSpPr>
        <p:grpSpPr>
          <a:xfrm>
            <a:off x="1138083" y="2972048"/>
            <a:ext cx="445680" cy="430613"/>
            <a:chOff x="557494" y="4436312"/>
            <a:chExt cx="720000" cy="695660"/>
          </a:xfrm>
        </p:grpSpPr>
        <p:sp>
          <p:nvSpPr>
            <p:cNvPr id="1120" name="Google Shape;1120;p44"/>
            <p:cNvSpPr/>
            <p:nvPr/>
          </p:nvSpPr>
          <p:spPr>
            <a:xfrm>
              <a:off x="557494" y="4436312"/>
              <a:ext cx="720000" cy="144600"/>
            </a:xfrm>
            <a:prstGeom prst="ellipse">
              <a:avLst/>
            </a:pr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21" name="Google Shape;1121;p44"/>
            <p:cNvSpPr/>
            <p:nvPr/>
          </p:nvSpPr>
          <p:spPr>
            <a:xfrm>
              <a:off x="651816" y="4730082"/>
              <a:ext cx="533789" cy="218575"/>
            </a:xfrm>
            <a:custGeom>
              <a:rect b="b" l="l" r="r" t="t"/>
              <a:pathLst>
                <a:path extrusionOk="0" h="325" w="791">
                  <a:moveTo>
                    <a:pt x="0" y="0"/>
                  </a:moveTo>
                  <a:cubicBezTo>
                    <a:pt x="100" y="218"/>
                    <a:pt x="100" y="218"/>
                    <a:pt x="100" y="218"/>
                  </a:cubicBezTo>
                  <a:cubicBezTo>
                    <a:pt x="100" y="218"/>
                    <a:pt x="100" y="218"/>
                    <a:pt x="100" y="218"/>
                  </a:cubicBezTo>
                  <a:cubicBezTo>
                    <a:pt x="100" y="218"/>
                    <a:pt x="100" y="218"/>
                    <a:pt x="100" y="218"/>
                  </a:cubicBezTo>
                  <a:cubicBezTo>
                    <a:pt x="115" y="251"/>
                    <a:pt x="115" y="251"/>
                    <a:pt x="115" y="251"/>
                  </a:cubicBezTo>
                  <a:cubicBezTo>
                    <a:pt x="155" y="294"/>
                    <a:pt x="267" y="325"/>
                    <a:pt x="395" y="325"/>
                  </a:cubicBezTo>
                  <a:cubicBezTo>
                    <a:pt x="524" y="325"/>
                    <a:pt x="636" y="294"/>
                    <a:pt x="676" y="251"/>
                  </a:cubicBezTo>
                  <a:cubicBezTo>
                    <a:pt x="691" y="218"/>
                    <a:pt x="691" y="218"/>
                    <a:pt x="691" y="218"/>
                  </a:cubicBezTo>
                  <a:cubicBezTo>
                    <a:pt x="691" y="218"/>
                    <a:pt x="691" y="218"/>
                    <a:pt x="691" y="218"/>
                  </a:cubicBezTo>
                  <a:cubicBezTo>
                    <a:pt x="691" y="218"/>
                    <a:pt x="691" y="218"/>
                    <a:pt x="691" y="218"/>
                  </a:cubicBezTo>
                  <a:cubicBezTo>
                    <a:pt x="791" y="0"/>
                    <a:pt x="791" y="0"/>
                    <a:pt x="791" y="0"/>
                  </a:cubicBezTo>
                  <a:cubicBezTo>
                    <a:pt x="715" y="44"/>
                    <a:pt x="553" y="68"/>
                    <a:pt x="395" y="68"/>
                  </a:cubicBezTo>
                  <a:cubicBezTo>
                    <a:pt x="237" y="68"/>
                    <a:pt x="75" y="44"/>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22" name="Google Shape;1122;p44"/>
            <p:cNvSpPr/>
            <p:nvPr/>
          </p:nvSpPr>
          <p:spPr>
            <a:xfrm>
              <a:off x="564298" y="4539996"/>
              <a:ext cx="709060" cy="225815"/>
            </a:xfrm>
            <a:custGeom>
              <a:rect b="b" l="l" r="r" t="t"/>
              <a:pathLst>
                <a:path extrusionOk="0" h="336" w="1051">
                  <a:moveTo>
                    <a:pt x="917" y="45"/>
                  </a:moveTo>
                  <a:cubicBezTo>
                    <a:pt x="812" y="67"/>
                    <a:pt x="673" y="79"/>
                    <a:pt x="525" y="79"/>
                  </a:cubicBezTo>
                  <a:cubicBezTo>
                    <a:pt x="378" y="79"/>
                    <a:pt x="239" y="67"/>
                    <a:pt x="134" y="45"/>
                  </a:cubicBezTo>
                  <a:cubicBezTo>
                    <a:pt x="87" y="35"/>
                    <a:pt x="34" y="20"/>
                    <a:pt x="0" y="0"/>
                  </a:cubicBezTo>
                  <a:cubicBezTo>
                    <a:pt x="116" y="253"/>
                    <a:pt x="116" y="253"/>
                    <a:pt x="116" y="253"/>
                  </a:cubicBezTo>
                  <a:cubicBezTo>
                    <a:pt x="160" y="296"/>
                    <a:pt x="313" y="336"/>
                    <a:pt x="525" y="336"/>
                  </a:cubicBezTo>
                  <a:cubicBezTo>
                    <a:pt x="738" y="336"/>
                    <a:pt x="891" y="296"/>
                    <a:pt x="934" y="253"/>
                  </a:cubicBezTo>
                  <a:cubicBezTo>
                    <a:pt x="1051" y="0"/>
                    <a:pt x="1051" y="0"/>
                    <a:pt x="1051" y="0"/>
                  </a:cubicBezTo>
                  <a:cubicBezTo>
                    <a:pt x="1017" y="20"/>
                    <a:pt x="964" y="35"/>
                    <a:pt x="917" y="45"/>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23" name="Google Shape;1123;p44"/>
            <p:cNvSpPr/>
            <p:nvPr/>
          </p:nvSpPr>
          <p:spPr>
            <a:xfrm>
              <a:off x="739569" y="4921102"/>
              <a:ext cx="357815" cy="210870"/>
            </a:xfrm>
            <a:custGeom>
              <a:rect b="b" l="l" r="r" t="t"/>
              <a:pathLst>
                <a:path extrusionOk="0" h="314" w="530">
                  <a:moveTo>
                    <a:pt x="0" y="0"/>
                  </a:moveTo>
                  <a:cubicBezTo>
                    <a:pt x="95" y="207"/>
                    <a:pt x="95" y="207"/>
                    <a:pt x="95" y="207"/>
                  </a:cubicBezTo>
                  <a:cubicBezTo>
                    <a:pt x="95" y="207"/>
                    <a:pt x="95" y="207"/>
                    <a:pt x="95" y="207"/>
                  </a:cubicBezTo>
                  <a:cubicBezTo>
                    <a:pt x="95" y="207"/>
                    <a:pt x="95" y="207"/>
                    <a:pt x="95" y="207"/>
                  </a:cubicBezTo>
                  <a:cubicBezTo>
                    <a:pt x="121" y="263"/>
                    <a:pt x="121" y="263"/>
                    <a:pt x="121" y="263"/>
                  </a:cubicBezTo>
                  <a:cubicBezTo>
                    <a:pt x="151" y="293"/>
                    <a:pt x="204" y="314"/>
                    <a:pt x="265" y="314"/>
                  </a:cubicBezTo>
                  <a:cubicBezTo>
                    <a:pt x="326" y="314"/>
                    <a:pt x="380" y="293"/>
                    <a:pt x="410" y="263"/>
                  </a:cubicBezTo>
                  <a:cubicBezTo>
                    <a:pt x="435" y="207"/>
                    <a:pt x="435" y="207"/>
                    <a:pt x="435" y="207"/>
                  </a:cubicBezTo>
                  <a:cubicBezTo>
                    <a:pt x="435" y="207"/>
                    <a:pt x="435" y="207"/>
                    <a:pt x="435" y="207"/>
                  </a:cubicBezTo>
                  <a:cubicBezTo>
                    <a:pt x="436" y="207"/>
                    <a:pt x="436" y="207"/>
                    <a:pt x="436" y="207"/>
                  </a:cubicBezTo>
                  <a:cubicBezTo>
                    <a:pt x="530" y="0"/>
                    <a:pt x="530" y="0"/>
                    <a:pt x="530" y="0"/>
                  </a:cubicBezTo>
                  <a:cubicBezTo>
                    <a:pt x="476" y="35"/>
                    <a:pt x="378" y="57"/>
                    <a:pt x="265" y="57"/>
                  </a:cubicBezTo>
                  <a:cubicBezTo>
                    <a:pt x="152" y="57"/>
                    <a:pt x="55" y="35"/>
                    <a:pt x="0"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24" name="Google Shape;1124;p44"/>
          <p:cNvGrpSpPr/>
          <p:nvPr/>
        </p:nvGrpSpPr>
        <p:grpSpPr>
          <a:xfrm>
            <a:off x="4343305" y="2964459"/>
            <a:ext cx="445833" cy="445792"/>
            <a:chOff x="5926265" y="4424051"/>
            <a:chExt cx="720246" cy="720181"/>
          </a:xfrm>
        </p:grpSpPr>
        <p:sp>
          <p:nvSpPr>
            <p:cNvPr id="1125" name="Google Shape;1125;p44"/>
            <p:cNvSpPr/>
            <p:nvPr/>
          </p:nvSpPr>
          <p:spPr>
            <a:xfrm>
              <a:off x="5926265" y="4424051"/>
              <a:ext cx="355650" cy="355620"/>
            </a:xfrm>
            <a:custGeom>
              <a:rect b="b" l="l" r="r" t="t"/>
              <a:pathLst>
                <a:path extrusionOk="0" h="671" w="671">
                  <a:moveTo>
                    <a:pt x="576" y="124"/>
                  </a:moveTo>
                  <a:cubicBezTo>
                    <a:pt x="451" y="0"/>
                    <a:pt x="249" y="0"/>
                    <a:pt x="125" y="124"/>
                  </a:cubicBezTo>
                  <a:cubicBezTo>
                    <a:pt x="0" y="249"/>
                    <a:pt x="0" y="451"/>
                    <a:pt x="125" y="575"/>
                  </a:cubicBezTo>
                  <a:cubicBezTo>
                    <a:pt x="189" y="640"/>
                    <a:pt x="274" y="671"/>
                    <a:pt x="359" y="668"/>
                  </a:cubicBezTo>
                  <a:cubicBezTo>
                    <a:pt x="510" y="669"/>
                    <a:pt x="510" y="669"/>
                    <a:pt x="510" y="669"/>
                  </a:cubicBezTo>
                  <a:cubicBezTo>
                    <a:pt x="669" y="669"/>
                    <a:pt x="669" y="669"/>
                    <a:pt x="669" y="669"/>
                  </a:cubicBezTo>
                  <a:cubicBezTo>
                    <a:pt x="669" y="509"/>
                    <a:pt x="669" y="509"/>
                    <a:pt x="669" y="509"/>
                  </a:cubicBezTo>
                  <a:cubicBezTo>
                    <a:pt x="669" y="358"/>
                    <a:pt x="669" y="358"/>
                    <a:pt x="669" y="358"/>
                  </a:cubicBezTo>
                  <a:cubicBezTo>
                    <a:pt x="671" y="274"/>
                    <a:pt x="640" y="189"/>
                    <a:pt x="576" y="124"/>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26" name="Google Shape;1126;p44"/>
            <p:cNvSpPr/>
            <p:nvPr/>
          </p:nvSpPr>
          <p:spPr>
            <a:xfrm>
              <a:off x="5926265" y="4788612"/>
              <a:ext cx="355650" cy="355620"/>
            </a:xfrm>
            <a:custGeom>
              <a:rect b="b" l="l" r="r" t="t"/>
              <a:pathLst>
                <a:path extrusionOk="0" h="671" w="671">
                  <a:moveTo>
                    <a:pt x="125" y="95"/>
                  </a:moveTo>
                  <a:cubicBezTo>
                    <a:pt x="0" y="220"/>
                    <a:pt x="0" y="422"/>
                    <a:pt x="125" y="546"/>
                  </a:cubicBezTo>
                  <a:cubicBezTo>
                    <a:pt x="249" y="671"/>
                    <a:pt x="451" y="671"/>
                    <a:pt x="576" y="546"/>
                  </a:cubicBezTo>
                  <a:cubicBezTo>
                    <a:pt x="640" y="482"/>
                    <a:pt x="671" y="397"/>
                    <a:pt x="669" y="312"/>
                  </a:cubicBezTo>
                  <a:cubicBezTo>
                    <a:pt x="669" y="161"/>
                    <a:pt x="669" y="161"/>
                    <a:pt x="669" y="161"/>
                  </a:cubicBezTo>
                  <a:cubicBezTo>
                    <a:pt x="669" y="1"/>
                    <a:pt x="669" y="1"/>
                    <a:pt x="669" y="1"/>
                  </a:cubicBezTo>
                  <a:cubicBezTo>
                    <a:pt x="510" y="2"/>
                    <a:pt x="510" y="2"/>
                    <a:pt x="510" y="2"/>
                  </a:cubicBezTo>
                  <a:cubicBezTo>
                    <a:pt x="359" y="2"/>
                    <a:pt x="359" y="2"/>
                    <a:pt x="359" y="2"/>
                  </a:cubicBezTo>
                  <a:cubicBezTo>
                    <a:pt x="274" y="0"/>
                    <a:pt x="189" y="31"/>
                    <a:pt x="125" y="9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27" name="Google Shape;1127;p44"/>
            <p:cNvSpPr/>
            <p:nvPr/>
          </p:nvSpPr>
          <p:spPr>
            <a:xfrm>
              <a:off x="6290862" y="4788612"/>
              <a:ext cx="355650" cy="355620"/>
            </a:xfrm>
            <a:custGeom>
              <a:rect b="b" l="l" r="r" t="t"/>
              <a:pathLst>
                <a:path extrusionOk="0" h="671" w="671">
                  <a:moveTo>
                    <a:pt x="96" y="546"/>
                  </a:moveTo>
                  <a:cubicBezTo>
                    <a:pt x="220" y="671"/>
                    <a:pt x="422" y="671"/>
                    <a:pt x="547" y="546"/>
                  </a:cubicBezTo>
                  <a:cubicBezTo>
                    <a:pt x="671" y="422"/>
                    <a:pt x="671" y="220"/>
                    <a:pt x="547" y="95"/>
                  </a:cubicBezTo>
                  <a:cubicBezTo>
                    <a:pt x="482" y="31"/>
                    <a:pt x="397" y="0"/>
                    <a:pt x="313" y="2"/>
                  </a:cubicBezTo>
                  <a:cubicBezTo>
                    <a:pt x="161" y="2"/>
                    <a:pt x="161" y="2"/>
                    <a:pt x="161" y="2"/>
                  </a:cubicBezTo>
                  <a:cubicBezTo>
                    <a:pt x="2" y="1"/>
                    <a:pt x="2" y="1"/>
                    <a:pt x="2" y="1"/>
                  </a:cubicBezTo>
                  <a:cubicBezTo>
                    <a:pt x="2" y="161"/>
                    <a:pt x="2" y="161"/>
                    <a:pt x="2" y="161"/>
                  </a:cubicBezTo>
                  <a:cubicBezTo>
                    <a:pt x="2" y="312"/>
                    <a:pt x="2" y="312"/>
                    <a:pt x="2" y="312"/>
                  </a:cubicBezTo>
                  <a:cubicBezTo>
                    <a:pt x="0" y="397"/>
                    <a:pt x="31" y="482"/>
                    <a:pt x="96" y="546"/>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28" name="Google Shape;1128;p44"/>
            <p:cNvSpPr/>
            <p:nvPr/>
          </p:nvSpPr>
          <p:spPr>
            <a:xfrm>
              <a:off x="6290862" y="4424051"/>
              <a:ext cx="355650" cy="355620"/>
            </a:xfrm>
            <a:custGeom>
              <a:rect b="b" l="l" r="r" t="t"/>
              <a:pathLst>
                <a:path extrusionOk="0" h="671" w="671">
                  <a:moveTo>
                    <a:pt x="547" y="575"/>
                  </a:moveTo>
                  <a:cubicBezTo>
                    <a:pt x="671" y="451"/>
                    <a:pt x="671" y="249"/>
                    <a:pt x="547" y="124"/>
                  </a:cubicBezTo>
                  <a:cubicBezTo>
                    <a:pt x="422" y="0"/>
                    <a:pt x="220" y="0"/>
                    <a:pt x="96" y="124"/>
                  </a:cubicBezTo>
                  <a:cubicBezTo>
                    <a:pt x="31" y="189"/>
                    <a:pt x="0" y="274"/>
                    <a:pt x="2" y="358"/>
                  </a:cubicBezTo>
                  <a:cubicBezTo>
                    <a:pt x="2" y="509"/>
                    <a:pt x="2" y="509"/>
                    <a:pt x="2" y="509"/>
                  </a:cubicBezTo>
                  <a:cubicBezTo>
                    <a:pt x="2" y="669"/>
                    <a:pt x="2" y="669"/>
                    <a:pt x="2" y="669"/>
                  </a:cubicBezTo>
                  <a:cubicBezTo>
                    <a:pt x="161" y="669"/>
                    <a:pt x="161" y="669"/>
                    <a:pt x="161" y="669"/>
                  </a:cubicBezTo>
                  <a:cubicBezTo>
                    <a:pt x="313" y="668"/>
                    <a:pt x="313" y="668"/>
                    <a:pt x="313" y="668"/>
                  </a:cubicBezTo>
                  <a:cubicBezTo>
                    <a:pt x="397" y="671"/>
                    <a:pt x="482" y="640"/>
                    <a:pt x="547" y="575"/>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29" name="Google Shape;1129;p44"/>
          <p:cNvGrpSpPr/>
          <p:nvPr/>
        </p:nvGrpSpPr>
        <p:grpSpPr>
          <a:xfrm>
            <a:off x="1779066" y="2984013"/>
            <a:ext cx="445680" cy="406684"/>
            <a:chOff x="1631150" y="4455641"/>
            <a:chExt cx="720000" cy="657002"/>
          </a:xfrm>
        </p:grpSpPr>
        <p:sp>
          <p:nvSpPr>
            <p:cNvPr id="1130" name="Google Shape;1130;p44"/>
            <p:cNvSpPr/>
            <p:nvPr/>
          </p:nvSpPr>
          <p:spPr>
            <a:xfrm>
              <a:off x="1631150" y="4455641"/>
              <a:ext cx="720000" cy="107700"/>
            </a:xfrm>
            <a:prstGeom prst="ellipse">
              <a:avLst/>
            </a:pr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31" name="Google Shape;1131;p44"/>
            <p:cNvSpPr/>
            <p:nvPr/>
          </p:nvSpPr>
          <p:spPr>
            <a:xfrm>
              <a:off x="1846141" y="4957304"/>
              <a:ext cx="293050" cy="155339"/>
            </a:xfrm>
            <a:custGeom>
              <a:rect b="b" l="l" r="r" t="t"/>
              <a:pathLst>
                <a:path extrusionOk="0" h="245" w="462">
                  <a:moveTo>
                    <a:pt x="0" y="0"/>
                  </a:moveTo>
                  <a:cubicBezTo>
                    <a:pt x="98" y="204"/>
                    <a:pt x="98" y="204"/>
                    <a:pt x="98" y="204"/>
                  </a:cubicBezTo>
                  <a:cubicBezTo>
                    <a:pt x="125" y="229"/>
                    <a:pt x="175" y="245"/>
                    <a:pt x="231" y="245"/>
                  </a:cubicBezTo>
                  <a:cubicBezTo>
                    <a:pt x="287" y="245"/>
                    <a:pt x="336" y="229"/>
                    <a:pt x="363" y="204"/>
                  </a:cubicBezTo>
                  <a:cubicBezTo>
                    <a:pt x="462" y="0"/>
                    <a:pt x="462" y="0"/>
                    <a:pt x="462" y="0"/>
                  </a:cubicBezTo>
                  <a:cubicBezTo>
                    <a:pt x="413" y="27"/>
                    <a:pt x="328" y="44"/>
                    <a:pt x="231" y="44"/>
                  </a:cubicBezTo>
                  <a:cubicBezTo>
                    <a:pt x="133" y="44"/>
                    <a:pt x="49" y="27"/>
                    <a:pt x="0" y="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32" name="Google Shape;1132;p44"/>
            <p:cNvSpPr/>
            <p:nvPr/>
          </p:nvSpPr>
          <p:spPr>
            <a:xfrm>
              <a:off x="1776241" y="4814286"/>
              <a:ext cx="431967" cy="161500"/>
            </a:xfrm>
            <a:custGeom>
              <a:rect b="b" l="l" r="r" t="t"/>
              <a:pathLst>
                <a:path extrusionOk="0" h="255" w="681">
                  <a:moveTo>
                    <a:pt x="0" y="0"/>
                  </a:moveTo>
                  <a:cubicBezTo>
                    <a:pt x="55" y="112"/>
                    <a:pt x="55" y="112"/>
                    <a:pt x="55" y="112"/>
                  </a:cubicBezTo>
                  <a:cubicBezTo>
                    <a:pt x="95" y="195"/>
                    <a:pt x="95" y="195"/>
                    <a:pt x="95" y="195"/>
                  </a:cubicBezTo>
                  <a:cubicBezTo>
                    <a:pt x="126" y="227"/>
                    <a:pt x="217" y="255"/>
                    <a:pt x="341" y="255"/>
                  </a:cubicBezTo>
                  <a:cubicBezTo>
                    <a:pt x="464" y="255"/>
                    <a:pt x="555" y="227"/>
                    <a:pt x="587" y="195"/>
                  </a:cubicBezTo>
                  <a:cubicBezTo>
                    <a:pt x="627" y="112"/>
                    <a:pt x="627" y="112"/>
                    <a:pt x="627" y="112"/>
                  </a:cubicBezTo>
                  <a:cubicBezTo>
                    <a:pt x="681" y="0"/>
                    <a:pt x="681" y="0"/>
                    <a:pt x="681" y="0"/>
                  </a:cubicBezTo>
                  <a:cubicBezTo>
                    <a:pt x="624" y="30"/>
                    <a:pt x="508" y="54"/>
                    <a:pt x="341" y="54"/>
                  </a:cubicBezTo>
                  <a:cubicBezTo>
                    <a:pt x="173" y="54"/>
                    <a:pt x="58" y="30"/>
                    <a:pt x="0"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33" name="Google Shape;1133;p44"/>
            <p:cNvSpPr/>
            <p:nvPr/>
          </p:nvSpPr>
          <p:spPr>
            <a:xfrm>
              <a:off x="1639308" y="4531550"/>
              <a:ext cx="706054" cy="169201"/>
            </a:xfrm>
            <a:custGeom>
              <a:rect b="b" l="l" r="r" t="t"/>
              <a:pathLst>
                <a:path extrusionOk="0" h="267" w="1113">
                  <a:moveTo>
                    <a:pt x="557" y="66"/>
                  </a:moveTo>
                  <a:cubicBezTo>
                    <a:pt x="326" y="66"/>
                    <a:pt x="84" y="43"/>
                    <a:pt x="0" y="0"/>
                  </a:cubicBezTo>
                  <a:cubicBezTo>
                    <a:pt x="96" y="198"/>
                    <a:pt x="96" y="198"/>
                    <a:pt x="96" y="198"/>
                  </a:cubicBezTo>
                  <a:cubicBezTo>
                    <a:pt x="135" y="230"/>
                    <a:pt x="295" y="267"/>
                    <a:pt x="557" y="267"/>
                  </a:cubicBezTo>
                  <a:cubicBezTo>
                    <a:pt x="819" y="267"/>
                    <a:pt x="979" y="230"/>
                    <a:pt x="1017" y="198"/>
                  </a:cubicBezTo>
                  <a:cubicBezTo>
                    <a:pt x="1113" y="0"/>
                    <a:pt x="1113" y="0"/>
                    <a:pt x="1113" y="0"/>
                  </a:cubicBezTo>
                  <a:cubicBezTo>
                    <a:pt x="1029" y="43"/>
                    <a:pt x="787" y="66"/>
                    <a:pt x="557" y="66"/>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34" name="Google Shape;1134;p44"/>
            <p:cNvSpPr/>
            <p:nvPr/>
          </p:nvSpPr>
          <p:spPr>
            <a:xfrm>
              <a:off x="1708546" y="4674128"/>
              <a:ext cx="567578" cy="164141"/>
            </a:xfrm>
            <a:custGeom>
              <a:rect b="b" l="l" r="r" t="t"/>
              <a:pathLst>
                <a:path extrusionOk="0" h="259" w="895">
                  <a:moveTo>
                    <a:pt x="0" y="0"/>
                  </a:moveTo>
                  <a:cubicBezTo>
                    <a:pt x="94" y="193"/>
                    <a:pt x="94" y="193"/>
                    <a:pt x="94" y="193"/>
                  </a:cubicBezTo>
                  <a:cubicBezTo>
                    <a:pt x="130" y="227"/>
                    <a:pt x="266" y="259"/>
                    <a:pt x="448" y="259"/>
                  </a:cubicBezTo>
                  <a:cubicBezTo>
                    <a:pt x="630" y="259"/>
                    <a:pt x="765" y="227"/>
                    <a:pt x="802" y="193"/>
                  </a:cubicBezTo>
                  <a:cubicBezTo>
                    <a:pt x="895" y="0"/>
                    <a:pt x="895" y="0"/>
                    <a:pt x="895" y="0"/>
                  </a:cubicBezTo>
                  <a:cubicBezTo>
                    <a:pt x="815" y="38"/>
                    <a:pt x="627" y="58"/>
                    <a:pt x="448" y="58"/>
                  </a:cubicBezTo>
                  <a:cubicBezTo>
                    <a:pt x="268" y="58"/>
                    <a:pt x="81" y="38"/>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35" name="Google Shape;1135;p44"/>
          <p:cNvGrpSpPr/>
          <p:nvPr/>
        </p:nvGrpSpPr>
        <p:grpSpPr>
          <a:xfrm>
            <a:off x="2420095" y="2983429"/>
            <a:ext cx="445680" cy="407853"/>
            <a:chOff x="2704878" y="4454697"/>
            <a:chExt cx="720000" cy="658889"/>
          </a:xfrm>
        </p:grpSpPr>
        <p:sp>
          <p:nvSpPr>
            <p:cNvPr id="1136" name="Google Shape;1136;p44"/>
            <p:cNvSpPr/>
            <p:nvPr/>
          </p:nvSpPr>
          <p:spPr>
            <a:xfrm>
              <a:off x="2704878" y="4454697"/>
              <a:ext cx="720000" cy="86400"/>
            </a:xfrm>
            <a:prstGeom prst="ellipse">
              <a:avLst/>
            </a:pr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37" name="Google Shape;1137;p44"/>
            <p:cNvSpPr/>
            <p:nvPr/>
          </p:nvSpPr>
          <p:spPr>
            <a:xfrm>
              <a:off x="2824150" y="4749732"/>
              <a:ext cx="484183" cy="135418"/>
            </a:xfrm>
            <a:custGeom>
              <a:rect b="b" l="l" r="r" t="t"/>
              <a:pathLst>
                <a:path extrusionOk="0" h="205" w="735">
                  <a:moveTo>
                    <a:pt x="0" y="0"/>
                  </a:moveTo>
                  <a:cubicBezTo>
                    <a:pt x="75" y="153"/>
                    <a:pt x="75" y="153"/>
                    <a:pt x="75" y="153"/>
                  </a:cubicBezTo>
                  <a:cubicBezTo>
                    <a:pt x="104" y="179"/>
                    <a:pt x="216" y="205"/>
                    <a:pt x="368" y="205"/>
                  </a:cubicBezTo>
                  <a:cubicBezTo>
                    <a:pt x="519" y="205"/>
                    <a:pt x="632" y="179"/>
                    <a:pt x="660" y="153"/>
                  </a:cubicBezTo>
                  <a:cubicBezTo>
                    <a:pt x="735" y="0"/>
                    <a:pt x="735" y="0"/>
                    <a:pt x="735" y="0"/>
                  </a:cubicBezTo>
                  <a:cubicBezTo>
                    <a:pt x="668" y="31"/>
                    <a:pt x="515" y="47"/>
                    <a:pt x="368" y="47"/>
                  </a:cubicBezTo>
                  <a:cubicBezTo>
                    <a:pt x="221" y="47"/>
                    <a:pt x="67" y="31"/>
                    <a:pt x="0"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38" name="Google Shape;1138;p44"/>
            <p:cNvSpPr/>
            <p:nvPr/>
          </p:nvSpPr>
          <p:spPr>
            <a:xfrm>
              <a:off x="2939432" y="4986160"/>
              <a:ext cx="253620" cy="127427"/>
            </a:xfrm>
            <a:custGeom>
              <a:rect b="b" l="l" r="r" t="t"/>
              <a:pathLst>
                <a:path extrusionOk="0" h="193" w="385">
                  <a:moveTo>
                    <a:pt x="0" y="0"/>
                  </a:moveTo>
                  <a:cubicBezTo>
                    <a:pt x="76" y="157"/>
                    <a:pt x="76" y="157"/>
                    <a:pt x="76" y="157"/>
                  </a:cubicBezTo>
                  <a:cubicBezTo>
                    <a:pt x="98" y="178"/>
                    <a:pt x="143" y="193"/>
                    <a:pt x="193" y="193"/>
                  </a:cubicBezTo>
                  <a:cubicBezTo>
                    <a:pt x="243" y="193"/>
                    <a:pt x="287" y="178"/>
                    <a:pt x="309" y="157"/>
                  </a:cubicBezTo>
                  <a:cubicBezTo>
                    <a:pt x="385" y="0"/>
                    <a:pt x="385" y="0"/>
                    <a:pt x="385" y="0"/>
                  </a:cubicBezTo>
                  <a:cubicBezTo>
                    <a:pt x="344" y="21"/>
                    <a:pt x="274" y="35"/>
                    <a:pt x="193" y="35"/>
                  </a:cubicBezTo>
                  <a:cubicBezTo>
                    <a:pt x="112" y="35"/>
                    <a:pt x="41" y="21"/>
                    <a:pt x="0" y="0"/>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39" name="Google Shape;1139;p44"/>
            <p:cNvSpPr/>
            <p:nvPr/>
          </p:nvSpPr>
          <p:spPr>
            <a:xfrm>
              <a:off x="2882012" y="4868057"/>
              <a:ext cx="368237" cy="131423"/>
            </a:xfrm>
            <a:custGeom>
              <a:rect b="b" l="l" r="r" t="t"/>
              <a:pathLst>
                <a:path extrusionOk="0" h="199" w="559">
                  <a:moveTo>
                    <a:pt x="0" y="0"/>
                  </a:moveTo>
                  <a:cubicBezTo>
                    <a:pt x="3" y="8"/>
                    <a:pt x="3" y="8"/>
                    <a:pt x="3" y="8"/>
                  </a:cubicBezTo>
                  <a:cubicBezTo>
                    <a:pt x="65" y="133"/>
                    <a:pt x="65" y="133"/>
                    <a:pt x="65" y="133"/>
                  </a:cubicBezTo>
                  <a:cubicBezTo>
                    <a:pt x="65" y="133"/>
                    <a:pt x="65" y="133"/>
                    <a:pt x="65" y="133"/>
                  </a:cubicBezTo>
                  <a:cubicBezTo>
                    <a:pt x="65" y="133"/>
                    <a:pt x="65" y="133"/>
                    <a:pt x="65" y="133"/>
                  </a:cubicBezTo>
                  <a:cubicBezTo>
                    <a:pt x="73" y="151"/>
                    <a:pt x="73" y="151"/>
                    <a:pt x="73" y="151"/>
                  </a:cubicBezTo>
                  <a:cubicBezTo>
                    <a:pt x="102" y="180"/>
                    <a:pt x="195" y="199"/>
                    <a:pt x="280" y="199"/>
                  </a:cubicBezTo>
                  <a:cubicBezTo>
                    <a:pt x="364" y="199"/>
                    <a:pt x="457" y="180"/>
                    <a:pt x="486" y="151"/>
                  </a:cubicBezTo>
                  <a:cubicBezTo>
                    <a:pt x="494" y="133"/>
                    <a:pt x="494" y="133"/>
                    <a:pt x="494" y="133"/>
                  </a:cubicBezTo>
                  <a:cubicBezTo>
                    <a:pt x="494" y="133"/>
                    <a:pt x="494" y="133"/>
                    <a:pt x="494" y="133"/>
                  </a:cubicBezTo>
                  <a:cubicBezTo>
                    <a:pt x="494" y="133"/>
                    <a:pt x="494" y="133"/>
                    <a:pt x="494" y="133"/>
                  </a:cubicBezTo>
                  <a:cubicBezTo>
                    <a:pt x="556" y="8"/>
                    <a:pt x="556" y="8"/>
                    <a:pt x="556" y="8"/>
                  </a:cubicBezTo>
                  <a:cubicBezTo>
                    <a:pt x="559" y="0"/>
                    <a:pt x="559" y="0"/>
                    <a:pt x="559" y="0"/>
                  </a:cubicBezTo>
                  <a:cubicBezTo>
                    <a:pt x="502" y="27"/>
                    <a:pt x="389" y="41"/>
                    <a:pt x="280" y="41"/>
                  </a:cubicBezTo>
                  <a:cubicBezTo>
                    <a:pt x="171" y="41"/>
                    <a:pt x="57" y="27"/>
                    <a:pt x="0" y="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40" name="Google Shape;1140;p44"/>
            <p:cNvSpPr/>
            <p:nvPr/>
          </p:nvSpPr>
          <p:spPr>
            <a:xfrm>
              <a:off x="2710863" y="4516635"/>
              <a:ext cx="710756" cy="140081"/>
            </a:xfrm>
            <a:custGeom>
              <a:rect b="b" l="l" r="r" t="t"/>
              <a:pathLst>
                <a:path extrusionOk="0" h="212" w="1079">
                  <a:moveTo>
                    <a:pt x="540" y="54"/>
                  </a:moveTo>
                  <a:cubicBezTo>
                    <a:pt x="350" y="54"/>
                    <a:pt x="85" y="39"/>
                    <a:pt x="0" y="0"/>
                  </a:cubicBezTo>
                  <a:cubicBezTo>
                    <a:pt x="72" y="146"/>
                    <a:pt x="72" y="146"/>
                    <a:pt x="72" y="146"/>
                  </a:cubicBezTo>
                  <a:cubicBezTo>
                    <a:pt x="72" y="146"/>
                    <a:pt x="72" y="146"/>
                    <a:pt x="72" y="146"/>
                  </a:cubicBezTo>
                  <a:cubicBezTo>
                    <a:pt x="72" y="147"/>
                    <a:pt x="72" y="147"/>
                    <a:pt x="72" y="147"/>
                  </a:cubicBezTo>
                  <a:cubicBezTo>
                    <a:pt x="75" y="152"/>
                    <a:pt x="75" y="152"/>
                    <a:pt x="75" y="152"/>
                  </a:cubicBezTo>
                  <a:cubicBezTo>
                    <a:pt x="98" y="179"/>
                    <a:pt x="271" y="212"/>
                    <a:pt x="540" y="212"/>
                  </a:cubicBezTo>
                  <a:cubicBezTo>
                    <a:pt x="808" y="212"/>
                    <a:pt x="981" y="179"/>
                    <a:pt x="1005" y="152"/>
                  </a:cubicBezTo>
                  <a:cubicBezTo>
                    <a:pt x="1007" y="147"/>
                    <a:pt x="1007" y="147"/>
                    <a:pt x="1007" y="147"/>
                  </a:cubicBezTo>
                  <a:cubicBezTo>
                    <a:pt x="1007" y="146"/>
                    <a:pt x="1007" y="146"/>
                    <a:pt x="1007" y="146"/>
                  </a:cubicBezTo>
                  <a:cubicBezTo>
                    <a:pt x="1008" y="146"/>
                    <a:pt x="1008" y="146"/>
                    <a:pt x="1008" y="146"/>
                  </a:cubicBezTo>
                  <a:cubicBezTo>
                    <a:pt x="1079" y="0"/>
                    <a:pt x="1079" y="0"/>
                    <a:pt x="1079" y="0"/>
                  </a:cubicBezTo>
                  <a:cubicBezTo>
                    <a:pt x="995" y="39"/>
                    <a:pt x="729" y="54"/>
                    <a:pt x="540" y="54"/>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41" name="Google Shape;1141;p44"/>
            <p:cNvSpPr/>
            <p:nvPr/>
          </p:nvSpPr>
          <p:spPr>
            <a:xfrm>
              <a:off x="2768061" y="4634293"/>
              <a:ext cx="596361" cy="136528"/>
            </a:xfrm>
            <a:custGeom>
              <a:rect b="b" l="l" r="r" t="t"/>
              <a:pathLst>
                <a:path extrusionOk="0" h="207" w="905">
                  <a:moveTo>
                    <a:pt x="453" y="49"/>
                  </a:moveTo>
                  <a:cubicBezTo>
                    <a:pt x="325" y="49"/>
                    <a:pt x="205" y="41"/>
                    <a:pt x="114" y="28"/>
                  </a:cubicBezTo>
                  <a:cubicBezTo>
                    <a:pt x="62" y="20"/>
                    <a:pt x="24" y="10"/>
                    <a:pt x="0" y="0"/>
                  </a:cubicBezTo>
                  <a:cubicBezTo>
                    <a:pt x="69" y="141"/>
                    <a:pt x="69" y="141"/>
                    <a:pt x="69" y="141"/>
                  </a:cubicBezTo>
                  <a:cubicBezTo>
                    <a:pt x="69" y="141"/>
                    <a:pt x="69" y="141"/>
                    <a:pt x="69" y="141"/>
                  </a:cubicBezTo>
                  <a:cubicBezTo>
                    <a:pt x="69" y="142"/>
                    <a:pt x="70" y="142"/>
                    <a:pt x="70" y="143"/>
                  </a:cubicBezTo>
                  <a:cubicBezTo>
                    <a:pt x="72" y="148"/>
                    <a:pt x="72" y="148"/>
                    <a:pt x="72" y="148"/>
                  </a:cubicBezTo>
                  <a:cubicBezTo>
                    <a:pt x="93" y="174"/>
                    <a:pt x="234" y="207"/>
                    <a:pt x="453" y="207"/>
                  </a:cubicBezTo>
                  <a:cubicBezTo>
                    <a:pt x="557" y="207"/>
                    <a:pt x="654" y="199"/>
                    <a:pt x="728" y="186"/>
                  </a:cubicBezTo>
                  <a:cubicBezTo>
                    <a:pt x="794" y="173"/>
                    <a:pt x="825" y="158"/>
                    <a:pt x="833" y="147"/>
                  </a:cubicBezTo>
                  <a:cubicBezTo>
                    <a:pt x="836" y="143"/>
                    <a:pt x="836" y="143"/>
                    <a:pt x="836" y="143"/>
                  </a:cubicBezTo>
                  <a:cubicBezTo>
                    <a:pt x="836" y="142"/>
                    <a:pt x="836" y="142"/>
                    <a:pt x="836" y="141"/>
                  </a:cubicBezTo>
                  <a:cubicBezTo>
                    <a:pt x="836" y="141"/>
                    <a:pt x="836" y="141"/>
                    <a:pt x="836" y="141"/>
                  </a:cubicBezTo>
                  <a:cubicBezTo>
                    <a:pt x="905" y="0"/>
                    <a:pt x="905" y="0"/>
                    <a:pt x="905" y="0"/>
                  </a:cubicBezTo>
                  <a:cubicBezTo>
                    <a:pt x="881" y="10"/>
                    <a:pt x="843" y="20"/>
                    <a:pt x="791" y="28"/>
                  </a:cubicBezTo>
                  <a:cubicBezTo>
                    <a:pt x="701" y="41"/>
                    <a:pt x="580" y="49"/>
                    <a:pt x="453" y="49"/>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42" name="Google Shape;1142;p44"/>
          <p:cNvGrpSpPr/>
          <p:nvPr/>
        </p:nvGrpSpPr>
        <p:grpSpPr>
          <a:xfrm>
            <a:off x="3702366" y="2985387"/>
            <a:ext cx="445549" cy="403935"/>
            <a:chOff x="4852681" y="4457861"/>
            <a:chExt cx="719788" cy="652561"/>
          </a:xfrm>
        </p:grpSpPr>
        <p:sp>
          <p:nvSpPr>
            <p:cNvPr id="1143" name="Google Shape;1143;p44"/>
            <p:cNvSpPr/>
            <p:nvPr/>
          </p:nvSpPr>
          <p:spPr>
            <a:xfrm>
              <a:off x="5209000" y="4739226"/>
              <a:ext cx="363469" cy="371197"/>
            </a:xfrm>
            <a:custGeom>
              <a:rect b="b" l="l" r="r" t="t"/>
              <a:pathLst>
                <a:path extrusionOk="0" h="641" w="629">
                  <a:moveTo>
                    <a:pt x="151" y="561"/>
                  </a:moveTo>
                  <a:cubicBezTo>
                    <a:pt x="290" y="641"/>
                    <a:pt x="468" y="593"/>
                    <a:pt x="548" y="454"/>
                  </a:cubicBezTo>
                  <a:cubicBezTo>
                    <a:pt x="629" y="315"/>
                    <a:pt x="581" y="137"/>
                    <a:pt x="442" y="57"/>
                  </a:cubicBezTo>
                  <a:cubicBezTo>
                    <a:pt x="344" y="0"/>
                    <a:pt x="226" y="7"/>
                    <a:pt x="137" y="65"/>
                  </a:cubicBezTo>
                  <a:cubicBezTo>
                    <a:pt x="137" y="65"/>
                    <a:pt x="137" y="65"/>
                    <a:pt x="137" y="65"/>
                  </a:cubicBezTo>
                  <a:cubicBezTo>
                    <a:pt x="6" y="141"/>
                    <a:pt x="6" y="141"/>
                    <a:pt x="6" y="141"/>
                  </a:cubicBezTo>
                  <a:cubicBezTo>
                    <a:pt x="6" y="293"/>
                    <a:pt x="6" y="293"/>
                    <a:pt x="6" y="293"/>
                  </a:cubicBezTo>
                  <a:cubicBezTo>
                    <a:pt x="6" y="293"/>
                    <a:pt x="6" y="293"/>
                    <a:pt x="6" y="293"/>
                  </a:cubicBezTo>
                  <a:cubicBezTo>
                    <a:pt x="0" y="399"/>
                    <a:pt x="53" y="504"/>
                    <a:pt x="151" y="56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44" name="Google Shape;1144;p44"/>
            <p:cNvSpPr/>
            <p:nvPr/>
          </p:nvSpPr>
          <p:spPr>
            <a:xfrm>
              <a:off x="4852681" y="4739226"/>
              <a:ext cx="363265" cy="371197"/>
            </a:xfrm>
            <a:custGeom>
              <a:rect b="b" l="l" r="r" t="t"/>
              <a:pathLst>
                <a:path extrusionOk="0" h="641" w="629">
                  <a:moveTo>
                    <a:pt x="187" y="57"/>
                  </a:moveTo>
                  <a:cubicBezTo>
                    <a:pt x="48" y="137"/>
                    <a:pt x="0" y="315"/>
                    <a:pt x="80" y="454"/>
                  </a:cubicBezTo>
                  <a:cubicBezTo>
                    <a:pt x="161" y="593"/>
                    <a:pt x="339" y="641"/>
                    <a:pt x="478" y="561"/>
                  </a:cubicBezTo>
                  <a:cubicBezTo>
                    <a:pt x="576" y="504"/>
                    <a:pt x="629" y="399"/>
                    <a:pt x="623" y="293"/>
                  </a:cubicBezTo>
                  <a:cubicBezTo>
                    <a:pt x="623" y="293"/>
                    <a:pt x="623" y="293"/>
                    <a:pt x="623" y="293"/>
                  </a:cubicBezTo>
                  <a:cubicBezTo>
                    <a:pt x="623" y="141"/>
                    <a:pt x="623" y="141"/>
                    <a:pt x="623" y="141"/>
                  </a:cubicBezTo>
                  <a:cubicBezTo>
                    <a:pt x="491" y="65"/>
                    <a:pt x="491" y="65"/>
                    <a:pt x="491" y="65"/>
                  </a:cubicBezTo>
                  <a:cubicBezTo>
                    <a:pt x="491" y="65"/>
                    <a:pt x="491" y="65"/>
                    <a:pt x="491" y="65"/>
                  </a:cubicBezTo>
                  <a:cubicBezTo>
                    <a:pt x="402" y="7"/>
                    <a:pt x="285" y="0"/>
                    <a:pt x="187" y="57"/>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45" name="Google Shape;1145;p44"/>
            <p:cNvSpPr/>
            <p:nvPr/>
          </p:nvSpPr>
          <p:spPr>
            <a:xfrm>
              <a:off x="5044529" y="4457861"/>
              <a:ext cx="336092" cy="363011"/>
            </a:xfrm>
            <a:custGeom>
              <a:rect b="b" l="l" r="r" t="t"/>
              <a:pathLst>
                <a:path extrusionOk="0" h="627" w="582">
                  <a:moveTo>
                    <a:pt x="582" y="291"/>
                  </a:moveTo>
                  <a:cubicBezTo>
                    <a:pt x="582" y="131"/>
                    <a:pt x="452" y="0"/>
                    <a:pt x="291" y="0"/>
                  </a:cubicBezTo>
                  <a:cubicBezTo>
                    <a:pt x="130" y="0"/>
                    <a:pt x="0" y="131"/>
                    <a:pt x="0" y="291"/>
                  </a:cubicBezTo>
                  <a:cubicBezTo>
                    <a:pt x="0" y="405"/>
                    <a:pt x="65" y="503"/>
                    <a:pt x="159" y="551"/>
                  </a:cubicBezTo>
                  <a:cubicBezTo>
                    <a:pt x="159" y="551"/>
                    <a:pt x="159" y="551"/>
                    <a:pt x="159" y="551"/>
                  </a:cubicBezTo>
                  <a:cubicBezTo>
                    <a:pt x="291" y="627"/>
                    <a:pt x="291" y="627"/>
                    <a:pt x="291" y="627"/>
                  </a:cubicBezTo>
                  <a:cubicBezTo>
                    <a:pt x="422" y="551"/>
                    <a:pt x="422" y="551"/>
                    <a:pt x="422" y="551"/>
                  </a:cubicBezTo>
                  <a:cubicBezTo>
                    <a:pt x="422" y="551"/>
                    <a:pt x="422" y="551"/>
                    <a:pt x="422" y="551"/>
                  </a:cubicBezTo>
                  <a:cubicBezTo>
                    <a:pt x="517" y="503"/>
                    <a:pt x="582" y="405"/>
                    <a:pt x="582" y="291"/>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grpSp>
      <p:grpSp>
        <p:nvGrpSpPr>
          <p:cNvPr id="1146" name="Google Shape;1146;p44"/>
          <p:cNvGrpSpPr/>
          <p:nvPr/>
        </p:nvGrpSpPr>
        <p:grpSpPr>
          <a:xfrm>
            <a:off x="4984527" y="2975824"/>
            <a:ext cx="445818" cy="423063"/>
            <a:chOff x="7000306" y="4442411"/>
            <a:chExt cx="720224" cy="683463"/>
          </a:xfrm>
        </p:grpSpPr>
        <p:sp>
          <p:nvSpPr>
            <p:cNvPr id="1147" name="Google Shape;1147;p44"/>
            <p:cNvSpPr/>
            <p:nvPr/>
          </p:nvSpPr>
          <p:spPr>
            <a:xfrm>
              <a:off x="7360523" y="4580400"/>
              <a:ext cx="360007" cy="280995"/>
            </a:xfrm>
            <a:custGeom>
              <a:rect b="b" l="l" r="r" t="t"/>
              <a:pathLst>
                <a:path extrusionOk="0" h="548" w="701">
                  <a:moveTo>
                    <a:pt x="332" y="529"/>
                  </a:moveTo>
                  <a:cubicBezTo>
                    <a:pt x="382" y="547"/>
                    <a:pt x="438" y="548"/>
                    <a:pt x="493" y="531"/>
                  </a:cubicBezTo>
                  <a:cubicBezTo>
                    <a:pt x="627" y="487"/>
                    <a:pt x="701" y="342"/>
                    <a:pt x="657" y="208"/>
                  </a:cubicBezTo>
                  <a:cubicBezTo>
                    <a:pt x="614" y="74"/>
                    <a:pt x="469" y="0"/>
                    <a:pt x="335" y="44"/>
                  </a:cubicBezTo>
                  <a:cubicBezTo>
                    <a:pt x="280" y="62"/>
                    <a:pt x="236" y="96"/>
                    <a:pt x="205" y="140"/>
                  </a:cubicBezTo>
                  <a:cubicBezTo>
                    <a:pt x="0" y="422"/>
                    <a:pt x="0" y="422"/>
                    <a:pt x="0" y="422"/>
                  </a:cubicBezTo>
                  <a:lnTo>
                    <a:pt x="332" y="52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48" name="Google Shape;1148;p44"/>
            <p:cNvSpPr/>
            <p:nvPr/>
          </p:nvSpPr>
          <p:spPr>
            <a:xfrm>
              <a:off x="7359894" y="4796791"/>
              <a:ext cx="281006" cy="329083"/>
            </a:xfrm>
            <a:custGeom>
              <a:rect b="b" l="l" r="r" t="t"/>
              <a:pathLst>
                <a:path extrusionOk="0" h="642" w="547">
                  <a:moveTo>
                    <a:pt x="1" y="348"/>
                  </a:moveTo>
                  <a:cubicBezTo>
                    <a:pt x="0" y="402"/>
                    <a:pt x="16" y="456"/>
                    <a:pt x="50" y="502"/>
                  </a:cubicBezTo>
                  <a:cubicBezTo>
                    <a:pt x="133" y="617"/>
                    <a:pt x="293" y="642"/>
                    <a:pt x="407" y="559"/>
                  </a:cubicBezTo>
                  <a:cubicBezTo>
                    <a:pt x="522" y="476"/>
                    <a:pt x="547" y="316"/>
                    <a:pt x="464" y="201"/>
                  </a:cubicBezTo>
                  <a:cubicBezTo>
                    <a:pt x="430" y="155"/>
                    <a:pt x="384" y="123"/>
                    <a:pt x="333" y="107"/>
                  </a:cubicBezTo>
                  <a:cubicBezTo>
                    <a:pt x="1" y="0"/>
                    <a:pt x="1" y="0"/>
                    <a:pt x="1" y="0"/>
                  </a:cubicBezTo>
                  <a:lnTo>
                    <a:pt x="1" y="348"/>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49" name="Google Shape;1149;p44"/>
            <p:cNvSpPr/>
            <p:nvPr/>
          </p:nvSpPr>
          <p:spPr>
            <a:xfrm>
              <a:off x="7079935" y="4796791"/>
              <a:ext cx="281006" cy="329083"/>
            </a:xfrm>
            <a:custGeom>
              <a:rect b="b" l="l" r="r" t="t"/>
              <a:pathLst>
                <a:path extrusionOk="0" h="642" w="547">
                  <a:moveTo>
                    <a:pt x="214" y="107"/>
                  </a:moveTo>
                  <a:cubicBezTo>
                    <a:pt x="163" y="123"/>
                    <a:pt x="117" y="155"/>
                    <a:pt x="83" y="201"/>
                  </a:cubicBezTo>
                  <a:cubicBezTo>
                    <a:pt x="0" y="316"/>
                    <a:pt x="25" y="476"/>
                    <a:pt x="140" y="559"/>
                  </a:cubicBezTo>
                  <a:cubicBezTo>
                    <a:pt x="254" y="642"/>
                    <a:pt x="414" y="617"/>
                    <a:pt x="497" y="502"/>
                  </a:cubicBezTo>
                  <a:cubicBezTo>
                    <a:pt x="531" y="456"/>
                    <a:pt x="547" y="402"/>
                    <a:pt x="546" y="348"/>
                  </a:cubicBezTo>
                  <a:cubicBezTo>
                    <a:pt x="546" y="0"/>
                    <a:pt x="546" y="0"/>
                    <a:pt x="546" y="0"/>
                  </a:cubicBezTo>
                  <a:lnTo>
                    <a:pt x="214" y="107"/>
                  </a:ln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50" name="Google Shape;1150;p44"/>
            <p:cNvSpPr/>
            <p:nvPr/>
          </p:nvSpPr>
          <p:spPr>
            <a:xfrm>
              <a:off x="7000306" y="4580400"/>
              <a:ext cx="360216" cy="280995"/>
            </a:xfrm>
            <a:custGeom>
              <a:rect b="b" l="l" r="r" t="t"/>
              <a:pathLst>
                <a:path extrusionOk="0" h="548" w="701">
                  <a:moveTo>
                    <a:pt x="496" y="140"/>
                  </a:moveTo>
                  <a:cubicBezTo>
                    <a:pt x="465" y="96"/>
                    <a:pt x="421" y="62"/>
                    <a:pt x="366" y="44"/>
                  </a:cubicBezTo>
                  <a:cubicBezTo>
                    <a:pt x="232" y="0"/>
                    <a:pt x="87" y="74"/>
                    <a:pt x="44" y="208"/>
                  </a:cubicBezTo>
                  <a:cubicBezTo>
                    <a:pt x="0" y="342"/>
                    <a:pt x="74" y="487"/>
                    <a:pt x="208" y="531"/>
                  </a:cubicBezTo>
                  <a:cubicBezTo>
                    <a:pt x="263" y="548"/>
                    <a:pt x="319" y="547"/>
                    <a:pt x="369" y="529"/>
                  </a:cubicBezTo>
                  <a:cubicBezTo>
                    <a:pt x="701" y="422"/>
                    <a:pt x="701" y="422"/>
                    <a:pt x="701" y="422"/>
                  </a:cubicBezTo>
                  <a:lnTo>
                    <a:pt x="496" y="140"/>
                  </a:ln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51" name="Google Shape;1151;p44"/>
            <p:cNvSpPr/>
            <p:nvPr/>
          </p:nvSpPr>
          <p:spPr>
            <a:xfrm>
              <a:off x="7228925" y="4442411"/>
              <a:ext cx="262985" cy="354379"/>
            </a:xfrm>
            <a:custGeom>
              <a:rect b="b" l="l" r="r" t="t"/>
              <a:pathLst>
                <a:path extrusionOk="0" h="691" w="512">
                  <a:moveTo>
                    <a:pt x="461" y="409"/>
                  </a:moveTo>
                  <a:cubicBezTo>
                    <a:pt x="493" y="366"/>
                    <a:pt x="512" y="313"/>
                    <a:pt x="512" y="255"/>
                  </a:cubicBezTo>
                  <a:cubicBezTo>
                    <a:pt x="512" y="114"/>
                    <a:pt x="397" y="0"/>
                    <a:pt x="256" y="0"/>
                  </a:cubicBezTo>
                  <a:cubicBezTo>
                    <a:pt x="115" y="0"/>
                    <a:pt x="0" y="114"/>
                    <a:pt x="0" y="255"/>
                  </a:cubicBezTo>
                  <a:cubicBezTo>
                    <a:pt x="0" y="313"/>
                    <a:pt x="19" y="366"/>
                    <a:pt x="51" y="409"/>
                  </a:cubicBezTo>
                  <a:cubicBezTo>
                    <a:pt x="256" y="691"/>
                    <a:pt x="256" y="691"/>
                    <a:pt x="256" y="691"/>
                  </a:cubicBezTo>
                  <a:lnTo>
                    <a:pt x="461" y="4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grpSp>
      <p:grpSp>
        <p:nvGrpSpPr>
          <p:cNvPr id="1152" name="Google Shape;1152;p44"/>
          <p:cNvGrpSpPr/>
          <p:nvPr/>
        </p:nvGrpSpPr>
        <p:grpSpPr>
          <a:xfrm>
            <a:off x="5625735" y="2973621"/>
            <a:ext cx="445779" cy="427468"/>
            <a:chOff x="8074325" y="4438852"/>
            <a:chExt cx="720160" cy="690579"/>
          </a:xfrm>
        </p:grpSpPr>
        <p:sp>
          <p:nvSpPr>
            <p:cNvPr id="1153" name="Google Shape;1153;p44"/>
            <p:cNvSpPr/>
            <p:nvPr/>
          </p:nvSpPr>
          <p:spPr>
            <a:xfrm>
              <a:off x="8177523" y="4784253"/>
              <a:ext cx="257327" cy="345178"/>
            </a:xfrm>
            <a:custGeom>
              <a:rect b="b" l="l" r="r" t="t"/>
              <a:pathLst>
                <a:path extrusionOk="0" h="539" w="402">
                  <a:moveTo>
                    <a:pt x="52" y="231"/>
                  </a:moveTo>
                  <a:cubicBezTo>
                    <a:pt x="0" y="320"/>
                    <a:pt x="31" y="435"/>
                    <a:pt x="120" y="487"/>
                  </a:cubicBezTo>
                  <a:cubicBezTo>
                    <a:pt x="210" y="539"/>
                    <a:pt x="325" y="508"/>
                    <a:pt x="377" y="418"/>
                  </a:cubicBezTo>
                  <a:cubicBezTo>
                    <a:pt x="394" y="388"/>
                    <a:pt x="402" y="355"/>
                    <a:pt x="402" y="323"/>
                  </a:cubicBezTo>
                  <a:cubicBezTo>
                    <a:pt x="402" y="323"/>
                    <a:pt x="402" y="323"/>
                    <a:pt x="402" y="323"/>
                  </a:cubicBezTo>
                  <a:cubicBezTo>
                    <a:pt x="402" y="0"/>
                    <a:pt x="402" y="0"/>
                    <a:pt x="402" y="0"/>
                  </a:cubicBezTo>
                  <a:cubicBezTo>
                    <a:pt x="122" y="161"/>
                    <a:pt x="122" y="161"/>
                    <a:pt x="122" y="161"/>
                  </a:cubicBezTo>
                  <a:cubicBezTo>
                    <a:pt x="122" y="161"/>
                    <a:pt x="122" y="161"/>
                    <a:pt x="122" y="161"/>
                  </a:cubicBezTo>
                  <a:cubicBezTo>
                    <a:pt x="94" y="177"/>
                    <a:pt x="69" y="201"/>
                    <a:pt x="52" y="231"/>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54" name="Google Shape;1154;p44"/>
            <p:cNvSpPr/>
            <p:nvPr/>
          </p:nvSpPr>
          <p:spPr>
            <a:xfrm>
              <a:off x="8434850" y="4438852"/>
              <a:ext cx="257327" cy="345401"/>
            </a:xfrm>
            <a:custGeom>
              <a:rect b="b" l="l" r="r" t="t"/>
              <a:pathLst>
                <a:path extrusionOk="0" h="539" w="402">
                  <a:moveTo>
                    <a:pt x="350" y="308"/>
                  </a:moveTo>
                  <a:cubicBezTo>
                    <a:pt x="402" y="218"/>
                    <a:pt x="371" y="103"/>
                    <a:pt x="281" y="51"/>
                  </a:cubicBezTo>
                  <a:cubicBezTo>
                    <a:pt x="191" y="0"/>
                    <a:pt x="77" y="30"/>
                    <a:pt x="25" y="120"/>
                  </a:cubicBezTo>
                  <a:cubicBezTo>
                    <a:pt x="8" y="150"/>
                    <a:pt x="0" y="183"/>
                    <a:pt x="0" y="215"/>
                  </a:cubicBezTo>
                  <a:cubicBezTo>
                    <a:pt x="0" y="215"/>
                    <a:pt x="0" y="215"/>
                    <a:pt x="0" y="215"/>
                  </a:cubicBezTo>
                  <a:cubicBezTo>
                    <a:pt x="0" y="539"/>
                    <a:pt x="0" y="539"/>
                    <a:pt x="0" y="539"/>
                  </a:cubicBezTo>
                  <a:cubicBezTo>
                    <a:pt x="280" y="377"/>
                    <a:pt x="280" y="377"/>
                    <a:pt x="280" y="377"/>
                  </a:cubicBezTo>
                  <a:cubicBezTo>
                    <a:pt x="280" y="377"/>
                    <a:pt x="280" y="377"/>
                    <a:pt x="280" y="377"/>
                  </a:cubicBezTo>
                  <a:cubicBezTo>
                    <a:pt x="308" y="361"/>
                    <a:pt x="332" y="338"/>
                    <a:pt x="350" y="308"/>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55" name="Google Shape;1155;p44"/>
            <p:cNvSpPr/>
            <p:nvPr/>
          </p:nvSpPr>
          <p:spPr>
            <a:xfrm>
              <a:off x="8434850" y="4663708"/>
              <a:ext cx="359635" cy="240202"/>
            </a:xfrm>
            <a:custGeom>
              <a:rect b="b" l="l" r="r" t="t"/>
              <a:pathLst>
                <a:path extrusionOk="0" h="375" w="562">
                  <a:moveTo>
                    <a:pt x="375" y="375"/>
                  </a:moveTo>
                  <a:cubicBezTo>
                    <a:pt x="478" y="375"/>
                    <a:pt x="562" y="291"/>
                    <a:pt x="562" y="188"/>
                  </a:cubicBezTo>
                  <a:cubicBezTo>
                    <a:pt x="562" y="84"/>
                    <a:pt x="478" y="0"/>
                    <a:pt x="375" y="0"/>
                  </a:cubicBezTo>
                  <a:cubicBezTo>
                    <a:pt x="340" y="0"/>
                    <a:pt x="308" y="9"/>
                    <a:pt x="280" y="26"/>
                  </a:cubicBezTo>
                  <a:cubicBezTo>
                    <a:pt x="280" y="26"/>
                    <a:pt x="280" y="26"/>
                    <a:pt x="280" y="26"/>
                  </a:cubicBezTo>
                  <a:cubicBezTo>
                    <a:pt x="0" y="188"/>
                    <a:pt x="0" y="188"/>
                    <a:pt x="0" y="188"/>
                  </a:cubicBezTo>
                  <a:cubicBezTo>
                    <a:pt x="280" y="349"/>
                    <a:pt x="280" y="349"/>
                    <a:pt x="280" y="349"/>
                  </a:cubicBezTo>
                  <a:cubicBezTo>
                    <a:pt x="280" y="349"/>
                    <a:pt x="280" y="349"/>
                    <a:pt x="280" y="349"/>
                  </a:cubicBezTo>
                  <a:cubicBezTo>
                    <a:pt x="308" y="366"/>
                    <a:pt x="340" y="375"/>
                    <a:pt x="375" y="375"/>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56" name="Google Shape;1156;p44"/>
            <p:cNvSpPr/>
            <p:nvPr/>
          </p:nvSpPr>
          <p:spPr>
            <a:xfrm>
              <a:off x="8434850" y="4784253"/>
              <a:ext cx="257327" cy="345178"/>
            </a:xfrm>
            <a:custGeom>
              <a:rect b="b" l="l" r="r" t="t"/>
              <a:pathLst>
                <a:path extrusionOk="0" h="539" w="402">
                  <a:moveTo>
                    <a:pt x="25" y="418"/>
                  </a:moveTo>
                  <a:cubicBezTo>
                    <a:pt x="77" y="508"/>
                    <a:pt x="191" y="539"/>
                    <a:pt x="281" y="487"/>
                  </a:cubicBezTo>
                  <a:cubicBezTo>
                    <a:pt x="371" y="435"/>
                    <a:pt x="402" y="320"/>
                    <a:pt x="350" y="231"/>
                  </a:cubicBezTo>
                  <a:cubicBezTo>
                    <a:pt x="332" y="201"/>
                    <a:pt x="308" y="177"/>
                    <a:pt x="280" y="161"/>
                  </a:cubicBezTo>
                  <a:cubicBezTo>
                    <a:pt x="280" y="161"/>
                    <a:pt x="280" y="161"/>
                    <a:pt x="280" y="161"/>
                  </a:cubicBezTo>
                  <a:cubicBezTo>
                    <a:pt x="0" y="0"/>
                    <a:pt x="0" y="0"/>
                    <a:pt x="0" y="0"/>
                  </a:cubicBezTo>
                  <a:cubicBezTo>
                    <a:pt x="0" y="323"/>
                    <a:pt x="0" y="323"/>
                    <a:pt x="0" y="323"/>
                  </a:cubicBezTo>
                  <a:cubicBezTo>
                    <a:pt x="0" y="323"/>
                    <a:pt x="0" y="323"/>
                    <a:pt x="0" y="323"/>
                  </a:cubicBezTo>
                  <a:cubicBezTo>
                    <a:pt x="0" y="355"/>
                    <a:pt x="8" y="388"/>
                    <a:pt x="25" y="418"/>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57" name="Google Shape;1157;p44"/>
            <p:cNvSpPr/>
            <p:nvPr/>
          </p:nvSpPr>
          <p:spPr>
            <a:xfrm>
              <a:off x="8074325" y="4663708"/>
              <a:ext cx="360524" cy="240202"/>
            </a:xfrm>
            <a:custGeom>
              <a:rect b="b" l="l" r="r" t="t"/>
              <a:pathLst>
                <a:path extrusionOk="0" h="375" w="563">
                  <a:moveTo>
                    <a:pt x="188" y="0"/>
                  </a:moveTo>
                  <a:cubicBezTo>
                    <a:pt x="84" y="0"/>
                    <a:pt x="0" y="84"/>
                    <a:pt x="0" y="188"/>
                  </a:cubicBezTo>
                  <a:cubicBezTo>
                    <a:pt x="0" y="291"/>
                    <a:pt x="84" y="375"/>
                    <a:pt x="188" y="375"/>
                  </a:cubicBezTo>
                  <a:cubicBezTo>
                    <a:pt x="222" y="375"/>
                    <a:pt x="255" y="366"/>
                    <a:pt x="283" y="349"/>
                  </a:cubicBezTo>
                  <a:cubicBezTo>
                    <a:pt x="283" y="349"/>
                    <a:pt x="283" y="349"/>
                    <a:pt x="283" y="349"/>
                  </a:cubicBezTo>
                  <a:cubicBezTo>
                    <a:pt x="563" y="188"/>
                    <a:pt x="563" y="188"/>
                    <a:pt x="563" y="188"/>
                  </a:cubicBezTo>
                  <a:cubicBezTo>
                    <a:pt x="283" y="26"/>
                    <a:pt x="283" y="26"/>
                    <a:pt x="283" y="26"/>
                  </a:cubicBezTo>
                  <a:cubicBezTo>
                    <a:pt x="283" y="26"/>
                    <a:pt x="283" y="26"/>
                    <a:pt x="283" y="26"/>
                  </a:cubicBezTo>
                  <a:cubicBezTo>
                    <a:pt x="255" y="9"/>
                    <a:pt x="222" y="0"/>
                    <a:pt x="188" y="0"/>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158" name="Google Shape;1158;p44"/>
            <p:cNvSpPr/>
            <p:nvPr/>
          </p:nvSpPr>
          <p:spPr>
            <a:xfrm>
              <a:off x="8177523" y="4438852"/>
              <a:ext cx="257327" cy="345401"/>
            </a:xfrm>
            <a:custGeom>
              <a:rect b="b" l="l" r="r" t="t"/>
              <a:pathLst>
                <a:path extrusionOk="0" h="539" w="402">
                  <a:moveTo>
                    <a:pt x="377" y="120"/>
                  </a:moveTo>
                  <a:cubicBezTo>
                    <a:pt x="325" y="30"/>
                    <a:pt x="210" y="0"/>
                    <a:pt x="120" y="51"/>
                  </a:cubicBezTo>
                  <a:cubicBezTo>
                    <a:pt x="31" y="103"/>
                    <a:pt x="0" y="218"/>
                    <a:pt x="52" y="308"/>
                  </a:cubicBezTo>
                  <a:cubicBezTo>
                    <a:pt x="69" y="338"/>
                    <a:pt x="94" y="361"/>
                    <a:pt x="122" y="377"/>
                  </a:cubicBezTo>
                  <a:cubicBezTo>
                    <a:pt x="122" y="377"/>
                    <a:pt x="122" y="377"/>
                    <a:pt x="122" y="377"/>
                  </a:cubicBezTo>
                  <a:cubicBezTo>
                    <a:pt x="402" y="539"/>
                    <a:pt x="402" y="539"/>
                    <a:pt x="402" y="539"/>
                  </a:cubicBezTo>
                  <a:cubicBezTo>
                    <a:pt x="402" y="215"/>
                    <a:pt x="402" y="215"/>
                    <a:pt x="402" y="215"/>
                  </a:cubicBezTo>
                  <a:cubicBezTo>
                    <a:pt x="402" y="215"/>
                    <a:pt x="402" y="215"/>
                    <a:pt x="402" y="215"/>
                  </a:cubicBezTo>
                  <a:cubicBezTo>
                    <a:pt x="402" y="183"/>
                    <a:pt x="394" y="150"/>
                    <a:pt x="377" y="12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grpSp>
      <p:grpSp>
        <p:nvGrpSpPr>
          <p:cNvPr id="1159" name="Google Shape;1159;p44"/>
          <p:cNvGrpSpPr/>
          <p:nvPr/>
        </p:nvGrpSpPr>
        <p:grpSpPr>
          <a:xfrm>
            <a:off x="6908080" y="2987570"/>
            <a:ext cx="445629" cy="399565"/>
            <a:chOff x="9878975" y="4425243"/>
            <a:chExt cx="719918" cy="645502"/>
          </a:xfrm>
        </p:grpSpPr>
        <p:sp>
          <p:nvSpPr>
            <p:cNvPr id="1160" name="Google Shape;1160;p44"/>
            <p:cNvSpPr/>
            <p:nvPr/>
          </p:nvSpPr>
          <p:spPr>
            <a:xfrm>
              <a:off x="10225338" y="4708710"/>
              <a:ext cx="373555" cy="362034"/>
            </a:xfrm>
            <a:custGeom>
              <a:rect b="b" l="l" r="r" t="t"/>
              <a:pathLst>
                <a:path extrusionOk="0" h="614" w="635">
                  <a:moveTo>
                    <a:pt x="47" y="160"/>
                  </a:moveTo>
                  <a:cubicBezTo>
                    <a:pt x="9" y="230"/>
                    <a:pt x="0" y="310"/>
                    <a:pt x="20" y="386"/>
                  </a:cubicBezTo>
                  <a:cubicBezTo>
                    <a:pt x="42" y="466"/>
                    <a:pt x="92" y="532"/>
                    <a:pt x="163" y="573"/>
                  </a:cubicBezTo>
                  <a:cubicBezTo>
                    <a:pt x="210" y="600"/>
                    <a:pt x="263" y="614"/>
                    <a:pt x="317" y="614"/>
                  </a:cubicBezTo>
                  <a:cubicBezTo>
                    <a:pt x="426" y="614"/>
                    <a:pt x="528" y="555"/>
                    <a:pt x="583" y="460"/>
                  </a:cubicBezTo>
                  <a:cubicBezTo>
                    <a:pt x="624" y="389"/>
                    <a:pt x="635" y="307"/>
                    <a:pt x="613" y="227"/>
                  </a:cubicBezTo>
                  <a:cubicBezTo>
                    <a:pt x="592" y="148"/>
                    <a:pt x="541" y="82"/>
                    <a:pt x="470" y="41"/>
                  </a:cubicBezTo>
                  <a:cubicBezTo>
                    <a:pt x="426" y="15"/>
                    <a:pt x="376" y="1"/>
                    <a:pt x="325" y="0"/>
                  </a:cubicBezTo>
                  <a:cubicBezTo>
                    <a:pt x="266" y="97"/>
                    <a:pt x="161" y="157"/>
                    <a:pt x="47" y="16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61" name="Google Shape;1161;p44"/>
            <p:cNvSpPr/>
            <p:nvPr/>
          </p:nvSpPr>
          <p:spPr>
            <a:xfrm>
              <a:off x="10067759" y="4425243"/>
              <a:ext cx="361073" cy="361365"/>
            </a:xfrm>
            <a:custGeom>
              <a:rect b="b" l="l" r="r" t="t"/>
              <a:pathLst>
                <a:path extrusionOk="0" h="613" w="614">
                  <a:moveTo>
                    <a:pt x="524" y="89"/>
                  </a:moveTo>
                  <a:cubicBezTo>
                    <a:pt x="466" y="32"/>
                    <a:pt x="389" y="0"/>
                    <a:pt x="307" y="0"/>
                  </a:cubicBezTo>
                  <a:cubicBezTo>
                    <a:pt x="138" y="0"/>
                    <a:pt x="0" y="137"/>
                    <a:pt x="0" y="307"/>
                  </a:cubicBezTo>
                  <a:cubicBezTo>
                    <a:pt x="0" y="358"/>
                    <a:pt x="13" y="408"/>
                    <a:pt x="37" y="453"/>
                  </a:cubicBezTo>
                  <a:cubicBezTo>
                    <a:pt x="151" y="456"/>
                    <a:pt x="256" y="517"/>
                    <a:pt x="315" y="613"/>
                  </a:cubicBezTo>
                  <a:cubicBezTo>
                    <a:pt x="481" y="609"/>
                    <a:pt x="614" y="473"/>
                    <a:pt x="614" y="307"/>
                  </a:cubicBezTo>
                  <a:cubicBezTo>
                    <a:pt x="614" y="225"/>
                    <a:pt x="582" y="147"/>
                    <a:pt x="524" y="8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62" name="Google Shape;1162;p44"/>
            <p:cNvSpPr/>
            <p:nvPr/>
          </p:nvSpPr>
          <p:spPr>
            <a:xfrm>
              <a:off x="9878975" y="4708710"/>
              <a:ext cx="359959" cy="362034"/>
            </a:xfrm>
            <a:custGeom>
              <a:rect b="b" l="l" r="r" t="t"/>
              <a:pathLst>
                <a:path extrusionOk="0" h="614" w="612">
                  <a:moveTo>
                    <a:pt x="612" y="147"/>
                  </a:moveTo>
                  <a:cubicBezTo>
                    <a:pt x="556" y="56"/>
                    <a:pt x="457" y="0"/>
                    <a:pt x="350" y="0"/>
                  </a:cubicBezTo>
                  <a:cubicBezTo>
                    <a:pt x="296" y="0"/>
                    <a:pt x="243" y="14"/>
                    <a:pt x="197" y="41"/>
                  </a:cubicBezTo>
                  <a:cubicBezTo>
                    <a:pt x="50" y="126"/>
                    <a:pt x="0" y="314"/>
                    <a:pt x="84" y="460"/>
                  </a:cubicBezTo>
                  <a:cubicBezTo>
                    <a:pt x="139" y="555"/>
                    <a:pt x="241" y="614"/>
                    <a:pt x="350" y="614"/>
                  </a:cubicBezTo>
                  <a:cubicBezTo>
                    <a:pt x="350" y="614"/>
                    <a:pt x="350" y="614"/>
                    <a:pt x="350" y="614"/>
                  </a:cubicBezTo>
                  <a:cubicBezTo>
                    <a:pt x="404" y="614"/>
                    <a:pt x="457" y="600"/>
                    <a:pt x="504" y="573"/>
                  </a:cubicBezTo>
                  <a:cubicBezTo>
                    <a:pt x="548" y="547"/>
                    <a:pt x="585" y="511"/>
                    <a:pt x="612" y="467"/>
                  </a:cubicBezTo>
                  <a:cubicBezTo>
                    <a:pt x="558" y="368"/>
                    <a:pt x="558" y="246"/>
                    <a:pt x="612" y="147"/>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63" name="Google Shape;1163;p44"/>
          <p:cNvGrpSpPr/>
          <p:nvPr/>
        </p:nvGrpSpPr>
        <p:grpSpPr>
          <a:xfrm>
            <a:off x="7549097" y="2976371"/>
            <a:ext cx="445785" cy="421964"/>
            <a:chOff x="10914544" y="4407150"/>
            <a:chExt cx="720170" cy="681687"/>
          </a:xfrm>
        </p:grpSpPr>
        <p:sp>
          <p:nvSpPr>
            <p:cNvPr id="1164" name="Google Shape;1164;p44"/>
            <p:cNvSpPr/>
            <p:nvPr/>
          </p:nvSpPr>
          <p:spPr>
            <a:xfrm>
              <a:off x="10914544" y="4407150"/>
              <a:ext cx="349099" cy="392923"/>
            </a:xfrm>
            <a:custGeom>
              <a:rect b="b" l="l" r="r" t="t"/>
              <a:pathLst>
                <a:path extrusionOk="0" h="712" w="632">
                  <a:moveTo>
                    <a:pt x="138" y="607"/>
                  </a:moveTo>
                  <a:cubicBezTo>
                    <a:pt x="0" y="469"/>
                    <a:pt x="0" y="243"/>
                    <a:pt x="138" y="104"/>
                  </a:cubicBezTo>
                  <a:cubicBezTo>
                    <a:pt x="206" y="37"/>
                    <a:pt x="295" y="0"/>
                    <a:pt x="390" y="0"/>
                  </a:cubicBezTo>
                  <a:cubicBezTo>
                    <a:pt x="480" y="0"/>
                    <a:pt x="566" y="33"/>
                    <a:pt x="632" y="94"/>
                  </a:cubicBezTo>
                  <a:cubicBezTo>
                    <a:pt x="565" y="166"/>
                    <a:pt x="529" y="258"/>
                    <a:pt x="529" y="356"/>
                  </a:cubicBezTo>
                  <a:cubicBezTo>
                    <a:pt x="529" y="454"/>
                    <a:pt x="565" y="546"/>
                    <a:pt x="632" y="617"/>
                  </a:cubicBezTo>
                  <a:cubicBezTo>
                    <a:pt x="566" y="678"/>
                    <a:pt x="480" y="712"/>
                    <a:pt x="390" y="712"/>
                  </a:cubicBezTo>
                  <a:cubicBezTo>
                    <a:pt x="295" y="712"/>
                    <a:pt x="206" y="675"/>
                    <a:pt x="138" y="607"/>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65" name="Google Shape;1165;p44"/>
            <p:cNvSpPr/>
            <p:nvPr/>
          </p:nvSpPr>
          <p:spPr>
            <a:xfrm>
              <a:off x="10933187" y="4759296"/>
              <a:ext cx="393264" cy="329541"/>
            </a:xfrm>
            <a:custGeom>
              <a:rect b="b" l="l" r="r" t="t"/>
              <a:pathLst>
                <a:path extrusionOk="0" h="597" w="712">
                  <a:moveTo>
                    <a:pt x="356" y="102"/>
                  </a:moveTo>
                  <a:cubicBezTo>
                    <a:pt x="454" y="102"/>
                    <a:pt x="546" y="66"/>
                    <a:pt x="618" y="0"/>
                  </a:cubicBezTo>
                  <a:cubicBezTo>
                    <a:pt x="679" y="66"/>
                    <a:pt x="712" y="151"/>
                    <a:pt x="712" y="241"/>
                  </a:cubicBezTo>
                  <a:cubicBezTo>
                    <a:pt x="712" y="337"/>
                    <a:pt x="675" y="426"/>
                    <a:pt x="608" y="493"/>
                  </a:cubicBezTo>
                  <a:cubicBezTo>
                    <a:pt x="541" y="560"/>
                    <a:pt x="451" y="597"/>
                    <a:pt x="356" y="597"/>
                  </a:cubicBezTo>
                  <a:cubicBezTo>
                    <a:pt x="261" y="597"/>
                    <a:pt x="172" y="560"/>
                    <a:pt x="104" y="493"/>
                  </a:cubicBezTo>
                  <a:cubicBezTo>
                    <a:pt x="37" y="426"/>
                    <a:pt x="0" y="337"/>
                    <a:pt x="0" y="241"/>
                  </a:cubicBezTo>
                  <a:cubicBezTo>
                    <a:pt x="0" y="151"/>
                    <a:pt x="34" y="66"/>
                    <a:pt x="95" y="0"/>
                  </a:cubicBezTo>
                  <a:cubicBezTo>
                    <a:pt x="166" y="66"/>
                    <a:pt x="258" y="102"/>
                    <a:pt x="356" y="102"/>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66" name="Google Shape;1166;p44"/>
            <p:cNvSpPr/>
            <p:nvPr/>
          </p:nvSpPr>
          <p:spPr>
            <a:xfrm>
              <a:off x="11285615" y="4696357"/>
              <a:ext cx="330458" cy="392479"/>
            </a:xfrm>
            <a:custGeom>
              <a:rect b="b" l="l" r="r" t="t"/>
              <a:pathLst>
                <a:path extrusionOk="0" h="711" w="598">
                  <a:moveTo>
                    <a:pt x="493" y="607"/>
                  </a:moveTo>
                  <a:cubicBezTo>
                    <a:pt x="426" y="674"/>
                    <a:pt x="337" y="711"/>
                    <a:pt x="242" y="711"/>
                  </a:cubicBezTo>
                  <a:cubicBezTo>
                    <a:pt x="152" y="711"/>
                    <a:pt x="66" y="678"/>
                    <a:pt x="0" y="617"/>
                  </a:cubicBezTo>
                  <a:cubicBezTo>
                    <a:pt x="67" y="546"/>
                    <a:pt x="103" y="453"/>
                    <a:pt x="103" y="355"/>
                  </a:cubicBezTo>
                  <a:cubicBezTo>
                    <a:pt x="103" y="258"/>
                    <a:pt x="67" y="165"/>
                    <a:pt x="0" y="94"/>
                  </a:cubicBezTo>
                  <a:cubicBezTo>
                    <a:pt x="66" y="33"/>
                    <a:pt x="152" y="0"/>
                    <a:pt x="242" y="0"/>
                  </a:cubicBezTo>
                  <a:cubicBezTo>
                    <a:pt x="337" y="0"/>
                    <a:pt x="426" y="37"/>
                    <a:pt x="493" y="104"/>
                  </a:cubicBezTo>
                  <a:cubicBezTo>
                    <a:pt x="561" y="171"/>
                    <a:pt x="598" y="260"/>
                    <a:pt x="598" y="355"/>
                  </a:cubicBezTo>
                  <a:cubicBezTo>
                    <a:pt x="598" y="451"/>
                    <a:pt x="561" y="540"/>
                    <a:pt x="493" y="607"/>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67" name="Google Shape;1167;p44"/>
            <p:cNvSpPr/>
            <p:nvPr/>
          </p:nvSpPr>
          <p:spPr>
            <a:xfrm>
              <a:off x="11222808" y="4407150"/>
              <a:ext cx="411906" cy="329541"/>
            </a:xfrm>
            <a:custGeom>
              <a:rect b="b" l="l" r="r" t="t"/>
              <a:pathLst>
                <a:path extrusionOk="0" h="597" w="746">
                  <a:moveTo>
                    <a:pt x="356" y="0"/>
                  </a:moveTo>
                  <a:cubicBezTo>
                    <a:pt x="451" y="0"/>
                    <a:pt x="540" y="37"/>
                    <a:pt x="607" y="104"/>
                  </a:cubicBezTo>
                  <a:cubicBezTo>
                    <a:pt x="743" y="240"/>
                    <a:pt x="746" y="458"/>
                    <a:pt x="617" y="597"/>
                  </a:cubicBezTo>
                  <a:cubicBezTo>
                    <a:pt x="546" y="531"/>
                    <a:pt x="454" y="495"/>
                    <a:pt x="356" y="495"/>
                  </a:cubicBezTo>
                  <a:cubicBezTo>
                    <a:pt x="258" y="495"/>
                    <a:pt x="166" y="531"/>
                    <a:pt x="94" y="597"/>
                  </a:cubicBezTo>
                  <a:cubicBezTo>
                    <a:pt x="33" y="531"/>
                    <a:pt x="0" y="446"/>
                    <a:pt x="0" y="356"/>
                  </a:cubicBezTo>
                  <a:cubicBezTo>
                    <a:pt x="0" y="261"/>
                    <a:pt x="37" y="171"/>
                    <a:pt x="104" y="104"/>
                  </a:cubicBezTo>
                  <a:cubicBezTo>
                    <a:pt x="171" y="37"/>
                    <a:pt x="261" y="0"/>
                    <a:pt x="356"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68" name="Google Shape;1168;p44"/>
          <p:cNvGrpSpPr/>
          <p:nvPr/>
        </p:nvGrpSpPr>
        <p:grpSpPr>
          <a:xfrm>
            <a:off x="6266887" y="2984485"/>
            <a:ext cx="445805" cy="405735"/>
            <a:chOff x="8843122" y="4420259"/>
            <a:chExt cx="720202" cy="655469"/>
          </a:xfrm>
        </p:grpSpPr>
        <p:sp>
          <p:nvSpPr>
            <p:cNvPr id="1169" name="Google Shape;1169;p44"/>
            <p:cNvSpPr/>
            <p:nvPr/>
          </p:nvSpPr>
          <p:spPr>
            <a:xfrm>
              <a:off x="8843122" y="4664371"/>
              <a:ext cx="351295" cy="411356"/>
            </a:xfrm>
            <a:custGeom>
              <a:rect b="b" l="l" r="r" t="t"/>
              <a:pathLst>
                <a:path extrusionOk="0" h="618" w="530">
                  <a:moveTo>
                    <a:pt x="374" y="277"/>
                  </a:moveTo>
                  <a:cubicBezTo>
                    <a:pt x="280" y="220"/>
                    <a:pt x="216" y="122"/>
                    <a:pt x="203" y="13"/>
                  </a:cubicBezTo>
                  <a:cubicBezTo>
                    <a:pt x="202" y="5"/>
                    <a:pt x="192" y="0"/>
                    <a:pt x="185" y="5"/>
                  </a:cubicBezTo>
                  <a:cubicBezTo>
                    <a:pt x="44" y="104"/>
                    <a:pt x="0" y="297"/>
                    <a:pt x="88" y="449"/>
                  </a:cubicBezTo>
                  <a:cubicBezTo>
                    <a:pt x="148" y="553"/>
                    <a:pt x="259" y="618"/>
                    <a:pt x="380" y="618"/>
                  </a:cubicBezTo>
                  <a:cubicBezTo>
                    <a:pt x="380" y="618"/>
                    <a:pt x="380" y="618"/>
                    <a:pt x="380" y="618"/>
                  </a:cubicBezTo>
                  <a:cubicBezTo>
                    <a:pt x="428" y="618"/>
                    <a:pt x="477" y="607"/>
                    <a:pt x="521" y="586"/>
                  </a:cubicBezTo>
                  <a:cubicBezTo>
                    <a:pt x="529" y="583"/>
                    <a:pt x="530" y="572"/>
                    <a:pt x="523" y="567"/>
                  </a:cubicBezTo>
                  <a:cubicBezTo>
                    <a:pt x="435" y="501"/>
                    <a:pt x="382" y="397"/>
                    <a:pt x="380" y="287"/>
                  </a:cubicBezTo>
                  <a:cubicBezTo>
                    <a:pt x="380" y="283"/>
                    <a:pt x="378" y="279"/>
                    <a:pt x="374" y="277"/>
                  </a:cubicBez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70" name="Google Shape;1170;p44"/>
            <p:cNvSpPr/>
            <p:nvPr/>
          </p:nvSpPr>
          <p:spPr>
            <a:xfrm>
              <a:off x="9232824" y="4664371"/>
              <a:ext cx="330500" cy="411356"/>
            </a:xfrm>
            <a:custGeom>
              <a:rect b="b" l="l" r="r" t="t"/>
              <a:pathLst>
                <a:path extrusionOk="0" h="618" w="499">
                  <a:moveTo>
                    <a:pt x="326" y="13"/>
                  </a:moveTo>
                  <a:cubicBezTo>
                    <a:pt x="313" y="122"/>
                    <a:pt x="250" y="220"/>
                    <a:pt x="155" y="277"/>
                  </a:cubicBezTo>
                  <a:cubicBezTo>
                    <a:pt x="152" y="279"/>
                    <a:pt x="149" y="283"/>
                    <a:pt x="149" y="287"/>
                  </a:cubicBezTo>
                  <a:cubicBezTo>
                    <a:pt x="147" y="397"/>
                    <a:pt x="94" y="501"/>
                    <a:pt x="7" y="567"/>
                  </a:cubicBezTo>
                  <a:cubicBezTo>
                    <a:pt x="0" y="572"/>
                    <a:pt x="1" y="583"/>
                    <a:pt x="9" y="586"/>
                  </a:cubicBezTo>
                  <a:cubicBezTo>
                    <a:pt x="53" y="607"/>
                    <a:pt x="101" y="618"/>
                    <a:pt x="150" y="618"/>
                  </a:cubicBezTo>
                  <a:cubicBezTo>
                    <a:pt x="270" y="618"/>
                    <a:pt x="382" y="553"/>
                    <a:pt x="442" y="449"/>
                  </a:cubicBezTo>
                  <a:cubicBezTo>
                    <a:pt x="487" y="371"/>
                    <a:pt x="499" y="281"/>
                    <a:pt x="476" y="194"/>
                  </a:cubicBezTo>
                  <a:cubicBezTo>
                    <a:pt x="455" y="117"/>
                    <a:pt x="409" y="51"/>
                    <a:pt x="344" y="5"/>
                  </a:cubicBezTo>
                  <a:cubicBezTo>
                    <a:pt x="337" y="0"/>
                    <a:pt x="327" y="5"/>
                    <a:pt x="326" y="13"/>
                  </a:cubicBezTo>
                  <a:close/>
                </a:path>
              </a:pathLst>
            </a:cu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71" name="Google Shape;1171;p44"/>
            <p:cNvSpPr/>
            <p:nvPr/>
          </p:nvSpPr>
          <p:spPr>
            <a:xfrm>
              <a:off x="9108305" y="4859367"/>
              <a:ext cx="210630" cy="182470"/>
            </a:xfrm>
            <a:custGeom>
              <a:rect b="b" l="l" r="r" t="t"/>
              <a:pathLst>
                <a:path extrusionOk="0" h="274" w="318">
                  <a:moveTo>
                    <a:pt x="165" y="271"/>
                  </a:moveTo>
                  <a:cubicBezTo>
                    <a:pt x="253" y="214"/>
                    <a:pt x="309" y="118"/>
                    <a:pt x="317" y="14"/>
                  </a:cubicBezTo>
                  <a:cubicBezTo>
                    <a:pt x="318" y="6"/>
                    <a:pt x="309" y="0"/>
                    <a:pt x="301" y="3"/>
                  </a:cubicBezTo>
                  <a:cubicBezTo>
                    <a:pt x="256" y="23"/>
                    <a:pt x="208" y="33"/>
                    <a:pt x="159" y="33"/>
                  </a:cubicBezTo>
                  <a:cubicBezTo>
                    <a:pt x="110" y="33"/>
                    <a:pt x="61" y="23"/>
                    <a:pt x="16" y="3"/>
                  </a:cubicBezTo>
                  <a:cubicBezTo>
                    <a:pt x="8" y="0"/>
                    <a:pt x="0" y="6"/>
                    <a:pt x="0" y="14"/>
                  </a:cubicBezTo>
                  <a:cubicBezTo>
                    <a:pt x="9" y="118"/>
                    <a:pt x="65" y="214"/>
                    <a:pt x="152" y="271"/>
                  </a:cubicBezTo>
                  <a:cubicBezTo>
                    <a:pt x="156" y="274"/>
                    <a:pt x="161" y="274"/>
                    <a:pt x="165" y="271"/>
                  </a:cubicBezTo>
                  <a:close/>
                </a:path>
              </a:pathLst>
            </a:custGeom>
            <a:solidFill>
              <a:srgbClr val="A2C4C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72" name="Google Shape;1172;p44"/>
            <p:cNvSpPr/>
            <p:nvPr/>
          </p:nvSpPr>
          <p:spPr>
            <a:xfrm>
              <a:off x="8990881" y="4420259"/>
              <a:ext cx="445234" cy="224220"/>
            </a:xfrm>
            <a:custGeom>
              <a:rect b="b" l="l" r="r" t="t"/>
              <a:pathLst>
                <a:path extrusionOk="0" h="337" w="672">
                  <a:moveTo>
                    <a:pt x="336" y="0"/>
                  </a:moveTo>
                  <a:cubicBezTo>
                    <a:pt x="160" y="0"/>
                    <a:pt x="15" y="135"/>
                    <a:pt x="0" y="307"/>
                  </a:cubicBezTo>
                  <a:cubicBezTo>
                    <a:pt x="0" y="315"/>
                    <a:pt x="8" y="322"/>
                    <a:pt x="16" y="318"/>
                  </a:cubicBezTo>
                  <a:cubicBezTo>
                    <a:pt x="60" y="299"/>
                    <a:pt x="108" y="290"/>
                    <a:pt x="156" y="290"/>
                  </a:cubicBezTo>
                  <a:cubicBezTo>
                    <a:pt x="217" y="290"/>
                    <a:pt x="277" y="305"/>
                    <a:pt x="330" y="335"/>
                  </a:cubicBezTo>
                  <a:cubicBezTo>
                    <a:pt x="334" y="337"/>
                    <a:pt x="338" y="337"/>
                    <a:pt x="341" y="335"/>
                  </a:cubicBezTo>
                  <a:cubicBezTo>
                    <a:pt x="395" y="305"/>
                    <a:pt x="455" y="290"/>
                    <a:pt x="516" y="290"/>
                  </a:cubicBezTo>
                  <a:cubicBezTo>
                    <a:pt x="564" y="290"/>
                    <a:pt x="611" y="299"/>
                    <a:pt x="655" y="318"/>
                  </a:cubicBezTo>
                  <a:cubicBezTo>
                    <a:pt x="663" y="321"/>
                    <a:pt x="672" y="315"/>
                    <a:pt x="671" y="307"/>
                  </a:cubicBezTo>
                  <a:cubicBezTo>
                    <a:pt x="656" y="135"/>
                    <a:pt x="511" y="0"/>
                    <a:pt x="336" y="0"/>
                  </a:cubicBez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73" name="Google Shape;1173;p44"/>
            <p:cNvSpPr/>
            <p:nvPr/>
          </p:nvSpPr>
          <p:spPr>
            <a:xfrm>
              <a:off x="8988924" y="4625814"/>
              <a:ext cx="207939" cy="207766"/>
            </a:xfrm>
            <a:custGeom>
              <a:rect b="b" l="l" r="r" t="t"/>
              <a:pathLst>
                <a:path extrusionOk="0" h="312" w="314">
                  <a:moveTo>
                    <a:pt x="147" y="307"/>
                  </a:moveTo>
                  <a:cubicBezTo>
                    <a:pt x="154" y="312"/>
                    <a:pt x="163" y="308"/>
                    <a:pt x="164" y="299"/>
                  </a:cubicBezTo>
                  <a:cubicBezTo>
                    <a:pt x="170" y="251"/>
                    <a:pt x="185" y="203"/>
                    <a:pt x="210" y="161"/>
                  </a:cubicBezTo>
                  <a:cubicBezTo>
                    <a:pt x="234" y="118"/>
                    <a:pt x="268" y="81"/>
                    <a:pt x="307" y="52"/>
                  </a:cubicBezTo>
                  <a:cubicBezTo>
                    <a:pt x="314" y="47"/>
                    <a:pt x="313" y="37"/>
                    <a:pt x="305" y="33"/>
                  </a:cubicBezTo>
                  <a:cubicBezTo>
                    <a:pt x="260" y="11"/>
                    <a:pt x="210" y="0"/>
                    <a:pt x="159" y="0"/>
                  </a:cubicBezTo>
                  <a:cubicBezTo>
                    <a:pt x="104" y="0"/>
                    <a:pt x="49" y="14"/>
                    <a:pt x="0" y="40"/>
                  </a:cubicBezTo>
                  <a:cubicBezTo>
                    <a:pt x="4" y="147"/>
                    <a:pt x="59" y="247"/>
                    <a:pt x="147" y="307"/>
                  </a:cubicBezTo>
                  <a:close/>
                </a:path>
              </a:pathLst>
            </a:custGeom>
            <a:solidFill>
              <a:srgbClr val="B6D7A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74" name="Google Shape;1174;p44"/>
            <p:cNvSpPr/>
            <p:nvPr/>
          </p:nvSpPr>
          <p:spPr>
            <a:xfrm>
              <a:off x="9232824" y="4627288"/>
              <a:ext cx="203291" cy="203591"/>
            </a:xfrm>
            <a:custGeom>
              <a:rect b="b" l="l" r="r" t="t"/>
              <a:pathLst>
                <a:path extrusionOk="0" h="306" w="307">
                  <a:moveTo>
                    <a:pt x="9" y="31"/>
                  </a:moveTo>
                  <a:cubicBezTo>
                    <a:pt x="1" y="35"/>
                    <a:pt x="0" y="45"/>
                    <a:pt x="7" y="51"/>
                  </a:cubicBezTo>
                  <a:cubicBezTo>
                    <a:pt x="45" y="79"/>
                    <a:pt x="77" y="116"/>
                    <a:pt x="101" y="158"/>
                  </a:cubicBezTo>
                  <a:cubicBezTo>
                    <a:pt x="126" y="199"/>
                    <a:pt x="141" y="246"/>
                    <a:pt x="147" y="293"/>
                  </a:cubicBezTo>
                  <a:cubicBezTo>
                    <a:pt x="148" y="302"/>
                    <a:pt x="158" y="306"/>
                    <a:pt x="165" y="301"/>
                  </a:cubicBezTo>
                  <a:cubicBezTo>
                    <a:pt x="248" y="243"/>
                    <a:pt x="301" y="149"/>
                    <a:pt x="307" y="46"/>
                  </a:cubicBezTo>
                  <a:cubicBezTo>
                    <a:pt x="307" y="42"/>
                    <a:pt x="305" y="38"/>
                    <a:pt x="301" y="35"/>
                  </a:cubicBezTo>
                  <a:cubicBezTo>
                    <a:pt x="254" y="12"/>
                    <a:pt x="202" y="0"/>
                    <a:pt x="151" y="0"/>
                  </a:cubicBezTo>
                  <a:cubicBezTo>
                    <a:pt x="101" y="0"/>
                    <a:pt x="53" y="11"/>
                    <a:pt x="9" y="31"/>
                  </a:cubicBezTo>
                  <a:close/>
                </a:path>
              </a:pathLst>
            </a:custGeom>
            <a:solidFill>
              <a:srgbClr val="A4C2F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75" name="Google Shape;1175;p44"/>
          <p:cNvGrpSpPr/>
          <p:nvPr/>
        </p:nvGrpSpPr>
        <p:grpSpPr>
          <a:xfrm>
            <a:off x="3069757" y="2283047"/>
            <a:ext cx="445812" cy="394518"/>
            <a:chOff x="1510757" y="3225422"/>
            <a:chExt cx="720214" cy="637347"/>
          </a:xfrm>
        </p:grpSpPr>
        <p:sp>
          <p:nvSpPr>
            <p:cNvPr id="1176" name="Google Shape;1176;p44"/>
            <p:cNvSpPr/>
            <p:nvPr/>
          </p:nvSpPr>
          <p:spPr>
            <a:xfrm>
              <a:off x="1774546" y="3475620"/>
              <a:ext cx="261417" cy="238347"/>
            </a:xfrm>
            <a:custGeom>
              <a:rect b="b" l="l" r="r" t="t"/>
              <a:pathLst>
                <a:path extrusionOk="0" h="351" w="385">
                  <a:moveTo>
                    <a:pt x="0" y="288"/>
                  </a:moveTo>
                  <a:cubicBezTo>
                    <a:pt x="0" y="195"/>
                    <a:pt x="0" y="195"/>
                    <a:pt x="0" y="195"/>
                  </a:cubicBezTo>
                  <a:cubicBezTo>
                    <a:pt x="7" y="203"/>
                    <a:pt x="17" y="209"/>
                    <a:pt x="28" y="209"/>
                  </a:cubicBezTo>
                  <a:cubicBezTo>
                    <a:pt x="39" y="209"/>
                    <a:pt x="49" y="204"/>
                    <a:pt x="56" y="195"/>
                  </a:cubicBezTo>
                  <a:cubicBezTo>
                    <a:pt x="66" y="183"/>
                    <a:pt x="72" y="166"/>
                    <a:pt x="71" y="146"/>
                  </a:cubicBezTo>
                  <a:cubicBezTo>
                    <a:pt x="72" y="127"/>
                    <a:pt x="66" y="110"/>
                    <a:pt x="56" y="98"/>
                  </a:cubicBezTo>
                  <a:cubicBezTo>
                    <a:pt x="49" y="89"/>
                    <a:pt x="39" y="84"/>
                    <a:pt x="28" y="84"/>
                  </a:cubicBezTo>
                  <a:cubicBezTo>
                    <a:pt x="17" y="84"/>
                    <a:pt x="7" y="89"/>
                    <a:pt x="0" y="98"/>
                  </a:cubicBezTo>
                  <a:cubicBezTo>
                    <a:pt x="0" y="0"/>
                    <a:pt x="0" y="0"/>
                    <a:pt x="0" y="0"/>
                  </a:cubicBezTo>
                  <a:cubicBezTo>
                    <a:pt x="189" y="0"/>
                    <a:pt x="189" y="0"/>
                    <a:pt x="189" y="0"/>
                  </a:cubicBezTo>
                  <a:cubicBezTo>
                    <a:pt x="312" y="0"/>
                    <a:pt x="312" y="0"/>
                    <a:pt x="312" y="0"/>
                  </a:cubicBezTo>
                  <a:cubicBezTo>
                    <a:pt x="313" y="0"/>
                    <a:pt x="313" y="0"/>
                    <a:pt x="313" y="0"/>
                  </a:cubicBezTo>
                  <a:cubicBezTo>
                    <a:pt x="313" y="122"/>
                    <a:pt x="313" y="122"/>
                    <a:pt x="313" y="122"/>
                  </a:cubicBezTo>
                  <a:cubicBezTo>
                    <a:pt x="314" y="125"/>
                    <a:pt x="317" y="128"/>
                    <a:pt x="320" y="128"/>
                  </a:cubicBezTo>
                  <a:cubicBezTo>
                    <a:pt x="327" y="129"/>
                    <a:pt x="334" y="129"/>
                    <a:pt x="338" y="122"/>
                  </a:cubicBezTo>
                  <a:cubicBezTo>
                    <a:pt x="341" y="119"/>
                    <a:pt x="342" y="115"/>
                    <a:pt x="345" y="111"/>
                  </a:cubicBezTo>
                  <a:cubicBezTo>
                    <a:pt x="351" y="100"/>
                    <a:pt x="366" y="99"/>
                    <a:pt x="374" y="109"/>
                  </a:cubicBezTo>
                  <a:cubicBezTo>
                    <a:pt x="382" y="119"/>
                    <a:pt x="385" y="133"/>
                    <a:pt x="385" y="146"/>
                  </a:cubicBezTo>
                  <a:cubicBezTo>
                    <a:pt x="385" y="160"/>
                    <a:pt x="382" y="174"/>
                    <a:pt x="374" y="184"/>
                  </a:cubicBezTo>
                  <a:cubicBezTo>
                    <a:pt x="366" y="194"/>
                    <a:pt x="351" y="193"/>
                    <a:pt x="345" y="182"/>
                  </a:cubicBezTo>
                  <a:cubicBezTo>
                    <a:pt x="342" y="178"/>
                    <a:pt x="341" y="174"/>
                    <a:pt x="338" y="170"/>
                  </a:cubicBezTo>
                  <a:cubicBezTo>
                    <a:pt x="334" y="164"/>
                    <a:pt x="327" y="164"/>
                    <a:pt x="320" y="164"/>
                  </a:cubicBezTo>
                  <a:cubicBezTo>
                    <a:pt x="317" y="164"/>
                    <a:pt x="314" y="168"/>
                    <a:pt x="313" y="171"/>
                  </a:cubicBezTo>
                  <a:cubicBezTo>
                    <a:pt x="313" y="351"/>
                    <a:pt x="313" y="351"/>
                    <a:pt x="313" y="351"/>
                  </a:cubicBezTo>
                  <a:cubicBezTo>
                    <a:pt x="107" y="324"/>
                    <a:pt x="107" y="324"/>
                    <a:pt x="107" y="324"/>
                  </a:cubicBezTo>
                  <a:cubicBezTo>
                    <a:pt x="107" y="324"/>
                    <a:pt x="74" y="316"/>
                    <a:pt x="52" y="310"/>
                  </a:cubicBezTo>
                  <a:cubicBezTo>
                    <a:pt x="32" y="305"/>
                    <a:pt x="0" y="288"/>
                    <a:pt x="0" y="28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77" name="Google Shape;1177;p44"/>
            <p:cNvSpPr/>
            <p:nvPr/>
          </p:nvSpPr>
          <p:spPr>
            <a:xfrm>
              <a:off x="2000650" y="3426634"/>
              <a:ext cx="230321" cy="296287"/>
            </a:xfrm>
            <a:custGeom>
              <a:rect b="b" l="l" r="r" t="t"/>
              <a:pathLst>
                <a:path extrusionOk="0" h="436" w="339">
                  <a:moveTo>
                    <a:pt x="187" y="65"/>
                  </a:moveTo>
                  <a:cubicBezTo>
                    <a:pt x="187" y="58"/>
                    <a:pt x="187" y="51"/>
                    <a:pt x="193" y="47"/>
                  </a:cubicBezTo>
                  <a:cubicBezTo>
                    <a:pt x="197" y="45"/>
                    <a:pt x="201" y="43"/>
                    <a:pt x="205" y="41"/>
                  </a:cubicBezTo>
                  <a:cubicBezTo>
                    <a:pt x="216" y="34"/>
                    <a:pt x="217" y="20"/>
                    <a:pt x="207" y="11"/>
                  </a:cubicBezTo>
                  <a:cubicBezTo>
                    <a:pt x="197" y="3"/>
                    <a:pt x="183" y="0"/>
                    <a:pt x="169" y="0"/>
                  </a:cubicBezTo>
                  <a:cubicBezTo>
                    <a:pt x="156" y="0"/>
                    <a:pt x="142" y="3"/>
                    <a:pt x="132" y="11"/>
                  </a:cubicBezTo>
                  <a:cubicBezTo>
                    <a:pt x="122" y="20"/>
                    <a:pt x="123" y="34"/>
                    <a:pt x="134" y="41"/>
                  </a:cubicBezTo>
                  <a:cubicBezTo>
                    <a:pt x="138" y="43"/>
                    <a:pt x="142" y="45"/>
                    <a:pt x="145" y="47"/>
                  </a:cubicBezTo>
                  <a:cubicBezTo>
                    <a:pt x="152" y="51"/>
                    <a:pt x="152" y="58"/>
                    <a:pt x="151" y="65"/>
                  </a:cubicBezTo>
                  <a:cubicBezTo>
                    <a:pt x="151" y="69"/>
                    <a:pt x="148" y="71"/>
                    <a:pt x="145" y="72"/>
                  </a:cubicBezTo>
                  <a:cubicBezTo>
                    <a:pt x="61" y="72"/>
                    <a:pt x="61" y="72"/>
                    <a:pt x="61" y="72"/>
                  </a:cubicBezTo>
                  <a:cubicBezTo>
                    <a:pt x="0" y="72"/>
                    <a:pt x="0" y="72"/>
                    <a:pt x="0" y="72"/>
                  </a:cubicBezTo>
                  <a:cubicBezTo>
                    <a:pt x="0" y="170"/>
                    <a:pt x="0" y="170"/>
                    <a:pt x="0" y="170"/>
                  </a:cubicBezTo>
                  <a:cubicBezTo>
                    <a:pt x="7" y="161"/>
                    <a:pt x="17" y="156"/>
                    <a:pt x="28" y="156"/>
                  </a:cubicBezTo>
                  <a:cubicBezTo>
                    <a:pt x="39" y="156"/>
                    <a:pt x="49" y="161"/>
                    <a:pt x="56" y="170"/>
                  </a:cubicBezTo>
                  <a:cubicBezTo>
                    <a:pt x="66" y="182"/>
                    <a:pt x="71" y="199"/>
                    <a:pt x="71" y="218"/>
                  </a:cubicBezTo>
                  <a:cubicBezTo>
                    <a:pt x="71" y="238"/>
                    <a:pt x="66" y="255"/>
                    <a:pt x="56" y="267"/>
                  </a:cubicBezTo>
                  <a:cubicBezTo>
                    <a:pt x="49" y="276"/>
                    <a:pt x="39" y="281"/>
                    <a:pt x="28" y="281"/>
                  </a:cubicBezTo>
                  <a:cubicBezTo>
                    <a:pt x="17" y="281"/>
                    <a:pt x="7" y="275"/>
                    <a:pt x="0" y="267"/>
                  </a:cubicBezTo>
                  <a:cubicBezTo>
                    <a:pt x="0" y="425"/>
                    <a:pt x="0" y="425"/>
                    <a:pt x="0" y="425"/>
                  </a:cubicBezTo>
                  <a:cubicBezTo>
                    <a:pt x="86" y="436"/>
                    <a:pt x="86" y="436"/>
                    <a:pt x="86" y="436"/>
                  </a:cubicBezTo>
                  <a:cubicBezTo>
                    <a:pt x="128" y="431"/>
                    <a:pt x="201" y="415"/>
                    <a:pt x="248" y="367"/>
                  </a:cubicBezTo>
                  <a:cubicBezTo>
                    <a:pt x="307" y="309"/>
                    <a:pt x="328" y="205"/>
                    <a:pt x="328" y="205"/>
                  </a:cubicBezTo>
                  <a:cubicBezTo>
                    <a:pt x="328" y="205"/>
                    <a:pt x="339" y="143"/>
                    <a:pt x="333" y="72"/>
                  </a:cubicBezTo>
                  <a:cubicBezTo>
                    <a:pt x="193" y="72"/>
                    <a:pt x="193" y="72"/>
                    <a:pt x="193" y="72"/>
                  </a:cubicBezTo>
                  <a:cubicBezTo>
                    <a:pt x="190" y="71"/>
                    <a:pt x="187" y="69"/>
                    <a:pt x="187" y="6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78" name="Google Shape;1178;p44"/>
            <p:cNvSpPr/>
            <p:nvPr/>
          </p:nvSpPr>
          <p:spPr>
            <a:xfrm>
              <a:off x="1774546" y="3225422"/>
              <a:ext cx="211874" cy="236503"/>
            </a:xfrm>
            <a:custGeom>
              <a:rect b="b" l="l" r="r" t="t"/>
              <a:pathLst>
                <a:path extrusionOk="0" h="348" w="312">
                  <a:moveTo>
                    <a:pt x="0" y="157"/>
                  </a:moveTo>
                  <a:cubicBezTo>
                    <a:pt x="7" y="149"/>
                    <a:pt x="17" y="143"/>
                    <a:pt x="28" y="143"/>
                  </a:cubicBezTo>
                  <a:cubicBezTo>
                    <a:pt x="39" y="143"/>
                    <a:pt x="49" y="148"/>
                    <a:pt x="56" y="157"/>
                  </a:cubicBezTo>
                  <a:cubicBezTo>
                    <a:pt x="66" y="169"/>
                    <a:pt x="72" y="186"/>
                    <a:pt x="71" y="206"/>
                  </a:cubicBezTo>
                  <a:cubicBezTo>
                    <a:pt x="72" y="225"/>
                    <a:pt x="66" y="242"/>
                    <a:pt x="56" y="255"/>
                  </a:cubicBezTo>
                  <a:cubicBezTo>
                    <a:pt x="49" y="263"/>
                    <a:pt x="39" y="268"/>
                    <a:pt x="28" y="268"/>
                  </a:cubicBezTo>
                  <a:cubicBezTo>
                    <a:pt x="17" y="268"/>
                    <a:pt x="7" y="263"/>
                    <a:pt x="0" y="254"/>
                  </a:cubicBezTo>
                  <a:cubicBezTo>
                    <a:pt x="0" y="348"/>
                    <a:pt x="0" y="348"/>
                    <a:pt x="0" y="348"/>
                  </a:cubicBezTo>
                  <a:cubicBezTo>
                    <a:pt x="189" y="348"/>
                    <a:pt x="189" y="348"/>
                    <a:pt x="189" y="348"/>
                  </a:cubicBezTo>
                  <a:cubicBezTo>
                    <a:pt x="312" y="348"/>
                    <a:pt x="312" y="348"/>
                    <a:pt x="312" y="348"/>
                  </a:cubicBezTo>
                  <a:cubicBezTo>
                    <a:pt x="312" y="254"/>
                    <a:pt x="312" y="254"/>
                    <a:pt x="312" y="254"/>
                  </a:cubicBezTo>
                  <a:cubicBezTo>
                    <a:pt x="305" y="263"/>
                    <a:pt x="295" y="268"/>
                    <a:pt x="284" y="268"/>
                  </a:cubicBezTo>
                  <a:cubicBezTo>
                    <a:pt x="274" y="268"/>
                    <a:pt x="264" y="263"/>
                    <a:pt x="257" y="255"/>
                  </a:cubicBezTo>
                  <a:cubicBezTo>
                    <a:pt x="246" y="242"/>
                    <a:pt x="241" y="225"/>
                    <a:pt x="241" y="206"/>
                  </a:cubicBezTo>
                  <a:cubicBezTo>
                    <a:pt x="241" y="186"/>
                    <a:pt x="246" y="169"/>
                    <a:pt x="257" y="157"/>
                  </a:cubicBezTo>
                  <a:cubicBezTo>
                    <a:pt x="264" y="148"/>
                    <a:pt x="274" y="143"/>
                    <a:pt x="284" y="143"/>
                  </a:cubicBezTo>
                  <a:cubicBezTo>
                    <a:pt x="295" y="143"/>
                    <a:pt x="305" y="149"/>
                    <a:pt x="312" y="157"/>
                  </a:cubicBezTo>
                  <a:cubicBezTo>
                    <a:pt x="312" y="23"/>
                    <a:pt x="312" y="23"/>
                    <a:pt x="312" y="23"/>
                  </a:cubicBezTo>
                  <a:cubicBezTo>
                    <a:pt x="292" y="20"/>
                    <a:pt x="273" y="18"/>
                    <a:pt x="256" y="17"/>
                  </a:cubicBezTo>
                  <a:cubicBezTo>
                    <a:pt x="182" y="11"/>
                    <a:pt x="96" y="0"/>
                    <a:pt x="0" y="12"/>
                  </a:cubicBezTo>
                  <a:lnTo>
                    <a:pt x="0" y="15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79" name="Google Shape;1179;p44"/>
            <p:cNvSpPr/>
            <p:nvPr/>
          </p:nvSpPr>
          <p:spPr>
            <a:xfrm>
              <a:off x="1951107" y="3243857"/>
              <a:ext cx="274329" cy="218067"/>
            </a:xfrm>
            <a:custGeom>
              <a:rect b="b" l="l" r="r" t="t"/>
              <a:pathLst>
                <a:path extrusionOk="0" h="321" w="404">
                  <a:moveTo>
                    <a:pt x="72" y="155"/>
                  </a:moveTo>
                  <a:cubicBezTo>
                    <a:pt x="71" y="158"/>
                    <a:pt x="69" y="161"/>
                    <a:pt x="65" y="161"/>
                  </a:cubicBezTo>
                  <a:cubicBezTo>
                    <a:pt x="58" y="161"/>
                    <a:pt x="52" y="161"/>
                    <a:pt x="47" y="155"/>
                  </a:cubicBezTo>
                  <a:cubicBezTo>
                    <a:pt x="45" y="151"/>
                    <a:pt x="43" y="147"/>
                    <a:pt x="41" y="143"/>
                  </a:cubicBezTo>
                  <a:cubicBezTo>
                    <a:pt x="34" y="132"/>
                    <a:pt x="20" y="131"/>
                    <a:pt x="11" y="141"/>
                  </a:cubicBezTo>
                  <a:cubicBezTo>
                    <a:pt x="3" y="151"/>
                    <a:pt x="0" y="165"/>
                    <a:pt x="0" y="179"/>
                  </a:cubicBezTo>
                  <a:cubicBezTo>
                    <a:pt x="0" y="192"/>
                    <a:pt x="3" y="206"/>
                    <a:pt x="11" y="216"/>
                  </a:cubicBezTo>
                  <a:cubicBezTo>
                    <a:pt x="20" y="226"/>
                    <a:pt x="34" y="225"/>
                    <a:pt x="41" y="214"/>
                  </a:cubicBezTo>
                  <a:cubicBezTo>
                    <a:pt x="43" y="210"/>
                    <a:pt x="45" y="206"/>
                    <a:pt x="47" y="203"/>
                  </a:cubicBezTo>
                  <a:cubicBezTo>
                    <a:pt x="52" y="196"/>
                    <a:pt x="58" y="196"/>
                    <a:pt x="65" y="197"/>
                  </a:cubicBezTo>
                  <a:cubicBezTo>
                    <a:pt x="69" y="197"/>
                    <a:pt x="71" y="200"/>
                    <a:pt x="72" y="203"/>
                  </a:cubicBezTo>
                  <a:cubicBezTo>
                    <a:pt x="72" y="321"/>
                    <a:pt x="72" y="321"/>
                    <a:pt x="72" y="321"/>
                  </a:cubicBezTo>
                  <a:cubicBezTo>
                    <a:pt x="134" y="321"/>
                    <a:pt x="134" y="321"/>
                    <a:pt x="134" y="321"/>
                  </a:cubicBezTo>
                  <a:cubicBezTo>
                    <a:pt x="194" y="321"/>
                    <a:pt x="194" y="321"/>
                    <a:pt x="194" y="321"/>
                  </a:cubicBezTo>
                  <a:cubicBezTo>
                    <a:pt x="185" y="314"/>
                    <a:pt x="180" y="304"/>
                    <a:pt x="180" y="293"/>
                  </a:cubicBezTo>
                  <a:cubicBezTo>
                    <a:pt x="180" y="283"/>
                    <a:pt x="185" y="272"/>
                    <a:pt x="193" y="265"/>
                  </a:cubicBezTo>
                  <a:cubicBezTo>
                    <a:pt x="206" y="255"/>
                    <a:pt x="223" y="250"/>
                    <a:pt x="242" y="250"/>
                  </a:cubicBezTo>
                  <a:cubicBezTo>
                    <a:pt x="262" y="250"/>
                    <a:pt x="279" y="255"/>
                    <a:pt x="291" y="265"/>
                  </a:cubicBezTo>
                  <a:cubicBezTo>
                    <a:pt x="300" y="272"/>
                    <a:pt x="305" y="283"/>
                    <a:pt x="305" y="293"/>
                  </a:cubicBezTo>
                  <a:cubicBezTo>
                    <a:pt x="305" y="304"/>
                    <a:pt x="299" y="314"/>
                    <a:pt x="291" y="321"/>
                  </a:cubicBezTo>
                  <a:cubicBezTo>
                    <a:pt x="404" y="321"/>
                    <a:pt x="404" y="321"/>
                    <a:pt x="404" y="321"/>
                  </a:cubicBezTo>
                  <a:cubicBezTo>
                    <a:pt x="403" y="315"/>
                    <a:pt x="402" y="308"/>
                    <a:pt x="401" y="301"/>
                  </a:cubicBezTo>
                  <a:cubicBezTo>
                    <a:pt x="396" y="273"/>
                    <a:pt x="371" y="189"/>
                    <a:pt x="282" y="113"/>
                  </a:cubicBezTo>
                  <a:cubicBezTo>
                    <a:pt x="199" y="42"/>
                    <a:pt x="130" y="13"/>
                    <a:pt x="72" y="0"/>
                  </a:cubicBezTo>
                  <a:lnTo>
                    <a:pt x="72" y="155"/>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80" name="Google Shape;1180;p44"/>
            <p:cNvSpPr/>
            <p:nvPr/>
          </p:nvSpPr>
          <p:spPr>
            <a:xfrm>
              <a:off x="1858610" y="3710542"/>
              <a:ext cx="173926" cy="152226"/>
            </a:xfrm>
            <a:custGeom>
              <a:rect b="b" l="l" r="r" t="t"/>
              <a:pathLst>
                <a:path extrusionOk="0" h="224" w="256">
                  <a:moveTo>
                    <a:pt x="253" y="39"/>
                  </a:moveTo>
                  <a:cubicBezTo>
                    <a:pt x="254" y="37"/>
                    <a:pt x="255" y="35"/>
                    <a:pt x="256" y="34"/>
                  </a:cubicBezTo>
                  <a:cubicBezTo>
                    <a:pt x="0" y="0"/>
                    <a:pt x="0" y="0"/>
                    <a:pt x="0" y="0"/>
                  </a:cubicBezTo>
                  <a:cubicBezTo>
                    <a:pt x="142" y="206"/>
                    <a:pt x="142" y="206"/>
                    <a:pt x="142" y="206"/>
                  </a:cubicBezTo>
                  <a:cubicBezTo>
                    <a:pt x="148" y="216"/>
                    <a:pt x="159" y="221"/>
                    <a:pt x="170" y="222"/>
                  </a:cubicBezTo>
                  <a:cubicBezTo>
                    <a:pt x="225" y="224"/>
                    <a:pt x="225" y="224"/>
                    <a:pt x="225" y="224"/>
                  </a:cubicBezTo>
                  <a:cubicBezTo>
                    <a:pt x="233" y="224"/>
                    <a:pt x="235" y="221"/>
                    <a:pt x="233" y="218"/>
                  </a:cubicBezTo>
                  <a:cubicBezTo>
                    <a:pt x="229" y="209"/>
                    <a:pt x="220" y="192"/>
                    <a:pt x="212" y="175"/>
                  </a:cubicBezTo>
                  <a:cubicBezTo>
                    <a:pt x="207" y="166"/>
                    <a:pt x="206" y="154"/>
                    <a:pt x="210" y="144"/>
                  </a:cubicBezTo>
                  <a:lnTo>
                    <a:pt x="253" y="39"/>
                  </a:ln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81" name="Google Shape;1181;p44"/>
            <p:cNvSpPr/>
            <p:nvPr/>
          </p:nvSpPr>
          <p:spPr>
            <a:xfrm>
              <a:off x="1521825" y="3426634"/>
              <a:ext cx="288560" cy="234396"/>
            </a:xfrm>
            <a:custGeom>
              <a:rect b="b" l="l" r="r" t="t"/>
              <a:pathLst>
                <a:path extrusionOk="0" h="345" w="425">
                  <a:moveTo>
                    <a:pt x="299" y="269"/>
                  </a:moveTo>
                  <a:cubicBezTo>
                    <a:pt x="299" y="269"/>
                    <a:pt x="299" y="269"/>
                    <a:pt x="299" y="269"/>
                  </a:cubicBezTo>
                  <a:cubicBezTo>
                    <a:pt x="308" y="298"/>
                    <a:pt x="328" y="324"/>
                    <a:pt x="352" y="345"/>
                  </a:cubicBezTo>
                  <a:cubicBezTo>
                    <a:pt x="352" y="243"/>
                    <a:pt x="352" y="243"/>
                    <a:pt x="352" y="243"/>
                  </a:cubicBezTo>
                  <a:cubicBezTo>
                    <a:pt x="353" y="240"/>
                    <a:pt x="356" y="236"/>
                    <a:pt x="359" y="236"/>
                  </a:cubicBezTo>
                  <a:cubicBezTo>
                    <a:pt x="366" y="236"/>
                    <a:pt x="373" y="236"/>
                    <a:pt x="377" y="242"/>
                  </a:cubicBezTo>
                  <a:cubicBezTo>
                    <a:pt x="380" y="246"/>
                    <a:pt x="381" y="250"/>
                    <a:pt x="384" y="254"/>
                  </a:cubicBezTo>
                  <a:cubicBezTo>
                    <a:pt x="391" y="265"/>
                    <a:pt x="405" y="266"/>
                    <a:pt x="413" y="256"/>
                  </a:cubicBezTo>
                  <a:cubicBezTo>
                    <a:pt x="421" y="246"/>
                    <a:pt x="425" y="232"/>
                    <a:pt x="424" y="218"/>
                  </a:cubicBezTo>
                  <a:cubicBezTo>
                    <a:pt x="425" y="205"/>
                    <a:pt x="421" y="191"/>
                    <a:pt x="413" y="181"/>
                  </a:cubicBezTo>
                  <a:cubicBezTo>
                    <a:pt x="405" y="171"/>
                    <a:pt x="391" y="172"/>
                    <a:pt x="384" y="183"/>
                  </a:cubicBezTo>
                  <a:cubicBezTo>
                    <a:pt x="381" y="187"/>
                    <a:pt x="380" y="191"/>
                    <a:pt x="377" y="194"/>
                  </a:cubicBezTo>
                  <a:cubicBezTo>
                    <a:pt x="373" y="201"/>
                    <a:pt x="366" y="201"/>
                    <a:pt x="359" y="200"/>
                  </a:cubicBezTo>
                  <a:cubicBezTo>
                    <a:pt x="356" y="200"/>
                    <a:pt x="353" y="197"/>
                    <a:pt x="352" y="194"/>
                  </a:cubicBezTo>
                  <a:cubicBezTo>
                    <a:pt x="352" y="72"/>
                    <a:pt x="352" y="72"/>
                    <a:pt x="352" y="72"/>
                  </a:cubicBezTo>
                  <a:cubicBezTo>
                    <a:pt x="205" y="72"/>
                    <a:pt x="205" y="72"/>
                    <a:pt x="205" y="72"/>
                  </a:cubicBezTo>
                  <a:cubicBezTo>
                    <a:pt x="202" y="71"/>
                    <a:pt x="198" y="69"/>
                    <a:pt x="198" y="65"/>
                  </a:cubicBezTo>
                  <a:cubicBezTo>
                    <a:pt x="198" y="58"/>
                    <a:pt x="198" y="51"/>
                    <a:pt x="204" y="47"/>
                  </a:cubicBezTo>
                  <a:cubicBezTo>
                    <a:pt x="208" y="45"/>
                    <a:pt x="212" y="43"/>
                    <a:pt x="216" y="41"/>
                  </a:cubicBezTo>
                  <a:cubicBezTo>
                    <a:pt x="227" y="34"/>
                    <a:pt x="228" y="20"/>
                    <a:pt x="218" y="11"/>
                  </a:cubicBezTo>
                  <a:cubicBezTo>
                    <a:pt x="208" y="3"/>
                    <a:pt x="194" y="0"/>
                    <a:pt x="180" y="0"/>
                  </a:cubicBezTo>
                  <a:cubicBezTo>
                    <a:pt x="167" y="0"/>
                    <a:pt x="153" y="3"/>
                    <a:pt x="143" y="11"/>
                  </a:cubicBezTo>
                  <a:cubicBezTo>
                    <a:pt x="133" y="20"/>
                    <a:pt x="134" y="34"/>
                    <a:pt x="145" y="41"/>
                  </a:cubicBezTo>
                  <a:cubicBezTo>
                    <a:pt x="149" y="43"/>
                    <a:pt x="153" y="45"/>
                    <a:pt x="156" y="47"/>
                  </a:cubicBezTo>
                  <a:cubicBezTo>
                    <a:pt x="163" y="51"/>
                    <a:pt x="163" y="58"/>
                    <a:pt x="162" y="65"/>
                  </a:cubicBezTo>
                  <a:cubicBezTo>
                    <a:pt x="162" y="69"/>
                    <a:pt x="159" y="71"/>
                    <a:pt x="156" y="72"/>
                  </a:cubicBezTo>
                  <a:cubicBezTo>
                    <a:pt x="0" y="72"/>
                    <a:pt x="0" y="72"/>
                    <a:pt x="0" y="72"/>
                  </a:cubicBezTo>
                  <a:cubicBezTo>
                    <a:pt x="0" y="72"/>
                    <a:pt x="0" y="72"/>
                    <a:pt x="0" y="72"/>
                  </a:cubicBezTo>
                  <a:cubicBezTo>
                    <a:pt x="3" y="89"/>
                    <a:pt x="23" y="134"/>
                    <a:pt x="23" y="134"/>
                  </a:cubicBezTo>
                  <a:cubicBezTo>
                    <a:pt x="53" y="249"/>
                    <a:pt x="185" y="304"/>
                    <a:pt x="299" y="269"/>
                  </a:cubicBezTo>
                  <a:cubicBezTo>
                    <a:pt x="299" y="269"/>
                    <a:pt x="299" y="269"/>
                    <a:pt x="299" y="269"/>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82" name="Google Shape;1182;p44"/>
            <p:cNvSpPr/>
            <p:nvPr/>
          </p:nvSpPr>
          <p:spPr>
            <a:xfrm>
              <a:off x="1510757" y="3234903"/>
              <a:ext cx="299628" cy="227021"/>
            </a:xfrm>
            <a:custGeom>
              <a:rect b="b" l="l" r="r" t="t"/>
              <a:pathLst>
                <a:path extrusionOk="0" h="334" w="441">
                  <a:moveTo>
                    <a:pt x="148" y="334"/>
                  </a:moveTo>
                  <a:cubicBezTo>
                    <a:pt x="139" y="327"/>
                    <a:pt x="134" y="317"/>
                    <a:pt x="134" y="306"/>
                  </a:cubicBezTo>
                  <a:cubicBezTo>
                    <a:pt x="134" y="296"/>
                    <a:pt x="139" y="285"/>
                    <a:pt x="147" y="278"/>
                  </a:cubicBezTo>
                  <a:cubicBezTo>
                    <a:pt x="160" y="268"/>
                    <a:pt x="177" y="263"/>
                    <a:pt x="196" y="263"/>
                  </a:cubicBezTo>
                  <a:cubicBezTo>
                    <a:pt x="216" y="263"/>
                    <a:pt x="233" y="268"/>
                    <a:pt x="245" y="278"/>
                  </a:cubicBezTo>
                  <a:cubicBezTo>
                    <a:pt x="254" y="285"/>
                    <a:pt x="259" y="296"/>
                    <a:pt x="259" y="306"/>
                  </a:cubicBezTo>
                  <a:cubicBezTo>
                    <a:pt x="259" y="317"/>
                    <a:pt x="253" y="327"/>
                    <a:pt x="245" y="334"/>
                  </a:cubicBezTo>
                  <a:cubicBezTo>
                    <a:pt x="368" y="334"/>
                    <a:pt x="368" y="334"/>
                    <a:pt x="368" y="334"/>
                  </a:cubicBezTo>
                  <a:cubicBezTo>
                    <a:pt x="368" y="216"/>
                    <a:pt x="368" y="216"/>
                    <a:pt x="368" y="216"/>
                  </a:cubicBezTo>
                  <a:cubicBezTo>
                    <a:pt x="369" y="213"/>
                    <a:pt x="372" y="210"/>
                    <a:pt x="375" y="210"/>
                  </a:cubicBezTo>
                  <a:cubicBezTo>
                    <a:pt x="382" y="209"/>
                    <a:pt x="389" y="209"/>
                    <a:pt x="393" y="216"/>
                  </a:cubicBezTo>
                  <a:cubicBezTo>
                    <a:pt x="396" y="219"/>
                    <a:pt x="397" y="223"/>
                    <a:pt x="400" y="227"/>
                  </a:cubicBezTo>
                  <a:cubicBezTo>
                    <a:pt x="407" y="238"/>
                    <a:pt x="421" y="239"/>
                    <a:pt x="429" y="229"/>
                  </a:cubicBezTo>
                  <a:cubicBezTo>
                    <a:pt x="437" y="219"/>
                    <a:pt x="441" y="205"/>
                    <a:pt x="440" y="192"/>
                  </a:cubicBezTo>
                  <a:cubicBezTo>
                    <a:pt x="441" y="178"/>
                    <a:pt x="437" y="164"/>
                    <a:pt x="429" y="154"/>
                  </a:cubicBezTo>
                  <a:cubicBezTo>
                    <a:pt x="421" y="144"/>
                    <a:pt x="407" y="145"/>
                    <a:pt x="400" y="156"/>
                  </a:cubicBezTo>
                  <a:cubicBezTo>
                    <a:pt x="397" y="160"/>
                    <a:pt x="396" y="164"/>
                    <a:pt x="393" y="168"/>
                  </a:cubicBezTo>
                  <a:cubicBezTo>
                    <a:pt x="389" y="174"/>
                    <a:pt x="382" y="174"/>
                    <a:pt x="375" y="174"/>
                  </a:cubicBezTo>
                  <a:cubicBezTo>
                    <a:pt x="372" y="174"/>
                    <a:pt x="369" y="171"/>
                    <a:pt x="368" y="168"/>
                  </a:cubicBezTo>
                  <a:cubicBezTo>
                    <a:pt x="368" y="0"/>
                    <a:pt x="368" y="0"/>
                    <a:pt x="368" y="0"/>
                  </a:cubicBezTo>
                  <a:cubicBezTo>
                    <a:pt x="367" y="1"/>
                    <a:pt x="366" y="1"/>
                    <a:pt x="365" y="1"/>
                  </a:cubicBezTo>
                  <a:cubicBezTo>
                    <a:pt x="253" y="36"/>
                    <a:pt x="253" y="36"/>
                    <a:pt x="253" y="36"/>
                  </a:cubicBezTo>
                  <a:cubicBezTo>
                    <a:pt x="226" y="45"/>
                    <a:pt x="199" y="57"/>
                    <a:pt x="175" y="72"/>
                  </a:cubicBezTo>
                  <a:cubicBezTo>
                    <a:pt x="175" y="72"/>
                    <a:pt x="109" y="111"/>
                    <a:pt x="90" y="130"/>
                  </a:cubicBezTo>
                  <a:cubicBezTo>
                    <a:pt x="32" y="188"/>
                    <a:pt x="0" y="227"/>
                    <a:pt x="14" y="334"/>
                  </a:cubicBezTo>
                  <a:lnTo>
                    <a:pt x="148" y="33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83" name="Google Shape;1183;p44"/>
          <p:cNvGrpSpPr/>
          <p:nvPr/>
        </p:nvGrpSpPr>
        <p:grpSpPr>
          <a:xfrm>
            <a:off x="3761148" y="2300567"/>
            <a:ext cx="445767" cy="359478"/>
            <a:chOff x="2595501" y="3253725"/>
            <a:chExt cx="720141" cy="580739"/>
          </a:xfrm>
        </p:grpSpPr>
        <p:sp>
          <p:nvSpPr>
            <p:cNvPr id="1184" name="Google Shape;1184;p44"/>
            <p:cNvSpPr/>
            <p:nvPr/>
          </p:nvSpPr>
          <p:spPr>
            <a:xfrm>
              <a:off x="2595501" y="3269807"/>
              <a:ext cx="416349" cy="273171"/>
            </a:xfrm>
            <a:custGeom>
              <a:rect b="b" l="l" r="r" t="t"/>
              <a:pathLst>
                <a:path extrusionOk="0" h="472" w="722">
                  <a:moveTo>
                    <a:pt x="250" y="429"/>
                  </a:moveTo>
                  <a:cubicBezTo>
                    <a:pt x="250" y="413"/>
                    <a:pt x="258" y="398"/>
                    <a:pt x="270" y="388"/>
                  </a:cubicBezTo>
                  <a:cubicBezTo>
                    <a:pt x="289" y="372"/>
                    <a:pt x="315" y="364"/>
                    <a:pt x="344" y="365"/>
                  </a:cubicBezTo>
                  <a:cubicBezTo>
                    <a:pt x="373" y="364"/>
                    <a:pt x="399" y="372"/>
                    <a:pt x="418" y="388"/>
                  </a:cubicBezTo>
                  <a:cubicBezTo>
                    <a:pt x="431" y="398"/>
                    <a:pt x="438" y="413"/>
                    <a:pt x="438" y="429"/>
                  </a:cubicBezTo>
                  <a:cubicBezTo>
                    <a:pt x="438" y="446"/>
                    <a:pt x="430" y="461"/>
                    <a:pt x="417" y="472"/>
                  </a:cubicBezTo>
                  <a:cubicBezTo>
                    <a:pt x="598" y="472"/>
                    <a:pt x="598" y="472"/>
                    <a:pt x="598" y="472"/>
                  </a:cubicBezTo>
                  <a:cubicBezTo>
                    <a:pt x="606" y="472"/>
                    <a:pt x="613" y="465"/>
                    <a:pt x="613" y="457"/>
                  </a:cubicBezTo>
                  <a:cubicBezTo>
                    <a:pt x="613" y="457"/>
                    <a:pt x="613" y="457"/>
                    <a:pt x="613" y="457"/>
                  </a:cubicBezTo>
                  <a:cubicBezTo>
                    <a:pt x="613" y="457"/>
                    <a:pt x="613" y="457"/>
                    <a:pt x="613" y="457"/>
                  </a:cubicBezTo>
                  <a:cubicBezTo>
                    <a:pt x="613" y="320"/>
                    <a:pt x="613" y="320"/>
                    <a:pt x="613" y="320"/>
                  </a:cubicBezTo>
                  <a:cubicBezTo>
                    <a:pt x="615" y="315"/>
                    <a:pt x="619" y="310"/>
                    <a:pt x="624" y="310"/>
                  </a:cubicBezTo>
                  <a:cubicBezTo>
                    <a:pt x="635" y="310"/>
                    <a:pt x="645" y="310"/>
                    <a:pt x="651" y="319"/>
                  </a:cubicBezTo>
                  <a:cubicBezTo>
                    <a:pt x="655" y="325"/>
                    <a:pt x="657" y="331"/>
                    <a:pt x="661" y="336"/>
                  </a:cubicBezTo>
                  <a:cubicBezTo>
                    <a:pt x="671" y="353"/>
                    <a:pt x="693" y="355"/>
                    <a:pt x="705" y="340"/>
                  </a:cubicBezTo>
                  <a:cubicBezTo>
                    <a:pt x="718" y="325"/>
                    <a:pt x="722" y="303"/>
                    <a:pt x="722" y="283"/>
                  </a:cubicBezTo>
                  <a:cubicBezTo>
                    <a:pt x="722" y="263"/>
                    <a:pt x="718" y="242"/>
                    <a:pt x="705" y="227"/>
                  </a:cubicBezTo>
                  <a:cubicBezTo>
                    <a:pt x="693" y="211"/>
                    <a:pt x="671" y="213"/>
                    <a:pt x="661" y="230"/>
                  </a:cubicBezTo>
                  <a:cubicBezTo>
                    <a:pt x="657" y="235"/>
                    <a:pt x="655" y="241"/>
                    <a:pt x="651" y="247"/>
                  </a:cubicBezTo>
                  <a:cubicBezTo>
                    <a:pt x="645" y="256"/>
                    <a:pt x="635" y="256"/>
                    <a:pt x="624" y="256"/>
                  </a:cubicBezTo>
                  <a:cubicBezTo>
                    <a:pt x="619" y="256"/>
                    <a:pt x="615" y="251"/>
                    <a:pt x="613" y="247"/>
                  </a:cubicBezTo>
                  <a:cubicBezTo>
                    <a:pt x="613" y="104"/>
                    <a:pt x="613" y="104"/>
                    <a:pt x="613" y="104"/>
                  </a:cubicBezTo>
                  <a:cubicBezTo>
                    <a:pt x="613" y="96"/>
                    <a:pt x="609" y="89"/>
                    <a:pt x="602" y="85"/>
                  </a:cubicBezTo>
                  <a:cubicBezTo>
                    <a:pt x="600" y="84"/>
                    <a:pt x="598" y="82"/>
                    <a:pt x="595" y="81"/>
                  </a:cubicBezTo>
                  <a:cubicBezTo>
                    <a:pt x="520" y="29"/>
                    <a:pt x="437" y="0"/>
                    <a:pt x="345" y="0"/>
                  </a:cubicBezTo>
                  <a:cubicBezTo>
                    <a:pt x="147" y="9"/>
                    <a:pt x="0" y="128"/>
                    <a:pt x="25" y="345"/>
                  </a:cubicBezTo>
                  <a:cubicBezTo>
                    <a:pt x="29" y="385"/>
                    <a:pt x="37" y="424"/>
                    <a:pt x="49" y="461"/>
                  </a:cubicBezTo>
                  <a:cubicBezTo>
                    <a:pt x="52" y="467"/>
                    <a:pt x="57" y="472"/>
                    <a:pt x="64" y="472"/>
                  </a:cubicBezTo>
                  <a:cubicBezTo>
                    <a:pt x="271" y="472"/>
                    <a:pt x="271" y="472"/>
                    <a:pt x="271" y="472"/>
                  </a:cubicBezTo>
                  <a:cubicBezTo>
                    <a:pt x="258" y="461"/>
                    <a:pt x="250" y="446"/>
                    <a:pt x="250" y="42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85" name="Google Shape;1185;p44"/>
            <p:cNvSpPr/>
            <p:nvPr/>
          </p:nvSpPr>
          <p:spPr>
            <a:xfrm>
              <a:off x="2903528" y="3560177"/>
              <a:ext cx="374670" cy="273617"/>
            </a:xfrm>
            <a:custGeom>
              <a:rect b="b" l="l" r="r" t="t"/>
              <a:pathLst>
                <a:path extrusionOk="0" h="473" w="650">
                  <a:moveTo>
                    <a:pt x="455" y="42"/>
                  </a:moveTo>
                  <a:cubicBezTo>
                    <a:pt x="455" y="58"/>
                    <a:pt x="448" y="74"/>
                    <a:pt x="435" y="84"/>
                  </a:cubicBezTo>
                  <a:cubicBezTo>
                    <a:pt x="417" y="100"/>
                    <a:pt x="391" y="108"/>
                    <a:pt x="361" y="107"/>
                  </a:cubicBezTo>
                  <a:cubicBezTo>
                    <a:pt x="332" y="108"/>
                    <a:pt x="306" y="100"/>
                    <a:pt x="288" y="84"/>
                  </a:cubicBezTo>
                  <a:cubicBezTo>
                    <a:pt x="275" y="74"/>
                    <a:pt x="268" y="58"/>
                    <a:pt x="268" y="42"/>
                  </a:cubicBezTo>
                  <a:cubicBezTo>
                    <a:pt x="268" y="26"/>
                    <a:pt x="275" y="11"/>
                    <a:pt x="289" y="0"/>
                  </a:cubicBezTo>
                  <a:cubicBezTo>
                    <a:pt x="124" y="0"/>
                    <a:pt x="124" y="0"/>
                    <a:pt x="124" y="0"/>
                  </a:cubicBezTo>
                  <a:cubicBezTo>
                    <a:pt x="116" y="0"/>
                    <a:pt x="109" y="7"/>
                    <a:pt x="109" y="15"/>
                  </a:cubicBezTo>
                  <a:cubicBezTo>
                    <a:pt x="109" y="181"/>
                    <a:pt x="109" y="181"/>
                    <a:pt x="109" y="181"/>
                  </a:cubicBezTo>
                  <a:cubicBezTo>
                    <a:pt x="107" y="186"/>
                    <a:pt x="104" y="190"/>
                    <a:pt x="98" y="191"/>
                  </a:cubicBezTo>
                  <a:cubicBezTo>
                    <a:pt x="88" y="191"/>
                    <a:pt x="78" y="191"/>
                    <a:pt x="71" y="181"/>
                  </a:cubicBezTo>
                  <a:cubicBezTo>
                    <a:pt x="68" y="176"/>
                    <a:pt x="65" y="170"/>
                    <a:pt x="62" y="164"/>
                  </a:cubicBezTo>
                  <a:cubicBezTo>
                    <a:pt x="51" y="148"/>
                    <a:pt x="30" y="146"/>
                    <a:pt x="17" y="161"/>
                  </a:cubicBezTo>
                  <a:cubicBezTo>
                    <a:pt x="5" y="176"/>
                    <a:pt x="0" y="198"/>
                    <a:pt x="1" y="218"/>
                  </a:cubicBezTo>
                  <a:cubicBezTo>
                    <a:pt x="0" y="238"/>
                    <a:pt x="5" y="259"/>
                    <a:pt x="17" y="274"/>
                  </a:cubicBezTo>
                  <a:cubicBezTo>
                    <a:pt x="30" y="289"/>
                    <a:pt x="51" y="288"/>
                    <a:pt x="62" y="271"/>
                  </a:cubicBezTo>
                  <a:cubicBezTo>
                    <a:pt x="65" y="265"/>
                    <a:pt x="68" y="259"/>
                    <a:pt x="71" y="254"/>
                  </a:cubicBezTo>
                  <a:cubicBezTo>
                    <a:pt x="78" y="244"/>
                    <a:pt x="88" y="244"/>
                    <a:pt x="98" y="245"/>
                  </a:cubicBezTo>
                  <a:cubicBezTo>
                    <a:pt x="104" y="245"/>
                    <a:pt x="107" y="250"/>
                    <a:pt x="109" y="254"/>
                  </a:cubicBezTo>
                  <a:cubicBezTo>
                    <a:pt x="109" y="457"/>
                    <a:pt x="109" y="457"/>
                    <a:pt x="109" y="457"/>
                  </a:cubicBezTo>
                  <a:cubicBezTo>
                    <a:pt x="109" y="466"/>
                    <a:pt x="118" y="473"/>
                    <a:pt x="127" y="470"/>
                  </a:cubicBezTo>
                  <a:cubicBezTo>
                    <a:pt x="132" y="468"/>
                    <a:pt x="138" y="466"/>
                    <a:pt x="143" y="464"/>
                  </a:cubicBezTo>
                  <a:cubicBezTo>
                    <a:pt x="264" y="406"/>
                    <a:pt x="377" y="334"/>
                    <a:pt x="477" y="243"/>
                  </a:cubicBezTo>
                  <a:cubicBezTo>
                    <a:pt x="549" y="178"/>
                    <a:pt x="607" y="105"/>
                    <a:pt x="646" y="21"/>
                  </a:cubicBezTo>
                  <a:cubicBezTo>
                    <a:pt x="650" y="11"/>
                    <a:pt x="643" y="0"/>
                    <a:pt x="632" y="0"/>
                  </a:cubicBezTo>
                  <a:cubicBezTo>
                    <a:pt x="434" y="0"/>
                    <a:pt x="434" y="0"/>
                    <a:pt x="434" y="0"/>
                  </a:cubicBezTo>
                  <a:cubicBezTo>
                    <a:pt x="448" y="11"/>
                    <a:pt x="455" y="26"/>
                    <a:pt x="455" y="42"/>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86" name="Google Shape;1186;p44"/>
            <p:cNvSpPr/>
            <p:nvPr/>
          </p:nvSpPr>
          <p:spPr>
            <a:xfrm>
              <a:off x="2635397" y="3497189"/>
              <a:ext cx="313600" cy="337276"/>
            </a:xfrm>
            <a:custGeom>
              <a:rect b="b" l="l" r="r" t="t"/>
              <a:pathLst>
                <a:path extrusionOk="0" h="583" w="544">
                  <a:moveTo>
                    <a:pt x="502" y="420"/>
                  </a:moveTo>
                  <a:cubicBezTo>
                    <a:pt x="486" y="420"/>
                    <a:pt x="471" y="413"/>
                    <a:pt x="460" y="400"/>
                  </a:cubicBezTo>
                  <a:cubicBezTo>
                    <a:pt x="445" y="382"/>
                    <a:pt x="436" y="356"/>
                    <a:pt x="437" y="327"/>
                  </a:cubicBezTo>
                  <a:cubicBezTo>
                    <a:pt x="436" y="298"/>
                    <a:pt x="445" y="271"/>
                    <a:pt x="460" y="253"/>
                  </a:cubicBezTo>
                  <a:cubicBezTo>
                    <a:pt x="471" y="240"/>
                    <a:pt x="486" y="233"/>
                    <a:pt x="502" y="233"/>
                  </a:cubicBezTo>
                  <a:cubicBezTo>
                    <a:pt x="518" y="233"/>
                    <a:pt x="534" y="241"/>
                    <a:pt x="544" y="254"/>
                  </a:cubicBezTo>
                  <a:cubicBezTo>
                    <a:pt x="544" y="124"/>
                    <a:pt x="544" y="124"/>
                    <a:pt x="544" y="124"/>
                  </a:cubicBezTo>
                  <a:cubicBezTo>
                    <a:pt x="544" y="116"/>
                    <a:pt x="537" y="109"/>
                    <a:pt x="529" y="109"/>
                  </a:cubicBezTo>
                  <a:cubicBezTo>
                    <a:pt x="312" y="109"/>
                    <a:pt x="312" y="109"/>
                    <a:pt x="312" y="109"/>
                  </a:cubicBezTo>
                  <a:cubicBezTo>
                    <a:pt x="307" y="107"/>
                    <a:pt x="302" y="103"/>
                    <a:pt x="302" y="98"/>
                  </a:cubicBezTo>
                  <a:cubicBezTo>
                    <a:pt x="302" y="87"/>
                    <a:pt x="302" y="78"/>
                    <a:pt x="311" y="71"/>
                  </a:cubicBezTo>
                  <a:cubicBezTo>
                    <a:pt x="317" y="67"/>
                    <a:pt x="323" y="65"/>
                    <a:pt x="328" y="61"/>
                  </a:cubicBezTo>
                  <a:cubicBezTo>
                    <a:pt x="345" y="51"/>
                    <a:pt x="347" y="30"/>
                    <a:pt x="332" y="17"/>
                  </a:cubicBezTo>
                  <a:cubicBezTo>
                    <a:pt x="317" y="5"/>
                    <a:pt x="295" y="0"/>
                    <a:pt x="275" y="0"/>
                  </a:cubicBezTo>
                  <a:cubicBezTo>
                    <a:pt x="255" y="0"/>
                    <a:pt x="234" y="5"/>
                    <a:pt x="219" y="17"/>
                  </a:cubicBezTo>
                  <a:cubicBezTo>
                    <a:pt x="203" y="30"/>
                    <a:pt x="205" y="51"/>
                    <a:pt x="222" y="61"/>
                  </a:cubicBezTo>
                  <a:cubicBezTo>
                    <a:pt x="227" y="65"/>
                    <a:pt x="233" y="67"/>
                    <a:pt x="239" y="71"/>
                  </a:cubicBezTo>
                  <a:cubicBezTo>
                    <a:pt x="248" y="78"/>
                    <a:pt x="248" y="87"/>
                    <a:pt x="248" y="98"/>
                  </a:cubicBezTo>
                  <a:cubicBezTo>
                    <a:pt x="248" y="103"/>
                    <a:pt x="243" y="107"/>
                    <a:pt x="239" y="109"/>
                  </a:cubicBezTo>
                  <a:cubicBezTo>
                    <a:pt x="19" y="109"/>
                    <a:pt x="19" y="109"/>
                    <a:pt x="19" y="109"/>
                  </a:cubicBezTo>
                  <a:cubicBezTo>
                    <a:pt x="8" y="109"/>
                    <a:pt x="0" y="120"/>
                    <a:pt x="5" y="130"/>
                  </a:cubicBezTo>
                  <a:cubicBezTo>
                    <a:pt x="18" y="157"/>
                    <a:pt x="32" y="183"/>
                    <a:pt x="50" y="208"/>
                  </a:cubicBezTo>
                  <a:cubicBezTo>
                    <a:pt x="170" y="381"/>
                    <a:pt x="338" y="493"/>
                    <a:pt x="525" y="579"/>
                  </a:cubicBezTo>
                  <a:cubicBezTo>
                    <a:pt x="525" y="579"/>
                    <a:pt x="525" y="579"/>
                    <a:pt x="525" y="579"/>
                  </a:cubicBezTo>
                  <a:cubicBezTo>
                    <a:pt x="534" y="583"/>
                    <a:pt x="544" y="576"/>
                    <a:pt x="544" y="567"/>
                  </a:cubicBezTo>
                  <a:cubicBezTo>
                    <a:pt x="544" y="399"/>
                    <a:pt x="544" y="399"/>
                    <a:pt x="544" y="399"/>
                  </a:cubicBezTo>
                  <a:cubicBezTo>
                    <a:pt x="534" y="413"/>
                    <a:pt x="518" y="420"/>
                    <a:pt x="502" y="42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87" name="Google Shape;1187;p44"/>
            <p:cNvSpPr/>
            <p:nvPr/>
          </p:nvSpPr>
          <p:spPr>
            <a:xfrm>
              <a:off x="2966382" y="3253725"/>
              <a:ext cx="349261" cy="352241"/>
            </a:xfrm>
            <a:custGeom>
              <a:rect b="b" l="l" r="r" t="t"/>
              <a:pathLst>
                <a:path extrusionOk="0" h="609" w="606">
                  <a:moveTo>
                    <a:pt x="397" y="49"/>
                  </a:moveTo>
                  <a:cubicBezTo>
                    <a:pt x="262" y="0"/>
                    <a:pt x="137" y="39"/>
                    <a:pt x="19" y="109"/>
                  </a:cubicBezTo>
                  <a:cubicBezTo>
                    <a:pt x="17" y="110"/>
                    <a:pt x="15" y="111"/>
                    <a:pt x="13" y="112"/>
                  </a:cubicBezTo>
                  <a:cubicBezTo>
                    <a:pt x="5" y="116"/>
                    <a:pt x="0" y="124"/>
                    <a:pt x="0" y="132"/>
                  </a:cubicBezTo>
                  <a:cubicBezTo>
                    <a:pt x="0" y="238"/>
                    <a:pt x="0" y="238"/>
                    <a:pt x="0" y="238"/>
                  </a:cubicBezTo>
                  <a:cubicBezTo>
                    <a:pt x="11" y="225"/>
                    <a:pt x="26" y="217"/>
                    <a:pt x="43" y="217"/>
                  </a:cubicBezTo>
                  <a:cubicBezTo>
                    <a:pt x="59" y="217"/>
                    <a:pt x="74" y="225"/>
                    <a:pt x="85" y="237"/>
                  </a:cubicBezTo>
                  <a:cubicBezTo>
                    <a:pt x="100" y="256"/>
                    <a:pt x="108" y="282"/>
                    <a:pt x="108" y="311"/>
                  </a:cubicBezTo>
                  <a:cubicBezTo>
                    <a:pt x="108" y="340"/>
                    <a:pt x="100" y="366"/>
                    <a:pt x="85" y="385"/>
                  </a:cubicBezTo>
                  <a:cubicBezTo>
                    <a:pt x="74" y="398"/>
                    <a:pt x="59" y="405"/>
                    <a:pt x="43" y="405"/>
                  </a:cubicBezTo>
                  <a:cubicBezTo>
                    <a:pt x="26" y="405"/>
                    <a:pt x="11" y="397"/>
                    <a:pt x="0" y="384"/>
                  </a:cubicBezTo>
                  <a:cubicBezTo>
                    <a:pt x="0" y="485"/>
                    <a:pt x="0" y="485"/>
                    <a:pt x="0" y="485"/>
                  </a:cubicBezTo>
                  <a:cubicBezTo>
                    <a:pt x="0" y="493"/>
                    <a:pt x="7" y="500"/>
                    <a:pt x="15" y="500"/>
                  </a:cubicBezTo>
                  <a:cubicBezTo>
                    <a:pt x="216" y="500"/>
                    <a:pt x="216" y="500"/>
                    <a:pt x="216" y="500"/>
                  </a:cubicBezTo>
                  <a:cubicBezTo>
                    <a:pt x="221" y="502"/>
                    <a:pt x="225" y="505"/>
                    <a:pt x="225" y="511"/>
                  </a:cubicBezTo>
                  <a:cubicBezTo>
                    <a:pt x="226" y="521"/>
                    <a:pt x="226" y="531"/>
                    <a:pt x="216" y="538"/>
                  </a:cubicBezTo>
                  <a:cubicBezTo>
                    <a:pt x="211" y="541"/>
                    <a:pt x="205" y="544"/>
                    <a:pt x="199" y="547"/>
                  </a:cubicBezTo>
                  <a:cubicBezTo>
                    <a:pt x="183" y="558"/>
                    <a:pt x="181" y="579"/>
                    <a:pt x="196" y="592"/>
                  </a:cubicBezTo>
                  <a:cubicBezTo>
                    <a:pt x="211" y="604"/>
                    <a:pt x="233" y="609"/>
                    <a:pt x="252" y="609"/>
                  </a:cubicBezTo>
                  <a:cubicBezTo>
                    <a:pt x="272" y="609"/>
                    <a:pt x="294" y="604"/>
                    <a:pt x="309" y="592"/>
                  </a:cubicBezTo>
                  <a:cubicBezTo>
                    <a:pt x="324" y="579"/>
                    <a:pt x="322" y="558"/>
                    <a:pt x="306" y="547"/>
                  </a:cubicBezTo>
                  <a:cubicBezTo>
                    <a:pt x="300" y="544"/>
                    <a:pt x="294" y="541"/>
                    <a:pt x="289" y="538"/>
                  </a:cubicBezTo>
                  <a:cubicBezTo>
                    <a:pt x="279" y="531"/>
                    <a:pt x="279" y="521"/>
                    <a:pt x="279" y="511"/>
                  </a:cubicBezTo>
                  <a:cubicBezTo>
                    <a:pt x="280" y="505"/>
                    <a:pt x="284" y="502"/>
                    <a:pt x="289" y="500"/>
                  </a:cubicBezTo>
                  <a:cubicBezTo>
                    <a:pt x="547" y="500"/>
                    <a:pt x="547" y="500"/>
                    <a:pt x="547" y="500"/>
                  </a:cubicBezTo>
                  <a:cubicBezTo>
                    <a:pt x="554" y="500"/>
                    <a:pt x="559" y="496"/>
                    <a:pt x="561" y="490"/>
                  </a:cubicBezTo>
                  <a:cubicBezTo>
                    <a:pt x="574" y="451"/>
                    <a:pt x="583" y="411"/>
                    <a:pt x="588" y="368"/>
                  </a:cubicBezTo>
                  <a:cubicBezTo>
                    <a:pt x="606" y="217"/>
                    <a:pt x="540" y="101"/>
                    <a:pt x="397" y="49"/>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88" name="Google Shape;1188;p44"/>
          <p:cNvGrpSpPr/>
          <p:nvPr/>
        </p:nvGrpSpPr>
        <p:grpSpPr>
          <a:xfrm>
            <a:off x="5143819" y="2257535"/>
            <a:ext cx="443879" cy="445541"/>
            <a:chOff x="4764809" y="3184208"/>
            <a:chExt cx="717090" cy="719775"/>
          </a:xfrm>
        </p:grpSpPr>
        <p:sp>
          <p:nvSpPr>
            <p:cNvPr id="1189" name="Google Shape;1189;p44"/>
            <p:cNvSpPr/>
            <p:nvPr/>
          </p:nvSpPr>
          <p:spPr>
            <a:xfrm>
              <a:off x="5143387" y="3232375"/>
              <a:ext cx="338512" cy="556553"/>
            </a:xfrm>
            <a:custGeom>
              <a:rect b="b" l="l" r="r" t="t"/>
              <a:pathLst>
                <a:path extrusionOk="0" h="847" w="517">
                  <a:moveTo>
                    <a:pt x="0" y="802"/>
                  </a:moveTo>
                  <a:cubicBezTo>
                    <a:pt x="37" y="819"/>
                    <a:pt x="110" y="847"/>
                    <a:pt x="190" y="847"/>
                  </a:cubicBezTo>
                  <a:cubicBezTo>
                    <a:pt x="190" y="847"/>
                    <a:pt x="190" y="847"/>
                    <a:pt x="190" y="847"/>
                  </a:cubicBezTo>
                  <a:cubicBezTo>
                    <a:pt x="199" y="847"/>
                    <a:pt x="209" y="847"/>
                    <a:pt x="218" y="846"/>
                  </a:cubicBezTo>
                  <a:cubicBezTo>
                    <a:pt x="349" y="835"/>
                    <a:pt x="430" y="763"/>
                    <a:pt x="441" y="754"/>
                  </a:cubicBezTo>
                  <a:cubicBezTo>
                    <a:pt x="491" y="669"/>
                    <a:pt x="517" y="573"/>
                    <a:pt x="517" y="474"/>
                  </a:cubicBezTo>
                  <a:cubicBezTo>
                    <a:pt x="517" y="274"/>
                    <a:pt x="411" y="96"/>
                    <a:pt x="244" y="0"/>
                  </a:cubicBezTo>
                  <a:cubicBezTo>
                    <a:pt x="282" y="43"/>
                    <a:pt x="320" y="107"/>
                    <a:pt x="335" y="201"/>
                  </a:cubicBezTo>
                  <a:cubicBezTo>
                    <a:pt x="354" y="317"/>
                    <a:pt x="329" y="414"/>
                    <a:pt x="305" y="476"/>
                  </a:cubicBezTo>
                  <a:cubicBezTo>
                    <a:pt x="279" y="543"/>
                    <a:pt x="249" y="582"/>
                    <a:pt x="247" y="583"/>
                  </a:cubicBezTo>
                  <a:cubicBezTo>
                    <a:pt x="247" y="583"/>
                    <a:pt x="247" y="583"/>
                    <a:pt x="247" y="583"/>
                  </a:cubicBezTo>
                  <a:cubicBezTo>
                    <a:pt x="236" y="599"/>
                    <a:pt x="224" y="615"/>
                    <a:pt x="210" y="631"/>
                  </a:cubicBezTo>
                  <a:cubicBezTo>
                    <a:pt x="168" y="680"/>
                    <a:pt x="115" y="725"/>
                    <a:pt x="50" y="770"/>
                  </a:cubicBezTo>
                  <a:cubicBezTo>
                    <a:pt x="35" y="780"/>
                    <a:pt x="20" y="790"/>
                    <a:pt x="5" y="800"/>
                  </a:cubicBezTo>
                  <a:cubicBezTo>
                    <a:pt x="3" y="800"/>
                    <a:pt x="2" y="801"/>
                    <a:pt x="0" y="802"/>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90" name="Google Shape;1190;p44"/>
            <p:cNvSpPr/>
            <p:nvPr/>
          </p:nvSpPr>
          <p:spPr>
            <a:xfrm>
              <a:off x="4783248" y="3418197"/>
              <a:ext cx="616697" cy="485785"/>
            </a:xfrm>
            <a:custGeom>
              <a:rect b="b" l="l" r="r" t="t"/>
              <a:pathLst>
                <a:path extrusionOk="0" h="739" w="942">
                  <a:moveTo>
                    <a:pt x="84" y="145"/>
                  </a:moveTo>
                  <a:cubicBezTo>
                    <a:pt x="0" y="309"/>
                    <a:pt x="79" y="508"/>
                    <a:pt x="87" y="527"/>
                  </a:cubicBezTo>
                  <a:cubicBezTo>
                    <a:pt x="192" y="662"/>
                    <a:pt x="349" y="739"/>
                    <a:pt x="520" y="739"/>
                  </a:cubicBezTo>
                  <a:cubicBezTo>
                    <a:pt x="683" y="739"/>
                    <a:pt x="839" y="664"/>
                    <a:pt x="942" y="540"/>
                  </a:cubicBezTo>
                  <a:cubicBezTo>
                    <a:pt x="901" y="562"/>
                    <a:pt x="843" y="585"/>
                    <a:pt x="770" y="591"/>
                  </a:cubicBezTo>
                  <a:cubicBezTo>
                    <a:pt x="760" y="592"/>
                    <a:pt x="750" y="593"/>
                    <a:pt x="740" y="593"/>
                  </a:cubicBezTo>
                  <a:cubicBezTo>
                    <a:pt x="629" y="593"/>
                    <a:pt x="541" y="547"/>
                    <a:pt x="524" y="539"/>
                  </a:cubicBezTo>
                  <a:cubicBezTo>
                    <a:pt x="519" y="537"/>
                    <a:pt x="510" y="532"/>
                    <a:pt x="508" y="531"/>
                  </a:cubicBezTo>
                  <a:cubicBezTo>
                    <a:pt x="451" y="498"/>
                    <a:pt x="405" y="464"/>
                    <a:pt x="363" y="429"/>
                  </a:cubicBezTo>
                  <a:cubicBezTo>
                    <a:pt x="308" y="383"/>
                    <a:pt x="268" y="340"/>
                    <a:pt x="237" y="293"/>
                  </a:cubicBezTo>
                  <a:cubicBezTo>
                    <a:pt x="212" y="256"/>
                    <a:pt x="196" y="220"/>
                    <a:pt x="188" y="183"/>
                  </a:cubicBezTo>
                  <a:cubicBezTo>
                    <a:pt x="176" y="134"/>
                    <a:pt x="179" y="91"/>
                    <a:pt x="195" y="51"/>
                  </a:cubicBezTo>
                  <a:cubicBezTo>
                    <a:pt x="203" y="32"/>
                    <a:pt x="213" y="15"/>
                    <a:pt x="225" y="0"/>
                  </a:cubicBezTo>
                  <a:cubicBezTo>
                    <a:pt x="175" y="27"/>
                    <a:pt x="122" y="72"/>
                    <a:pt x="84" y="145"/>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91" name="Google Shape;1191;p44"/>
            <p:cNvSpPr/>
            <p:nvPr/>
          </p:nvSpPr>
          <p:spPr>
            <a:xfrm>
              <a:off x="4764809" y="3184208"/>
              <a:ext cx="585965" cy="520485"/>
            </a:xfrm>
            <a:custGeom>
              <a:rect b="b" l="l" r="r" t="t"/>
              <a:pathLst>
                <a:path extrusionOk="0" h="792" w="895">
                  <a:moveTo>
                    <a:pt x="885" y="279"/>
                  </a:moveTo>
                  <a:cubicBezTo>
                    <a:pt x="871" y="194"/>
                    <a:pt x="837" y="125"/>
                    <a:pt x="783" y="74"/>
                  </a:cubicBezTo>
                  <a:cubicBezTo>
                    <a:pt x="745" y="38"/>
                    <a:pt x="710" y="24"/>
                    <a:pt x="706" y="23"/>
                  </a:cubicBezTo>
                  <a:cubicBezTo>
                    <a:pt x="655" y="8"/>
                    <a:pt x="602" y="0"/>
                    <a:pt x="548" y="0"/>
                  </a:cubicBezTo>
                  <a:cubicBezTo>
                    <a:pt x="246" y="0"/>
                    <a:pt x="0" y="245"/>
                    <a:pt x="0" y="547"/>
                  </a:cubicBezTo>
                  <a:cubicBezTo>
                    <a:pt x="0" y="634"/>
                    <a:pt x="20" y="717"/>
                    <a:pt x="57" y="792"/>
                  </a:cubicBezTo>
                  <a:cubicBezTo>
                    <a:pt x="40" y="710"/>
                    <a:pt x="32" y="594"/>
                    <a:pt x="87" y="488"/>
                  </a:cubicBezTo>
                  <a:cubicBezTo>
                    <a:pt x="170" y="327"/>
                    <a:pt x="318" y="293"/>
                    <a:pt x="378" y="286"/>
                  </a:cubicBezTo>
                  <a:cubicBezTo>
                    <a:pt x="387" y="285"/>
                    <a:pt x="396" y="284"/>
                    <a:pt x="405" y="284"/>
                  </a:cubicBezTo>
                  <a:cubicBezTo>
                    <a:pt x="406" y="284"/>
                    <a:pt x="406" y="284"/>
                    <a:pt x="406" y="284"/>
                  </a:cubicBezTo>
                  <a:cubicBezTo>
                    <a:pt x="408" y="284"/>
                    <a:pt x="408" y="284"/>
                    <a:pt x="408" y="284"/>
                  </a:cubicBezTo>
                  <a:cubicBezTo>
                    <a:pt x="410" y="285"/>
                    <a:pt x="410" y="285"/>
                    <a:pt x="410" y="285"/>
                  </a:cubicBezTo>
                  <a:cubicBezTo>
                    <a:pt x="441" y="285"/>
                    <a:pt x="472" y="294"/>
                    <a:pt x="500" y="311"/>
                  </a:cubicBezTo>
                  <a:cubicBezTo>
                    <a:pt x="519" y="322"/>
                    <a:pt x="535" y="337"/>
                    <a:pt x="548" y="356"/>
                  </a:cubicBezTo>
                  <a:cubicBezTo>
                    <a:pt x="570" y="322"/>
                    <a:pt x="603" y="301"/>
                    <a:pt x="645" y="291"/>
                  </a:cubicBezTo>
                  <a:cubicBezTo>
                    <a:pt x="662" y="287"/>
                    <a:pt x="678" y="285"/>
                    <a:pt x="694" y="285"/>
                  </a:cubicBezTo>
                  <a:cubicBezTo>
                    <a:pt x="737" y="285"/>
                    <a:pt x="776" y="299"/>
                    <a:pt x="812" y="326"/>
                  </a:cubicBezTo>
                  <a:cubicBezTo>
                    <a:pt x="850" y="356"/>
                    <a:pt x="874" y="395"/>
                    <a:pt x="883" y="444"/>
                  </a:cubicBezTo>
                  <a:cubicBezTo>
                    <a:pt x="892" y="395"/>
                    <a:pt x="895" y="340"/>
                    <a:pt x="885" y="27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92" name="Google Shape;1192;p44"/>
          <p:cNvGrpSpPr/>
          <p:nvPr/>
        </p:nvGrpSpPr>
        <p:grpSpPr>
          <a:xfrm>
            <a:off x="4452495" y="2286500"/>
            <a:ext cx="445746" cy="387612"/>
            <a:chOff x="3680173" y="3231000"/>
            <a:chExt cx="720106" cy="626190"/>
          </a:xfrm>
        </p:grpSpPr>
        <p:sp>
          <p:nvSpPr>
            <p:cNvPr id="1193" name="Google Shape;1193;p44"/>
            <p:cNvSpPr/>
            <p:nvPr/>
          </p:nvSpPr>
          <p:spPr>
            <a:xfrm>
              <a:off x="3680173" y="3232386"/>
              <a:ext cx="468746" cy="451568"/>
            </a:xfrm>
            <a:custGeom>
              <a:rect b="b" l="l" r="r" t="t"/>
              <a:pathLst>
                <a:path extrusionOk="0" h="326" w="341">
                  <a:moveTo>
                    <a:pt x="337" y="79"/>
                  </a:moveTo>
                  <a:cubicBezTo>
                    <a:pt x="332" y="73"/>
                    <a:pt x="325" y="65"/>
                    <a:pt x="312" y="52"/>
                  </a:cubicBezTo>
                  <a:cubicBezTo>
                    <a:pt x="290" y="31"/>
                    <a:pt x="264" y="16"/>
                    <a:pt x="261" y="15"/>
                  </a:cubicBezTo>
                  <a:cubicBezTo>
                    <a:pt x="237" y="5"/>
                    <a:pt x="211" y="0"/>
                    <a:pt x="184" y="0"/>
                  </a:cubicBezTo>
                  <a:cubicBezTo>
                    <a:pt x="180" y="0"/>
                    <a:pt x="180" y="0"/>
                    <a:pt x="180" y="0"/>
                  </a:cubicBezTo>
                  <a:cubicBezTo>
                    <a:pt x="124" y="2"/>
                    <a:pt x="76" y="24"/>
                    <a:pt x="44" y="61"/>
                  </a:cubicBezTo>
                  <a:cubicBezTo>
                    <a:pt x="13" y="97"/>
                    <a:pt x="0" y="144"/>
                    <a:pt x="5" y="195"/>
                  </a:cubicBezTo>
                  <a:cubicBezTo>
                    <a:pt x="10" y="237"/>
                    <a:pt x="24" y="275"/>
                    <a:pt x="47" y="308"/>
                  </a:cubicBezTo>
                  <a:cubicBezTo>
                    <a:pt x="51" y="314"/>
                    <a:pt x="56" y="320"/>
                    <a:pt x="61" y="326"/>
                  </a:cubicBezTo>
                  <a:cubicBezTo>
                    <a:pt x="50" y="296"/>
                    <a:pt x="39" y="251"/>
                    <a:pt x="47" y="200"/>
                  </a:cubicBezTo>
                  <a:cubicBezTo>
                    <a:pt x="62" y="106"/>
                    <a:pt x="151" y="88"/>
                    <a:pt x="162" y="86"/>
                  </a:cubicBezTo>
                  <a:cubicBezTo>
                    <a:pt x="162" y="86"/>
                    <a:pt x="162" y="86"/>
                    <a:pt x="162" y="86"/>
                  </a:cubicBezTo>
                  <a:cubicBezTo>
                    <a:pt x="169" y="85"/>
                    <a:pt x="176" y="84"/>
                    <a:pt x="183" y="83"/>
                  </a:cubicBezTo>
                  <a:cubicBezTo>
                    <a:pt x="184" y="83"/>
                    <a:pt x="184" y="83"/>
                    <a:pt x="184" y="83"/>
                  </a:cubicBezTo>
                  <a:cubicBezTo>
                    <a:pt x="210" y="83"/>
                    <a:pt x="234" y="91"/>
                    <a:pt x="257" y="107"/>
                  </a:cubicBezTo>
                  <a:cubicBezTo>
                    <a:pt x="259" y="109"/>
                    <a:pt x="261" y="109"/>
                    <a:pt x="262" y="109"/>
                  </a:cubicBezTo>
                  <a:cubicBezTo>
                    <a:pt x="264" y="109"/>
                    <a:pt x="266" y="108"/>
                    <a:pt x="269" y="107"/>
                  </a:cubicBezTo>
                  <a:cubicBezTo>
                    <a:pt x="295" y="91"/>
                    <a:pt x="318" y="84"/>
                    <a:pt x="341" y="83"/>
                  </a:cubicBezTo>
                  <a:cubicBezTo>
                    <a:pt x="339" y="82"/>
                    <a:pt x="338" y="80"/>
                    <a:pt x="337" y="7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94" name="Google Shape;1194;p44"/>
            <p:cNvSpPr/>
            <p:nvPr/>
          </p:nvSpPr>
          <p:spPr>
            <a:xfrm>
              <a:off x="3743529" y="3408162"/>
              <a:ext cx="548171" cy="449028"/>
            </a:xfrm>
            <a:custGeom>
              <a:rect b="b" l="l" r="r" t="t"/>
              <a:pathLst>
                <a:path extrusionOk="0" h="324" w="399">
                  <a:moveTo>
                    <a:pt x="399" y="221"/>
                  </a:moveTo>
                  <a:cubicBezTo>
                    <a:pt x="381" y="231"/>
                    <a:pt x="357" y="241"/>
                    <a:pt x="329" y="246"/>
                  </a:cubicBezTo>
                  <a:cubicBezTo>
                    <a:pt x="315" y="249"/>
                    <a:pt x="299" y="250"/>
                    <a:pt x="284" y="250"/>
                  </a:cubicBezTo>
                  <a:cubicBezTo>
                    <a:pt x="244" y="250"/>
                    <a:pt x="214" y="241"/>
                    <a:pt x="209" y="239"/>
                  </a:cubicBezTo>
                  <a:cubicBezTo>
                    <a:pt x="208" y="239"/>
                    <a:pt x="206" y="239"/>
                    <a:pt x="204" y="238"/>
                  </a:cubicBezTo>
                  <a:cubicBezTo>
                    <a:pt x="143" y="209"/>
                    <a:pt x="100" y="176"/>
                    <a:pt x="70" y="133"/>
                  </a:cubicBezTo>
                  <a:cubicBezTo>
                    <a:pt x="55" y="111"/>
                    <a:pt x="46" y="86"/>
                    <a:pt x="43" y="59"/>
                  </a:cubicBezTo>
                  <a:cubicBezTo>
                    <a:pt x="40" y="36"/>
                    <a:pt x="44" y="16"/>
                    <a:pt x="53" y="0"/>
                  </a:cubicBezTo>
                  <a:cubicBezTo>
                    <a:pt x="35" y="16"/>
                    <a:pt x="18" y="39"/>
                    <a:pt x="12" y="75"/>
                  </a:cubicBezTo>
                  <a:cubicBezTo>
                    <a:pt x="0" y="154"/>
                    <a:pt x="37" y="221"/>
                    <a:pt x="41" y="228"/>
                  </a:cubicBezTo>
                  <a:cubicBezTo>
                    <a:pt x="74" y="261"/>
                    <a:pt x="116" y="289"/>
                    <a:pt x="169" y="314"/>
                  </a:cubicBezTo>
                  <a:cubicBezTo>
                    <a:pt x="183" y="320"/>
                    <a:pt x="199" y="324"/>
                    <a:pt x="215" y="324"/>
                  </a:cubicBezTo>
                  <a:cubicBezTo>
                    <a:pt x="233" y="324"/>
                    <a:pt x="252" y="319"/>
                    <a:pt x="268" y="312"/>
                  </a:cubicBezTo>
                  <a:cubicBezTo>
                    <a:pt x="312" y="291"/>
                    <a:pt x="350" y="266"/>
                    <a:pt x="383" y="236"/>
                  </a:cubicBezTo>
                  <a:cubicBezTo>
                    <a:pt x="389" y="231"/>
                    <a:pt x="394" y="226"/>
                    <a:pt x="399" y="22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95" name="Google Shape;1195;p44"/>
            <p:cNvSpPr/>
            <p:nvPr/>
          </p:nvSpPr>
          <p:spPr>
            <a:xfrm>
              <a:off x="4061000" y="3231000"/>
              <a:ext cx="339279" cy="508390"/>
            </a:xfrm>
            <a:custGeom>
              <a:rect b="b" l="l" r="r" t="t"/>
              <a:pathLst>
                <a:path extrusionOk="0" h="367" w="247">
                  <a:moveTo>
                    <a:pt x="53" y="367"/>
                  </a:moveTo>
                  <a:cubicBezTo>
                    <a:pt x="68" y="367"/>
                    <a:pt x="82" y="365"/>
                    <a:pt x="96" y="363"/>
                  </a:cubicBezTo>
                  <a:cubicBezTo>
                    <a:pt x="150" y="353"/>
                    <a:pt x="191" y="320"/>
                    <a:pt x="195" y="316"/>
                  </a:cubicBezTo>
                  <a:cubicBezTo>
                    <a:pt x="221" y="279"/>
                    <a:pt x="237" y="239"/>
                    <a:pt x="242" y="195"/>
                  </a:cubicBezTo>
                  <a:cubicBezTo>
                    <a:pt x="247" y="155"/>
                    <a:pt x="239" y="116"/>
                    <a:pt x="221" y="85"/>
                  </a:cubicBezTo>
                  <a:cubicBezTo>
                    <a:pt x="201" y="51"/>
                    <a:pt x="170" y="26"/>
                    <a:pt x="130" y="12"/>
                  </a:cubicBezTo>
                  <a:cubicBezTo>
                    <a:pt x="110" y="4"/>
                    <a:pt x="88" y="0"/>
                    <a:pt x="66" y="0"/>
                  </a:cubicBezTo>
                  <a:cubicBezTo>
                    <a:pt x="44" y="0"/>
                    <a:pt x="22" y="4"/>
                    <a:pt x="0" y="11"/>
                  </a:cubicBezTo>
                  <a:cubicBezTo>
                    <a:pt x="11" y="18"/>
                    <a:pt x="28" y="30"/>
                    <a:pt x="43" y="44"/>
                  </a:cubicBezTo>
                  <a:cubicBezTo>
                    <a:pt x="57" y="58"/>
                    <a:pt x="64" y="66"/>
                    <a:pt x="69" y="72"/>
                  </a:cubicBezTo>
                  <a:cubicBezTo>
                    <a:pt x="71" y="74"/>
                    <a:pt x="72" y="76"/>
                    <a:pt x="74" y="78"/>
                  </a:cubicBezTo>
                  <a:cubicBezTo>
                    <a:pt x="80" y="85"/>
                    <a:pt x="89" y="87"/>
                    <a:pt x="89" y="87"/>
                  </a:cubicBezTo>
                  <a:cubicBezTo>
                    <a:pt x="102" y="91"/>
                    <a:pt x="102" y="91"/>
                    <a:pt x="102" y="91"/>
                  </a:cubicBezTo>
                  <a:cubicBezTo>
                    <a:pt x="102" y="91"/>
                    <a:pt x="102" y="91"/>
                    <a:pt x="102" y="91"/>
                  </a:cubicBezTo>
                  <a:cubicBezTo>
                    <a:pt x="143" y="106"/>
                    <a:pt x="164" y="140"/>
                    <a:pt x="159" y="185"/>
                  </a:cubicBezTo>
                  <a:cubicBezTo>
                    <a:pt x="154" y="230"/>
                    <a:pt x="133" y="268"/>
                    <a:pt x="96" y="302"/>
                  </a:cubicBezTo>
                  <a:cubicBezTo>
                    <a:pt x="70" y="326"/>
                    <a:pt x="40" y="345"/>
                    <a:pt x="5" y="362"/>
                  </a:cubicBezTo>
                  <a:cubicBezTo>
                    <a:pt x="18" y="365"/>
                    <a:pt x="34" y="367"/>
                    <a:pt x="53" y="367"/>
                  </a:cubicBezTo>
                  <a:cubicBezTo>
                    <a:pt x="53" y="367"/>
                    <a:pt x="53" y="367"/>
                    <a:pt x="53" y="367"/>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196" name="Google Shape;1196;p44"/>
          <p:cNvGrpSpPr/>
          <p:nvPr/>
        </p:nvGrpSpPr>
        <p:grpSpPr>
          <a:xfrm>
            <a:off x="6524582" y="2257496"/>
            <a:ext cx="443283" cy="445620"/>
            <a:chOff x="6931035" y="3184144"/>
            <a:chExt cx="716128" cy="719903"/>
          </a:xfrm>
        </p:grpSpPr>
        <p:sp>
          <p:nvSpPr>
            <p:cNvPr id="1197" name="Google Shape;1197;p44"/>
            <p:cNvSpPr/>
            <p:nvPr/>
          </p:nvSpPr>
          <p:spPr>
            <a:xfrm>
              <a:off x="7304099" y="3430106"/>
              <a:ext cx="343064" cy="228463"/>
            </a:xfrm>
            <a:custGeom>
              <a:rect b="b" l="l" r="r" t="t"/>
              <a:pathLst>
                <a:path extrusionOk="0" h="391" w="590">
                  <a:moveTo>
                    <a:pt x="507" y="0"/>
                  </a:moveTo>
                  <a:cubicBezTo>
                    <a:pt x="196" y="0"/>
                    <a:pt x="196" y="0"/>
                    <a:pt x="196" y="0"/>
                  </a:cubicBezTo>
                  <a:cubicBezTo>
                    <a:pt x="194" y="0"/>
                    <a:pt x="192" y="0"/>
                    <a:pt x="191" y="2"/>
                  </a:cubicBezTo>
                  <a:cubicBezTo>
                    <a:pt x="2" y="190"/>
                    <a:pt x="2" y="190"/>
                    <a:pt x="2" y="190"/>
                  </a:cubicBezTo>
                  <a:cubicBezTo>
                    <a:pt x="0" y="193"/>
                    <a:pt x="0" y="197"/>
                    <a:pt x="2" y="200"/>
                  </a:cubicBezTo>
                  <a:cubicBezTo>
                    <a:pt x="191" y="389"/>
                    <a:pt x="191" y="389"/>
                    <a:pt x="191" y="389"/>
                  </a:cubicBezTo>
                  <a:cubicBezTo>
                    <a:pt x="192" y="390"/>
                    <a:pt x="194" y="391"/>
                    <a:pt x="196" y="391"/>
                  </a:cubicBezTo>
                  <a:cubicBezTo>
                    <a:pt x="507" y="391"/>
                    <a:pt x="507" y="391"/>
                    <a:pt x="507" y="391"/>
                  </a:cubicBezTo>
                  <a:cubicBezTo>
                    <a:pt x="553" y="391"/>
                    <a:pt x="590" y="353"/>
                    <a:pt x="590" y="307"/>
                  </a:cubicBezTo>
                  <a:cubicBezTo>
                    <a:pt x="590" y="83"/>
                    <a:pt x="590" y="83"/>
                    <a:pt x="590" y="83"/>
                  </a:cubicBezTo>
                  <a:cubicBezTo>
                    <a:pt x="590" y="37"/>
                    <a:pt x="553" y="0"/>
                    <a:pt x="507"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98" name="Google Shape;1198;p44"/>
            <p:cNvSpPr/>
            <p:nvPr/>
          </p:nvSpPr>
          <p:spPr>
            <a:xfrm>
              <a:off x="6931035" y="3430106"/>
              <a:ext cx="343548" cy="228463"/>
            </a:xfrm>
            <a:custGeom>
              <a:rect b="b" l="l" r="r" t="t"/>
              <a:pathLst>
                <a:path extrusionOk="0" h="391" w="591">
                  <a:moveTo>
                    <a:pt x="84" y="0"/>
                  </a:moveTo>
                  <a:cubicBezTo>
                    <a:pt x="38" y="0"/>
                    <a:pt x="0" y="37"/>
                    <a:pt x="0" y="83"/>
                  </a:cubicBezTo>
                  <a:cubicBezTo>
                    <a:pt x="0" y="307"/>
                    <a:pt x="0" y="307"/>
                    <a:pt x="0" y="307"/>
                  </a:cubicBezTo>
                  <a:cubicBezTo>
                    <a:pt x="0" y="353"/>
                    <a:pt x="38" y="391"/>
                    <a:pt x="84" y="391"/>
                  </a:cubicBezTo>
                  <a:cubicBezTo>
                    <a:pt x="395" y="391"/>
                    <a:pt x="395" y="391"/>
                    <a:pt x="395" y="391"/>
                  </a:cubicBezTo>
                  <a:cubicBezTo>
                    <a:pt x="396" y="391"/>
                    <a:pt x="398" y="390"/>
                    <a:pt x="399" y="389"/>
                  </a:cubicBezTo>
                  <a:cubicBezTo>
                    <a:pt x="588" y="200"/>
                    <a:pt x="588" y="200"/>
                    <a:pt x="588" y="200"/>
                  </a:cubicBezTo>
                  <a:cubicBezTo>
                    <a:pt x="591" y="197"/>
                    <a:pt x="591" y="193"/>
                    <a:pt x="588" y="190"/>
                  </a:cubicBezTo>
                  <a:cubicBezTo>
                    <a:pt x="399" y="2"/>
                    <a:pt x="399" y="2"/>
                    <a:pt x="399" y="2"/>
                  </a:cubicBezTo>
                  <a:cubicBezTo>
                    <a:pt x="398" y="0"/>
                    <a:pt x="396" y="0"/>
                    <a:pt x="395" y="0"/>
                  </a:cubicBezTo>
                  <a:lnTo>
                    <a:pt x="84" y="0"/>
                  </a:ln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199" name="Google Shape;1199;p44"/>
            <p:cNvSpPr/>
            <p:nvPr/>
          </p:nvSpPr>
          <p:spPr>
            <a:xfrm>
              <a:off x="7175631" y="3184144"/>
              <a:ext cx="227419" cy="345369"/>
            </a:xfrm>
            <a:custGeom>
              <a:rect b="b" l="l" r="r" t="t"/>
              <a:pathLst>
                <a:path extrusionOk="0" h="591" w="391">
                  <a:moveTo>
                    <a:pt x="307" y="0"/>
                  </a:moveTo>
                  <a:cubicBezTo>
                    <a:pt x="84" y="0"/>
                    <a:pt x="84" y="0"/>
                    <a:pt x="84" y="0"/>
                  </a:cubicBezTo>
                  <a:cubicBezTo>
                    <a:pt x="37" y="0"/>
                    <a:pt x="0" y="38"/>
                    <a:pt x="0" y="84"/>
                  </a:cubicBezTo>
                  <a:cubicBezTo>
                    <a:pt x="0" y="395"/>
                    <a:pt x="0" y="395"/>
                    <a:pt x="0" y="395"/>
                  </a:cubicBezTo>
                  <a:cubicBezTo>
                    <a:pt x="0" y="396"/>
                    <a:pt x="1" y="398"/>
                    <a:pt x="2" y="399"/>
                  </a:cubicBezTo>
                  <a:cubicBezTo>
                    <a:pt x="191" y="588"/>
                    <a:pt x="191" y="588"/>
                    <a:pt x="191" y="588"/>
                  </a:cubicBezTo>
                  <a:cubicBezTo>
                    <a:pt x="193" y="591"/>
                    <a:pt x="198" y="591"/>
                    <a:pt x="200" y="588"/>
                  </a:cubicBezTo>
                  <a:cubicBezTo>
                    <a:pt x="389" y="399"/>
                    <a:pt x="389" y="399"/>
                    <a:pt x="389" y="399"/>
                  </a:cubicBezTo>
                  <a:cubicBezTo>
                    <a:pt x="390" y="398"/>
                    <a:pt x="391" y="396"/>
                    <a:pt x="391" y="395"/>
                  </a:cubicBezTo>
                  <a:cubicBezTo>
                    <a:pt x="391" y="84"/>
                    <a:pt x="391" y="84"/>
                    <a:pt x="391" y="84"/>
                  </a:cubicBezTo>
                  <a:cubicBezTo>
                    <a:pt x="391" y="38"/>
                    <a:pt x="354" y="0"/>
                    <a:pt x="307"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00" name="Google Shape;1200;p44"/>
            <p:cNvSpPr/>
            <p:nvPr/>
          </p:nvSpPr>
          <p:spPr>
            <a:xfrm>
              <a:off x="7175631" y="3558678"/>
              <a:ext cx="227419" cy="345369"/>
            </a:xfrm>
            <a:custGeom>
              <a:rect b="b" l="l" r="r" t="t"/>
              <a:pathLst>
                <a:path extrusionOk="0" h="591" w="391">
                  <a:moveTo>
                    <a:pt x="84" y="591"/>
                  </a:moveTo>
                  <a:cubicBezTo>
                    <a:pt x="307" y="591"/>
                    <a:pt x="307" y="591"/>
                    <a:pt x="307" y="591"/>
                  </a:cubicBezTo>
                  <a:cubicBezTo>
                    <a:pt x="354" y="591"/>
                    <a:pt x="391" y="553"/>
                    <a:pt x="391" y="507"/>
                  </a:cubicBezTo>
                  <a:cubicBezTo>
                    <a:pt x="391" y="197"/>
                    <a:pt x="391" y="197"/>
                    <a:pt x="391" y="197"/>
                  </a:cubicBezTo>
                  <a:cubicBezTo>
                    <a:pt x="391" y="195"/>
                    <a:pt x="390" y="193"/>
                    <a:pt x="389" y="192"/>
                  </a:cubicBezTo>
                  <a:cubicBezTo>
                    <a:pt x="200" y="3"/>
                    <a:pt x="200" y="3"/>
                    <a:pt x="200" y="3"/>
                  </a:cubicBezTo>
                  <a:cubicBezTo>
                    <a:pt x="198" y="0"/>
                    <a:pt x="193" y="0"/>
                    <a:pt x="191" y="3"/>
                  </a:cubicBezTo>
                  <a:cubicBezTo>
                    <a:pt x="2" y="192"/>
                    <a:pt x="2" y="192"/>
                    <a:pt x="2" y="192"/>
                  </a:cubicBezTo>
                  <a:cubicBezTo>
                    <a:pt x="1" y="193"/>
                    <a:pt x="0" y="195"/>
                    <a:pt x="0" y="197"/>
                  </a:cubicBezTo>
                  <a:cubicBezTo>
                    <a:pt x="0" y="507"/>
                    <a:pt x="0" y="507"/>
                    <a:pt x="0" y="507"/>
                  </a:cubicBezTo>
                  <a:cubicBezTo>
                    <a:pt x="0" y="553"/>
                    <a:pt x="37" y="591"/>
                    <a:pt x="84" y="59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201" name="Google Shape;1201;p44"/>
          <p:cNvGrpSpPr/>
          <p:nvPr/>
        </p:nvGrpSpPr>
        <p:grpSpPr>
          <a:xfrm>
            <a:off x="5833276" y="2257448"/>
            <a:ext cx="445727" cy="445714"/>
            <a:chOff x="5846429" y="3184067"/>
            <a:chExt cx="720076" cy="720055"/>
          </a:xfrm>
        </p:grpSpPr>
        <p:sp>
          <p:nvSpPr>
            <p:cNvPr id="1202" name="Google Shape;1202;p44"/>
            <p:cNvSpPr/>
            <p:nvPr/>
          </p:nvSpPr>
          <p:spPr>
            <a:xfrm>
              <a:off x="6207893" y="3184067"/>
              <a:ext cx="355998" cy="422879"/>
            </a:xfrm>
            <a:custGeom>
              <a:rect b="b" l="l" r="r" t="t"/>
              <a:pathLst>
                <a:path extrusionOk="0" h="642" w="540">
                  <a:moveTo>
                    <a:pt x="473" y="593"/>
                  </a:moveTo>
                  <a:cubicBezTo>
                    <a:pt x="536" y="545"/>
                    <a:pt x="540" y="487"/>
                    <a:pt x="540" y="480"/>
                  </a:cubicBezTo>
                  <a:cubicBezTo>
                    <a:pt x="507" y="208"/>
                    <a:pt x="276" y="2"/>
                    <a:pt x="0" y="0"/>
                  </a:cubicBezTo>
                  <a:cubicBezTo>
                    <a:pt x="24" y="14"/>
                    <a:pt x="46" y="33"/>
                    <a:pt x="64" y="57"/>
                  </a:cubicBezTo>
                  <a:cubicBezTo>
                    <a:pt x="117" y="125"/>
                    <a:pt x="119" y="216"/>
                    <a:pt x="119" y="220"/>
                  </a:cubicBezTo>
                  <a:cubicBezTo>
                    <a:pt x="119" y="425"/>
                    <a:pt x="119" y="425"/>
                    <a:pt x="119" y="425"/>
                  </a:cubicBezTo>
                  <a:cubicBezTo>
                    <a:pt x="337" y="425"/>
                    <a:pt x="337" y="425"/>
                    <a:pt x="337" y="425"/>
                  </a:cubicBezTo>
                  <a:cubicBezTo>
                    <a:pt x="337" y="642"/>
                    <a:pt x="337" y="642"/>
                    <a:pt x="337" y="642"/>
                  </a:cubicBezTo>
                  <a:cubicBezTo>
                    <a:pt x="365" y="640"/>
                    <a:pt x="425" y="630"/>
                    <a:pt x="473" y="593"/>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03" name="Google Shape;1203;p44"/>
            <p:cNvSpPr/>
            <p:nvPr/>
          </p:nvSpPr>
          <p:spPr>
            <a:xfrm>
              <a:off x="5846429" y="3186676"/>
              <a:ext cx="423253" cy="355759"/>
            </a:xfrm>
            <a:custGeom>
              <a:rect b="b" l="l" r="r" t="t"/>
              <a:pathLst>
                <a:path extrusionOk="0" h="540" w="642">
                  <a:moveTo>
                    <a:pt x="480" y="0"/>
                  </a:moveTo>
                  <a:cubicBezTo>
                    <a:pt x="207" y="33"/>
                    <a:pt x="1" y="265"/>
                    <a:pt x="0" y="540"/>
                  </a:cubicBezTo>
                  <a:cubicBezTo>
                    <a:pt x="13" y="516"/>
                    <a:pt x="32" y="495"/>
                    <a:pt x="56" y="476"/>
                  </a:cubicBezTo>
                  <a:cubicBezTo>
                    <a:pt x="125" y="423"/>
                    <a:pt x="215" y="421"/>
                    <a:pt x="219" y="421"/>
                  </a:cubicBezTo>
                  <a:cubicBezTo>
                    <a:pt x="425" y="421"/>
                    <a:pt x="425" y="421"/>
                    <a:pt x="425" y="421"/>
                  </a:cubicBezTo>
                  <a:cubicBezTo>
                    <a:pt x="425" y="203"/>
                    <a:pt x="425" y="203"/>
                    <a:pt x="425" y="203"/>
                  </a:cubicBezTo>
                  <a:cubicBezTo>
                    <a:pt x="642" y="203"/>
                    <a:pt x="642" y="203"/>
                    <a:pt x="642" y="203"/>
                  </a:cubicBezTo>
                  <a:cubicBezTo>
                    <a:pt x="639" y="176"/>
                    <a:pt x="629" y="115"/>
                    <a:pt x="593" y="68"/>
                  </a:cubicBezTo>
                  <a:cubicBezTo>
                    <a:pt x="544" y="4"/>
                    <a:pt x="486" y="1"/>
                    <a:pt x="480"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04" name="Google Shape;1204;p44"/>
            <p:cNvSpPr/>
            <p:nvPr/>
          </p:nvSpPr>
          <p:spPr>
            <a:xfrm>
              <a:off x="5849043" y="3481007"/>
              <a:ext cx="355998" cy="423115"/>
            </a:xfrm>
            <a:custGeom>
              <a:rect b="b" l="l" r="r" t="t"/>
              <a:pathLst>
                <a:path extrusionOk="0" h="642" w="540">
                  <a:moveTo>
                    <a:pt x="476" y="586"/>
                  </a:moveTo>
                  <a:cubicBezTo>
                    <a:pt x="423" y="517"/>
                    <a:pt x="421" y="426"/>
                    <a:pt x="421" y="423"/>
                  </a:cubicBezTo>
                  <a:cubicBezTo>
                    <a:pt x="421" y="217"/>
                    <a:pt x="421" y="217"/>
                    <a:pt x="421" y="217"/>
                  </a:cubicBezTo>
                  <a:cubicBezTo>
                    <a:pt x="203" y="217"/>
                    <a:pt x="203" y="217"/>
                    <a:pt x="203" y="217"/>
                  </a:cubicBezTo>
                  <a:cubicBezTo>
                    <a:pt x="203" y="0"/>
                    <a:pt x="203" y="0"/>
                    <a:pt x="203" y="0"/>
                  </a:cubicBezTo>
                  <a:cubicBezTo>
                    <a:pt x="175" y="2"/>
                    <a:pt x="114" y="12"/>
                    <a:pt x="67" y="49"/>
                  </a:cubicBezTo>
                  <a:cubicBezTo>
                    <a:pt x="4" y="97"/>
                    <a:pt x="0" y="155"/>
                    <a:pt x="0" y="162"/>
                  </a:cubicBezTo>
                  <a:cubicBezTo>
                    <a:pt x="32" y="434"/>
                    <a:pt x="264" y="641"/>
                    <a:pt x="540" y="642"/>
                  </a:cubicBezTo>
                  <a:cubicBezTo>
                    <a:pt x="516" y="628"/>
                    <a:pt x="494" y="610"/>
                    <a:pt x="476" y="586"/>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05" name="Google Shape;1205;p44"/>
            <p:cNvSpPr/>
            <p:nvPr/>
          </p:nvSpPr>
          <p:spPr>
            <a:xfrm>
              <a:off x="6143252" y="3545755"/>
              <a:ext cx="423253" cy="355759"/>
            </a:xfrm>
            <a:custGeom>
              <a:rect b="b" l="l" r="r" t="t"/>
              <a:pathLst>
                <a:path extrusionOk="0" h="540" w="642">
                  <a:moveTo>
                    <a:pt x="423" y="119"/>
                  </a:moveTo>
                  <a:cubicBezTo>
                    <a:pt x="217" y="119"/>
                    <a:pt x="217" y="119"/>
                    <a:pt x="217" y="119"/>
                  </a:cubicBezTo>
                  <a:cubicBezTo>
                    <a:pt x="217" y="337"/>
                    <a:pt x="217" y="337"/>
                    <a:pt x="217" y="337"/>
                  </a:cubicBezTo>
                  <a:cubicBezTo>
                    <a:pt x="0" y="337"/>
                    <a:pt x="0" y="337"/>
                    <a:pt x="0" y="337"/>
                  </a:cubicBezTo>
                  <a:cubicBezTo>
                    <a:pt x="3" y="365"/>
                    <a:pt x="12" y="425"/>
                    <a:pt x="49" y="473"/>
                  </a:cubicBezTo>
                  <a:cubicBezTo>
                    <a:pt x="98" y="536"/>
                    <a:pt x="156" y="540"/>
                    <a:pt x="162" y="540"/>
                  </a:cubicBezTo>
                  <a:cubicBezTo>
                    <a:pt x="435" y="507"/>
                    <a:pt x="641" y="275"/>
                    <a:pt x="642" y="0"/>
                  </a:cubicBezTo>
                  <a:cubicBezTo>
                    <a:pt x="629" y="24"/>
                    <a:pt x="610" y="45"/>
                    <a:pt x="586" y="64"/>
                  </a:cubicBezTo>
                  <a:cubicBezTo>
                    <a:pt x="517" y="117"/>
                    <a:pt x="427" y="119"/>
                    <a:pt x="423" y="119"/>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206" name="Google Shape;1206;p44"/>
          <p:cNvGrpSpPr/>
          <p:nvPr/>
        </p:nvGrpSpPr>
        <p:grpSpPr>
          <a:xfrm>
            <a:off x="2520481" y="2257393"/>
            <a:ext cx="303698" cy="445825"/>
            <a:chOff x="655600" y="3183978"/>
            <a:chExt cx="490627" cy="720234"/>
          </a:xfrm>
        </p:grpSpPr>
        <p:sp>
          <p:nvSpPr>
            <p:cNvPr id="1207" name="Google Shape;1207;p44"/>
            <p:cNvSpPr/>
            <p:nvPr/>
          </p:nvSpPr>
          <p:spPr>
            <a:xfrm>
              <a:off x="781315" y="3461564"/>
              <a:ext cx="274086" cy="162243"/>
            </a:xfrm>
            <a:custGeom>
              <a:rect b="b" l="l" r="r" t="t"/>
              <a:pathLst>
                <a:path extrusionOk="0" h="302" w="513">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08" name="Google Shape;1208;p44"/>
            <p:cNvSpPr/>
            <p:nvPr/>
          </p:nvSpPr>
          <p:spPr>
            <a:xfrm>
              <a:off x="850087" y="3183978"/>
              <a:ext cx="259850" cy="244775"/>
            </a:xfrm>
            <a:custGeom>
              <a:rect b="b" l="l" r="r" t="t"/>
              <a:pathLst>
                <a:path extrusionOk="0" h="456" w="486">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09" name="Google Shape;1209;p44"/>
            <p:cNvSpPr/>
            <p:nvPr/>
          </p:nvSpPr>
          <p:spPr>
            <a:xfrm>
              <a:off x="655600" y="3264496"/>
              <a:ext cx="213333" cy="294294"/>
            </a:xfrm>
            <a:custGeom>
              <a:rect b="b" l="l" r="r" t="t"/>
              <a:pathLst>
                <a:path extrusionOk="0" h="548" w="399">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10" name="Google Shape;1210;p44"/>
            <p:cNvSpPr/>
            <p:nvPr/>
          </p:nvSpPr>
          <p:spPr>
            <a:xfrm>
              <a:off x="673846" y="3654405"/>
              <a:ext cx="303960" cy="249807"/>
            </a:xfrm>
            <a:custGeom>
              <a:rect b="b" l="l" r="r" t="t"/>
              <a:pathLst>
                <a:path extrusionOk="0" h="465" w="569">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11" name="Google Shape;1211;p44"/>
            <p:cNvSpPr/>
            <p:nvPr/>
          </p:nvSpPr>
          <p:spPr>
            <a:xfrm>
              <a:off x="959159" y="3535238"/>
              <a:ext cx="187068" cy="287248"/>
            </a:xfrm>
            <a:custGeom>
              <a:rect b="b" l="l" r="r" t="t"/>
              <a:pathLst>
                <a:path extrusionOk="0" h="535" w="35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212" name="Google Shape;1212;p44"/>
          <p:cNvGrpSpPr/>
          <p:nvPr/>
        </p:nvGrpSpPr>
        <p:grpSpPr>
          <a:xfrm>
            <a:off x="7213443" y="2257509"/>
            <a:ext cx="189785" cy="445592"/>
            <a:chOff x="8011692" y="3184166"/>
            <a:chExt cx="306600" cy="719859"/>
          </a:xfrm>
        </p:grpSpPr>
        <p:sp>
          <p:nvSpPr>
            <p:cNvPr id="1213" name="Google Shape;1213;p44"/>
            <p:cNvSpPr/>
            <p:nvPr/>
          </p:nvSpPr>
          <p:spPr>
            <a:xfrm>
              <a:off x="8011692" y="3885096"/>
              <a:ext cx="306496" cy="18928"/>
            </a:xfrm>
            <a:custGeom>
              <a:rect b="b" l="l" r="r" t="t"/>
              <a:pathLst>
                <a:path extrusionOk="0" h="35" w="569">
                  <a:moveTo>
                    <a:pt x="569" y="13"/>
                  </a:moveTo>
                  <a:cubicBezTo>
                    <a:pt x="569" y="19"/>
                    <a:pt x="562" y="23"/>
                    <a:pt x="554" y="24"/>
                  </a:cubicBezTo>
                  <a:cubicBezTo>
                    <a:pt x="520" y="28"/>
                    <a:pt x="430" y="35"/>
                    <a:pt x="284" y="35"/>
                  </a:cubicBezTo>
                  <a:cubicBezTo>
                    <a:pt x="134" y="35"/>
                    <a:pt x="47" y="28"/>
                    <a:pt x="14" y="24"/>
                  </a:cubicBezTo>
                  <a:cubicBezTo>
                    <a:pt x="6" y="23"/>
                    <a:pt x="0" y="19"/>
                    <a:pt x="0" y="13"/>
                  </a:cubicBezTo>
                  <a:cubicBezTo>
                    <a:pt x="0" y="0"/>
                    <a:pt x="0" y="0"/>
                    <a:pt x="0" y="0"/>
                  </a:cubicBezTo>
                  <a:cubicBezTo>
                    <a:pt x="569" y="0"/>
                    <a:pt x="569" y="0"/>
                    <a:pt x="569" y="0"/>
                  </a:cubicBezTo>
                  <a:lnTo>
                    <a:pt x="569" y="13"/>
                  </a:lnTo>
                  <a:close/>
                </a:path>
              </a:pathLst>
            </a:custGeom>
            <a:solidFill>
              <a:schemeClr val="dk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14" name="Google Shape;1214;p44"/>
            <p:cNvSpPr/>
            <p:nvPr/>
          </p:nvSpPr>
          <p:spPr>
            <a:xfrm>
              <a:off x="8011692" y="3184166"/>
              <a:ext cx="306496" cy="40025"/>
            </a:xfrm>
            <a:custGeom>
              <a:rect b="b" l="l" r="r" t="t"/>
              <a:pathLst>
                <a:path extrusionOk="0" h="74" w="569">
                  <a:moveTo>
                    <a:pt x="372" y="32"/>
                  </a:moveTo>
                  <a:cubicBezTo>
                    <a:pt x="372" y="24"/>
                    <a:pt x="372" y="24"/>
                    <a:pt x="372" y="24"/>
                  </a:cubicBezTo>
                  <a:cubicBezTo>
                    <a:pt x="372" y="14"/>
                    <a:pt x="360" y="6"/>
                    <a:pt x="345" y="4"/>
                  </a:cubicBezTo>
                  <a:cubicBezTo>
                    <a:pt x="325" y="2"/>
                    <a:pt x="316" y="0"/>
                    <a:pt x="287" y="0"/>
                  </a:cubicBezTo>
                  <a:cubicBezTo>
                    <a:pt x="255" y="0"/>
                    <a:pt x="247" y="2"/>
                    <a:pt x="228" y="4"/>
                  </a:cubicBezTo>
                  <a:cubicBezTo>
                    <a:pt x="212" y="5"/>
                    <a:pt x="201" y="14"/>
                    <a:pt x="201" y="24"/>
                  </a:cubicBezTo>
                  <a:cubicBezTo>
                    <a:pt x="201" y="32"/>
                    <a:pt x="201" y="32"/>
                    <a:pt x="201" y="32"/>
                  </a:cubicBezTo>
                  <a:cubicBezTo>
                    <a:pt x="201" y="36"/>
                    <a:pt x="195" y="40"/>
                    <a:pt x="188" y="41"/>
                  </a:cubicBezTo>
                  <a:cubicBezTo>
                    <a:pt x="108" y="43"/>
                    <a:pt x="36" y="48"/>
                    <a:pt x="13" y="50"/>
                  </a:cubicBezTo>
                  <a:cubicBezTo>
                    <a:pt x="6" y="51"/>
                    <a:pt x="0" y="55"/>
                    <a:pt x="0" y="60"/>
                  </a:cubicBezTo>
                  <a:cubicBezTo>
                    <a:pt x="0" y="74"/>
                    <a:pt x="0" y="74"/>
                    <a:pt x="0" y="74"/>
                  </a:cubicBezTo>
                  <a:cubicBezTo>
                    <a:pt x="569" y="74"/>
                    <a:pt x="569" y="74"/>
                    <a:pt x="569" y="74"/>
                  </a:cubicBezTo>
                  <a:cubicBezTo>
                    <a:pt x="569" y="60"/>
                    <a:pt x="569" y="60"/>
                    <a:pt x="569" y="60"/>
                  </a:cubicBezTo>
                  <a:cubicBezTo>
                    <a:pt x="569" y="55"/>
                    <a:pt x="563" y="51"/>
                    <a:pt x="555" y="50"/>
                  </a:cubicBezTo>
                  <a:cubicBezTo>
                    <a:pt x="533" y="47"/>
                    <a:pt x="464" y="43"/>
                    <a:pt x="385" y="41"/>
                  </a:cubicBezTo>
                  <a:cubicBezTo>
                    <a:pt x="378" y="40"/>
                    <a:pt x="372" y="36"/>
                    <a:pt x="372" y="32"/>
                  </a:cubicBezTo>
                  <a:close/>
                </a:path>
              </a:pathLst>
            </a:custGeom>
            <a:solidFill>
              <a:schemeClr val="dk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15" name="Google Shape;1215;p44"/>
            <p:cNvSpPr txBox="1"/>
            <p:nvPr/>
          </p:nvSpPr>
          <p:spPr>
            <a:xfrm>
              <a:off x="8011692" y="3395332"/>
              <a:ext cx="306600" cy="157200"/>
            </a:xfrm>
            <a:prstGeom prst="rect">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16" name="Google Shape;1216;p44"/>
            <p:cNvSpPr txBox="1"/>
            <p:nvPr/>
          </p:nvSpPr>
          <p:spPr>
            <a:xfrm>
              <a:off x="8011692" y="3231683"/>
              <a:ext cx="306600" cy="159300"/>
            </a:xfrm>
            <a:prstGeom prst="rect">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17" name="Google Shape;1217;p44"/>
            <p:cNvSpPr txBox="1"/>
            <p:nvPr/>
          </p:nvSpPr>
          <p:spPr>
            <a:xfrm>
              <a:off x="8011692" y="3718293"/>
              <a:ext cx="306600" cy="159300"/>
            </a:xfrm>
            <a:prstGeom prst="rect">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18" name="Google Shape;1218;p44"/>
            <p:cNvSpPr txBox="1"/>
            <p:nvPr/>
          </p:nvSpPr>
          <p:spPr>
            <a:xfrm>
              <a:off x="8011692" y="3556812"/>
              <a:ext cx="306600" cy="157200"/>
            </a:xfrm>
            <a:prstGeom prst="rect">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grpSp>
      <p:grpSp>
        <p:nvGrpSpPr>
          <p:cNvPr id="1219" name="Google Shape;1219;p44"/>
          <p:cNvGrpSpPr/>
          <p:nvPr/>
        </p:nvGrpSpPr>
        <p:grpSpPr>
          <a:xfrm>
            <a:off x="7648230" y="2257259"/>
            <a:ext cx="246199" cy="445516"/>
            <a:chOff x="4556125" y="630237"/>
            <a:chExt cx="3081338" cy="5568950"/>
          </a:xfrm>
        </p:grpSpPr>
        <p:sp>
          <p:nvSpPr>
            <p:cNvPr id="1220" name="Google Shape;1220;p44"/>
            <p:cNvSpPr/>
            <p:nvPr/>
          </p:nvSpPr>
          <p:spPr>
            <a:xfrm>
              <a:off x="4756150" y="630237"/>
              <a:ext cx="2397126" cy="1016000"/>
            </a:xfrm>
            <a:custGeom>
              <a:rect b="b" l="l" r="r" t="t"/>
              <a:pathLst>
                <a:path extrusionOk="0" h="233" w="550">
                  <a:moveTo>
                    <a:pt x="88" y="233"/>
                  </a:moveTo>
                  <a:cubicBezTo>
                    <a:pt x="49" y="233"/>
                    <a:pt x="14" y="205"/>
                    <a:pt x="7" y="165"/>
                  </a:cubicBezTo>
                  <a:cubicBezTo>
                    <a:pt x="0" y="120"/>
                    <a:pt x="30" y="78"/>
                    <a:pt x="74" y="71"/>
                  </a:cubicBezTo>
                  <a:cubicBezTo>
                    <a:pt x="448" y="8"/>
                    <a:pt x="448" y="8"/>
                    <a:pt x="448" y="8"/>
                  </a:cubicBezTo>
                  <a:cubicBezTo>
                    <a:pt x="492" y="0"/>
                    <a:pt x="535" y="30"/>
                    <a:pt x="542" y="75"/>
                  </a:cubicBezTo>
                  <a:cubicBezTo>
                    <a:pt x="550" y="120"/>
                    <a:pt x="520" y="162"/>
                    <a:pt x="475" y="169"/>
                  </a:cubicBezTo>
                  <a:cubicBezTo>
                    <a:pt x="102" y="232"/>
                    <a:pt x="102" y="232"/>
                    <a:pt x="102" y="232"/>
                  </a:cubicBezTo>
                  <a:cubicBezTo>
                    <a:pt x="97" y="233"/>
                    <a:pt x="92" y="233"/>
                    <a:pt x="88" y="233"/>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21" name="Google Shape;1221;p44"/>
            <p:cNvSpPr/>
            <p:nvPr/>
          </p:nvSpPr>
          <p:spPr>
            <a:xfrm>
              <a:off x="4556125" y="1357312"/>
              <a:ext cx="3081338" cy="1135062"/>
            </a:xfrm>
            <a:custGeom>
              <a:rect b="b" l="l" r="r" t="t"/>
              <a:pathLst>
                <a:path extrusionOk="0" h="260" w="707">
                  <a:moveTo>
                    <a:pt x="88" y="260"/>
                  </a:moveTo>
                  <a:cubicBezTo>
                    <a:pt x="49" y="260"/>
                    <a:pt x="14" y="232"/>
                    <a:pt x="7" y="192"/>
                  </a:cubicBezTo>
                  <a:cubicBezTo>
                    <a:pt x="0" y="147"/>
                    <a:pt x="30" y="105"/>
                    <a:pt x="74" y="97"/>
                  </a:cubicBezTo>
                  <a:cubicBezTo>
                    <a:pt x="605" y="7"/>
                    <a:pt x="605" y="7"/>
                    <a:pt x="605" y="7"/>
                  </a:cubicBezTo>
                  <a:cubicBezTo>
                    <a:pt x="649" y="0"/>
                    <a:pt x="692" y="30"/>
                    <a:pt x="699" y="75"/>
                  </a:cubicBezTo>
                  <a:cubicBezTo>
                    <a:pt x="707" y="119"/>
                    <a:pt x="677" y="161"/>
                    <a:pt x="632" y="169"/>
                  </a:cubicBezTo>
                  <a:cubicBezTo>
                    <a:pt x="102" y="259"/>
                    <a:pt x="102" y="259"/>
                    <a:pt x="102" y="259"/>
                  </a:cubicBezTo>
                  <a:cubicBezTo>
                    <a:pt x="97" y="260"/>
                    <a:pt x="93" y="260"/>
                    <a:pt x="88" y="26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22" name="Google Shape;1222;p44"/>
            <p:cNvSpPr/>
            <p:nvPr/>
          </p:nvSpPr>
          <p:spPr>
            <a:xfrm>
              <a:off x="4556125" y="2168525"/>
              <a:ext cx="3081338" cy="1139825"/>
            </a:xfrm>
            <a:custGeom>
              <a:rect b="b" l="l" r="r" t="t"/>
              <a:pathLst>
                <a:path extrusionOk="0" h="261" w="707">
                  <a:moveTo>
                    <a:pt x="88" y="261"/>
                  </a:moveTo>
                  <a:cubicBezTo>
                    <a:pt x="49" y="261"/>
                    <a:pt x="14" y="232"/>
                    <a:pt x="7" y="192"/>
                  </a:cubicBezTo>
                  <a:cubicBezTo>
                    <a:pt x="0" y="148"/>
                    <a:pt x="30" y="105"/>
                    <a:pt x="74" y="98"/>
                  </a:cubicBezTo>
                  <a:cubicBezTo>
                    <a:pt x="605" y="8"/>
                    <a:pt x="605" y="8"/>
                    <a:pt x="605" y="8"/>
                  </a:cubicBezTo>
                  <a:cubicBezTo>
                    <a:pt x="649" y="0"/>
                    <a:pt x="692" y="30"/>
                    <a:pt x="699" y="75"/>
                  </a:cubicBezTo>
                  <a:cubicBezTo>
                    <a:pt x="707" y="119"/>
                    <a:pt x="677" y="162"/>
                    <a:pt x="632" y="169"/>
                  </a:cubicBezTo>
                  <a:cubicBezTo>
                    <a:pt x="102" y="259"/>
                    <a:pt x="102" y="259"/>
                    <a:pt x="102" y="259"/>
                  </a:cubicBezTo>
                  <a:cubicBezTo>
                    <a:pt x="97" y="260"/>
                    <a:pt x="93" y="261"/>
                    <a:pt x="88" y="26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23" name="Google Shape;1223;p44"/>
            <p:cNvSpPr/>
            <p:nvPr/>
          </p:nvSpPr>
          <p:spPr>
            <a:xfrm>
              <a:off x="4556125" y="2981325"/>
              <a:ext cx="3081338" cy="1138237"/>
            </a:xfrm>
            <a:custGeom>
              <a:rect b="b" l="l" r="r" t="t"/>
              <a:pathLst>
                <a:path extrusionOk="0" h="261" w="707">
                  <a:moveTo>
                    <a:pt x="88" y="261"/>
                  </a:moveTo>
                  <a:cubicBezTo>
                    <a:pt x="49" y="261"/>
                    <a:pt x="14" y="233"/>
                    <a:pt x="7" y="193"/>
                  </a:cubicBezTo>
                  <a:cubicBezTo>
                    <a:pt x="0" y="148"/>
                    <a:pt x="30" y="106"/>
                    <a:pt x="74" y="98"/>
                  </a:cubicBezTo>
                  <a:cubicBezTo>
                    <a:pt x="605" y="8"/>
                    <a:pt x="605" y="8"/>
                    <a:pt x="605" y="8"/>
                  </a:cubicBezTo>
                  <a:cubicBezTo>
                    <a:pt x="649" y="0"/>
                    <a:pt x="692" y="31"/>
                    <a:pt x="699" y="75"/>
                  </a:cubicBezTo>
                  <a:cubicBezTo>
                    <a:pt x="707" y="120"/>
                    <a:pt x="677" y="162"/>
                    <a:pt x="632" y="170"/>
                  </a:cubicBezTo>
                  <a:cubicBezTo>
                    <a:pt x="102" y="260"/>
                    <a:pt x="102" y="260"/>
                    <a:pt x="102" y="260"/>
                  </a:cubicBezTo>
                  <a:cubicBezTo>
                    <a:pt x="97" y="261"/>
                    <a:pt x="93" y="261"/>
                    <a:pt x="88" y="261"/>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24" name="Google Shape;1224;p44"/>
            <p:cNvSpPr/>
            <p:nvPr/>
          </p:nvSpPr>
          <p:spPr>
            <a:xfrm>
              <a:off x="4830762" y="4476750"/>
              <a:ext cx="2535237" cy="1722437"/>
            </a:xfrm>
            <a:custGeom>
              <a:rect b="b" l="l" r="r" t="t"/>
              <a:pathLst>
                <a:path extrusionOk="0" h="395" w="582">
                  <a:moveTo>
                    <a:pt x="550" y="0"/>
                  </a:moveTo>
                  <a:cubicBezTo>
                    <a:pt x="32" y="0"/>
                    <a:pt x="32" y="0"/>
                    <a:pt x="32" y="0"/>
                  </a:cubicBezTo>
                  <a:cubicBezTo>
                    <a:pt x="14" y="0"/>
                    <a:pt x="0" y="14"/>
                    <a:pt x="0" y="31"/>
                  </a:cubicBezTo>
                  <a:cubicBezTo>
                    <a:pt x="0" y="54"/>
                    <a:pt x="0" y="54"/>
                    <a:pt x="0" y="54"/>
                  </a:cubicBezTo>
                  <a:cubicBezTo>
                    <a:pt x="0" y="152"/>
                    <a:pt x="72" y="234"/>
                    <a:pt x="166" y="250"/>
                  </a:cubicBezTo>
                  <a:cubicBezTo>
                    <a:pt x="164" y="253"/>
                    <a:pt x="164" y="256"/>
                    <a:pt x="164" y="259"/>
                  </a:cubicBezTo>
                  <a:cubicBezTo>
                    <a:pt x="164" y="273"/>
                    <a:pt x="175" y="284"/>
                    <a:pt x="188" y="284"/>
                  </a:cubicBezTo>
                  <a:cubicBezTo>
                    <a:pt x="190" y="284"/>
                    <a:pt x="190" y="284"/>
                    <a:pt x="190" y="284"/>
                  </a:cubicBezTo>
                  <a:cubicBezTo>
                    <a:pt x="180" y="287"/>
                    <a:pt x="173" y="296"/>
                    <a:pt x="173" y="308"/>
                  </a:cubicBezTo>
                  <a:cubicBezTo>
                    <a:pt x="173" y="321"/>
                    <a:pt x="184" y="332"/>
                    <a:pt x="197" y="332"/>
                  </a:cubicBezTo>
                  <a:cubicBezTo>
                    <a:pt x="186" y="334"/>
                    <a:pt x="177" y="344"/>
                    <a:pt x="177" y="356"/>
                  </a:cubicBezTo>
                  <a:cubicBezTo>
                    <a:pt x="177" y="370"/>
                    <a:pt x="188" y="381"/>
                    <a:pt x="202" y="381"/>
                  </a:cubicBezTo>
                  <a:cubicBezTo>
                    <a:pt x="218" y="381"/>
                    <a:pt x="218" y="381"/>
                    <a:pt x="218" y="381"/>
                  </a:cubicBezTo>
                  <a:cubicBezTo>
                    <a:pt x="232" y="390"/>
                    <a:pt x="259" y="395"/>
                    <a:pt x="289" y="395"/>
                  </a:cubicBezTo>
                  <a:cubicBezTo>
                    <a:pt x="319" y="395"/>
                    <a:pt x="346" y="390"/>
                    <a:pt x="360" y="381"/>
                  </a:cubicBezTo>
                  <a:cubicBezTo>
                    <a:pt x="379" y="381"/>
                    <a:pt x="379" y="381"/>
                    <a:pt x="379" y="381"/>
                  </a:cubicBezTo>
                  <a:cubicBezTo>
                    <a:pt x="393" y="381"/>
                    <a:pt x="404" y="370"/>
                    <a:pt x="404" y="356"/>
                  </a:cubicBezTo>
                  <a:cubicBezTo>
                    <a:pt x="404" y="344"/>
                    <a:pt x="395" y="335"/>
                    <a:pt x="384" y="332"/>
                  </a:cubicBezTo>
                  <a:cubicBezTo>
                    <a:pt x="398" y="332"/>
                    <a:pt x="409" y="321"/>
                    <a:pt x="409" y="308"/>
                  </a:cubicBezTo>
                  <a:cubicBezTo>
                    <a:pt x="409" y="296"/>
                    <a:pt x="401" y="287"/>
                    <a:pt x="391" y="284"/>
                  </a:cubicBezTo>
                  <a:cubicBezTo>
                    <a:pt x="392" y="284"/>
                    <a:pt x="392" y="284"/>
                    <a:pt x="392" y="284"/>
                  </a:cubicBezTo>
                  <a:cubicBezTo>
                    <a:pt x="406" y="284"/>
                    <a:pt x="417" y="273"/>
                    <a:pt x="417" y="259"/>
                  </a:cubicBezTo>
                  <a:cubicBezTo>
                    <a:pt x="417" y="256"/>
                    <a:pt x="416" y="253"/>
                    <a:pt x="415" y="250"/>
                  </a:cubicBezTo>
                  <a:cubicBezTo>
                    <a:pt x="510" y="234"/>
                    <a:pt x="582" y="153"/>
                    <a:pt x="582" y="54"/>
                  </a:cubicBezTo>
                  <a:cubicBezTo>
                    <a:pt x="582" y="31"/>
                    <a:pt x="582" y="31"/>
                    <a:pt x="582" y="31"/>
                  </a:cubicBezTo>
                  <a:cubicBezTo>
                    <a:pt x="582" y="14"/>
                    <a:pt x="567" y="0"/>
                    <a:pt x="550" y="0"/>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25" name="Google Shape;1225;p44"/>
            <p:cNvSpPr/>
            <p:nvPr/>
          </p:nvSpPr>
          <p:spPr>
            <a:xfrm>
              <a:off x="5078412" y="4067175"/>
              <a:ext cx="714375" cy="322262"/>
            </a:xfrm>
            <a:custGeom>
              <a:rect b="b" l="l" r="r" t="t"/>
              <a:pathLst>
                <a:path extrusionOk="0" h="74" w="164">
                  <a:moveTo>
                    <a:pt x="164" y="67"/>
                  </a:moveTo>
                  <a:cubicBezTo>
                    <a:pt x="164" y="12"/>
                    <a:pt x="164" y="12"/>
                    <a:pt x="164" y="12"/>
                  </a:cubicBezTo>
                  <a:cubicBezTo>
                    <a:pt x="164" y="5"/>
                    <a:pt x="158" y="0"/>
                    <a:pt x="152" y="1"/>
                  </a:cubicBezTo>
                  <a:cubicBezTo>
                    <a:pt x="8" y="26"/>
                    <a:pt x="8" y="26"/>
                    <a:pt x="8" y="26"/>
                  </a:cubicBezTo>
                  <a:cubicBezTo>
                    <a:pt x="4" y="27"/>
                    <a:pt x="0" y="31"/>
                    <a:pt x="0" y="36"/>
                  </a:cubicBezTo>
                  <a:cubicBezTo>
                    <a:pt x="0" y="67"/>
                    <a:pt x="0" y="67"/>
                    <a:pt x="0" y="67"/>
                  </a:cubicBezTo>
                  <a:cubicBezTo>
                    <a:pt x="0" y="71"/>
                    <a:pt x="3" y="74"/>
                    <a:pt x="8" y="74"/>
                  </a:cubicBezTo>
                  <a:cubicBezTo>
                    <a:pt x="156" y="74"/>
                    <a:pt x="156" y="74"/>
                    <a:pt x="156" y="74"/>
                  </a:cubicBezTo>
                  <a:cubicBezTo>
                    <a:pt x="160" y="74"/>
                    <a:pt x="164" y="71"/>
                    <a:pt x="164" y="67"/>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26" name="Google Shape;1226;p44"/>
            <p:cNvSpPr/>
            <p:nvPr/>
          </p:nvSpPr>
          <p:spPr>
            <a:xfrm>
              <a:off x="6389687" y="3844925"/>
              <a:ext cx="715962" cy="544512"/>
            </a:xfrm>
            <a:custGeom>
              <a:rect b="b" l="l" r="r" t="t"/>
              <a:pathLst>
                <a:path extrusionOk="0" h="125" w="164">
                  <a:moveTo>
                    <a:pt x="164" y="118"/>
                  </a:moveTo>
                  <a:cubicBezTo>
                    <a:pt x="164" y="11"/>
                    <a:pt x="164" y="11"/>
                    <a:pt x="164" y="11"/>
                  </a:cubicBezTo>
                  <a:cubicBezTo>
                    <a:pt x="164" y="5"/>
                    <a:pt x="158" y="0"/>
                    <a:pt x="152" y="1"/>
                  </a:cubicBezTo>
                  <a:cubicBezTo>
                    <a:pt x="8" y="26"/>
                    <a:pt x="8" y="26"/>
                    <a:pt x="8" y="26"/>
                  </a:cubicBezTo>
                  <a:cubicBezTo>
                    <a:pt x="3" y="26"/>
                    <a:pt x="0" y="31"/>
                    <a:pt x="0" y="36"/>
                  </a:cubicBezTo>
                  <a:cubicBezTo>
                    <a:pt x="0" y="118"/>
                    <a:pt x="0" y="118"/>
                    <a:pt x="0" y="118"/>
                  </a:cubicBezTo>
                  <a:cubicBezTo>
                    <a:pt x="0" y="122"/>
                    <a:pt x="3" y="125"/>
                    <a:pt x="8" y="125"/>
                  </a:cubicBezTo>
                  <a:cubicBezTo>
                    <a:pt x="156" y="125"/>
                    <a:pt x="156" y="125"/>
                    <a:pt x="156" y="125"/>
                  </a:cubicBezTo>
                  <a:cubicBezTo>
                    <a:pt x="160" y="125"/>
                    <a:pt x="164" y="122"/>
                    <a:pt x="164" y="118"/>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grpSp>
      <p:grpSp>
        <p:nvGrpSpPr>
          <p:cNvPr id="1227" name="Google Shape;1227;p44"/>
          <p:cNvGrpSpPr/>
          <p:nvPr/>
        </p:nvGrpSpPr>
        <p:grpSpPr>
          <a:xfrm>
            <a:off x="1829253" y="2257459"/>
            <a:ext cx="445768" cy="445697"/>
            <a:chOff x="1674084" y="3214987"/>
            <a:chExt cx="720142" cy="720027"/>
          </a:xfrm>
        </p:grpSpPr>
        <p:sp>
          <p:nvSpPr>
            <p:cNvPr id="1228" name="Google Shape;1228;p44"/>
            <p:cNvSpPr/>
            <p:nvPr/>
          </p:nvSpPr>
          <p:spPr>
            <a:xfrm>
              <a:off x="1674084" y="3354958"/>
              <a:ext cx="179880" cy="213215"/>
            </a:xfrm>
            <a:custGeom>
              <a:rect b="b" l="l" r="r" t="t"/>
              <a:pathLst>
                <a:path extrusionOk="0" h="242" w="204">
                  <a:moveTo>
                    <a:pt x="57" y="222"/>
                  </a:moveTo>
                  <a:cubicBezTo>
                    <a:pt x="57" y="214"/>
                    <a:pt x="61" y="207"/>
                    <a:pt x="67" y="202"/>
                  </a:cubicBezTo>
                  <a:cubicBezTo>
                    <a:pt x="76" y="195"/>
                    <a:pt x="88" y="191"/>
                    <a:pt x="102" y="191"/>
                  </a:cubicBezTo>
                  <a:cubicBezTo>
                    <a:pt x="116" y="191"/>
                    <a:pt x="129" y="195"/>
                    <a:pt x="137" y="202"/>
                  </a:cubicBezTo>
                  <a:cubicBezTo>
                    <a:pt x="144" y="207"/>
                    <a:pt x="147" y="214"/>
                    <a:pt x="147" y="222"/>
                  </a:cubicBezTo>
                  <a:cubicBezTo>
                    <a:pt x="147" y="230"/>
                    <a:pt x="143" y="237"/>
                    <a:pt x="137" y="242"/>
                  </a:cubicBezTo>
                  <a:cubicBezTo>
                    <a:pt x="190" y="242"/>
                    <a:pt x="190" y="242"/>
                    <a:pt x="190" y="242"/>
                  </a:cubicBezTo>
                  <a:cubicBezTo>
                    <a:pt x="198" y="242"/>
                    <a:pt x="204" y="235"/>
                    <a:pt x="204" y="227"/>
                  </a:cubicBezTo>
                  <a:cubicBezTo>
                    <a:pt x="204" y="67"/>
                    <a:pt x="204" y="67"/>
                    <a:pt x="204" y="67"/>
                  </a:cubicBezTo>
                  <a:cubicBezTo>
                    <a:pt x="204" y="59"/>
                    <a:pt x="198" y="52"/>
                    <a:pt x="190" y="52"/>
                  </a:cubicBezTo>
                  <a:cubicBezTo>
                    <a:pt x="120" y="52"/>
                    <a:pt x="120" y="52"/>
                    <a:pt x="120" y="52"/>
                  </a:cubicBezTo>
                  <a:cubicBezTo>
                    <a:pt x="118" y="51"/>
                    <a:pt x="115" y="50"/>
                    <a:pt x="115" y="47"/>
                  </a:cubicBezTo>
                  <a:cubicBezTo>
                    <a:pt x="115" y="42"/>
                    <a:pt x="115" y="37"/>
                    <a:pt x="120" y="34"/>
                  </a:cubicBezTo>
                  <a:cubicBezTo>
                    <a:pt x="122" y="32"/>
                    <a:pt x="125" y="31"/>
                    <a:pt x="128" y="30"/>
                  </a:cubicBezTo>
                  <a:cubicBezTo>
                    <a:pt x="136" y="25"/>
                    <a:pt x="137" y="14"/>
                    <a:pt x="129" y="8"/>
                  </a:cubicBezTo>
                  <a:cubicBezTo>
                    <a:pt x="122" y="2"/>
                    <a:pt x="112" y="0"/>
                    <a:pt x="102" y="0"/>
                  </a:cubicBezTo>
                  <a:cubicBezTo>
                    <a:pt x="93" y="0"/>
                    <a:pt x="82" y="2"/>
                    <a:pt x="75" y="8"/>
                  </a:cubicBezTo>
                  <a:cubicBezTo>
                    <a:pt x="68" y="14"/>
                    <a:pt x="69" y="25"/>
                    <a:pt x="77" y="30"/>
                  </a:cubicBezTo>
                  <a:cubicBezTo>
                    <a:pt x="80" y="31"/>
                    <a:pt x="82" y="32"/>
                    <a:pt x="85" y="34"/>
                  </a:cubicBezTo>
                  <a:cubicBezTo>
                    <a:pt x="89" y="37"/>
                    <a:pt x="90" y="42"/>
                    <a:pt x="89" y="47"/>
                  </a:cubicBezTo>
                  <a:cubicBezTo>
                    <a:pt x="89" y="50"/>
                    <a:pt x="87" y="51"/>
                    <a:pt x="85" y="52"/>
                  </a:cubicBezTo>
                  <a:cubicBezTo>
                    <a:pt x="15" y="52"/>
                    <a:pt x="15" y="52"/>
                    <a:pt x="15" y="52"/>
                  </a:cubicBezTo>
                  <a:cubicBezTo>
                    <a:pt x="7" y="52"/>
                    <a:pt x="0" y="59"/>
                    <a:pt x="0" y="67"/>
                  </a:cubicBezTo>
                  <a:cubicBezTo>
                    <a:pt x="0" y="227"/>
                    <a:pt x="0" y="227"/>
                    <a:pt x="0" y="227"/>
                  </a:cubicBezTo>
                  <a:cubicBezTo>
                    <a:pt x="0" y="235"/>
                    <a:pt x="7" y="242"/>
                    <a:pt x="15" y="242"/>
                  </a:cubicBezTo>
                  <a:cubicBezTo>
                    <a:pt x="68" y="242"/>
                    <a:pt x="68" y="242"/>
                    <a:pt x="68" y="242"/>
                  </a:cubicBezTo>
                  <a:cubicBezTo>
                    <a:pt x="61" y="237"/>
                    <a:pt x="57" y="230"/>
                    <a:pt x="57" y="222"/>
                  </a:cubicBezTo>
                  <a:close/>
                </a:path>
              </a:pathLst>
            </a:custGeom>
            <a:solidFill>
              <a:srgbClr val="66666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29" name="Google Shape;1229;p44"/>
            <p:cNvSpPr/>
            <p:nvPr/>
          </p:nvSpPr>
          <p:spPr>
            <a:xfrm>
              <a:off x="1674084" y="3534654"/>
              <a:ext cx="179880" cy="213525"/>
            </a:xfrm>
            <a:custGeom>
              <a:rect b="b" l="l" r="r" t="t"/>
              <a:pathLst>
                <a:path extrusionOk="0" h="242" w="204">
                  <a:moveTo>
                    <a:pt x="57" y="222"/>
                  </a:moveTo>
                  <a:cubicBezTo>
                    <a:pt x="57" y="214"/>
                    <a:pt x="61" y="207"/>
                    <a:pt x="67" y="202"/>
                  </a:cubicBezTo>
                  <a:cubicBezTo>
                    <a:pt x="76" y="195"/>
                    <a:pt x="88" y="191"/>
                    <a:pt x="102" y="191"/>
                  </a:cubicBezTo>
                  <a:cubicBezTo>
                    <a:pt x="116" y="191"/>
                    <a:pt x="129" y="195"/>
                    <a:pt x="137" y="202"/>
                  </a:cubicBezTo>
                  <a:cubicBezTo>
                    <a:pt x="144" y="207"/>
                    <a:pt x="147" y="214"/>
                    <a:pt x="147" y="222"/>
                  </a:cubicBezTo>
                  <a:cubicBezTo>
                    <a:pt x="147" y="230"/>
                    <a:pt x="143" y="237"/>
                    <a:pt x="137" y="242"/>
                  </a:cubicBezTo>
                  <a:cubicBezTo>
                    <a:pt x="190" y="242"/>
                    <a:pt x="190" y="242"/>
                    <a:pt x="190" y="242"/>
                  </a:cubicBezTo>
                  <a:cubicBezTo>
                    <a:pt x="198" y="242"/>
                    <a:pt x="204" y="236"/>
                    <a:pt x="204" y="227"/>
                  </a:cubicBezTo>
                  <a:cubicBezTo>
                    <a:pt x="204" y="67"/>
                    <a:pt x="204" y="67"/>
                    <a:pt x="204" y="67"/>
                  </a:cubicBezTo>
                  <a:cubicBezTo>
                    <a:pt x="204" y="59"/>
                    <a:pt x="198" y="53"/>
                    <a:pt x="190" y="53"/>
                  </a:cubicBezTo>
                  <a:cubicBezTo>
                    <a:pt x="120" y="53"/>
                    <a:pt x="120" y="53"/>
                    <a:pt x="120" y="53"/>
                  </a:cubicBezTo>
                  <a:cubicBezTo>
                    <a:pt x="118" y="52"/>
                    <a:pt x="115" y="50"/>
                    <a:pt x="115" y="47"/>
                  </a:cubicBezTo>
                  <a:cubicBezTo>
                    <a:pt x="115" y="42"/>
                    <a:pt x="115" y="38"/>
                    <a:pt x="120" y="34"/>
                  </a:cubicBezTo>
                  <a:cubicBezTo>
                    <a:pt x="122" y="33"/>
                    <a:pt x="125" y="31"/>
                    <a:pt x="128" y="30"/>
                  </a:cubicBezTo>
                  <a:cubicBezTo>
                    <a:pt x="136" y="25"/>
                    <a:pt x="137" y="15"/>
                    <a:pt x="129" y="9"/>
                  </a:cubicBezTo>
                  <a:cubicBezTo>
                    <a:pt x="122" y="3"/>
                    <a:pt x="112" y="0"/>
                    <a:pt x="102" y="1"/>
                  </a:cubicBezTo>
                  <a:cubicBezTo>
                    <a:pt x="93" y="0"/>
                    <a:pt x="82" y="3"/>
                    <a:pt x="75" y="9"/>
                  </a:cubicBezTo>
                  <a:cubicBezTo>
                    <a:pt x="68" y="15"/>
                    <a:pt x="69" y="25"/>
                    <a:pt x="77" y="30"/>
                  </a:cubicBezTo>
                  <a:cubicBezTo>
                    <a:pt x="80" y="31"/>
                    <a:pt x="82" y="33"/>
                    <a:pt x="85" y="34"/>
                  </a:cubicBezTo>
                  <a:cubicBezTo>
                    <a:pt x="89" y="38"/>
                    <a:pt x="90" y="42"/>
                    <a:pt x="89" y="47"/>
                  </a:cubicBezTo>
                  <a:cubicBezTo>
                    <a:pt x="89" y="50"/>
                    <a:pt x="87" y="52"/>
                    <a:pt x="85" y="53"/>
                  </a:cubicBezTo>
                  <a:cubicBezTo>
                    <a:pt x="15" y="53"/>
                    <a:pt x="15" y="53"/>
                    <a:pt x="15" y="53"/>
                  </a:cubicBezTo>
                  <a:cubicBezTo>
                    <a:pt x="7" y="53"/>
                    <a:pt x="0" y="59"/>
                    <a:pt x="0" y="67"/>
                  </a:cubicBezTo>
                  <a:cubicBezTo>
                    <a:pt x="0" y="227"/>
                    <a:pt x="0" y="227"/>
                    <a:pt x="0" y="227"/>
                  </a:cubicBezTo>
                  <a:cubicBezTo>
                    <a:pt x="0" y="236"/>
                    <a:pt x="7" y="242"/>
                    <a:pt x="15" y="242"/>
                  </a:cubicBezTo>
                  <a:cubicBezTo>
                    <a:pt x="68" y="242"/>
                    <a:pt x="68" y="242"/>
                    <a:pt x="68" y="242"/>
                  </a:cubicBezTo>
                  <a:cubicBezTo>
                    <a:pt x="61" y="237"/>
                    <a:pt x="57" y="230"/>
                    <a:pt x="57" y="222"/>
                  </a:cubicBezTo>
                  <a:close/>
                </a:path>
              </a:pathLst>
            </a:custGeom>
            <a:solidFill>
              <a:srgbClr val="B7B7B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0" name="Google Shape;1230;p44"/>
            <p:cNvSpPr/>
            <p:nvPr/>
          </p:nvSpPr>
          <p:spPr>
            <a:xfrm>
              <a:off x="1861110" y="3214987"/>
              <a:ext cx="212190" cy="179696"/>
            </a:xfrm>
            <a:custGeom>
              <a:rect b="b" l="l" r="r" t="t"/>
              <a:pathLst>
                <a:path extrusionOk="0" h="204" w="241">
                  <a:moveTo>
                    <a:pt x="20" y="57"/>
                  </a:moveTo>
                  <a:cubicBezTo>
                    <a:pt x="27" y="57"/>
                    <a:pt x="35" y="61"/>
                    <a:pt x="40" y="67"/>
                  </a:cubicBezTo>
                  <a:cubicBezTo>
                    <a:pt x="47" y="76"/>
                    <a:pt x="51" y="88"/>
                    <a:pt x="51" y="102"/>
                  </a:cubicBezTo>
                  <a:cubicBezTo>
                    <a:pt x="51" y="116"/>
                    <a:pt x="47" y="128"/>
                    <a:pt x="40" y="137"/>
                  </a:cubicBezTo>
                  <a:cubicBezTo>
                    <a:pt x="35" y="143"/>
                    <a:pt x="27" y="147"/>
                    <a:pt x="20" y="147"/>
                  </a:cubicBezTo>
                  <a:cubicBezTo>
                    <a:pt x="12" y="147"/>
                    <a:pt x="5" y="143"/>
                    <a:pt x="0" y="137"/>
                  </a:cubicBezTo>
                  <a:cubicBezTo>
                    <a:pt x="0" y="189"/>
                    <a:pt x="0" y="189"/>
                    <a:pt x="0" y="189"/>
                  </a:cubicBezTo>
                  <a:cubicBezTo>
                    <a:pt x="0" y="197"/>
                    <a:pt x="6" y="204"/>
                    <a:pt x="14" y="204"/>
                  </a:cubicBezTo>
                  <a:cubicBezTo>
                    <a:pt x="175" y="204"/>
                    <a:pt x="175" y="204"/>
                    <a:pt x="175" y="204"/>
                  </a:cubicBezTo>
                  <a:cubicBezTo>
                    <a:pt x="183" y="204"/>
                    <a:pt x="189" y="197"/>
                    <a:pt x="189" y="189"/>
                  </a:cubicBezTo>
                  <a:cubicBezTo>
                    <a:pt x="189" y="119"/>
                    <a:pt x="189" y="119"/>
                    <a:pt x="189" y="119"/>
                  </a:cubicBezTo>
                  <a:cubicBezTo>
                    <a:pt x="190" y="117"/>
                    <a:pt x="192" y="115"/>
                    <a:pt x="195" y="115"/>
                  </a:cubicBezTo>
                  <a:cubicBezTo>
                    <a:pt x="200" y="115"/>
                    <a:pt x="204" y="115"/>
                    <a:pt x="207" y="119"/>
                  </a:cubicBezTo>
                  <a:cubicBezTo>
                    <a:pt x="209" y="122"/>
                    <a:pt x="210" y="125"/>
                    <a:pt x="212" y="127"/>
                  </a:cubicBezTo>
                  <a:cubicBezTo>
                    <a:pt x="217" y="135"/>
                    <a:pt x="227" y="136"/>
                    <a:pt x="233" y="129"/>
                  </a:cubicBezTo>
                  <a:cubicBezTo>
                    <a:pt x="239" y="122"/>
                    <a:pt x="241" y="112"/>
                    <a:pt x="241" y="102"/>
                  </a:cubicBezTo>
                  <a:cubicBezTo>
                    <a:pt x="241" y="92"/>
                    <a:pt x="239" y="82"/>
                    <a:pt x="233" y="75"/>
                  </a:cubicBezTo>
                  <a:cubicBezTo>
                    <a:pt x="227" y="68"/>
                    <a:pt x="217" y="69"/>
                    <a:pt x="212" y="77"/>
                  </a:cubicBezTo>
                  <a:cubicBezTo>
                    <a:pt x="210" y="79"/>
                    <a:pt x="209" y="82"/>
                    <a:pt x="207" y="85"/>
                  </a:cubicBezTo>
                  <a:cubicBezTo>
                    <a:pt x="204" y="89"/>
                    <a:pt x="200" y="89"/>
                    <a:pt x="195" y="89"/>
                  </a:cubicBezTo>
                  <a:cubicBezTo>
                    <a:pt x="192" y="89"/>
                    <a:pt x="190" y="87"/>
                    <a:pt x="189" y="85"/>
                  </a:cubicBezTo>
                  <a:cubicBezTo>
                    <a:pt x="189" y="15"/>
                    <a:pt x="189" y="15"/>
                    <a:pt x="189" y="15"/>
                  </a:cubicBezTo>
                  <a:cubicBezTo>
                    <a:pt x="189" y="6"/>
                    <a:pt x="183" y="0"/>
                    <a:pt x="175" y="0"/>
                  </a:cubicBezTo>
                  <a:cubicBezTo>
                    <a:pt x="14" y="0"/>
                    <a:pt x="14" y="0"/>
                    <a:pt x="14" y="0"/>
                  </a:cubicBezTo>
                  <a:cubicBezTo>
                    <a:pt x="6" y="0"/>
                    <a:pt x="0" y="6"/>
                    <a:pt x="0" y="15"/>
                  </a:cubicBezTo>
                  <a:cubicBezTo>
                    <a:pt x="0" y="67"/>
                    <a:pt x="0" y="67"/>
                    <a:pt x="0" y="67"/>
                  </a:cubicBezTo>
                  <a:cubicBezTo>
                    <a:pt x="5" y="61"/>
                    <a:pt x="12" y="57"/>
                    <a:pt x="20" y="57"/>
                  </a:cubicBezTo>
                  <a:close/>
                </a:path>
              </a:pathLst>
            </a:custGeom>
            <a:solidFill>
              <a:srgbClr val="CC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1" name="Google Shape;1231;p44"/>
            <p:cNvSpPr/>
            <p:nvPr/>
          </p:nvSpPr>
          <p:spPr>
            <a:xfrm>
              <a:off x="2040679" y="3214987"/>
              <a:ext cx="213433" cy="179696"/>
            </a:xfrm>
            <a:custGeom>
              <a:rect b="b" l="l" r="r" t="t"/>
              <a:pathLst>
                <a:path extrusionOk="0" h="204" w="242">
                  <a:moveTo>
                    <a:pt x="20" y="57"/>
                  </a:moveTo>
                  <a:cubicBezTo>
                    <a:pt x="28" y="57"/>
                    <a:pt x="35" y="61"/>
                    <a:pt x="40" y="67"/>
                  </a:cubicBezTo>
                  <a:cubicBezTo>
                    <a:pt x="47" y="76"/>
                    <a:pt x="51" y="88"/>
                    <a:pt x="51" y="102"/>
                  </a:cubicBezTo>
                  <a:cubicBezTo>
                    <a:pt x="51" y="116"/>
                    <a:pt x="47" y="128"/>
                    <a:pt x="40" y="137"/>
                  </a:cubicBezTo>
                  <a:cubicBezTo>
                    <a:pt x="35" y="143"/>
                    <a:pt x="28" y="147"/>
                    <a:pt x="20" y="147"/>
                  </a:cubicBezTo>
                  <a:cubicBezTo>
                    <a:pt x="12" y="147"/>
                    <a:pt x="5" y="143"/>
                    <a:pt x="0" y="137"/>
                  </a:cubicBezTo>
                  <a:cubicBezTo>
                    <a:pt x="0" y="189"/>
                    <a:pt x="0" y="189"/>
                    <a:pt x="0" y="189"/>
                  </a:cubicBezTo>
                  <a:cubicBezTo>
                    <a:pt x="0" y="197"/>
                    <a:pt x="6" y="204"/>
                    <a:pt x="14" y="204"/>
                  </a:cubicBezTo>
                  <a:cubicBezTo>
                    <a:pt x="175" y="204"/>
                    <a:pt x="175" y="204"/>
                    <a:pt x="175" y="204"/>
                  </a:cubicBezTo>
                  <a:cubicBezTo>
                    <a:pt x="183" y="204"/>
                    <a:pt x="189" y="197"/>
                    <a:pt x="189" y="189"/>
                  </a:cubicBezTo>
                  <a:cubicBezTo>
                    <a:pt x="189" y="119"/>
                    <a:pt x="189" y="119"/>
                    <a:pt x="189" y="119"/>
                  </a:cubicBezTo>
                  <a:cubicBezTo>
                    <a:pt x="190" y="117"/>
                    <a:pt x="192" y="115"/>
                    <a:pt x="195" y="115"/>
                  </a:cubicBezTo>
                  <a:cubicBezTo>
                    <a:pt x="200" y="115"/>
                    <a:pt x="204" y="115"/>
                    <a:pt x="208" y="119"/>
                  </a:cubicBezTo>
                  <a:cubicBezTo>
                    <a:pt x="209" y="122"/>
                    <a:pt x="211" y="125"/>
                    <a:pt x="212" y="127"/>
                  </a:cubicBezTo>
                  <a:cubicBezTo>
                    <a:pt x="217" y="135"/>
                    <a:pt x="227" y="136"/>
                    <a:pt x="233" y="129"/>
                  </a:cubicBezTo>
                  <a:cubicBezTo>
                    <a:pt x="239" y="122"/>
                    <a:pt x="242" y="112"/>
                    <a:pt x="241" y="102"/>
                  </a:cubicBezTo>
                  <a:cubicBezTo>
                    <a:pt x="242" y="92"/>
                    <a:pt x="239" y="82"/>
                    <a:pt x="233" y="75"/>
                  </a:cubicBezTo>
                  <a:cubicBezTo>
                    <a:pt x="227" y="68"/>
                    <a:pt x="217" y="69"/>
                    <a:pt x="212" y="77"/>
                  </a:cubicBezTo>
                  <a:cubicBezTo>
                    <a:pt x="211" y="79"/>
                    <a:pt x="209" y="82"/>
                    <a:pt x="208" y="85"/>
                  </a:cubicBezTo>
                  <a:cubicBezTo>
                    <a:pt x="204" y="89"/>
                    <a:pt x="200" y="89"/>
                    <a:pt x="195" y="89"/>
                  </a:cubicBezTo>
                  <a:cubicBezTo>
                    <a:pt x="192" y="89"/>
                    <a:pt x="190" y="87"/>
                    <a:pt x="189" y="85"/>
                  </a:cubicBezTo>
                  <a:cubicBezTo>
                    <a:pt x="189" y="15"/>
                    <a:pt x="189" y="15"/>
                    <a:pt x="189" y="15"/>
                  </a:cubicBezTo>
                  <a:cubicBezTo>
                    <a:pt x="189" y="6"/>
                    <a:pt x="183" y="0"/>
                    <a:pt x="175" y="0"/>
                  </a:cubicBezTo>
                  <a:cubicBezTo>
                    <a:pt x="14" y="0"/>
                    <a:pt x="14" y="0"/>
                    <a:pt x="14" y="0"/>
                  </a:cubicBezTo>
                  <a:cubicBezTo>
                    <a:pt x="6" y="0"/>
                    <a:pt x="0" y="6"/>
                    <a:pt x="0" y="15"/>
                  </a:cubicBezTo>
                  <a:cubicBezTo>
                    <a:pt x="0" y="67"/>
                    <a:pt x="0" y="67"/>
                    <a:pt x="0" y="67"/>
                  </a:cubicBezTo>
                  <a:cubicBezTo>
                    <a:pt x="5" y="61"/>
                    <a:pt x="12" y="57"/>
                    <a:pt x="20" y="57"/>
                  </a:cubicBezTo>
                  <a:close/>
                </a:path>
              </a:pathLst>
            </a:custGeom>
            <a:solidFill>
              <a:srgbClr val="E6913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2" name="Google Shape;1232;p44"/>
            <p:cNvSpPr/>
            <p:nvPr/>
          </p:nvSpPr>
          <p:spPr>
            <a:xfrm>
              <a:off x="1674084" y="3714660"/>
              <a:ext cx="173666" cy="220353"/>
            </a:xfrm>
            <a:custGeom>
              <a:rect b="b" l="l" r="r" t="t"/>
              <a:pathLst>
                <a:path extrusionOk="0" h="250" w="197">
                  <a:moveTo>
                    <a:pt x="177" y="192"/>
                  </a:moveTo>
                  <a:cubicBezTo>
                    <a:pt x="169" y="192"/>
                    <a:pt x="162" y="189"/>
                    <a:pt x="157" y="183"/>
                  </a:cubicBezTo>
                  <a:cubicBezTo>
                    <a:pt x="150" y="174"/>
                    <a:pt x="146" y="161"/>
                    <a:pt x="146" y="147"/>
                  </a:cubicBezTo>
                  <a:cubicBezTo>
                    <a:pt x="146" y="134"/>
                    <a:pt x="150" y="121"/>
                    <a:pt x="157" y="112"/>
                  </a:cubicBezTo>
                  <a:cubicBezTo>
                    <a:pt x="162" y="106"/>
                    <a:pt x="169" y="103"/>
                    <a:pt x="177" y="103"/>
                  </a:cubicBezTo>
                  <a:cubicBezTo>
                    <a:pt x="185" y="103"/>
                    <a:pt x="192" y="106"/>
                    <a:pt x="197" y="113"/>
                  </a:cubicBezTo>
                  <a:cubicBezTo>
                    <a:pt x="197" y="67"/>
                    <a:pt x="197" y="67"/>
                    <a:pt x="197" y="67"/>
                  </a:cubicBezTo>
                  <a:cubicBezTo>
                    <a:pt x="197" y="59"/>
                    <a:pt x="191" y="53"/>
                    <a:pt x="182" y="53"/>
                  </a:cubicBezTo>
                  <a:cubicBezTo>
                    <a:pt x="120" y="53"/>
                    <a:pt x="120" y="53"/>
                    <a:pt x="120" y="53"/>
                  </a:cubicBezTo>
                  <a:cubicBezTo>
                    <a:pt x="118" y="52"/>
                    <a:pt x="115" y="50"/>
                    <a:pt x="115" y="47"/>
                  </a:cubicBezTo>
                  <a:cubicBezTo>
                    <a:pt x="115" y="42"/>
                    <a:pt x="115" y="38"/>
                    <a:pt x="120" y="35"/>
                  </a:cubicBezTo>
                  <a:cubicBezTo>
                    <a:pt x="122" y="33"/>
                    <a:pt x="125" y="32"/>
                    <a:pt x="128" y="30"/>
                  </a:cubicBezTo>
                  <a:cubicBezTo>
                    <a:pt x="136" y="25"/>
                    <a:pt x="137" y="15"/>
                    <a:pt x="129" y="9"/>
                  </a:cubicBezTo>
                  <a:cubicBezTo>
                    <a:pt x="122" y="3"/>
                    <a:pt x="112" y="0"/>
                    <a:pt x="102" y="1"/>
                  </a:cubicBezTo>
                  <a:cubicBezTo>
                    <a:pt x="93" y="0"/>
                    <a:pt x="82" y="3"/>
                    <a:pt x="75" y="9"/>
                  </a:cubicBezTo>
                  <a:cubicBezTo>
                    <a:pt x="68" y="15"/>
                    <a:pt x="69" y="25"/>
                    <a:pt x="77" y="30"/>
                  </a:cubicBezTo>
                  <a:cubicBezTo>
                    <a:pt x="80" y="32"/>
                    <a:pt x="82" y="33"/>
                    <a:pt x="85" y="35"/>
                  </a:cubicBezTo>
                  <a:cubicBezTo>
                    <a:pt x="89" y="38"/>
                    <a:pt x="90" y="42"/>
                    <a:pt x="89" y="47"/>
                  </a:cubicBezTo>
                  <a:cubicBezTo>
                    <a:pt x="89" y="50"/>
                    <a:pt x="87" y="52"/>
                    <a:pt x="85" y="53"/>
                  </a:cubicBezTo>
                  <a:cubicBezTo>
                    <a:pt x="15" y="53"/>
                    <a:pt x="15" y="53"/>
                    <a:pt x="15" y="53"/>
                  </a:cubicBezTo>
                  <a:cubicBezTo>
                    <a:pt x="7" y="53"/>
                    <a:pt x="0" y="59"/>
                    <a:pt x="0" y="67"/>
                  </a:cubicBezTo>
                  <a:cubicBezTo>
                    <a:pt x="0" y="235"/>
                    <a:pt x="0" y="235"/>
                    <a:pt x="0" y="235"/>
                  </a:cubicBezTo>
                  <a:cubicBezTo>
                    <a:pt x="0" y="243"/>
                    <a:pt x="7" y="250"/>
                    <a:pt x="15" y="250"/>
                  </a:cubicBezTo>
                  <a:cubicBezTo>
                    <a:pt x="182" y="250"/>
                    <a:pt x="182" y="250"/>
                    <a:pt x="182" y="250"/>
                  </a:cubicBezTo>
                  <a:cubicBezTo>
                    <a:pt x="191" y="250"/>
                    <a:pt x="197" y="243"/>
                    <a:pt x="197" y="235"/>
                  </a:cubicBezTo>
                  <a:cubicBezTo>
                    <a:pt x="197" y="182"/>
                    <a:pt x="197" y="182"/>
                    <a:pt x="197" y="182"/>
                  </a:cubicBezTo>
                  <a:cubicBezTo>
                    <a:pt x="192" y="189"/>
                    <a:pt x="185" y="192"/>
                    <a:pt x="177" y="192"/>
                  </a:cubicBezTo>
                  <a:close/>
                </a:path>
              </a:pathLst>
            </a:custGeom>
            <a:solidFill>
              <a:srgbClr val="A64D7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3" name="Google Shape;1233;p44"/>
            <p:cNvSpPr/>
            <p:nvPr/>
          </p:nvSpPr>
          <p:spPr>
            <a:xfrm>
              <a:off x="1674084" y="3214987"/>
              <a:ext cx="219646" cy="173489"/>
            </a:xfrm>
            <a:custGeom>
              <a:rect b="b" l="l" r="r" t="t"/>
              <a:pathLst>
                <a:path extrusionOk="0" h="197" w="249">
                  <a:moveTo>
                    <a:pt x="57" y="177"/>
                  </a:moveTo>
                  <a:cubicBezTo>
                    <a:pt x="57" y="169"/>
                    <a:pt x="61" y="162"/>
                    <a:pt x="67" y="157"/>
                  </a:cubicBezTo>
                  <a:cubicBezTo>
                    <a:pt x="76" y="149"/>
                    <a:pt x="88" y="146"/>
                    <a:pt x="102" y="146"/>
                  </a:cubicBezTo>
                  <a:cubicBezTo>
                    <a:pt x="116" y="146"/>
                    <a:pt x="129" y="149"/>
                    <a:pt x="137" y="157"/>
                  </a:cubicBezTo>
                  <a:cubicBezTo>
                    <a:pt x="144" y="162"/>
                    <a:pt x="147" y="169"/>
                    <a:pt x="147" y="177"/>
                  </a:cubicBezTo>
                  <a:cubicBezTo>
                    <a:pt x="147" y="185"/>
                    <a:pt x="143" y="192"/>
                    <a:pt x="137" y="197"/>
                  </a:cubicBezTo>
                  <a:cubicBezTo>
                    <a:pt x="182" y="197"/>
                    <a:pt x="182" y="197"/>
                    <a:pt x="182" y="197"/>
                  </a:cubicBezTo>
                  <a:cubicBezTo>
                    <a:pt x="191" y="197"/>
                    <a:pt x="197" y="190"/>
                    <a:pt x="197" y="182"/>
                  </a:cubicBezTo>
                  <a:cubicBezTo>
                    <a:pt x="197" y="119"/>
                    <a:pt x="197" y="119"/>
                    <a:pt x="197" y="119"/>
                  </a:cubicBezTo>
                  <a:cubicBezTo>
                    <a:pt x="198" y="117"/>
                    <a:pt x="200" y="115"/>
                    <a:pt x="202" y="115"/>
                  </a:cubicBezTo>
                  <a:cubicBezTo>
                    <a:pt x="207" y="115"/>
                    <a:pt x="212" y="115"/>
                    <a:pt x="215" y="119"/>
                  </a:cubicBezTo>
                  <a:cubicBezTo>
                    <a:pt x="217" y="122"/>
                    <a:pt x="218" y="125"/>
                    <a:pt x="220" y="127"/>
                  </a:cubicBezTo>
                  <a:cubicBezTo>
                    <a:pt x="225" y="135"/>
                    <a:pt x="235" y="136"/>
                    <a:pt x="241" y="129"/>
                  </a:cubicBezTo>
                  <a:cubicBezTo>
                    <a:pt x="247" y="122"/>
                    <a:pt x="249" y="112"/>
                    <a:pt x="249" y="102"/>
                  </a:cubicBezTo>
                  <a:cubicBezTo>
                    <a:pt x="249" y="92"/>
                    <a:pt x="247" y="82"/>
                    <a:pt x="241" y="75"/>
                  </a:cubicBezTo>
                  <a:cubicBezTo>
                    <a:pt x="235" y="68"/>
                    <a:pt x="225" y="69"/>
                    <a:pt x="220" y="77"/>
                  </a:cubicBezTo>
                  <a:cubicBezTo>
                    <a:pt x="218" y="79"/>
                    <a:pt x="217" y="82"/>
                    <a:pt x="215" y="85"/>
                  </a:cubicBezTo>
                  <a:cubicBezTo>
                    <a:pt x="212" y="89"/>
                    <a:pt x="207" y="89"/>
                    <a:pt x="202" y="89"/>
                  </a:cubicBezTo>
                  <a:cubicBezTo>
                    <a:pt x="200" y="89"/>
                    <a:pt x="198" y="87"/>
                    <a:pt x="197" y="85"/>
                  </a:cubicBezTo>
                  <a:cubicBezTo>
                    <a:pt x="197" y="15"/>
                    <a:pt x="197" y="15"/>
                    <a:pt x="197" y="15"/>
                  </a:cubicBezTo>
                  <a:cubicBezTo>
                    <a:pt x="197" y="6"/>
                    <a:pt x="191" y="0"/>
                    <a:pt x="182" y="0"/>
                  </a:cubicBezTo>
                  <a:cubicBezTo>
                    <a:pt x="15" y="0"/>
                    <a:pt x="15" y="0"/>
                    <a:pt x="15" y="0"/>
                  </a:cubicBezTo>
                  <a:cubicBezTo>
                    <a:pt x="7" y="0"/>
                    <a:pt x="0" y="6"/>
                    <a:pt x="0" y="15"/>
                  </a:cubicBezTo>
                  <a:cubicBezTo>
                    <a:pt x="0" y="182"/>
                    <a:pt x="0" y="182"/>
                    <a:pt x="0" y="182"/>
                  </a:cubicBezTo>
                  <a:cubicBezTo>
                    <a:pt x="0" y="190"/>
                    <a:pt x="7" y="197"/>
                    <a:pt x="15" y="197"/>
                  </a:cubicBezTo>
                  <a:cubicBezTo>
                    <a:pt x="68" y="197"/>
                    <a:pt x="68" y="197"/>
                    <a:pt x="68" y="197"/>
                  </a:cubicBezTo>
                  <a:cubicBezTo>
                    <a:pt x="61" y="192"/>
                    <a:pt x="57" y="185"/>
                    <a:pt x="57" y="177"/>
                  </a:cubicBezTo>
                  <a:close/>
                </a:path>
              </a:pathLst>
            </a:custGeom>
            <a:solidFill>
              <a:srgbClr val="A61C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4" name="Google Shape;1234;p44"/>
            <p:cNvSpPr/>
            <p:nvPr/>
          </p:nvSpPr>
          <p:spPr>
            <a:xfrm>
              <a:off x="1995010" y="3754076"/>
              <a:ext cx="212501" cy="180938"/>
            </a:xfrm>
            <a:custGeom>
              <a:rect b="b" l="l" r="r" t="t"/>
              <a:pathLst>
                <a:path extrusionOk="0" h="205" w="241">
                  <a:moveTo>
                    <a:pt x="221" y="147"/>
                  </a:moveTo>
                  <a:cubicBezTo>
                    <a:pt x="214" y="147"/>
                    <a:pt x="206" y="144"/>
                    <a:pt x="201" y="138"/>
                  </a:cubicBezTo>
                  <a:cubicBezTo>
                    <a:pt x="194" y="129"/>
                    <a:pt x="190" y="116"/>
                    <a:pt x="190" y="102"/>
                  </a:cubicBezTo>
                  <a:cubicBezTo>
                    <a:pt x="190" y="89"/>
                    <a:pt x="194" y="76"/>
                    <a:pt x="201" y="67"/>
                  </a:cubicBezTo>
                  <a:cubicBezTo>
                    <a:pt x="206" y="61"/>
                    <a:pt x="214" y="58"/>
                    <a:pt x="221" y="58"/>
                  </a:cubicBezTo>
                  <a:cubicBezTo>
                    <a:pt x="229" y="58"/>
                    <a:pt x="236" y="61"/>
                    <a:pt x="241" y="68"/>
                  </a:cubicBezTo>
                  <a:cubicBezTo>
                    <a:pt x="241" y="15"/>
                    <a:pt x="241" y="15"/>
                    <a:pt x="241" y="15"/>
                  </a:cubicBezTo>
                  <a:cubicBezTo>
                    <a:pt x="241" y="7"/>
                    <a:pt x="235" y="0"/>
                    <a:pt x="227" y="0"/>
                  </a:cubicBezTo>
                  <a:cubicBezTo>
                    <a:pt x="67" y="0"/>
                    <a:pt x="67" y="0"/>
                    <a:pt x="67" y="0"/>
                  </a:cubicBezTo>
                  <a:cubicBezTo>
                    <a:pt x="58" y="0"/>
                    <a:pt x="52" y="7"/>
                    <a:pt x="52" y="15"/>
                  </a:cubicBezTo>
                  <a:cubicBezTo>
                    <a:pt x="52" y="85"/>
                    <a:pt x="52" y="85"/>
                    <a:pt x="52" y="85"/>
                  </a:cubicBezTo>
                  <a:cubicBezTo>
                    <a:pt x="51" y="87"/>
                    <a:pt x="49" y="89"/>
                    <a:pt x="46" y="90"/>
                  </a:cubicBezTo>
                  <a:cubicBezTo>
                    <a:pt x="41" y="90"/>
                    <a:pt x="37" y="90"/>
                    <a:pt x="34" y="85"/>
                  </a:cubicBezTo>
                  <a:cubicBezTo>
                    <a:pt x="32" y="83"/>
                    <a:pt x="31" y="80"/>
                    <a:pt x="29" y="77"/>
                  </a:cubicBezTo>
                  <a:cubicBezTo>
                    <a:pt x="24" y="69"/>
                    <a:pt x="14" y="68"/>
                    <a:pt x="8" y="75"/>
                  </a:cubicBezTo>
                  <a:cubicBezTo>
                    <a:pt x="2" y="83"/>
                    <a:pt x="0" y="93"/>
                    <a:pt x="0" y="102"/>
                  </a:cubicBezTo>
                  <a:cubicBezTo>
                    <a:pt x="0" y="112"/>
                    <a:pt x="2" y="122"/>
                    <a:pt x="8" y="129"/>
                  </a:cubicBezTo>
                  <a:cubicBezTo>
                    <a:pt x="14" y="137"/>
                    <a:pt x="24" y="136"/>
                    <a:pt x="29" y="128"/>
                  </a:cubicBezTo>
                  <a:cubicBezTo>
                    <a:pt x="31" y="125"/>
                    <a:pt x="32" y="122"/>
                    <a:pt x="34" y="120"/>
                  </a:cubicBezTo>
                  <a:cubicBezTo>
                    <a:pt x="37" y="115"/>
                    <a:pt x="41" y="115"/>
                    <a:pt x="46" y="115"/>
                  </a:cubicBezTo>
                  <a:cubicBezTo>
                    <a:pt x="49" y="115"/>
                    <a:pt x="51" y="118"/>
                    <a:pt x="52" y="120"/>
                  </a:cubicBezTo>
                  <a:cubicBezTo>
                    <a:pt x="52" y="190"/>
                    <a:pt x="52" y="190"/>
                    <a:pt x="52" y="190"/>
                  </a:cubicBezTo>
                  <a:cubicBezTo>
                    <a:pt x="52" y="198"/>
                    <a:pt x="58" y="205"/>
                    <a:pt x="67" y="205"/>
                  </a:cubicBezTo>
                  <a:cubicBezTo>
                    <a:pt x="227" y="205"/>
                    <a:pt x="227" y="205"/>
                    <a:pt x="227" y="205"/>
                  </a:cubicBezTo>
                  <a:cubicBezTo>
                    <a:pt x="235" y="205"/>
                    <a:pt x="241" y="198"/>
                    <a:pt x="241" y="190"/>
                  </a:cubicBezTo>
                  <a:cubicBezTo>
                    <a:pt x="241" y="137"/>
                    <a:pt x="241" y="137"/>
                    <a:pt x="241" y="137"/>
                  </a:cubicBezTo>
                  <a:cubicBezTo>
                    <a:pt x="236" y="144"/>
                    <a:pt x="229" y="147"/>
                    <a:pt x="221" y="147"/>
                  </a:cubicBezTo>
                  <a:close/>
                </a:path>
              </a:pathLst>
            </a:custGeom>
            <a:solidFill>
              <a:srgbClr val="3D85C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5" name="Google Shape;1235;p44"/>
            <p:cNvSpPr/>
            <p:nvPr/>
          </p:nvSpPr>
          <p:spPr>
            <a:xfrm>
              <a:off x="2220560" y="3214987"/>
              <a:ext cx="173666" cy="219422"/>
            </a:xfrm>
            <a:custGeom>
              <a:rect b="b" l="l" r="r" t="t"/>
              <a:pathLst>
                <a:path extrusionOk="0" h="249" w="197">
                  <a:moveTo>
                    <a:pt x="0" y="15"/>
                  </a:moveTo>
                  <a:cubicBezTo>
                    <a:pt x="0" y="67"/>
                    <a:pt x="0" y="67"/>
                    <a:pt x="0" y="67"/>
                  </a:cubicBezTo>
                  <a:cubicBezTo>
                    <a:pt x="5" y="61"/>
                    <a:pt x="12" y="57"/>
                    <a:pt x="20" y="57"/>
                  </a:cubicBezTo>
                  <a:cubicBezTo>
                    <a:pt x="28" y="57"/>
                    <a:pt x="35" y="61"/>
                    <a:pt x="40" y="67"/>
                  </a:cubicBezTo>
                  <a:cubicBezTo>
                    <a:pt x="47" y="76"/>
                    <a:pt x="51" y="88"/>
                    <a:pt x="51" y="102"/>
                  </a:cubicBezTo>
                  <a:cubicBezTo>
                    <a:pt x="51" y="116"/>
                    <a:pt x="47" y="128"/>
                    <a:pt x="40" y="137"/>
                  </a:cubicBezTo>
                  <a:cubicBezTo>
                    <a:pt x="35" y="143"/>
                    <a:pt x="28" y="147"/>
                    <a:pt x="20" y="147"/>
                  </a:cubicBezTo>
                  <a:cubicBezTo>
                    <a:pt x="12" y="147"/>
                    <a:pt x="5" y="143"/>
                    <a:pt x="0" y="137"/>
                  </a:cubicBezTo>
                  <a:cubicBezTo>
                    <a:pt x="0" y="182"/>
                    <a:pt x="0" y="182"/>
                    <a:pt x="0" y="182"/>
                  </a:cubicBezTo>
                  <a:cubicBezTo>
                    <a:pt x="0" y="190"/>
                    <a:pt x="6" y="197"/>
                    <a:pt x="15" y="197"/>
                  </a:cubicBezTo>
                  <a:cubicBezTo>
                    <a:pt x="77" y="197"/>
                    <a:pt x="77" y="197"/>
                    <a:pt x="77" y="197"/>
                  </a:cubicBezTo>
                  <a:cubicBezTo>
                    <a:pt x="80" y="198"/>
                    <a:pt x="82" y="199"/>
                    <a:pt x="82" y="202"/>
                  </a:cubicBezTo>
                  <a:cubicBezTo>
                    <a:pt x="82" y="207"/>
                    <a:pt x="82" y="212"/>
                    <a:pt x="77" y="215"/>
                  </a:cubicBezTo>
                  <a:cubicBezTo>
                    <a:pt x="75" y="217"/>
                    <a:pt x="72" y="218"/>
                    <a:pt x="69" y="219"/>
                  </a:cubicBezTo>
                  <a:cubicBezTo>
                    <a:pt x="61" y="224"/>
                    <a:pt x="60" y="235"/>
                    <a:pt x="68" y="241"/>
                  </a:cubicBezTo>
                  <a:cubicBezTo>
                    <a:pt x="75" y="247"/>
                    <a:pt x="85" y="249"/>
                    <a:pt x="95" y="249"/>
                  </a:cubicBezTo>
                  <a:cubicBezTo>
                    <a:pt x="104" y="249"/>
                    <a:pt x="115" y="247"/>
                    <a:pt x="122" y="241"/>
                  </a:cubicBezTo>
                  <a:cubicBezTo>
                    <a:pt x="129" y="235"/>
                    <a:pt x="128" y="224"/>
                    <a:pt x="120" y="219"/>
                  </a:cubicBezTo>
                  <a:cubicBezTo>
                    <a:pt x="118" y="218"/>
                    <a:pt x="115" y="217"/>
                    <a:pt x="112" y="215"/>
                  </a:cubicBezTo>
                  <a:cubicBezTo>
                    <a:pt x="108" y="212"/>
                    <a:pt x="107" y="207"/>
                    <a:pt x="108" y="202"/>
                  </a:cubicBezTo>
                  <a:cubicBezTo>
                    <a:pt x="108" y="199"/>
                    <a:pt x="110" y="198"/>
                    <a:pt x="112" y="197"/>
                  </a:cubicBezTo>
                  <a:cubicBezTo>
                    <a:pt x="182" y="197"/>
                    <a:pt x="182" y="197"/>
                    <a:pt x="182" y="197"/>
                  </a:cubicBezTo>
                  <a:cubicBezTo>
                    <a:pt x="190" y="197"/>
                    <a:pt x="197" y="190"/>
                    <a:pt x="197" y="182"/>
                  </a:cubicBezTo>
                  <a:cubicBezTo>
                    <a:pt x="197" y="15"/>
                    <a:pt x="197" y="15"/>
                    <a:pt x="197" y="15"/>
                  </a:cubicBezTo>
                  <a:cubicBezTo>
                    <a:pt x="197" y="6"/>
                    <a:pt x="190" y="0"/>
                    <a:pt x="182" y="0"/>
                  </a:cubicBezTo>
                  <a:cubicBezTo>
                    <a:pt x="15" y="0"/>
                    <a:pt x="15" y="0"/>
                    <a:pt x="15" y="0"/>
                  </a:cubicBezTo>
                  <a:cubicBezTo>
                    <a:pt x="6" y="0"/>
                    <a:pt x="0" y="6"/>
                    <a:pt x="0" y="15"/>
                  </a:cubicBezTo>
                  <a:close/>
                </a:path>
              </a:pathLst>
            </a:custGeom>
            <a:solidFill>
              <a:srgbClr val="F1C23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6" name="Google Shape;1236;p44"/>
            <p:cNvSpPr/>
            <p:nvPr/>
          </p:nvSpPr>
          <p:spPr>
            <a:xfrm>
              <a:off x="2214346" y="3400890"/>
              <a:ext cx="179880" cy="213215"/>
            </a:xfrm>
            <a:custGeom>
              <a:rect b="b" l="l" r="r" t="t"/>
              <a:pathLst>
                <a:path extrusionOk="0" h="242" w="204">
                  <a:moveTo>
                    <a:pt x="147" y="20"/>
                  </a:moveTo>
                  <a:cubicBezTo>
                    <a:pt x="147" y="28"/>
                    <a:pt x="143" y="35"/>
                    <a:pt x="137" y="40"/>
                  </a:cubicBezTo>
                  <a:cubicBezTo>
                    <a:pt x="128" y="48"/>
                    <a:pt x="116" y="51"/>
                    <a:pt x="102" y="51"/>
                  </a:cubicBezTo>
                  <a:cubicBezTo>
                    <a:pt x="88" y="51"/>
                    <a:pt x="75" y="48"/>
                    <a:pt x="67" y="40"/>
                  </a:cubicBezTo>
                  <a:cubicBezTo>
                    <a:pt x="60" y="35"/>
                    <a:pt x="57" y="28"/>
                    <a:pt x="57" y="20"/>
                  </a:cubicBezTo>
                  <a:cubicBezTo>
                    <a:pt x="57" y="12"/>
                    <a:pt x="61" y="5"/>
                    <a:pt x="67" y="0"/>
                  </a:cubicBezTo>
                  <a:cubicBezTo>
                    <a:pt x="14" y="0"/>
                    <a:pt x="14" y="0"/>
                    <a:pt x="14" y="0"/>
                  </a:cubicBezTo>
                  <a:cubicBezTo>
                    <a:pt x="6" y="0"/>
                    <a:pt x="0" y="7"/>
                    <a:pt x="0" y="15"/>
                  </a:cubicBezTo>
                  <a:cubicBezTo>
                    <a:pt x="0" y="175"/>
                    <a:pt x="0" y="175"/>
                    <a:pt x="0" y="175"/>
                  </a:cubicBezTo>
                  <a:cubicBezTo>
                    <a:pt x="0" y="183"/>
                    <a:pt x="6" y="190"/>
                    <a:pt x="14" y="190"/>
                  </a:cubicBezTo>
                  <a:cubicBezTo>
                    <a:pt x="84" y="190"/>
                    <a:pt x="84" y="190"/>
                    <a:pt x="84" y="190"/>
                  </a:cubicBezTo>
                  <a:cubicBezTo>
                    <a:pt x="87" y="191"/>
                    <a:pt x="89" y="192"/>
                    <a:pt x="89" y="195"/>
                  </a:cubicBezTo>
                  <a:cubicBezTo>
                    <a:pt x="89" y="200"/>
                    <a:pt x="89" y="205"/>
                    <a:pt x="84" y="208"/>
                  </a:cubicBezTo>
                  <a:cubicBezTo>
                    <a:pt x="82" y="210"/>
                    <a:pt x="79" y="211"/>
                    <a:pt x="76" y="212"/>
                  </a:cubicBezTo>
                  <a:cubicBezTo>
                    <a:pt x="68" y="217"/>
                    <a:pt x="67" y="228"/>
                    <a:pt x="75" y="234"/>
                  </a:cubicBezTo>
                  <a:cubicBezTo>
                    <a:pt x="82" y="240"/>
                    <a:pt x="92" y="242"/>
                    <a:pt x="102" y="242"/>
                  </a:cubicBezTo>
                  <a:cubicBezTo>
                    <a:pt x="111" y="242"/>
                    <a:pt x="122" y="240"/>
                    <a:pt x="129" y="234"/>
                  </a:cubicBezTo>
                  <a:cubicBezTo>
                    <a:pt x="136" y="228"/>
                    <a:pt x="135" y="217"/>
                    <a:pt x="127" y="212"/>
                  </a:cubicBezTo>
                  <a:cubicBezTo>
                    <a:pt x="125" y="211"/>
                    <a:pt x="122" y="210"/>
                    <a:pt x="119" y="208"/>
                  </a:cubicBezTo>
                  <a:cubicBezTo>
                    <a:pt x="115" y="205"/>
                    <a:pt x="114" y="200"/>
                    <a:pt x="115" y="195"/>
                  </a:cubicBezTo>
                  <a:cubicBezTo>
                    <a:pt x="115" y="192"/>
                    <a:pt x="117" y="191"/>
                    <a:pt x="119" y="190"/>
                  </a:cubicBezTo>
                  <a:cubicBezTo>
                    <a:pt x="189" y="190"/>
                    <a:pt x="189" y="190"/>
                    <a:pt x="189" y="190"/>
                  </a:cubicBezTo>
                  <a:cubicBezTo>
                    <a:pt x="197" y="190"/>
                    <a:pt x="204" y="183"/>
                    <a:pt x="204" y="175"/>
                  </a:cubicBezTo>
                  <a:cubicBezTo>
                    <a:pt x="204" y="15"/>
                    <a:pt x="204" y="15"/>
                    <a:pt x="204" y="15"/>
                  </a:cubicBezTo>
                  <a:cubicBezTo>
                    <a:pt x="204" y="7"/>
                    <a:pt x="197" y="0"/>
                    <a:pt x="189" y="0"/>
                  </a:cubicBezTo>
                  <a:cubicBezTo>
                    <a:pt x="137" y="0"/>
                    <a:pt x="137" y="0"/>
                    <a:pt x="137" y="0"/>
                  </a:cubicBezTo>
                  <a:cubicBezTo>
                    <a:pt x="143" y="5"/>
                    <a:pt x="147" y="12"/>
                    <a:pt x="147" y="20"/>
                  </a:cubicBez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7" name="Google Shape;1237;p44"/>
            <p:cNvSpPr/>
            <p:nvPr/>
          </p:nvSpPr>
          <p:spPr>
            <a:xfrm>
              <a:off x="1814198" y="3754076"/>
              <a:ext cx="213433" cy="180938"/>
            </a:xfrm>
            <a:custGeom>
              <a:rect b="b" l="l" r="r" t="t"/>
              <a:pathLst>
                <a:path extrusionOk="0" h="205" w="242">
                  <a:moveTo>
                    <a:pt x="222" y="147"/>
                  </a:moveTo>
                  <a:cubicBezTo>
                    <a:pt x="214" y="147"/>
                    <a:pt x="207" y="144"/>
                    <a:pt x="202" y="138"/>
                  </a:cubicBezTo>
                  <a:cubicBezTo>
                    <a:pt x="195" y="129"/>
                    <a:pt x="191" y="116"/>
                    <a:pt x="191" y="102"/>
                  </a:cubicBezTo>
                  <a:cubicBezTo>
                    <a:pt x="191" y="89"/>
                    <a:pt x="195" y="76"/>
                    <a:pt x="202" y="67"/>
                  </a:cubicBezTo>
                  <a:cubicBezTo>
                    <a:pt x="207" y="61"/>
                    <a:pt x="214" y="58"/>
                    <a:pt x="222" y="58"/>
                  </a:cubicBezTo>
                  <a:cubicBezTo>
                    <a:pt x="230" y="58"/>
                    <a:pt x="237" y="61"/>
                    <a:pt x="242" y="68"/>
                  </a:cubicBezTo>
                  <a:cubicBezTo>
                    <a:pt x="242" y="15"/>
                    <a:pt x="242" y="15"/>
                    <a:pt x="242" y="15"/>
                  </a:cubicBezTo>
                  <a:cubicBezTo>
                    <a:pt x="242" y="7"/>
                    <a:pt x="236" y="0"/>
                    <a:pt x="228" y="0"/>
                  </a:cubicBezTo>
                  <a:cubicBezTo>
                    <a:pt x="67" y="0"/>
                    <a:pt x="67" y="0"/>
                    <a:pt x="67" y="0"/>
                  </a:cubicBezTo>
                  <a:cubicBezTo>
                    <a:pt x="59" y="0"/>
                    <a:pt x="53" y="7"/>
                    <a:pt x="53" y="15"/>
                  </a:cubicBezTo>
                  <a:cubicBezTo>
                    <a:pt x="53" y="85"/>
                    <a:pt x="53" y="85"/>
                    <a:pt x="53" y="85"/>
                  </a:cubicBezTo>
                  <a:cubicBezTo>
                    <a:pt x="52" y="87"/>
                    <a:pt x="50" y="89"/>
                    <a:pt x="47" y="90"/>
                  </a:cubicBezTo>
                  <a:cubicBezTo>
                    <a:pt x="42" y="90"/>
                    <a:pt x="38" y="90"/>
                    <a:pt x="34" y="85"/>
                  </a:cubicBezTo>
                  <a:cubicBezTo>
                    <a:pt x="33" y="83"/>
                    <a:pt x="32" y="80"/>
                    <a:pt x="30" y="77"/>
                  </a:cubicBezTo>
                  <a:cubicBezTo>
                    <a:pt x="25" y="69"/>
                    <a:pt x="15" y="68"/>
                    <a:pt x="9" y="75"/>
                  </a:cubicBezTo>
                  <a:cubicBezTo>
                    <a:pt x="3" y="83"/>
                    <a:pt x="0" y="93"/>
                    <a:pt x="1" y="102"/>
                  </a:cubicBezTo>
                  <a:cubicBezTo>
                    <a:pt x="0" y="112"/>
                    <a:pt x="3" y="122"/>
                    <a:pt x="9" y="129"/>
                  </a:cubicBezTo>
                  <a:cubicBezTo>
                    <a:pt x="15" y="137"/>
                    <a:pt x="25" y="136"/>
                    <a:pt x="30" y="128"/>
                  </a:cubicBezTo>
                  <a:cubicBezTo>
                    <a:pt x="32" y="125"/>
                    <a:pt x="33" y="122"/>
                    <a:pt x="34" y="120"/>
                  </a:cubicBezTo>
                  <a:cubicBezTo>
                    <a:pt x="38" y="115"/>
                    <a:pt x="42" y="115"/>
                    <a:pt x="47" y="115"/>
                  </a:cubicBezTo>
                  <a:cubicBezTo>
                    <a:pt x="50" y="115"/>
                    <a:pt x="52" y="118"/>
                    <a:pt x="53" y="120"/>
                  </a:cubicBezTo>
                  <a:cubicBezTo>
                    <a:pt x="53" y="190"/>
                    <a:pt x="53" y="190"/>
                    <a:pt x="53" y="190"/>
                  </a:cubicBezTo>
                  <a:cubicBezTo>
                    <a:pt x="53" y="198"/>
                    <a:pt x="59" y="205"/>
                    <a:pt x="67" y="205"/>
                  </a:cubicBezTo>
                  <a:cubicBezTo>
                    <a:pt x="228" y="205"/>
                    <a:pt x="228" y="205"/>
                    <a:pt x="228" y="205"/>
                  </a:cubicBezTo>
                  <a:cubicBezTo>
                    <a:pt x="236" y="205"/>
                    <a:pt x="242" y="198"/>
                    <a:pt x="242" y="190"/>
                  </a:cubicBezTo>
                  <a:cubicBezTo>
                    <a:pt x="242" y="137"/>
                    <a:pt x="242" y="137"/>
                    <a:pt x="242" y="137"/>
                  </a:cubicBezTo>
                  <a:cubicBezTo>
                    <a:pt x="237" y="144"/>
                    <a:pt x="230" y="147"/>
                    <a:pt x="222" y="147"/>
                  </a:cubicBezTo>
                  <a:close/>
                </a:path>
              </a:pathLst>
            </a:custGeom>
            <a:solidFill>
              <a:srgbClr val="674EA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8" name="Google Shape;1238;p44"/>
            <p:cNvSpPr/>
            <p:nvPr/>
          </p:nvSpPr>
          <p:spPr>
            <a:xfrm>
              <a:off x="2214346" y="3580587"/>
              <a:ext cx="179880" cy="213215"/>
            </a:xfrm>
            <a:custGeom>
              <a:rect b="b" l="l" r="r" t="t"/>
              <a:pathLst>
                <a:path extrusionOk="0" h="242" w="204">
                  <a:moveTo>
                    <a:pt x="147" y="20"/>
                  </a:moveTo>
                  <a:cubicBezTo>
                    <a:pt x="147" y="28"/>
                    <a:pt x="143" y="35"/>
                    <a:pt x="137" y="40"/>
                  </a:cubicBezTo>
                  <a:cubicBezTo>
                    <a:pt x="128" y="48"/>
                    <a:pt x="116" y="52"/>
                    <a:pt x="102" y="51"/>
                  </a:cubicBezTo>
                  <a:cubicBezTo>
                    <a:pt x="88" y="52"/>
                    <a:pt x="75" y="48"/>
                    <a:pt x="67" y="40"/>
                  </a:cubicBezTo>
                  <a:cubicBezTo>
                    <a:pt x="60" y="35"/>
                    <a:pt x="57" y="28"/>
                    <a:pt x="57" y="20"/>
                  </a:cubicBezTo>
                  <a:cubicBezTo>
                    <a:pt x="57" y="13"/>
                    <a:pt x="61" y="5"/>
                    <a:pt x="67" y="0"/>
                  </a:cubicBezTo>
                  <a:cubicBezTo>
                    <a:pt x="14" y="0"/>
                    <a:pt x="14" y="0"/>
                    <a:pt x="14" y="0"/>
                  </a:cubicBezTo>
                  <a:cubicBezTo>
                    <a:pt x="6" y="0"/>
                    <a:pt x="0" y="7"/>
                    <a:pt x="0" y="15"/>
                  </a:cubicBezTo>
                  <a:cubicBezTo>
                    <a:pt x="0" y="175"/>
                    <a:pt x="0" y="175"/>
                    <a:pt x="0" y="175"/>
                  </a:cubicBezTo>
                  <a:cubicBezTo>
                    <a:pt x="0" y="183"/>
                    <a:pt x="6" y="190"/>
                    <a:pt x="14" y="190"/>
                  </a:cubicBezTo>
                  <a:cubicBezTo>
                    <a:pt x="84" y="190"/>
                    <a:pt x="84" y="190"/>
                    <a:pt x="84" y="190"/>
                  </a:cubicBezTo>
                  <a:cubicBezTo>
                    <a:pt x="87" y="191"/>
                    <a:pt x="89" y="193"/>
                    <a:pt x="89" y="195"/>
                  </a:cubicBezTo>
                  <a:cubicBezTo>
                    <a:pt x="89" y="200"/>
                    <a:pt x="89" y="205"/>
                    <a:pt x="84" y="208"/>
                  </a:cubicBezTo>
                  <a:cubicBezTo>
                    <a:pt x="82" y="210"/>
                    <a:pt x="79" y="211"/>
                    <a:pt x="76" y="213"/>
                  </a:cubicBezTo>
                  <a:cubicBezTo>
                    <a:pt x="68" y="218"/>
                    <a:pt x="67" y="228"/>
                    <a:pt x="75" y="234"/>
                  </a:cubicBezTo>
                  <a:cubicBezTo>
                    <a:pt x="82" y="240"/>
                    <a:pt x="92" y="242"/>
                    <a:pt x="102" y="242"/>
                  </a:cubicBezTo>
                  <a:cubicBezTo>
                    <a:pt x="111" y="242"/>
                    <a:pt x="122" y="240"/>
                    <a:pt x="129" y="234"/>
                  </a:cubicBezTo>
                  <a:cubicBezTo>
                    <a:pt x="136" y="228"/>
                    <a:pt x="135" y="218"/>
                    <a:pt x="127" y="213"/>
                  </a:cubicBezTo>
                  <a:cubicBezTo>
                    <a:pt x="125" y="211"/>
                    <a:pt x="122" y="210"/>
                    <a:pt x="119" y="208"/>
                  </a:cubicBezTo>
                  <a:cubicBezTo>
                    <a:pt x="115" y="205"/>
                    <a:pt x="114" y="200"/>
                    <a:pt x="115" y="195"/>
                  </a:cubicBezTo>
                  <a:cubicBezTo>
                    <a:pt x="115" y="193"/>
                    <a:pt x="117" y="191"/>
                    <a:pt x="119" y="190"/>
                  </a:cubicBezTo>
                  <a:cubicBezTo>
                    <a:pt x="189" y="190"/>
                    <a:pt x="189" y="190"/>
                    <a:pt x="189" y="190"/>
                  </a:cubicBezTo>
                  <a:cubicBezTo>
                    <a:pt x="197" y="190"/>
                    <a:pt x="204" y="183"/>
                    <a:pt x="204" y="175"/>
                  </a:cubicBezTo>
                  <a:cubicBezTo>
                    <a:pt x="204" y="15"/>
                    <a:pt x="204" y="15"/>
                    <a:pt x="204" y="15"/>
                  </a:cubicBezTo>
                  <a:cubicBezTo>
                    <a:pt x="204" y="7"/>
                    <a:pt x="197" y="0"/>
                    <a:pt x="189" y="0"/>
                  </a:cubicBezTo>
                  <a:cubicBezTo>
                    <a:pt x="137" y="0"/>
                    <a:pt x="137" y="0"/>
                    <a:pt x="137" y="0"/>
                  </a:cubicBezTo>
                  <a:cubicBezTo>
                    <a:pt x="143" y="5"/>
                    <a:pt x="147" y="13"/>
                    <a:pt x="147" y="20"/>
                  </a:cubicBezTo>
                  <a:close/>
                </a:path>
              </a:pathLst>
            </a:cu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39" name="Google Shape;1239;p44"/>
            <p:cNvSpPr/>
            <p:nvPr/>
          </p:nvSpPr>
          <p:spPr>
            <a:xfrm>
              <a:off x="2174890" y="3760283"/>
              <a:ext cx="219335" cy="174731"/>
            </a:xfrm>
            <a:custGeom>
              <a:rect b="b" l="l" r="r" t="t"/>
              <a:pathLst>
                <a:path extrusionOk="0" h="198" w="249">
                  <a:moveTo>
                    <a:pt x="192" y="21"/>
                  </a:moveTo>
                  <a:cubicBezTo>
                    <a:pt x="192" y="28"/>
                    <a:pt x="188" y="35"/>
                    <a:pt x="182" y="41"/>
                  </a:cubicBezTo>
                  <a:cubicBezTo>
                    <a:pt x="173" y="48"/>
                    <a:pt x="161" y="52"/>
                    <a:pt x="147" y="52"/>
                  </a:cubicBezTo>
                  <a:cubicBezTo>
                    <a:pt x="133" y="52"/>
                    <a:pt x="120" y="48"/>
                    <a:pt x="112" y="41"/>
                  </a:cubicBezTo>
                  <a:cubicBezTo>
                    <a:pt x="105" y="35"/>
                    <a:pt x="102" y="28"/>
                    <a:pt x="102" y="21"/>
                  </a:cubicBezTo>
                  <a:cubicBezTo>
                    <a:pt x="102" y="13"/>
                    <a:pt x="106" y="5"/>
                    <a:pt x="112" y="0"/>
                  </a:cubicBezTo>
                  <a:cubicBezTo>
                    <a:pt x="67" y="0"/>
                    <a:pt x="67" y="0"/>
                    <a:pt x="67" y="0"/>
                  </a:cubicBezTo>
                  <a:cubicBezTo>
                    <a:pt x="59" y="0"/>
                    <a:pt x="52" y="7"/>
                    <a:pt x="52" y="15"/>
                  </a:cubicBezTo>
                  <a:cubicBezTo>
                    <a:pt x="52" y="78"/>
                    <a:pt x="52" y="78"/>
                    <a:pt x="52" y="78"/>
                  </a:cubicBezTo>
                  <a:cubicBezTo>
                    <a:pt x="51" y="80"/>
                    <a:pt x="49" y="82"/>
                    <a:pt x="47" y="83"/>
                  </a:cubicBezTo>
                  <a:cubicBezTo>
                    <a:pt x="42" y="83"/>
                    <a:pt x="37" y="83"/>
                    <a:pt x="34" y="78"/>
                  </a:cubicBezTo>
                  <a:cubicBezTo>
                    <a:pt x="32" y="76"/>
                    <a:pt x="31" y="73"/>
                    <a:pt x="29" y="70"/>
                  </a:cubicBezTo>
                  <a:cubicBezTo>
                    <a:pt x="24" y="62"/>
                    <a:pt x="14" y="61"/>
                    <a:pt x="8" y="68"/>
                  </a:cubicBezTo>
                  <a:cubicBezTo>
                    <a:pt x="2" y="76"/>
                    <a:pt x="0" y="86"/>
                    <a:pt x="0" y="95"/>
                  </a:cubicBezTo>
                  <a:cubicBezTo>
                    <a:pt x="0" y="105"/>
                    <a:pt x="2" y="115"/>
                    <a:pt x="8" y="122"/>
                  </a:cubicBezTo>
                  <a:cubicBezTo>
                    <a:pt x="14" y="130"/>
                    <a:pt x="24" y="129"/>
                    <a:pt x="29" y="121"/>
                  </a:cubicBezTo>
                  <a:cubicBezTo>
                    <a:pt x="31" y="118"/>
                    <a:pt x="32" y="115"/>
                    <a:pt x="34" y="113"/>
                  </a:cubicBezTo>
                  <a:cubicBezTo>
                    <a:pt x="37" y="108"/>
                    <a:pt x="42" y="108"/>
                    <a:pt x="47" y="108"/>
                  </a:cubicBezTo>
                  <a:cubicBezTo>
                    <a:pt x="49" y="108"/>
                    <a:pt x="51" y="111"/>
                    <a:pt x="52" y="113"/>
                  </a:cubicBezTo>
                  <a:cubicBezTo>
                    <a:pt x="52" y="183"/>
                    <a:pt x="52" y="183"/>
                    <a:pt x="52" y="183"/>
                  </a:cubicBezTo>
                  <a:cubicBezTo>
                    <a:pt x="52" y="191"/>
                    <a:pt x="59" y="198"/>
                    <a:pt x="67" y="198"/>
                  </a:cubicBezTo>
                  <a:cubicBezTo>
                    <a:pt x="234" y="198"/>
                    <a:pt x="234" y="198"/>
                    <a:pt x="234" y="198"/>
                  </a:cubicBezTo>
                  <a:cubicBezTo>
                    <a:pt x="242" y="198"/>
                    <a:pt x="249" y="191"/>
                    <a:pt x="249" y="183"/>
                  </a:cubicBezTo>
                  <a:cubicBezTo>
                    <a:pt x="249" y="15"/>
                    <a:pt x="249" y="15"/>
                    <a:pt x="249" y="15"/>
                  </a:cubicBezTo>
                  <a:cubicBezTo>
                    <a:pt x="249" y="7"/>
                    <a:pt x="242" y="0"/>
                    <a:pt x="234" y="0"/>
                  </a:cubicBezTo>
                  <a:cubicBezTo>
                    <a:pt x="182" y="0"/>
                    <a:pt x="182" y="0"/>
                    <a:pt x="182" y="0"/>
                  </a:cubicBezTo>
                  <a:cubicBezTo>
                    <a:pt x="188" y="5"/>
                    <a:pt x="192" y="13"/>
                    <a:pt x="192" y="21"/>
                  </a:cubicBez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240" name="Google Shape;1240;p44"/>
          <p:cNvGrpSpPr/>
          <p:nvPr/>
        </p:nvGrpSpPr>
        <p:grpSpPr>
          <a:xfrm>
            <a:off x="1138094" y="2257421"/>
            <a:ext cx="445578" cy="445773"/>
            <a:chOff x="557511" y="3214925"/>
            <a:chExt cx="719836" cy="720150"/>
          </a:xfrm>
        </p:grpSpPr>
        <p:sp>
          <p:nvSpPr>
            <p:cNvPr id="1241" name="Google Shape;1241;p44"/>
            <p:cNvSpPr/>
            <p:nvPr/>
          </p:nvSpPr>
          <p:spPr>
            <a:xfrm>
              <a:off x="557511" y="3214925"/>
              <a:ext cx="434543" cy="347863"/>
            </a:xfrm>
            <a:custGeom>
              <a:rect b="b" l="l" r="r" t="t"/>
              <a:pathLst>
                <a:path extrusionOk="0" h="412" w="515">
                  <a:moveTo>
                    <a:pt x="159" y="412"/>
                  </a:moveTo>
                  <a:cubicBezTo>
                    <a:pt x="147" y="402"/>
                    <a:pt x="139" y="388"/>
                    <a:pt x="139" y="373"/>
                  </a:cubicBezTo>
                  <a:cubicBezTo>
                    <a:pt x="139" y="358"/>
                    <a:pt x="146" y="344"/>
                    <a:pt x="158" y="334"/>
                  </a:cubicBezTo>
                  <a:cubicBezTo>
                    <a:pt x="175" y="319"/>
                    <a:pt x="200" y="312"/>
                    <a:pt x="227" y="312"/>
                  </a:cubicBezTo>
                  <a:cubicBezTo>
                    <a:pt x="254" y="312"/>
                    <a:pt x="278" y="319"/>
                    <a:pt x="296" y="334"/>
                  </a:cubicBezTo>
                  <a:cubicBezTo>
                    <a:pt x="307" y="344"/>
                    <a:pt x="314" y="358"/>
                    <a:pt x="314" y="373"/>
                  </a:cubicBezTo>
                  <a:cubicBezTo>
                    <a:pt x="314" y="388"/>
                    <a:pt x="307" y="402"/>
                    <a:pt x="295" y="412"/>
                  </a:cubicBezTo>
                  <a:cubicBezTo>
                    <a:pt x="402" y="412"/>
                    <a:pt x="402" y="412"/>
                    <a:pt x="402" y="412"/>
                  </a:cubicBezTo>
                  <a:cubicBezTo>
                    <a:pt x="408" y="412"/>
                    <a:pt x="413" y="407"/>
                    <a:pt x="413" y="401"/>
                  </a:cubicBezTo>
                  <a:cubicBezTo>
                    <a:pt x="413" y="262"/>
                    <a:pt x="413" y="262"/>
                    <a:pt x="413" y="262"/>
                  </a:cubicBezTo>
                  <a:cubicBezTo>
                    <a:pt x="414" y="258"/>
                    <a:pt x="418" y="253"/>
                    <a:pt x="423" y="253"/>
                  </a:cubicBezTo>
                  <a:cubicBezTo>
                    <a:pt x="433" y="253"/>
                    <a:pt x="442" y="253"/>
                    <a:pt x="448" y="262"/>
                  </a:cubicBezTo>
                  <a:cubicBezTo>
                    <a:pt x="452" y="267"/>
                    <a:pt x="454" y="272"/>
                    <a:pt x="457" y="277"/>
                  </a:cubicBezTo>
                  <a:cubicBezTo>
                    <a:pt x="467" y="293"/>
                    <a:pt x="487" y="294"/>
                    <a:pt x="499" y="280"/>
                  </a:cubicBezTo>
                  <a:cubicBezTo>
                    <a:pt x="510" y="266"/>
                    <a:pt x="515" y="246"/>
                    <a:pt x="514" y="228"/>
                  </a:cubicBezTo>
                  <a:cubicBezTo>
                    <a:pt x="515" y="210"/>
                    <a:pt x="510" y="190"/>
                    <a:pt x="499" y="176"/>
                  </a:cubicBezTo>
                  <a:cubicBezTo>
                    <a:pt x="487" y="161"/>
                    <a:pt x="467" y="162"/>
                    <a:pt x="457" y="178"/>
                  </a:cubicBezTo>
                  <a:cubicBezTo>
                    <a:pt x="454" y="183"/>
                    <a:pt x="452" y="189"/>
                    <a:pt x="448" y="194"/>
                  </a:cubicBezTo>
                  <a:cubicBezTo>
                    <a:pt x="442" y="203"/>
                    <a:pt x="433" y="203"/>
                    <a:pt x="423" y="203"/>
                  </a:cubicBezTo>
                  <a:cubicBezTo>
                    <a:pt x="418" y="202"/>
                    <a:pt x="414" y="198"/>
                    <a:pt x="413" y="194"/>
                  </a:cubicBezTo>
                  <a:cubicBezTo>
                    <a:pt x="413" y="12"/>
                    <a:pt x="413" y="12"/>
                    <a:pt x="413" y="12"/>
                  </a:cubicBezTo>
                  <a:cubicBezTo>
                    <a:pt x="413" y="5"/>
                    <a:pt x="408" y="0"/>
                    <a:pt x="402" y="0"/>
                  </a:cubicBezTo>
                  <a:cubicBezTo>
                    <a:pt x="11" y="0"/>
                    <a:pt x="11" y="0"/>
                    <a:pt x="11" y="0"/>
                  </a:cubicBezTo>
                  <a:cubicBezTo>
                    <a:pt x="5" y="0"/>
                    <a:pt x="0" y="5"/>
                    <a:pt x="0" y="12"/>
                  </a:cubicBezTo>
                  <a:cubicBezTo>
                    <a:pt x="0" y="401"/>
                    <a:pt x="0" y="401"/>
                    <a:pt x="0" y="401"/>
                  </a:cubicBezTo>
                  <a:cubicBezTo>
                    <a:pt x="0" y="407"/>
                    <a:pt x="5" y="412"/>
                    <a:pt x="11" y="412"/>
                  </a:cubicBezTo>
                  <a:lnTo>
                    <a:pt x="159" y="412"/>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42" name="Google Shape;1242;p44"/>
            <p:cNvSpPr/>
            <p:nvPr/>
          </p:nvSpPr>
          <p:spPr>
            <a:xfrm>
              <a:off x="929646" y="3214925"/>
              <a:ext cx="347700" cy="434664"/>
            </a:xfrm>
            <a:custGeom>
              <a:rect b="b" l="l" r="r" t="t"/>
              <a:pathLst>
                <a:path extrusionOk="0" h="515" w="412">
                  <a:moveTo>
                    <a:pt x="0" y="160"/>
                  </a:moveTo>
                  <a:cubicBezTo>
                    <a:pt x="10" y="148"/>
                    <a:pt x="24" y="140"/>
                    <a:pt x="39" y="140"/>
                  </a:cubicBezTo>
                  <a:cubicBezTo>
                    <a:pt x="54" y="140"/>
                    <a:pt x="68" y="147"/>
                    <a:pt x="78" y="159"/>
                  </a:cubicBezTo>
                  <a:cubicBezTo>
                    <a:pt x="93" y="176"/>
                    <a:pt x="100" y="201"/>
                    <a:pt x="100" y="228"/>
                  </a:cubicBezTo>
                  <a:cubicBezTo>
                    <a:pt x="100" y="255"/>
                    <a:pt x="93" y="279"/>
                    <a:pt x="78" y="296"/>
                  </a:cubicBezTo>
                  <a:cubicBezTo>
                    <a:pt x="68" y="308"/>
                    <a:pt x="54" y="315"/>
                    <a:pt x="39" y="315"/>
                  </a:cubicBezTo>
                  <a:cubicBezTo>
                    <a:pt x="24" y="315"/>
                    <a:pt x="10" y="308"/>
                    <a:pt x="0" y="296"/>
                  </a:cubicBezTo>
                  <a:cubicBezTo>
                    <a:pt x="0" y="402"/>
                    <a:pt x="0" y="402"/>
                    <a:pt x="0" y="402"/>
                  </a:cubicBezTo>
                  <a:cubicBezTo>
                    <a:pt x="0" y="409"/>
                    <a:pt x="5" y="414"/>
                    <a:pt x="11" y="414"/>
                  </a:cubicBezTo>
                  <a:cubicBezTo>
                    <a:pt x="150" y="414"/>
                    <a:pt x="150" y="414"/>
                    <a:pt x="150" y="414"/>
                  </a:cubicBezTo>
                  <a:cubicBezTo>
                    <a:pt x="154" y="415"/>
                    <a:pt x="159" y="419"/>
                    <a:pt x="159" y="424"/>
                  </a:cubicBezTo>
                  <a:cubicBezTo>
                    <a:pt x="159" y="434"/>
                    <a:pt x="159" y="443"/>
                    <a:pt x="150" y="449"/>
                  </a:cubicBezTo>
                  <a:cubicBezTo>
                    <a:pt x="145" y="452"/>
                    <a:pt x="140" y="455"/>
                    <a:pt x="135" y="458"/>
                  </a:cubicBezTo>
                  <a:cubicBezTo>
                    <a:pt x="119" y="468"/>
                    <a:pt x="118" y="488"/>
                    <a:pt x="132" y="500"/>
                  </a:cubicBezTo>
                  <a:cubicBezTo>
                    <a:pt x="146" y="511"/>
                    <a:pt x="166" y="515"/>
                    <a:pt x="184" y="515"/>
                  </a:cubicBezTo>
                  <a:cubicBezTo>
                    <a:pt x="202" y="515"/>
                    <a:pt x="222" y="511"/>
                    <a:pt x="236" y="500"/>
                  </a:cubicBezTo>
                  <a:cubicBezTo>
                    <a:pt x="251" y="488"/>
                    <a:pt x="250" y="468"/>
                    <a:pt x="234" y="458"/>
                  </a:cubicBezTo>
                  <a:cubicBezTo>
                    <a:pt x="229" y="455"/>
                    <a:pt x="223" y="452"/>
                    <a:pt x="218" y="449"/>
                  </a:cubicBezTo>
                  <a:cubicBezTo>
                    <a:pt x="209" y="443"/>
                    <a:pt x="209" y="434"/>
                    <a:pt x="209" y="424"/>
                  </a:cubicBezTo>
                  <a:cubicBezTo>
                    <a:pt x="210" y="419"/>
                    <a:pt x="214" y="415"/>
                    <a:pt x="218" y="414"/>
                  </a:cubicBezTo>
                  <a:cubicBezTo>
                    <a:pt x="400" y="414"/>
                    <a:pt x="400" y="414"/>
                    <a:pt x="400" y="414"/>
                  </a:cubicBezTo>
                  <a:cubicBezTo>
                    <a:pt x="407" y="414"/>
                    <a:pt x="412" y="409"/>
                    <a:pt x="412" y="402"/>
                  </a:cubicBezTo>
                  <a:cubicBezTo>
                    <a:pt x="412" y="12"/>
                    <a:pt x="412" y="12"/>
                    <a:pt x="412" y="12"/>
                  </a:cubicBezTo>
                  <a:cubicBezTo>
                    <a:pt x="412" y="5"/>
                    <a:pt x="407" y="0"/>
                    <a:pt x="400" y="0"/>
                  </a:cubicBezTo>
                  <a:cubicBezTo>
                    <a:pt x="11" y="0"/>
                    <a:pt x="11" y="0"/>
                    <a:pt x="11" y="0"/>
                  </a:cubicBezTo>
                  <a:cubicBezTo>
                    <a:pt x="5" y="0"/>
                    <a:pt x="0" y="5"/>
                    <a:pt x="0" y="12"/>
                  </a:cubicBezTo>
                  <a:lnTo>
                    <a:pt x="0" y="16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43" name="Google Shape;1243;p44"/>
            <p:cNvSpPr/>
            <p:nvPr/>
          </p:nvSpPr>
          <p:spPr>
            <a:xfrm>
              <a:off x="557511" y="3500411"/>
              <a:ext cx="347040" cy="434664"/>
            </a:xfrm>
            <a:custGeom>
              <a:rect b="b" l="l" r="r" t="t"/>
              <a:pathLst>
                <a:path extrusionOk="0" h="515" w="411">
                  <a:moveTo>
                    <a:pt x="411" y="356"/>
                  </a:moveTo>
                  <a:cubicBezTo>
                    <a:pt x="401" y="368"/>
                    <a:pt x="387" y="376"/>
                    <a:pt x="372" y="376"/>
                  </a:cubicBezTo>
                  <a:cubicBezTo>
                    <a:pt x="357" y="376"/>
                    <a:pt x="343" y="369"/>
                    <a:pt x="333" y="357"/>
                  </a:cubicBezTo>
                  <a:cubicBezTo>
                    <a:pt x="318" y="340"/>
                    <a:pt x="311" y="315"/>
                    <a:pt x="311" y="288"/>
                  </a:cubicBezTo>
                  <a:cubicBezTo>
                    <a:pt x="311" y="261"/>
                    <a:pt x="318" y="237"/>
                    <a:pt x="333" y="219"/>
                  </a:cubicBezTo>
                  <a:cubicBezTo>
                    <a:pt x="343" y="207"/>
                    <a:pt x="357" y="201"/>
                    <a:pt x="372" y="201"/>
                  </a:cubicBezTo>
                  <a:cubicBezTo>
                    <a:pt x="387" y="201"/>
                    <a:pt x="401" y="208"/>
                    <a:pt x="411" y="220"/>
                  </a:cubicBezTo>
                  <a:cubicBezTo>
                    <a:pt x="411" y="113"/>
                    <a:pt x="411" y="113"/>
                    <a:pt x="411" y="113"/>
                  </a:cubicBezTo>
                  <a:cubicBezTo>
                    <a:pt x="411" y="107"/>
                    <a:pt x="406" y="102"/>
                    <a:pt x="400" y="102"/>
                  </a:cubicBezTo>
                  <a:cubicBezTo>
                    <a:pt x="261" y="102"/>
                    <a:pt x="261" y="102"/>
                    <a:pt x="261" y="102"/>
                  </a:cubicBezTo>
                  <a:cubicBezTo>
                    <a:pt x="257" y="100"/>
                    <a:pt x="252" y="97"/>
                    <a:pt x="252" y="92"/>
                  </a:cubicBezTo>
                  <a:cubicBezTo>
                    <a:pt x="252" y="82"/>
                    <a:pt x="252" y="73"/>
                    <a:pt x="261" y="67"/>
                  </a:cubicBezTo>
                  <a:cubicBezTo>
                    <a:pt x="266" y="63"/>
                    <a:pt x="271" y="61"/>
                    <a:pt x="276" y="58"/>
                  </a:cubicBezTo>
                  <a:cubicBezTo>
                    <a:pt x="293" y="48"/>
                    <a:pt x="294" y="28"/>
                    <a:pt x="279" y="16"/>
                  </a:cubicBezTo>
                  <a:cubicBezTo>
                    <a:pt x="265" y="5"/>
                    <a:pt x="245" y="0"/>
                    <a:pt x="227" y="1"/>
                  </a:cubicBezTo>
                  <a:cubicBezTo>
                    <a:pt x="209" y="0"/>
                    <a:pt x="189" y="5"/>
                    <a:pt x="175" y="16"/>
                  </a:cubicBezTo>
                  <a:cubicBezTo>
                    <a:pt x="160" y="28"/>
                    <a:pt x="161" y="48"/>
                    <a:pt x="177" y="58"/>
                  </a:cubicBezTo>
                  <a:cubicBezTo>
                    <a:pt x="182" y="61"/>
                    <a:pt x="188" y="63"/>
                    <a:pt x="193" y="67"/>
                  </a:cubicBezTo>
                  <a:cubicBezTo>
                    <a:pt x="202" y="73"/>
                    <a:pt x="202" y="82"/>
                    <a:pt x="202" y="92"/>
                  </a:cubicBezTo>
                  <a:cubicBezTo>
                    <a:pt x="201" y="97"/>
                    <a:pt x="197" y="100"/>
                    <a:pt x="193" y="102"/>
                  </a:cubicBezTo>
                  <a:cubicBezTo>
                    <a:pt x="11" y="102"/>
                    <a:pt x="11" y="102"/>
                    <a:pt x="11" y="102"/>
                  </a:cubicBezTo>
                  <a:cubicBezTo>
                    <a:pt x="5" y="102"/>
                    <a:pt x="0" y="107"/>
                    <a:pt x="0" y="113"/>
                  </a:cubicBezTo>
                  <a:cubicBezTo>
                    <a:pt x="0" y="504"/>
                    <a:pt x="0" y="504"/>
                    <a:pt x="0" y="504"/>
                  </a:cubicBezTo>
                  <a:cubicBezTo>
                    <a:pt x="0" y="510"/>
                    <a:pt x="5" y="515"/>
                    <a:pt x="11" y="515"/>
                  </a:cubicBezTo>
                  <a:cubicBezTo>
                    <a:pt x="400" y="515"/>
                    <a:pt x="400" y="515"/>
                    <a:pt x="400" y="515"/>
                  </a:cubicBezTo>
                  <a:cubicBezTo>
                    <a:pt x="406" y="515"/>
                    <a:pt x="411" y="510"/>
                    <a:pt x="411" y="504"/>
                  </a:cubicBezTo>
                  <a:lnTo>
                    <a:pt x="411" y="356"/>
                  </a:ln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44" name="Google Shape;1244;p44"/>
            <p:cNvSpPr/>
            <p:nvPr/>
          </p:nvSpPr>
          <p:spPr>
            <a:xfrm>
              <a:off x="842804" y="3588202"/>
              <a:ext cx="434543" cy="346873"/>
            </a:xfrm>
            <a:custGeom>
              <a:rect b="b" l="l" r="r" t="t"/>
              <a:pathLst>
                <a:path extrusionOk="0" h="411" w="515">
                  <a:moveTo>
                    <a:pt x="355" y="0"/>
                  </a:moveTo>
                  <a:cubicBezTo>
                    <a:pt x="367" y="10"/>
                    <a:pt x="375" y="24"/>
                    <a:pt x="375" y="39"/>
                  </a:cubicBezTo>
                  <a:cubicBezTo>
                    <a:pt x="375" y="54"/>
                    <a:pt x="368" y="68"/>
                    <a:pt x="356" y="78"/>
                  </a:cubicBezTo>
                  <a:cubicBezTo>
                    <a:pt x="339" y="93"/>
                    <a:pt x="314" y="100"/>
                    <a:pt x="287" y="100"/>
                  </a:cubicBezTo>
                  <a:cubicBezTo>
                    <a:pt x="260" y="100"/>
                    <a:pt x="236" y="93"/>
                    <a:pt x="219" y="78"/>
                  </a:cubicBezTo>
                  <a:cubicBezTo>
                    <a:pt x="207" y="68"/>
                    <a:pt x="200" y="54"/>
                    <a:pt x="200" y="39"/>
                  </a:cubicBezTo>
                  <a:cubicBezTo>
                    <a:pt x="200" y="24"/>
                    <a:pt x="207" y="10"/>
                    <a:pt x="219" y="0"/>
                  </a:cubicBezTo>
                  <a:cubicBezTo>
                    <a:pt x="113" y="0"/>
                    <a:pt x="113" y="0"/>
                    <a:pt x="113" y="0"/>
                  </a:cubicBezTo>
                  <a:cubicBezTo>
                    <a:pt x="106" y="0"/>
                    <a:pt x="101" y="5"/>
                    <a:pt x="101" y="11"/>
                  </a:cubicBezTo>
                  <a:cubicBezTo>
                    <a:pt x="101" y="150"/>
                    <a:pt x="101" y="150"/>
                    <a:pt x="101" y="150"/>
                  </a:cubicBezTo>
                  <a:cubicBezTo>
                    <a:pt x="100" y="154"/>
                    <a:pt x="96" y="159"/>
                    <a:pt x="91" y="159"/>
                  </a:cubicBezTo>
                  <a:cubicBezTo>
                    <a:pt x="81" y="159"/>
                    <a:pt x="72" y="159"/>
                    <a:pt x="66" y="150"/>
                  </a:cubicBezTo>
                  <a:cubicBezTo>
                    <a:pt x="63" y="145"/>
                    <a:pt x="60" y="140"/>
                    <a:pt x="57" y="135"/>
                  </a:cubicBezTo>
                  <a:cubicBezTo>
                    <a:pt x="47" y="118"/>
                    <a:pt x="27" y="117"/>
                    <a:pt x="15" y="132"/>
                  </a:cubicBezTo>
                  <a:cubicBezTo>
                    <a:pt x="4" y="146"/>
                    <a:pt x="0" y="166"/>
                    <a:pt x="0" y="184"/>
                  </a:cubicBezTo>
                  <a:cubicBezTo>
                    <a:pt x="0" y="202"/>
                    <a:pt x="4" y="222"/>
                    <a:pt x="15" y="236"/>
                  </a:cubicBezTo>
                  <a:cubicBezTo>
                    <a:pt x="27" y="251"/>
                    <a:pt x="47" y="250"/>
                    <a:pt x="57" y="234"/>
                  </a:cubicBezTo>
                  <a:cubicBezTo>
                    <a:pt x="60" y="229"/>
                    <a:pt x="63" y="223"/>
                    <a:pt x="66" y="218"/>
                  </a:cubicBezTo>
                  <a:cubicBezTo>
                    <a:pt x="72" y="209"/>
                    <a:pt x="81" y="209"/>
                    <a:pt x="91" y="209"/>
                  </a:cubicBezTo>
                  <a:cubicBezTo>
                    <a:pt x="96" y="210"/>
                    <a:pt x="100" y="214"/>
                    <a:pt x="101" y="218"/>
                  </a:cubicBezTo>
                  <a:cubicBezTo>
                    <a:pt x="101" y="400"/>
                    <a:pt x="101" y="400"/>
                    <a:pt x="101" y="400"/>
                  </a:cubicBezTo>
                  <a:cubicBezTo>
                    <a:pt x="101" y="406"/>
                    <a:pt x="106" y="411"/>
                    <a:pt x="113" y="411"/>
                  </a:cubicBezTo>
                  <a:cubicBezTo>
                    <a:pt x="503" y="411"/>
                    <a:pt x="503" y="411"/>
                    <a:pt x="503" y="411"/>
                  </a:cubicBezTo>
                  <a:cubicBezTo>
                    <a:pt x="510" y="411"/>
                    <a:pt x="515" y="406"/>
                    <a:pt x="515" y="400"/>
                  </a:cubicBezTo>
                  <a:cubicBezTo>
                    <a:pt x="515" y="11"/>
                    <a:pt x="515" y="11"/>
                    <a:pt x="515" y="11"/>
                  </a:cubicBezTo>
                  <a:cubicBezTo>
                    <a:pt x="515" y="5"/>
                    <a:pt x="510" y="0"/>
                    <a:pt x="503" y="0"/>
                  </a:cubicBezTo>
                  <a:lnTo>
                    <a:pt x="355" y="0"/>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245" name="Google Shape;1245;p44"/>
          <p:cNvGrpSpPr/>
          <p:nvPr/>
        </p:nvGrpSpPr>
        <p:grpSpPr>
          <a:xfrm>
            <a:off x="1081977" y="3693756"/>
            <a:ext cx="445905" cy="400522"/>
            <a:chOff x="1147762" y="1131887"/>
            <a:chExt cx="5137150" cy="4619626"/>
          </a:xfrm>
        </p:grpSpPr>
        <p:sp>
          <p:nvSpPr>
            <p:cNvPr id="1246" name="Google Shape;1246;p44"/>
            <p:cNvSpPr/>
            <p:nvPr/>
          </p:nvSpPr>
          <p:spPr>
            <a:xfrm>
              <a:off x="1147762" y="2425700"/>
              <a:ext cx="2505075" cy="3325813"/>
            </a:xfrm>
            <a:custGeom>
              <a:rect b="b" l="l" r="r" t="t"/>
              <a:pathLst>
                <a:path extrusionOk="0" h="751" w="566">
                  <a:moveTo>
                    <a:pt x="62" y="403"/>
                  </a:moveTo>
                  <a:cubicBezTo>
                    <a:pt x="9" y="496"/>
                    <a:pt x="0" y="584"/>
                    <a:pt x="37" y="649"/>
                  </a:cubicBezTo>
                  <a:cubicBezTo>
                    <a:pt x="75" y="715"/>
                    <a:pt x="155" y="751"/>
                    <a:pt x="263" y="751"/>
                  </a:cubicBezTo>
                  <a:cubicBezTo>
                    <a:pt x="449" y="751"/>
                    <a:pt x="449" y="751"/>
                    <a:pt x="449" y="751"/>
                  </a:cubicBezTo>
                  <a:cubicBezTo>
                    <a:pt x="413" y="733"/>
                    <a:pt x="375" y="705"/>
                    <a:pt x="351" y="658"/>
                  </a:cubicBezTo>
                  <a:cubicBezTo>
                    <a:pt x="303" y="564"/>
                    <a:pt x="352" y="480"/>
                    <a:pt x="355" y="476"/>
                  </a:cubicBezTo>
                  <a:cubicBezTo>
                    <a:pt x="370" y="450"/>
                    <a:pt x="370" y="450"/>
                    <a:pt x="370" y="450"/>
                  </a:cubicBezTo>
                  <a:cubicBezTo>
                    <a:pt x="566" y="111"/>
                    <a:pt x="566" y="111"/>
                    <a:pt x="566" y="111"/>
                  </a:cubicBezTo>
                  <a:cubicBezTo>
                    <a:pt x="555" y="92"/>
                    <a:pt x="555" y="92"/>
                    <a:pt x="555" y="92"/>
                  </a:cubicBezTo>
                  <a:cubicBezTo>
                    <a:pt x="550" y="85"/>
                    <a:pt x="487" y="0"/>
                    <a:pt x="398" y="0"/>
                  </a:cubicBezTo>
                  <a:cubicBezTo>
                    <a:pt x="310" y="0"/>
                    <a:pt x="265" y="55"/>
                    <a:pt x="249" y="79"/>
                  </a:cubicBezTo>
                  <a:lnTo>
                    <a:pt x="62" y="403"/>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47" name="Google Shape;1247;p44"/>
            <p:cNvSpPr/>
            <p:nvPr/>
          </p:nvSpPr>
          <p:spPr>
            <a:xfrm>
              <a:off x="2617787" y="3519487"/>
              <a:ext cx="3667125" cy="2232024"/>
            </a:xfrm>
            <a:custGeom>
              <a:rect b="b" l="l" r="r" t="t"/>
              <a:pathLst>
                <a:path extrusionOk="0" h="504" w="829">
                  <a:moveTo>
                    <a:pt x="766" y="156"/>
                  </a:moveTo>
                  <a:cubicBezTo>
                    <a:pt x="676" y="0"/>
                    <a:pt x="676" y="0"/>
                    <a:pt x="676" y="0"/>
                  </a:cubicBezTo>
                  <a:cubicBezTo>
                    <a:pt x="680" y="40"/>
                    <a:pt x="676" y="87"/>
                    <a:pt x="651" y="131"/>
                  </a:cubicBezTo>
                  <a:cubicBezTo>
                    <a:pt x="600" y="220"/>
                    <a:pt x="492" y="222"/>
                    <a:pt x="479" y="222"/>
                  </a:cubicBezTo>
                  <a:cubicBezTo>
                    <a:pt x="479" y="222"/>
                    <a:pt x="479" y="222"/>
                    <a:pt x="479" y="222"/>
                  </a:cubicBezTo>
                  <a:cubicBezTo>
                    <a:pt x="448" y="222"/>
                    <a:pt x="448" y="222"/>
                    <a:pt x="448" y="222"/>
                  </a:cubicBezTo>
                  <a:cubicBezTo>
                    <a:pt x="57" y="222"/>
                    <a:pt x="57" y="222"/>
                    <a:pt x="57" y="222"/>
                  </a:cubicBezTo>
                  <a:cubicBezTo>
                    <a:pt x="45" y="242"/>
                    <a:pt x="45" y="242"/>
                    <a:pt x="45" y="242"/>
                  </a:cubicBezTo>
                  <a:cubicBezTo>
                    <a:pt x="43" y="246"/>
                    <a:pt x="0" y="318"/>
                    <a:pt x="42" y="399"/>
                  </a:cubicBezTo>
                  <a:cubicBezTo>
                    <a:pt x="91" y="495"/>
                    <a:pt x="209" y="503"/>
                    <a:pt x="216" y="504"/>
                  </a:cubicBezTo>
                  <a:cubicBezTo>
                    <a:pt x="566" y="504"/>
                    <a:pt x="566" y="504"/>
                    <a:pt x="566" y="504"/>
                  </a:cubicBezTo>
                  <a:cubicBezTo>
                    <a:pt x="674" y="504"/>
                    <a:pt x="754" y="468"/>
                    <a:pt x="792" y="402"/>
                  </a:cubicBezTo>
                  <a:cubicBezTo>
                    <a:pt x="829" y="337"/>
                    <a:pt x="820" y="249"/>
                    <a:pt x="766" y="156"/>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48" name="Google Shape;1248;p44"/>
            <p:cNvSpPr/>
            <p:nvPr/>
          </p:nvSpPr>
          <p:spPr>
            <a:xfrm>
              <a:off x="2449512" y="1131887"/>
              <a:ext cx="3167061" cy="3259137"/>
            </a:xfrm>
            <a:custGeom>
              <a:rect b="b" l="l" r="r" t="t"/>
              <a:pathLst>
                <a:path extrusionOk="0" h="736" w="716">
                  <a:moveTo>
                    <a:pt x="487" y="145"/>
                  </a:moveTo>
                  <a:cubicBezTo>
                    <a:pt x="433" y="52"/>
                    <a:pt x="362" y="0"/>
                    <a:pt x="286" y="0"/>
                  </a:cubicBezTo>
                  <a:cubicBezTo>
                    <a:pt x="211" y="0"/>
                    <a:pt x="140" y="52"/>
                    <a:pt x="86" y="145"/>
                  </a:cubicBezTo>
                  <a:cubicBezTo>
                    <a:pt x="0" y="294"/>
                    <a:pt x="0" y="294"/>
                    <a:pt x="0" y="294"/>
                  </a:cubicBezTo>
                  <a:cubicBezTo>
                    <a:pt x="27" y="278"/>
                    <a:pt x="61" y="266"/>
                    <a:pt x="104" y="266"/>
                  </a:cubicBezTo>
                  <a:cubicBezTo>
                    <a:pt x="210" y="266"/>
                    <a:pt x="279" y="365"/>
                    <a:pt x="282" y="370"/>
                  </a:cubicBezTo>
                  <a:cubicBezTo>
                    <a:pt x="283" y="371"/>
                    <a:pt x="283" y="371"/>
                    <a:pt x="283" y="371"/>
                  </a:cubicBezTo>
                  <a:cubicBezTo>
                    <a:pt x="293" y="390"/>
                    <a:pt x="293" y="390"/>
                    <a:pt x="293" y="390"/>
                  </a:cubicBezTo>
                  <a:cubicBezTo>
                    <a:pt x="298" y="397"/>
                    <a:pt x="298" y="397"/>
                    <a:pt x="298" y="397"/>
                  </a:cubicBezTo>
                  <a:cubicBezTo>
                    <a:pt x="493" y="736"/>
                    <a:pt x="493" y="736"/>
                    <a:pt x="493" y="736"/>
                  </a:cubicBezTo>
                  <a:cubicBezTo>
                    <a:pt x="517" y="736"/>
                    <a:pt x="517" y="736"/>
                    <a:pt x="517" y="736"/>
                  </a:cubicBezTo>
                  <a:cubicBezTo>
                    <a:pt x="517" y="736"/>
                    <a:pt x="517" y="736"/>
                    <a:pt x="517" y="736"/>
                  </a:cubicBezTo>
                  <a:cubicBezTo>
                    <a:pt x="522" y="736"/>
                    <a:pt x="622" y="735"/>
                    <a:pt x="667" y="657"/>
                  </a:cubicBezTo>
                  <a:cubicBezTo>
                    <a:pt x="716" y="573"/>
                    <a:pt x="672" y="467"/>
                    <a:pt x="668" y="459"/>
                  </a:cubicBezTo>
                  <a:lnTo>
                    <a:pt x="487" y="14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249" name="Google Shape;1249;p44"/>
          <p:cNvGrpSpPr/>
          <p:nvPr/>
        </p:nvGrpSpPr>
        <p:grpSpPr>
          <a:xfrm>
            <a:off x="1879306" y="3687410"/>
            <a:ext cx="445901" cy="413282"/>
            <a:chOff x="1570037" y="1341437"/>
            <a:chExt cx="4943475" cy="4576762"/>
          </a:xfrm>
        </p:grpSpPr>
        <p:sp>
          <p:nvSpPr>
            <p:cNvPr id="1250" name="Google Shape;1250;p44"/>
            <p:cNvSpPr/>
            <p:nvPr/>
          </p:nvSpPr>
          <p:spPr>
            <a:xfrm>
              <a:off x="4814887" y="3284537"/>
              <a:ext cx="1673225" cy="1187450"/>
            </a:xfrm>
            <a:custGeom>
              <a:rect b="b" l="l" r="r" t="t"/>
              <a:pathLst>
                <a:path extrusionOk="0" h="270" w="381">
                  <a:moveTo>
                    <a:pt x="295" y="270"/>
                  </a:moveTo>
                  <a:cubicBezTo>
                    <a:pt x="336" y="270"/>
                    <a:pt x="381" y="237"/>
                    <a:pt x="360" y="184"/>
                  </a:cubicBezTo>
                  <a:cubicBezTo>
                    <a:pt x="360" y="184"/>
                    <a:pt x="360" y="184"/>
                    <a:pt x="360" y="184"/>
                  </a:cubicBezTo>
                  <a:cubicBezTo>
                    <a:pt x="254" y="0"/>
                    <a:pt x="254" y="0"/>
                    <a:pt x="254" y="0"/>
                  </a:cubicBezTo>
                  <a:cubicBezTo>
                    <a:pt x="6" y="142"/>
                    <a:pt x="6" y="142"/>
                    <a:pt x="6" y="142"/>
                  </a:cubicBezTo>
                  <a:cubicBezTo>
                    <a:pt x="80" y="270"/>
                    <a:pt x="80" y="270"/>
                    <a:pt x="80" y="270"/>
                  </a:cubicBezTo>
                  <a:cubicBezTo>
                    <a:pt x="0" y="270"/>
                    <a:pt x="0" y="270"/>
                    <a:pt x="0" y="270"/>
                  </a:cubicBezTo>
                  <a:cubicBezTo>
                    <a:pt x="0" y="270"/>
                    <a:pt x="0" y="270"/>
                    <a:pt x="0" y="270"/>
                  </a:cubicBezTo>
                  <a:lnTo>
                    <a:pt x="295" y="270"/>
                  </a:ln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51" name="Google Shape;1251;p44"/>
            <p:cNvSpPr/>
            <p:nvPr/>
          </p:nvSpPr>
          <p:spPr>
            <a:xfrm>
              <a:off x="2355850" y="4164012"/>
              <a:ext cx="1208087" cy="1560512"/>
            </a:xfrm>
            <a:custGeom>
              <a:rect b="b" l="l" r="r" t="t"/>
              <a:pathLst>
                <a:path extrusionOk="0" h="355" w="275">
                  <a:moveTo>
                    <a:pt x="275" y="70"/>
                  </a:moveTo>
                  <a:cubicBezTo>
                    <a:pt x="128" y="70"/>
                    <a:pt x="128" y="70"/>
                    <a:pt x="128" y="70"/>
                  </a:cubicBezTo>
                  <a:cubicBezTo>
                    <a:pt x="168" y="0"/>
                    <a:pt x="168" y="0"/>
                    <a:pt x="168" y="0"/>
                  </a:cubicBezTo>
                  <a:cubicBezTo>
                    <a:pt x="168" y="0"/>
                    <a:pt x="168" y="0"/>
                    <a:pt x="168" y="0"/>
                  </a:cubicBezTo>
                  <a:cubicBezTo>
                    <a:pt x="20" y="256"/>
                    <a:pt x="20" y="256"/>
                    <a:pt x="20" y="256"/>
                  </a:cubicBezTo>
                  <a:cubicBezTo>
                    <a:pt x="0" y="291"/>
                    <a:pt x="5" y="346"/>
                    <a:pt x="62" y="354"/>
                  </a:cubicBezTo>
                  <a:cubicBezTo>
                    <a:pt x="62" y="355"/>
                    <a:pt x="62" y="355"/>
                    <a:pt x="62" y="355"/>
                  </a:cubicBezTo>
                  <a:cubicBezTo>
                    <a:pt x="275" y="355"/>
                    <a:pt x="275" y="355"/>
                    <a:pt x="275" y="355"/>
                  </a:cubicBezTo>
                  <a:lnTo>
                    <a:pt x="275" y="70"/>
                  </a:lnTo>
                  <a:close/>
                </a:path>
              </a:pathLst>
            </a:cu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52" name="Google Shape;1252;p44"/>
            <p:cNvSpPr/>
            <p:nvPr/>
          </p:nvSpPr>
          <p:spPr>
            <a:xfrm>
              <a:off x="2636837" y="1443037"/>
              <a:ext cx="1581150" cy="1635125"/>
            </a:xfrm>
            <a:custGeom>
              <a:rect b="b" l="l" r="r" t="t"/>
              <a:pathLst>
                <a:path extrusionOk="0" h="372" w="360">
                  <a:moveTo>
                    <a:pt x="213" y="58"/>
                  </a:moveTo>
                  <a:cubicBezTo>
                    <a:pt x="192" y="23"/>
                    <a:pt x="142" y="0"/>
                    <a:pt x="106" y="45"/>
                  </a:cubicBezTo>
                  <a:cubicBezTo>
                    <a:pt x="106" y="45"/>
                    <a:pt x="106" y="45"/>
                    <a:pt x="106" y="45"/>
                  </a:cubicBezTo>
                  <a:cubicBezTo>
                    <a:pt x="0" y="229"/>
                    <a:pt x="0" y="229"/>
                    <a:pt x="0" y="229"/>
                  </a:cubicBezTo>
                  <a:cubicBezTo>
                    <a:pt x="247" y="372"/>
                    <a:pt x="247" y="372"/>
                    <a:pt x="247" y="372"/>
                  </a:cubicBezTo>
                  <a:cubicBezTo>
                    <a:pt x="320" y="246"/>
                    <a:pt x="320" y="246"/>
                    <a:pt x="320" y="246"/>
                  </a:cubicBezTo>
                  <a:cubicBezTo>
                    <a:pt x="360" y="314"/>
                    <a:pt x="360" y="314"/>
                    <a:pt x="360" y="314"/>
                  </a:cubicBezTo>
                  <a:cubicBezTo>
                    <a:pt x="360" y="314"/>
                    <a:pt x="360" y="314"/>
                    <a:pt x="360" y="314"/>
                  </a:cubicBezTo>
                  <a:lnTo>
                    <a:pt x="213" y="58"/>
                  </a:ln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53" name="Google Shape;1253;p44"/>
            <p:cNvSpPr/>
            <p:nvPr/>
          </p:nvSpPr>
          <p:spPr>
            <a:xfrm>
              <a:off x="1570037" y="3162300"/>
              <a:ext cx="1800225" cy="2562225"/>
            </a:xfrm>
            <a:custGeom>
              <a:rect b="b" l="l" r="r" t="t"/>
              <a:pathLst>
                <a:path extrusionOk="0" h="583" w="410">
                  <a:moveTo>
                    <a:pt x="410" y="206"/>
                  </a:moveTo>
                  <a:cubicBezTo>
                    <a:pt x="314" y="0"/>
                    <a:pt x="314" y="0"/>
                    <a:pt x="314" y="0"/>
                  </a:cubicBezTo>
                  <a:cubicBezTo>
                    <a:pt x="86" y="20"/>
                    <a:pt x="86" y="20"/>
                    <a:pt x="86" y="20"/>
                  </a:cubicBezTo>
                  <a:cubicBezTo>
                    <a:pt x="125" y="42"/>
                    <a:pt x="125" y="42"/>
                    <a:pt x="125" y="42"/>
                  </a:cubicBezTo>
                  <a:cubicBezTo>
                    <a:pt x="20" y="223"/>
                    <a:pt x="20" y="223"/>
                    <a:pt x="20" y="223"/>
                  </a:cubicBezTo>
                  <a:cubicBezTo>
                    <a:pt x="0" y="258"/>
                    <a:pt x="0" y="302"/>
                    <a:pt x="20" y="337"/>
                  </a:cubicBezTo>
                  <a:cubicBezTo>
                    <a:pt x="129" y="526"/>
                    <a:pt x="129" y="526"/>
                    <a:pt x="129" y="526"/>
                  </a:cubicBezTo>
                  <a:cubicBezTo>
                    <a:pt x="150" y="561"/>
                    <a:pt x="188" y="583"/>
                    <a:pt x="228" y="583"/>
                  </a:cubicBezTo>
                  <a:cubicBezTo>
                    <a:pt x="241" y="583"/>
                    <a:pt x="241" y="583"/>
                    <a:pt x="241" y="583"/>
                  </a:cubicBezTo>
                  <a:cubicBezTo>
                    <a:pt x="241" y="582"/>
                    <a:pt x="241" y="582"/>
                    <a:pt x="241" y="582"/>
                  </a:cubicBezTo>
                  <a:cubicBezTo>
                    <a:pt x="184" y="574"/>
                    <a:pt x="179" y="519"/>
                    <a:pt x="199" y="484"/>
                  </a:cubicBezTo>
                  <a:cubicBezTo>
                    <a:pt x="347" y="228"/>
                    <a:pt x="347" y="228"/>
                    <a:pt x="347" y="228"/>
                  </a:cubicBezTo>
                  <a:cubicBezTo>
                    <a:pt x="347" y="228"/>
                    <a:pt x="347" y="228"/>
                    <a:pt x="347" y="228"/>
                  </a:cubicBezTo>
                  <a:cubicBezTo>
                    <a:pt x="372" y="185"/>
                    <a:pt x="372" y="185"/>
                    <a:pt x="372" y="185"/>
                  </a:cubicBezTo>
                  <a:lnTo>
                    <a:pt x="410" y="206"/>
                  </a:lnTo>
                  <a:close/>
                </a:path>
              </a:pathLst>
            </a:custGeom>
            <a:solidFill>
              <a:srgbClr val="76A5A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54" name="Google Shape;1254;p44"/>
            <p:cNvSpPr/>
            <p:nvPr/>
          </p:nvSpPr>
          <p:spPr>
            <a:xfrm>
              <a:off x="3101975" y="1341437"/>
              <a:ext cx="2481262" cy="1855787"/>
            </a:xfrm>
            <a:custGeom>
              <a:rect b="b" l="l" r="r" t="t"/>
              <a:pathLst>
                <a:path extrusionOk="0" h="422" w="565">
                  <a:moveTo>
                    <a:pt x="526" y="238"/>
                  </a:moveTo>
                  <a:cubicBezTo>
                    <a:pt x="421" y="57"/>
                    <a:pt x="421" y="57"/>
                    <a:pt x="421" y="57"/>
                  </a:cubicBezTo>
                  <a:cubicBezTo>
                    <a:pt x="401" y="21"/>
                    <a:pt x="363" y="0"/>
                    <a:pt x="322" y="0"/>
                  </a:cubicBezTo>
                  <a:cubicBezTo>
                    <a:pt x="105" y="0"/>
                    <a:pt x="105" y="0"/>
                    <a:pt x="105" y="0"/>
                  </a:cubicBezTo>
                  <a:cubicBezTo>
                    <a:pt x="65" y="0"/>
                    <a:pt x="27" y="21"/>
                    <a:pt x="7" y="57"/>
                  </a:cubicBezTo>
                  <a:cubicBezTo>
                    <a:pt x="0" y="68"/>
                    <a:pt x="0" y="68"/>
                    <a:pt x="0" y="68"/>
                  </a:cubicBezTo>
                  <a:cubicBezTo>
                    <a:pt x="0" y="68"/>
                    <a:pt x="0" y="68"/>
                    <a:pt x="0" y="68"/>
                  </a:cubicBezTo>
                  <a:cubicBezTo>
                    <a:pt x="36" y="23"/>
                    <a:pt x="86" y="46"/>
                    <a:pt x="107" y="81"/>
                  </a:cubicBezTo>
                  <a:cubicBezTo>
                    <a:pt x="254" y="337"/>
                    <a:pt x="254" y="337"/>
                    <a:pt x="254" y="337"/>
                  </a:cubicBezTo>
                  <a:cubicBezTo>
                    <a:pt x="254" y="337"/>
                    <a:pt x="254" y="337"/>
                    <a:pt x="254" y="337"/>
                  </a:cubicBezTo>
                  <a:cubicBezTo>
                    <a:pt x="279" y="381"/>
                    <a:pt x="279" y="381"/>
                    <a:pt x="279" y="381"/>
                  </a:cubicBezTo>
                  <a:cubicBezTo>
                    <a:pt x="241" y="402"/>
                    <a:pt x="241" y="402"/>
                    <a:pt x="241" y="402"/>
                  </a:cubicBezTo>
                  <a:cubicBezTo>
                    <a:pt x="468" y="422"/>
                    <a:pt x="468" y="422"/>
                    <a:pt x="468" y="422"/>
                  </a:cubicBezTo>
                  <a:cubicBezTo>
                    <a:pt x="565" y="216"/>
                    <a:pt x="565" y="216"/>
                    <a:pt x="565" y="216"/>
                  </a:cubicBezTo>
                  <a:lnTo>
                    <a:pt x="526" y="238"/>
                  </a:lnTo>
                  <a:close/>
                </a:path>
              </a:pathLst>
            </a:custGeom>
            <a:solidFill>
              <a:srgbClr val="6D9EE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sp>
          <p:nvSpPr>
            <p:cNvPr id="1255" name="Google Shape;1255;p44"/>
            <p:cNvSpPr/>
            <p:nvPr/>
          </p:nvSpPr>
          <p:spPr>
            <a:xfrm>
              <a:off x="4019550" y="4094162"/>
              <a:ext cx="2493962" cy="1824037"/>
            </a:xfrm>
            <a:custGeom>
              <a:rect b="b" l="l" r="r" t="t"/>
              <a:pathLst>
                <a:path extrusionOk="0" h="415" w="568">
                  <a:moveTo>
                    <a:pt x="547" y="11"/>
                  </a:moveTo>
                  <a:cubicBezTo>
                    <a:pt x="541" y="0"/>
                    <a:pt x="541" y="0"/>
                    <a:pt x="541" y="0"/>
                  </a:cubicBezTo>
                  <a:cubicBezTo>
                    <a:pt x="541" y="0"/>
                    <a:pt x="541" y="0"/>
                    <a:pt x="541" y="0"/>
                  </a:cubicBezTo>
                  <a:cubicBezTo>
                    <a:pt x="562" y="53"/>
                    <a:pt x="517" y="86"/>
                    <a:pt x="476" y="86"/>
                  </a:cubicBezTo>
                  <a:cubicBezTo>
                    <a:pt x="181" y="86"/>
                    <a:pt x="181" y="86"/>
                    <a:pt x="181" y="86"/>
                  </a:cubicBezTo>
                  <a:cubicBezTo>
                    <a:pt x="181" y="86"/>
                    <a:pt x="181" y="86"/>
                    <a:pt x="181" y="86"/>
                  </a:cubicBezTo>
                  <a:cubicBezTo>
                    <a:pt x="131" y="86"/>
                    <a:pt x="131" y="86"/>
                    <a:pt x="131" y="86"/>
                  </a:cubicBezTo>
                  <a:cubicBezTo>
                    <a:pt x="131" y="41"/>
                    <a:pt x="131" y="41"/>
                    <a:pt x="131" y="41"/>
                  </a:cubicBezTo>
                  <a:cubicBezTo>
                    <a:pt x="0" y="228"/>
                    <a:pt x="0" y="228"/>
                    <a:pt x="0" y="228"/>
                  </a:cubicBezTo>
                  <a:cubicBezTo>
                    <a:pt x="131" y="415"/>
                    <a:pt x="131" y="415"/>
                    <a:pt x="131" y="415"/>
                  </a:cubicBezTo>
                  <a:cubicBezTo>
                    <a:pt x="131" y="371"/>
                    <a:pt x="131" y="371"/>
                    <a:pt x="131" y="371"/>
                  </a:cubicBezTo>
                  <a:cubicBezTo>
                    <a:pt x="340" y="371"/>
                    <a:pt x="340" y="371"/>
                    <a:pt x="340" y="371"/>
                  </a:cubicBezTo>
                  <a:cubicBezTo>
                    <a:pt x="380" y="371"/>
                    <a:pt x="418" y="349"/>
                    <a:pt x="438" y="314"/>
                  </a:cubicBezTo>
                  <a:cubicBezTo>
                    <a:pt x="547" y="125"/>
                    <a:pt x="547" y="125"/>
                    <a:pt x="547" y="125"/>
                  </a:cubicBezTo>
                  <a:cubicBezTo>
                    <a:pt x="568" y="90"/>
                    <a:pt x="568" y="46"/>
                    <a:pt x="547" y="11"/>
                  </a:cubicBezTo>
                  <a:close/>
                </a:path>
              </a:pathLst>
            </a:custGeom>
            <a:solidFill>
              <a:srgbClr val="93C47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a:solidFill>
                  <a:schemeClr val="dk1"/>
                </a:solidFill>
                <a:latin typeface="Calibri"/>
                <a:ea typeface="Calibri"/>
                <a:cs typeface="Calibri"/>
                <a:sym typeface="Calibri"/>
              </a:endParaRPr>
            </a:p>
          </p:txBody>
        </p:sp>
      </p:grpSp>
      <p:grpSp>
        <p:nvGrpSpPr>
          <p:cNvPr id="1256" name="Google Shape;1256;p44"/>
          <p:cNvGrpSpPr/>
          <p:nvPr/>
        </p:nvGrpSpPr>
        <p:grpSpPr>
          <a:xfrm>
            <a:off x="4364629" y="3671511"/>
            <a:ext cx="441332" cy="445721"/>
            <a:chOff x="5770007" y="5489899"/>
            <a:chExt cx="712976" cy="720067"/>
          </a:xfrm>
        </p:grpSpPr>
        <p:sp>
          <p:nvSpPr>
            <p:cNvPr id="1257" name="Google Shape;1257;p44"/>
            <p:cNvSpPr/>
            <p:nvPr/>
          </p:nvSpPr>
          <p:spPr>
            <a:xfrm>
              <a:off x="6229483" y="5489899"/>
              <a:ext cx="253500" cy="255300"/>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58" name="Google Shape;1258;p44"/>
            <p:cNvSpPr/>
            <p:nvPr/>
          </p:nvSpPr>
          <p:spPr>
            <a:xfrm>
              <a:off x="5770007" y="5489899"/>
              <a:ext cx="252900" cy="255300"/>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59" name="Google Shape;1259;p44"/>
            <p:cNvSpPr/>
            <p:nvPr/>
          </p:nvSpPr>
          <p:spPr>
            <a:xfrm>
              <a:off x="6229483" y="5954666"/>
              <a:ext cx="253500" cy="255300"/>
            </a:xfrm>
            <a:prstGeom prst="ellipse">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60" name="Google Shape;1260;p44"/>
            <p:cNvSpPr/>
            <p:nvPr/>
          </p:nvSpPr>
          <p:spPr>
            <a:xfrm>
              <a:off x="5770007" y="5954666"/>
              <a:ext cx="252900" cy="255300"/>
            </a:xfrm>
            <a:prstGeom prst="ellipse">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61" name="Google Shape;1261;p44"/>
            <p:cNvSpPr/>
            <p:nvPr/>
          </p:nvSpPr>
          <p:spPr>
            <a:xfrm>
              <a:off x="6011100" y="5535496"/>
              <a:ext cx="228017" cy="163872"/>
            </a:xfrm>
            <a:custGeom>
              <a:rect b="b" l="l" r="r" t="t"/>
              <a:pathLst>
                <a:path extrusionOk="0" h="258" w="362">
                  <a:moveTo>
                    <a:pt x="362" y="0"/>
                  </a:moveTo>
                  <a:cubicBezTo>
                    <a:pt x="220" y="71"/>
                    <a:pt x="142" y="71"/>
                    <a:pt x="0" y="0"/>
                  </a:cubicBezTo>
                  <a:cubicBezTo>
                    <a:pt x="26" y="37"/>
                    <a:pt x="41" y="81"/>
                    <a:pt x="41" y="129"/>
                  </a:cubicBezTo>
                  <a:cubicBezTo>
                    <a:pt x="41" y="177"/>
                    <a:pt x="26" y="222"/>
                    <a:pt x="0" y="258"/>
                  </a:cubicBezTo>
                  <a:cubicBezTo>
                    <a:pt x="142" y="188"/>
                    <a:pt x="220" y="188"/>
                    <a:pt x="362" y="258"/>
                  </a:cubicBezTo>
                  <a:cubicBezTo>
                    <a:pt x="336" y="222"/>
                    <a:pt x="321" y="177"/>
                    <a:pt x="321" y="129"/>
                  </a:cubicBezTo>
                  <a:cubicBezTo>
                    <a:pt x="321" y="81"/>
                    <a:pt x="336" y="37"/>
                    <a:pt x="362"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62" name="Google Shape;1262;p44"/>
            <p:cNvSpPr/>
            <p:nvPr/>
          </p:nvSpPr>
          <p:spPr>
            <a:xfrm>
              <a:off x="6011100" y="6000263"/>
              <a:ext cx="228017" cy="164103"/>
            </a:xfrm>
            <a:custGeom>
              <a:rect b="b" l="l" r="r" t="t"/>
              <a:pathLst>
                <a:path extrusionOk="0" h="258" w="362">
                  <a:moveTo>
                    <a:pt x="321" y="129"/>
                  </a:moveTo>
                  <a:cubicBezTo>
                    <a:pt x="321" y="81"/>
                    <a:pt x="336" y="36"/>
                    <a:pt x="362" y="0"/>
                  </a:cubicBezTo>
                  <a:cubicBezTo>
                    <a:pt x="220" y="70"/>
                    <a:pt x="142" y="70"/>
                    <a:pt x="0" y="0"/>
                  </a:cubicBezTo>
                  <a:cubicBezTo>
                    <a:pt x="26" y="36"/>
                    <a:pt x="41" y="81"/>
                    <a:pt x="41" y="129"/>
                  </a:cubicBezTo>
                  <a:cubicBezTo>
                    <a:pt x="41" y="177"/>
                    <a:pt x="26" y="221"/>
                    <a:pt x="0" y="258"/>
                  </a:cubicBezTo>
                  <a:cubicBezTo>
                    <a:pt x="142" y="188"/>
                    <a:pt x="220" y="188"/>
                    <a:pt x="362" y="258"/>
                  </a:cubicBezTo>
                  <a:cubicBezTo>
                    <a:pt x="336" y="221"/>
                    <a:pt x="321" y="177"/>
                    <a:pt x="321" y="129"/>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63" name="Google Shape;1263;p44"/>
            <p:cNvSpPr/>
            <p:nvPr/>
          </p:nvSpPr>
          <p:spPr>
            <a:xfrm>
              <a:off x="5814051" y="5734318"/>
              <a:ext cx="162411" cy="230995"/>
            </a:xfrm>
            <a:custGeom>
              <a:rect b="b" l="l" r="r" t="t"/>
              <a:pathLst>
                <a:path extrusionOk="0" h="363" w="258">
                  <a:moveTo>
                    <a:pt x="0" y="363"/>
                  </a:moveTo>
                  <a:cubicBezTo>
                    <a:pt x="36" y="337"/>
                    <a:pt x="81" y="322"/>
                    <a:pt x="129" y="322"/>
                  </a:cubicBezTo>
                  <a:cubicBezTo>
                    <a:pt x="177" y="322"/>
                    <a:pt x="221" y="337"/>
                    <a:pt x="258" y="363"/>
                  </a:cubicBezTo>
                  <a:cubicBezTo>
                    <a:pt x="188" y="221"/>
                    <a:pt x="188" y="142"/>
                    <a:pt x="258" y="0"/>
                  </a:cubicBezTo>
                  <a:cubicBezTo>
                    <a:pt x="221" y="26"/>
                    <a:pt x="177" y="41"/>
                    <a:pt x="129" y="41"/>
                  </a:cubicBezTo>
                  <a:cubicBezTo>
                    <a:pt x="81" y="41"/>
                    <a:pt x="36" y="26"/>
                    <a:pt x="0" y="0"/>
                  </a:cubicBezTo>
                  <a:cubicBezTo>
                    <a:pt x="70" y="142"/>
                    <a:pt x="70" y="221"/>
                    <a:pt x="0" y="363"/>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64" name="Google Shape;1264;p44"/>
            <p:cNvSpPr/>
            <p:nvPr/>
          </p:nvSpPr>
          <p:spPr>
            <a:xfrm>
              <a:off x="6273756" y="5735013"/>
              <a:ext cx="162411" cy="230300"/>
            </a:xfrm>
            <a:custGeom>
              <a:rect b="b" l="l" r="r" t="t"/>
              <a:pathLst>
                <a:path extrusionOk="0" h="362" w="258">
                  <a:moveTo>
                    <a:pt x="258" y="0"/>
                  </a:moveTo>
                  <a:cubicBezTo>
                    <a:pt x="222" y="25"/>
                    <a:pt x="177" y="40"/>
                    <a:pt x="129" y="40"/>
                  </a:cubicBezTo>
                  <a:cubicBezTo>
                    <a:pt x="81" y="40"/>
                    <a:pt x="37" y="25"/>
                    <a:pt x="0" y="0"/>
                  </a:cubicBezTo>
                  <a:cubicBezTo>
                    <a:pt x="70" y="142"/>
                    <a:pt x="70" y="220"/>
                    <a:pt x="0" y="362"/>
                  </a:cubicBezTo>
                  <a:cubicBezTo>
                    <a:pt x="37" y="336"/>
                    <a:pt x="81" y="321"/>
                    <a:pt x="129" y="321"/>
                  </a:cubicBezTo>
                  <a:cubicBezTo>
                    <a:pt x="177" y="321"/>
                    <a:pt x="222" y="336"/>
                    <a:pt x="258" y="362"/>
                  </a:cubicBezTo>
                  <a:cubicBezTo>
                    <a:pt x="188" y="220"/>
                    <a:pt x="188" y="142"/>
                    <a:pt x="258"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265" name="Google Shape;1265;p44"/>
          <p:cNvGrpSpPr/>
          <p:nvPr/>
        </p:nvGrpSpPr>
        <p:grpSpPr>
          <a:xfrm>
            <a:off x="5157420" y="3693981"/>
            <a:ext cx="445651" cy="400824"/>
            <a:chOff x="7050768" y="5526199"/>
            <a:chExt cx="719953" cy="647534"/>
          </a:xfrm>
        </p:grpSpPr>
        <p:sp>
          <p:nvSpPr>
            <p:cNvPr id="1266" name="Google Shape;1266;p44"/>
            <p:cNvSpPr/>
            <p:nvPr/>
          </p:nvSpPr>
          <p:spPr>
            <a:xfrm>
              <a:off x="7465241" y="5526199"/>
              <a:ext cx="168000" cy="168900"/>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67" name="Google Shape;1267;p44"/>
            <p:cNvSpPr/>
            <p:nvPr/>
          </p:nvSpPr>
          <p:spPr>
            <a:xfrm>
              <a:off x="7189726" y="5526199"/>
              <a:ext cx="168000" cy="168900"/>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68" name="Google Shape;1268;p44"/>
            <p:cNvSpPr/>
            <p:nvPr/>
          </p:nvSpPr>
          <p:spPr>
            <a:xfrm>
              <a:off x="7465241" y="6004833"/>
              <a:ext cx="168000" cy="168900"/>
            </a:xfrm>
            <a:prstGeom prst="ellipse">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69" name="Google Shape;1269;p44"/>
            <p:cNvSpPr/>
            <p:nvPr/>
          </p:nvSpPr>
          <p:spPr>
            <a:xfrm>
              <a:off x="7602721" y="5765701"/>
              <a:ext cx="168000" cy="168300"/>
            </a:xfrm>
            <a:prstGeom prst="ellipse">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70" name="Google Shape;1270;p44"/>
            <p:cNvSpPr/>
            <p:nvPr/>
          </p:nvSpPr>
          <p:spPr>
            <a:xfrm>
              <a:off x="7050768" y="5765701"/>
              <a:ext cx="168600" cy="168300"/>
            </a:xfrm>
            <a:prstGeom prst="ellipse">
              <a:avLst/>
            </a:pr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71" name="Google Shape;1271;p44"/>
            <p:cNvSpPr/>
            <p:nvPr/>
          </p:nvSpPr>
          <p:spPr>
            <a:xfrm>
              <a:off x="7189726" y="6004833"/>
              <a:ext cx="168000" cy="168900"/>
            </a:xfrm>
            <a:prstGeom prst="ellipse">
              <a:avLst/>
            </a:pr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72" name="Google Shape;1272;p44"/>
            <p:cNvSpPr/>
            <p:nvPr/>
          </p:nvSpPr>
          <p:spPr>
            <a:xfrm>
              <a:off x="7134476" y="5655289"/>
              <a:ext cx="139512" cy="149620"/>
            </a:xfrm>
            <a:custGeom>
              <a:rect b="b" l="l" r="r" t="t"/>
              <a:pathLst>
                <a:path extrusionOk="0" h="328" w="306">
                  <a:moveTo>
                    <a:pt x="305" y="101"/>
                  </a:moveTo>
                  <a:cubicBezTo>
                    <a:pt x="231" y="101"/>
                    <a:pt x="166" y="61"/>
                    <a:pt x="132" y="0"/>
                  </a:cubicBezTo>
                  <a:cubicBezTo>
                    <a:pt x="140" y="114"/>
                    <a:pt x="103" y="178"/>
                    <a:pt x="0" y="227"/>
                  </a:cubicBezTo>
                  <a:cubicBezTo>
                    <a:pt x="1" y="227"/>
                    <a:pt x="1" y="227"/>
                    <a:pt x="1" y="227"/>
                  </a:cubicBezTo>
                  <a:cubicBezTo>
                    <a:pt x="75" y="227"/>
                    <a:pt x="140" y="268"/>
                    <a:pt x="174" y="328"/>
                  </a:cubicBezTo>
                  <a:cubicBezTo>
                    <a:pt x="166" y="214"/>
                    <a:pt x="203" y="151"/>
                    <a:pt x="306" y="101"/>
                  </a:cubicBezTo>
                  <a:cubicBezTo>
                    <a:pt x="306" y="101"/>
                    <a:pt x="305" y="101"/>
                    <a:pt x="305" y="101"/>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73" name="Google Shape;1273;p44"/>
            <p:cNvSpPr/>
            <p:nvPr/>
          </p:nvSpPr>
          <p:spPr>
            <a:xfrm>
              <a:off x="7351783" y="5564482"/>
              <a:ext cx="119371" cy="92287"/>
            </a:xfrm>
            <a:custGeom>
              <a:rect b="b" l="l" r="r" t="t"/>
              <a:pathLst>
                <a:path extrusionOk="0" h="202" w="262">
                  <a:moveTo>
                    <a:pt x="234" y="101"/>
                  </a:moveTo>
                  <a:cubicBezTo>
                    <a:pt x="234" y="64"/>
                    <a:pt x="245" y="30"/>
                    <a:pt x="262" y="0"/>
                  </a:cubicBezTo>
                  <a:cubicBezTo>
                    <a:pt x="167" y="65"/>
                    <a:pt x="95" y="65"/>
                    <a:pt x="0" y="0"/>
                  </a:cubicBezTo>
                  <a:cubicBezTo>
                    <a:pt x="17" y="30"/>
                    <a:pt x="28" y="64"/>
                    <a:pt x="28" y="101"/>
                  </a:cubicBezTo>
                  <a:cubicBezTo>
                    <a:pt x="28" y="138"/>
                    <a:pt x="17" y="172"/>
                    <a:pt x="0" y="202"/>
                  </a:cubicBezTo>
                  <a:cubicBezTo>
                    <a:pt x="95" y="138"/>
                    <a:pt x="167" y="138"/>
                    <a:pt x="262" y="202"/>
                  </a:cubicBezTo>
                  <a:cubicBezTo>
                    <a:pt x="245" y="172"/>
                    <a:pt x="234" y="138"/>
                    <a:pt x="234" y="101"/>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74" name="Google Shape;1274;p44"/>
            <p:cNvSpPr/>
            <p:nvPr/>
          </p:nvSpPr>
          <p:spPr>
            <a:xfrm>
              <a:off x="7548579" y="5894792"/>
              <a:ext cx="138958" cy="149249"/>
            </a:xfrm>
            <a:custGeom>
              <a:rect b="b" l="l" r="r" t="t"/>
              <a:pathLst>
                <a:path extrusionOk="0" h="327" w="305">
                  <a:moveTo>
                    <a:pt x="304" y="101"/>
                  </a:moveTo>
                  <a:cubicBezTo>
                    <a:pt x="230" y="101"/>
                    <a:pt x="165" y="60"/>
                    <a:pt x="131" y="0"/>
                  </a:cubicBezTo>
                  <a:cubicBezTo>
                    <a:pt x="139" y="114"/>
                    <a:pt x="103" y="177"/>
                    <a:pt x="0" y="227"/>
                  </a:cubicBezTo>
                  <a:cubicBezTo>
                    <a:pt x="1" y="227"/>
                    <a:pt x="1" y="227"/>
                    <a:pt x="2" y="227"/>
                  </a:cubicBezTo>
                  <a:cubicBezTo>
                    <a:pt x="76" y="227"/>
                    <a:pt x="140" y="267"/>
                    <a:pt x="175" y="327"/>
                  </a:cubicBezTo>
                  <a:cubicBezTo>
                    <a:pt x="166" y="214"/>
                    <a:pt x="203" y="151"/>
                    <a:pt x="305" y="101"/>
                  </a:cubicBezTo>
                  <a:cubicBezTo>
                    <a:pt x="305" y="101"/>
                    <a:pt x="304" y="101"/>
                    <a:pt x="304" y="101"/>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75" name="Google Shape;1275;p44"/>
            <p:cNvSpPr/>
            <p:nvPr/>
          </p:nvSpPr>
          <p:spPr>
            <a:xfrm>
              <a:off x="7548579" y="5655844"/>
              <a:ext cx="138958" cy="149065"/>
            </a:xfrm>
            <a:custGeom>
              <a:rect b="b" l="l" r="r" t="t"/>
              <a:pathLst>
                <a:path extrusionOk="0" h="327" w="305">
                  <a:moveTo>
                    <a:pt x="131" y="327"/>
                  </a:moveTo>
                  <a:cubicBezTo>
                    <a:pt x="165" y="267"/>
                    <a:pt x="230" y="226"/>
                    <a:pt x="304" y="226"/>
                  </a:cubicBezTo>
                  <a:cubicBezTo>
                    <a:pt x="304" y="226"/>
                    <a:pt x="305" y="226"/>
                    <a:pt x="305" y="226"/>
                  </a:cubicBezTo>
                  <a:cubicBezTo>
                    <a:pt x="203" y="176"/>
                    <a:pt x="166" y="113"/>
                    <a:pt x="175" y="0"/>
                  </a:cubicBezTo>
                  <a:cubicBezTo>
                    <a:pt x="140" y="60"/>
                    <a:pt x="76" y="100"/>
                    <a:pt x="2" y="100"/>
                  </a:cubicBezTo>
                  <a:cubicBezTo>
                    <a:pt x="1" y="100"/>
                    <a:pt x="1" y="100"/>
                    <a:pt x="0" y="100"/>
                  </a:cubicBezTo>
                  <a:cubicBezTo>
                    <a:pt x="103" y="150"/>
                    <a:pt x="139" y="213"/>
                    <a:pt x="131" y="327"/>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76" name="Google Shape;1276;p44"/>
            <p:cNvSpPr/>
            <p:nvPr/>
          </p:nvSpPr>
          <p:spPr>
            <a:xfrm>
              <a:off x="7134476" y="5894792"/>
              <a:ext cx="139512" cy="149620"/>
            </a:xfrm>
            <a:custGeom>
              <a:rect b="b" l="l" r="r" t="t"/>
              <a:pathLst>
                <a:path extrusionOk="0" h="328" w="306">
                  <a:moveTo>
                    <a:pt x="132" y="328"/>
                  </a:moveTo>
                  <a:cubicBezTo>
                    <a:pt x="166" y="267"/>
                    <a:pt x="231" y="227"/>
                    <a:pt x="305" y="227"/>
                  </a:cubicBezTo>
                  <a:cubicBezTo>
                    <a:pt x="305" y="227"/>
                    <a:pt x="306" y="227"/>
                    <a:pt x="306" y="227"/>
                  </a:cubicBezTo>
                  <a:cubicBezTo>
                    <a:pt x="203" y="177"/>
                    <a:pt x="166" y="114"/>
                    <a:pt x="174" y="0"/>
                  </a:cubicBezTo>
                  <a:cubicBezTo>
                    <a:pt x="140" y="60"/>
                    <a:pt x="75" y="101"/>
                    <a:pt x="1" y="101"/>
                  </a:cubicBezTo>
                  <a:cubicBezTo>
                    <a:pt x="1" y="101"/>
                    <a:pt x="1" y="101"/>
                    <a:pt x="0" y="101"/>
                  </a:cubicBezTo>
                  <a:cubicBezTo>
                    <a:pt x="103" y="150"/>
                    <a:pt x="140" y="214"/>
                    <a:pt x="132" y="328"/>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77" name="Google Shape;1277;p44"/>
            <p:cNvSpPr/>
            <p:nvPr/>
          </p:nvSpPr>
          <p:spPr>
            <a:xfrm>
              <a:off x="7351783" y="6043117"/>
              <a:ext cx="119371" cy="92102"/>
            </a:xfrm>
            <a:custGeom>
              <a:rect b="b" l="l" r="r" t="t"/>
              <a:pathLst>
                <a:path extrusionOk="0" h="202" w="262">
                  <a:moveTo>
                    <a:pt x="234" y="101"/>
                  </a:moveTo>
                  <a:cubicBezTo>
                    <a:pt x="234" y="64"/>
                    <a:pt x="245" y="30"/>
                    <a:pt x="262" y="0"/>
                  </a:cubicBezTo>
                  <a:cubicBezTo>
                    <a:pt x="167" y="64"/>
                    <a:pt x="95" y="64"/>
                    <a:pt x="0" y="0"/>
                  </a:cubicBezTo>
                  <a:cubicBezTo>
                    <a:pt x="17" y="30"/>
                    <a:pt x="28" y="64"/>
                    <a:pt x="28" y="101"/>
                  </a:cubicBezTo>
                  <a:cubicBezTo>
                    <a:pt x="28" y="138"/>
                    <a:pt x="17" y="172"/>
                    <a:pt x="0" y="202"/>
                  </a:cubicBezTo>
                  <a:cubicBezTo>
                    <a:pt x="95" y="137"/>
                    <a:pt x="167" y="137"/>
                    <a:pt x="262" y="202"/>
                  </a:cubicBezTo>
                  <a:cubicBezTo>
                    <a:pt x="245" y="172"/>
                    <a:pt x="234" y="138"/>
                    <a:pt x="234" y="101"/>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278" name="Google Shape;1278;p44"/>
          <p:cNvGrpSpPr/>
          <p:nvPr/>
        </p:nvGrpSpPr>
        <p:grpSpPr>
          <a:xfrm>
            <a:off x="6751936" y="3694051"/>
            <a:ext cx="445681" cy="400651"/>
            <a:chOff x="9626723" y="5526313"/>
            <a:chExt cx="720002" cy="647256"/>
          </a:xfrm>
        </p:grpSpPr>
        <p:sp>
          <p:nvSpPr>
            <p:cNvPr id="1279" name="Google Shape;1279;p44"/>
            <p:cNvSpPr/>
            <p:nvPr/>
          </p:nvSpPr>
          <p:spPr>
            <a:xfrm>
              <a:off x="10040990" y="5526313"/>
              <a:ext cx="168000" cy="168300"/>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0" name="Google Shape;1280;p44"/>
            <p:cNvSpPr/>
            <p:nvPr/>
          </p:nvSpPr>
          <p:spPr>
            <a:xfrm>
              <a:off x="9765139" y="5526313"/>
              <a:ext cx="168300" cy="168300"/>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1" name="Google Shape;1281;p44"/>
            <p:cNvSpPr/>
            <p:nvPr/>
          </p:nvSpPr>
          <p:spPr>
            <a:xfrm>
              <a:off x="10040990" y="6005269"/>
              <a:ext cx="168000" cy="168300"/>
            </a:xfrm>
            <a:prstGeom prst="ellipse">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2" name="Google Shape;1282;p44"/>
            <p:cNvSpPr/>
            <p:nvPr/>
          </p:nvSpPr>
          <p:spPr>
            <a:xfrm>
              <a:off x="10178425" y="5765496"/>
              <a:ext cx="168300" cy="168900"/>
            </a:xfrm>
            <a:prstGeom prst="ellipse">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3" name="Google Shape;1283;p44"/>
            <p:cNvSpPr/>
            <p:nvPr/>
          </p:nvSpPr>
          <p:spPr>
            <a:xfrm>
              <a:off x="9626723" y="5765496"/>
              <a:ext cx="168000" cy="168900"/>
            </a:xfrm>
            <a:prstGeom prst="ellipse">
              <a:avLst/>
            </a:pr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4" name="Google Shape;1284;p44"/>
            <p:cNvSpPr/>
            <p:nvPr/>
          </p:nvSpPr>
          <p:spPr>
            <a:xfrm>
              <a:off x="9765139" y="6005269"/>
              <a:ext cx="168300" cy="168300"/>
            </a:xfrm>
            <a:prstGeom prst="ellipse">
              <a:avLst/>
            </a:pr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5" name="Google Shape;1285;p44"/>
            <p:cNvSpPr/>
            <p:nvPr/>
          </p:nvSpPr>
          <p:spPr>
            <a:xfrm>
              <a:off x="10198227" y="5672808"/>
              <a:ext cx="47838" cy="83066"/>
            </a:xfrm>
            <a:custGeom>
              <a:rect b="b" l="l" r="r" t="t"/>
              <a:pathLst>
                <a:path extrusionOk="0" h="163" w="94">
                  <a:moveTo>
                    <a:pt x="0" y="0"/>
                  </a:moveTo>
                  <a:cubicBezTo>
                    <a:pt x="20" y="23"/>
                    <a:pt x="38" y="49"/>
                    <a:pt x="54" y="77"/>
                  </a:cubicBezTo>
                  <a:cubicBezTo>
                    <a:pt x="70" y="105"/>
                    <a:pt x="83" y="134"/>
                    <a:pt x="94" y="163"/>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6" name="Google Shape;1286;p44"/>
            <p:cNvSpPr/>
            <p:nvPr/>
          </p:nvSpPr>
          <p:spPr>
            <a:xfrm>
              <a:off x="10197835" y="5944589"/>
              <a:ext cx="48230" cy="83066"/>
            </a:xfrm>
            <a:custGeom>
              <a:rect b="b" l="l" r="r" t="t"/>
              <a:pathLst>
                <a:path extrusionOk="0" h="163" w="95">
                  <a:moveTo>
                    <a:pt x="95" y="0"/>
                  </a:moveTo>
                  <a:cubicBezTo>
                    <a:pt x="84" y="29"/>
                    <a:pt x="71" y="58"/>
                    <a:pt x="55" y="85"/>
                  </a:cubicBezTo>
                  <a:cubicBezTo>
                    <a:pt x="39" y="113"/>
                    <a:pt x="20" y="139"/>
                    <a:pt x="0" y="163"/>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7" name="Google Shape;1287;p44"/>
            <p:cNvSpPr/>
            <p:nvPr/>
          </p:nvSpPr>
          <p:spPr>
            <a:xfrm>
              <a:off x="9938649" y="6122111"/>
              <a:ext cx="96263" cy="4124"/>
            </a:xfrm>
            <a:custGeom>
              <a:rect b="b" l="l" r="r" t="t"/>
              <a:pathLst>
                <a:path extrusionOk="0" h="8" w="189">
                  <a:moveTo>
                    <a:pt x="189" y="0"/>
                  </a:moveTo>
                  <a:cubicBezTo>
                    <a:pt x="158" y="5"/>
                    <a:pt x="127" y="8"/>
                    <a:pt x="95" y="8"/>
                  </a:cubicBezTo>
                  <a:cubicBezTo>
                    <a:pt x="63" y="8"/>
                    <a:pt x="31" y="5"/>
                    <a:pt x="0" y="0"/>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8" name="Google Shape;1288;p44"/>
            <p:cNvSpPr/>
            <p:nvPr/>
          </p:nvSpPr>
          <p:spPr>
            <a:xfrm>
              <a:off x="9728084" y="5944196"/>
              <a:ext cx="47838" cy="83066"/>
            </a:xfrm>
            <a:custGeom>
              <a:rect b="b" l="l" r="r" t="t"/>
              <a:pathLst>
                <a:path extrusionOk="0" h="163" w="94">
                  <a:moveTo>
                    <a:pt x="94" y="163"/>
                  </a:moveTo>
                  <a:cubicBezTo>
                    <a:pt x="74" y="140"/>
                    <a:pt x="56" y="114"/>
                    <a:pt x="40" y="86"/>
                  </a:cubicBezTo>
                  <a:cubicBezTo>
                    <a:pt x="24" y="58"/>
                    <a:pt x="11" y="30"/>
                    <a:pt x="0" y="0"/>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89" name="Google Shape;1289;p44"/>
            <p:cNvSpPr/>
            <p:nvPr/>
          </p:nvSpPr>
          <p:spPr>
            <a:xfrm>
              <a:off x="9728084" y="5672219"/>
              <a:ext cx="48230" cy="83066"/>
            </a:xfrm>
            <a:custGeom>
              <a:rect b="b" l="l" r="r" t="t"/>
              <a:pathLst>
                <a:path extrusionOk="0" h="163" w="95">
                  <a:moveTo>
                    <a:pt x="0" y="163"/>
                  </a:moveTo>
                  <a:cubicBezTo>
                    <a:pt x="11" y="134"/>
                    <a:pt x="24" y="106"/>
                    <a:pt x="40" y="78"/>
                  </a:cubicBezTo>
                  <a:cubicBezTo>
                    <a:pt x="56" y="50"/>
                    <a:pt x="75" y="24"/>
                    <a:pt x="95" y="0"/>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90" name="Google Shape;1290;p44"/>
            <p:cNvSpPr/>
            <p:nvPr/>
          </p:nvSpPr>
          <p:spPr>
            <a:xfrm>
              <a:off x="9939237" y="5573835"/>
              <a:ext cx="96263" cy="4124"/>
            </a:xfrm>
            <a:custGeom>
              <a:rect b="b" l="l" r="r" t="t"/>
              <a:pathLst>
                <a:path extrusionOk="0" h="8" w="189">
                  <a:moveTo>
                    <a:pt x="0" y="8"/>
                  </a:moveTo>
                  <a:cubicBezTo>
                    <a:pt x="31" y="3"/>
                    <a:pt x="62" y="0"/>
                    <a:pt x="94" y="0"/>
                  </a:cubicBezTo>
                  <a:cubicBezTo>
                    <a:pt x="126" y="0"/>
                    <a:pt x="158" y="3"/>
                    <a:pt x="189" y="8"/>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291" name="Google Shape;1291;p44"/>
          <p:cNvGrpSpPr/>
          <p:nvPr/>
        </p:nvGrpSpPr>
        <p:grpSpPr>
          <a:xfrm>
            <a:off x="7549176" y="3671488"/>
            <a:ext cx="445582" cy="445743"/>
            <a:chOff x="10914672" y="5489861"/>
            <a:chExt cx="719842" cy="720102"/>
          </a:xfrm>
        </p:grpSpPr>
        <p:sp>
          <p:nvSpPr>
            <p:cNvPr id="1292" name="Google Shape;1292;p44"/>
            <p:cNvSpPr/>
            <p:nvPr/>
          </p:nvSpPr>
          <p:spPr>
            <a:xfrm>
              <a:off x="11420014" y="5489861"/>
              <a:ext cx="214500" cy="215100"/>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93" name="Google Shape;1293;p44"/>
            <p:cNvSpPr/>
            <p:nvPr/>
          </p:nvSpPr>
          <p:spPr>
            <a:xfrm>
              <a:off x="11420014" y="5994863"/>
              <a:ext cx="214500" cy="215100"/>
            </a:xfrm>
            <a:prstGeom prst="ellipse">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94" name="Google Shape;1294;p44"/>
            <p:cNvSpPr/>
            <p:nvPr/>
          </p:nvSpPr>
          <p:spPr>
            <a:xfrm>
              <a:off x="10914672" y="5489861"/>
              <a:ext cx="214500" cy="215100"/>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95" name="Google Shape;1295;p44"/>
            <p:cNvSpPr/>
            <p:nvPr/>
          </p:nvSpPr>
          <p:spPr>
            <a:xfrm>
              <a:off x="10914672" y="5994863"/>
              <a:ext cx="214500" cy="215100"/>
            </a:xfrm>
            <a:prstGeom prst="ellipse">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96" name="Google Shape;1296;p44"/>
            <p:cNvSpPr/>
            <p:nvPr/>
          </p:nvSpPr>
          <p:spPr>
            <a:xfrm>
              <a:off x="11595623" y="5710038"/>
              <a:ext cx="28649" cy="276082"/>
            </a:xfrm>
            <a:custGeom>
              <a:rect b="b" l="l" r="r" t="t"/>
              <a:pathLst>
                <a:path extrusionOk="0" h="376" w="39">
                  <a:moveTo>
                    <a:pt x="0" y="0"/>
                  </a:moveTo>
                  <a:cubicBezTo>
                    <a:pt x="25" y="59"/>
                    <a:pt x="39" y="123"/>
                    <a:pt x="39" y="190"/>
                  </a:cubicBezTo>
                  <a:cubicBezTo>
                    <a:pt x="39" y="256"/>
                    <a:pt x="26" y="319"/>
                    <a:pt x="2" y="376"/>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97" name="Google Shape;1297;p44"/>
            <p:cNvSpPr/>
            <p:nvPr/>
          </p:nvSpPr>
          <p:spPr>
            <a:xfrm>
              <a:off x="11138826" y="6170527"/>
              <a:ext cx="275351" cy="29145"/>
            </a:xfrm>
            <a:custGeom>
              <a:rect b="b" l="l" r="r" t="t"/>
              <a:pathLst>
                <a:path extrusionOk="0" h="40" w="375">
                  <a:moveTo>
                    <a:pt x="375" y="0"/>
                  </a:moveTo>
                  <a:cubicBezTo>
                    <a:pt x="317" y="26"/>
                    <a:pt x="253" y="40"/>
                    <a:pt x="185" y="40"/>
                  </a:cubicBezTo>
                  <a:cubicBezTo>
                    <a:pt x="119" y="40"/>
                    <a:pt x="57" y="26"/>
                    <a:pt x="0" y="2"/>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98" name="Google Shape;1298;p44"/>
            <p:cNvSpPr/>
            <p:nvPr/>
          </p:nvSpPr>
          <p:spPr>
            <a:xfrm>
              <a:off x="10925018" y="5713747"/>
              <a:ext cx="28649" cy="275287"/>
            </a:xfrm>
            <a:custGeom>
              <a:rect b="b" l="l" r="r" t="t"/>
              <a:pathLst>
                <a:path extrusionOk="0" h="375" w="39">
                  <a:moveTo>
                    <a:pt x="39" y="375"/>
                  </a:moveTo>
                  <a:cubicBezTo>
                    <a:pt x="14" y="317"/>
                    <a:pt x="0" y="253"/>
                    <a:pt x="0" y="185"/>
                  </a:cubicBezTo>
                  <a:cubicBezTo>
                    <a:pt x="0" y="120"/>
                    <a:pt x="13" y="57"/>
                    <a:pt x="37" y="0"/>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299" name="Google Shape;1299;p44"/>
            <p:cNvSpPr/>
            <p:nvPr/>
          </p:nvSpPr>
          <p:spPr>
            <a:xfrm>
              <a:off x="11135112" y="5499930"/>
              <a:ext cx="275351" cy="28880"/>
            </a:xfrm>
            <a:custGeom>
              <a:rect b="b" l="l" r="r" t="t"/>
              <a:pathLst>
                <a:path extrusionOk="0" h="39" w="375">
                  <a:moveTo>
                    <a:pt x="375" y="37"/>
                  </a:moveTo>
                  <a:cubicBezTo>
                    <a:pt x="318" y="13"/>
                    <a:pt x="256" y="0"/>
                    <a:pt x="190" y="0"/>
                  </a:cubicBezTo>
                  <a:cubicBezTo>
                    <a:pt x="122" y="0"/>
                    <a:pt x="58" y="14"/>
                    <a:pt x="0" y="39"/>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00" name="Google Shape;1300;p44"/>
            <p:cNvSpPr/>
            <p:nvPr/>
          </p:nvSpPr>
          <p:spPr>
            <a:xfrm>
              <a:off x="11578115" y="5950881"/>
              <a:ext cx="52789" cy="38948"/>
            </a:xfrm>
            <a:custGeom>
              <a:rect b="b" l="l" r="r" t="t"/>
              <a:pathLst>
                <a:path extrusionOk="0" h="147" w="199">
                  <a:moveTo>
                    <a:pt x="0" y="0"/>
                  </a:moveTo>
                  <a:lnTo>
                    <a:pt x="64" y="147"/>
                  </a:lnTo>
                  <a:lnTo>
                    <a:pt x="199" y="83"/>
                  </a:lnTo>
                </a:path>
              </a:pathLst>
            </a:custGeom>
            <a:noFill/>
            <a:ln cap="rnd"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01" name="Google Shape;1301;p44"/>
            <p:cNvSpPr/>
            <p:nvPr/>
          </p:nvSpPr>
          <p:spPr>
            <a:xfrm>
              <a:off x="11135112" y="6152776"/>
              <a:ext cx="38199" cy="52991"/>
            </a:xfrm>
            <a:custGeom>
              <a:rect b="b" l="l" r="r" t="t"/>
              <a:pathLst>
                <a:path extrusionOk="0" h="200" w="144">
                  <a:moveTo>
                    <a:pt x="144" y="0"/>
                  </a:moveTo>
                  <a:lnTo>
                    <a:pt x="0" y="67"/>
                  </a:lnTo>
                  <a:lnTo>
                    <a:pt x="64" y="200"/>
                  </a:lnTo>
                </a:path>
              </a:pathLst>
            </a:custGeom>
            <a:noFill/>
            <a:ln cap="rnd"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02" name="Google Shape;1302;p44"/>
            <p:cNvSpPr/>
            <p:nvPr/>
          </p:nvSpPr>
          <p:spPr>
            <a:xfrm>
              <a:off x="10918386" y="5710038"/>
              <a:ext cx="53054" cy="38154"/>
            </a:xfrm>
            <a:custGeom>
              <a:rect b="b" l="l" r="r" t="t"/>
              <a:pathLst>
                <a:path extrusionOk="0" h="144" w="200">
                  <a:moveTo>
                    <a:pt x="200" y="144"/>
                  </a:moveTo>
                  <a:lnTo>
                    <a:pt x="136" y="0"/>
                  </a:lnTo>
                  <a:lnTo>
                    <a:pt x="0" y="64"/>
                  </a:lnTo>
                </a:path>
              </a:pathLst>
            </a:custGeom>
            <a:noFill/>
            <a:ln cap="rnd"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03" name="Google Shape;1303;p44"/>
            <p:cNvSpPr/>
            <p:nvPr/>
          </p:nvSpPr>
          <p:spPr>
            <a:xfrm>
              <a:off x="11375979" y="5493571"/>
              <a:ext cx="38199" cy="52726"/>
            </a:xfrm>
            <a:custGeom>
              <a:rect b="b" l="l" r="r" t="t"/>
              <a:pathLst>
                <a:path extrusionOk="0" h="199" w="144">
                  <a:moveTo>
                    <a:pt x="0" y="199"/>
                  </a:moveTo>
                  <a:lnTo>
                    <a:pt x="144" y="135"/>
                  </a:lnTo>
                  <a:lnTo>
                    <a:pt x="81" y="0"/>
                  </a:lnTo>
                </a:path>
              </a:pathLst>
            </a:custGeom>
            <a:noFill/>
            <a:ln cap="rnd"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04" name="Google Shape;1304;p44"/>
          <p:cNvGrpSpPr/>
          <p:nvPr/>
        </p:nvGrpSpPr>
        <p:grpSpPr>
          <a:xfrm>
            <a:off x="5954636" y="3681752"/>
            <a:ext cx="445821" cy="425246"/>
            <a:chOff x="8338678" y="5506443"/>
            <a:chExt cx="720227" cy="686988"/>
          </a:xfrm>
        </p:grpSpPr>
        <p:sp>
          <p:nvSpPr>
            <p:cNvPr id="1305" name="Google Shape;1305;p44"/>
            <p:cNvSpPr/>
            <p:nvPr/>
          </p:nvSpPr>
          <p:spPr>
            <a:xfrm>
              <a:off x="8706181" y="5506443"/>
              <a:ext cx="230803" cy="263259"/>
            </a:xfrm>
            <a:custGeom>
              <a:rect b="b" l="l" r="r" t="t"/>
              <a:pathLst>
                <a:path extrusionOk="0" h="432" w="378">
                  <a:moveTo>
                    <a:pt x="378" y="119"/>
                  </a:moveTo>
                  <a:cubicBezTo>
                    <a:pt x="378" y="111"/>
                    <a:pt x="374" y="105"/>
                    <a:pt x="367" y="101"/>
                  </a:cubicBezTo>
                  <a:cubicBezTo>
                    <a:pt x="199" y="4"/>
                    <a:pt x="199" y="4"/>
                    <a:pt x="199" y="4"/>
                  </a:cubicBezTo>
                  <a:cubicBezTo>
                    <a:pt x="193" y="0"/>
                    <a:pt x="185" y="0"/>
                    <a:pt x="178" y="4"/>
                  </a:cubicBezTo>
                  <a:cubicBezTo>
                    <a:pt x="11" y="101"/>
                    <a:pt x="11" y="101"/>
                    <a:pt x="11" y="101"/>
                  </a:cubicBezTo>
                  <a:cubicBezTo>
                    <a:pt x="4" y="104"/>
                    <a:pt x="0" y="111"/>
                    <a:pt x="0" y="119"/>
                  </a:cubicBezTo>
                  <a:cubicBezTo>
                    <a:pt x="0" y="313"/>
                    <a:pt x="0" y="313"/>
                    <a:pt x="0" y="313"/>
                  </a:cubicBezTo>
                  <a:cubicBezTo>
                    <a:pt x="0" y="313"/>
                    <a:pt x="0" y="313"/>
                    <a:pt x="0" y="314"/>
                  </a:cubicBezTo>
                  <a:cubicBezTo>
                    <a:pt x="0" y="321"/>
                    <a:pt x="4" y="327"/>
                    <a:pt x="10" y="331"/>
                  </a:cubicBezTo>
                  <a:cubicBezTo>
                    <a:pt x="178" y="428"/>
                    <a:pt x="178" y="428"/>
                    <a:pt x="178" y="428"/>
                  </a:cubicBezTo>
                  <a:cubicBezTo>
                    <a:pt x="185" y="432"/>
                    <a:pt x="193" y="432"/>
                    <a:pt x="199" y="428"/>
                  </a:cubicBezTo>
                  <a:cubicBezTo>
                    <a:pt x="367" y="331"/>
                    <a:pt x="367" y="331"/>
                    <a:pt x="367" y="331"/>
                  </a:cubicBezTo>
                  <a:cubicBezTo>
                    <a:pt x="373" y="327"/>
                    <a:pt x="377" y="321"/>
                    <a:pt x="378" y="314"/>
                  </a:cubicBezTo>
                  <a:cubicBezTo>
                    <a:pt x="378" y="313"/>
                    <a:pt x="378" y="313"/>
                    <a:pt x="378" y="313"/>
                  </a:cubicBezTo>
                  <a:cubicBezTo>
                    <a:pt x="378" y="119"/>
                    <a:pt x="378" y="119"/>
                    <a:pt x="378" y="119"/>
                  </a:cubicBezTo>
                  <a:cubicBezTo>
                    <a:pt x="378" y="119"/>
                    <a:pt x="378" y="119"/>
                    <a:pt x="378" y="119"/>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06" name="Google Shape;1306;p44"/>
            <p:cNvSpPr/>
            <p:nvPr/>
          </p:nvSpPr>
          <p:spPr>
            <a:xfrm>
              <a:off x="8460817" y="5506443"/>
              <a:ext cx="230586" cy="263259"/>
            </a:xfrm>
            <a:custGeom>
              <a:rect b="b" l="l" r="r" t="t"/>
              <a:pathLst>
                <a:path extrusionOk="0" h="432" w="378">
                  <a:moveTo>
                    <a:pt x="378" y="119"/>
                  </a:moveTo>
                  <a:cubicBezTo>
                    <a:pt x="378" y="111"/>
                    <a:pt x="374" y="105"/>
                    <a:pt x="368" y="101"/>
                  </a:cubicBezTo>
                  <a:cubicBezTo>
                    <a:pt x="200" y="4"/>
                    <a:pt x="200" y="4"/>
                    <a:pt x="200" y="4"/>
                  </a:cubicBezTo>
                  <a:cubicBezTo>
                    <a:pt x="193" y="0"/>
                    <a:pt x="185" y="0"/>
                    <a:pt x="179" y="4"/>
                  </a:cubicBezTo>
                  <a:cubicBezTo>
                    <a:pt x="11" y="101"/>
                    <a:pt x="11" y="101"/>
                    <a:pt x="11" y="101"/>
                  </a:cubicBezTo>
                  <a:cubicBezTo>
                    <a:pt x="4" y="104"/>
                    <a:pt x="0" y="111"/>
                    <a:pt x="0" y="119"/>
                  </a:cubicBezTo>
                  <a:cubicBezTo>
                    <a:pt x="0" y="313"/>
                    <a:pt x="0" y="313"/>
                    <a:pt x="0" y="313"/>
                  </a:cubicBezTo>
                  <a:cubicBezTo>
                    <a:pt x="0" y="313"/>
                    <a:pt x="0" y="313"/>
                    <a:pt x="0" y="314"/>
                  </a:cubicBezTo>
                  <a:cubicBezTo>
                    <a:pt x="1" y="321"/>
                    <a:pt x="5" y="327"/>
                    <a:pt x="11" y="331"/>
                  </a:cubicBezTo>
                  <a:cubicBezTo>
                    <a:pt x="179" y="428"/>
                    <a:pt x="179" y="428"/>
                    <a:pt x="179" y="428"/>
                  </a:cubicBezTo>
                  <a:cubicBezTo>
                    <a:pt x="185" y="432"/>
                    <a:pt x="193" y="432"/>
                    <a:pt x="200" y="428"/>
                  </a:cubicBezTo>
                  <a:cubicBezTo>
                    <a:pt x="367" y="331"/>
                    <a:pt x="367" y="331"/>
                    <a:pt x="367" y="331"/>
                  </a:cubicBezTo>
                  <a:cubicBezTo>
                    <a:pt x="374" y="327"/>
                    <a:pt x="378" y="321"/>
                    <a:pt x="378" y="314"/>
                  </a:cubicBezTo>
                  <a:cubicBezTo>
                    <a:pt x="378" y="313"/>
                    <a:pt x="378" y="313"/>
                    <a:pt x="378" y="313"/>
                  </a:cubicBezTo>
                  <a:cubicBezTo>
                    <a:pt x="378" y="119"/>
                    <a:pt x="378" y="119"/>
                    <a:pt x="378" y="119"/>
                  </a:cubicBezTo>
                  <a:cubicBezTo>
                    <a:pt x="378" y="119"/>
                    <a:pt x="378" y="119"/>
                    <a:pt x="378" y="11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07" name="Google Shape;1307;p44"/>
            <p:cNvSpPr/>
            <p:nvPr/>
          </p:nvSpPr>
          <p:spPr>
            <a:xfrm>
              <a:off x="8338678" y="5718525"/>
              <a:ext cx="230151" cy="262608"/>
            </a:xfrm>
            <a:custGeom>
              <a:rect b="b" l="l" r="r" t="t"/>
              <a:pathLst>
                <a:path extrusionOk="0" h="431" w="377">
                  <a:moveTo>
                    <a:pt x="377" y="119"/>
                  </a:moveTo>
                  <a:cubicBezTo>
                    <a:pt x="377" y="111"/>
                    <a:pt x="373" y="105"/>
                    <a:pt x="367" y="101"/>
                  </a:cubicBezTo>
                  <a:cubicBezTo>
                    <a:pt x="199" y="4"/>
                    <a:pt x="199" y="4"/>
                    <a:pt x="199" y="4"/>
                  </a:cubicBezTo>
                  <a:cubicBezTo>
                    <a:pt x="193" y="0"/>
                    <a:pt x="185" y="0"/>
                    <a:pt x="178" y="4"/>
                  </a:cubicBezTo>
                  <a:cubicBezTo>
                    <a:pt x="10" y="101"/>
                    <a:pt x="10" y="101"/>
                    <a:pt x="10" y="101"/>
                  </a:cubicBezTo>
                  <a:cubicBezTo>
                    <a:pt x="4" y="104"/>
                    <a:pt x="0" y="111"/>
                    <a:pt x="0" y="119"/>
                  </a:cubicBezTo>
                  <a:cubicBezTo>
                    <a:pt x="0" y="119"/>
                    <a:pt x="0" y="119"/>
                    <a:pt x="0" y="119"/>
                  </a:cubicBezTo>
                  <a:cubicBezTo>
                    <a:pt x="0" y="313"/>
                    <a:pt x="0" y="313"/>
                    <a:pt x="0" y="313"/>
                  </a:cubicBezTo>
                  <a:cubicBezTo>
                    <a:pt x="0" y="313"/>
                    <a:pt x="0" y="313"/>
                    <a:pt x="0" y="313"/>
                  </a:cubicBezTo>
                  <a:cubicBezTo>
                    <a:pt x="0" y="321"/>
                    <a:pt x="4" y="327"/>
                    <a:pt x="10" y="331"/>
                  </a:cubicBezTo>
                  <a:cubicBezTo>
                    <a:pt x="178" y="428"/>
                    <a:pt x="178" y="428"/>
                    <a:pt x="178" y="428"/>
                  </a:cubicBezTo>
                  <a:cubicBezTo>
                    <a:pt x="184" y="431"/>
                    <a:pt x="192" y="431"/>
                    <a:pt x="199" y="428"/>
                  </a:cubicBezTo>
                  <a:cubicBezTo>
                    <a:pt x="367" y="331"/>
                    <a:pt x="367" y="331"/>
                    <a:pt x="367" y="331"/>
                  </a:cubicBezTo>
                  <a:cubicBezTo>
                    <a:pt x="373" y="327"/>
                    <a:pt x="377" y="321"/>
                    <a:pt x="377" y="313"/>
                  </a:cubicBezTo>
                  <a:cubicBezTo>
                    <a:pt x="377" y="313"/>
                    <a:pt x="377" y="313"/>
                    <a:pt x="377" y="313"/>
                  </a:cubicBezTo>
                  <a:cubicBezTo>
                    <a:pt x="377" y="119"/>
                    <a:pt x="377" y="119"/>
                    <a:pt x="377" y="119"/>
                  </a:cubicBezTo>
                  <a:cubicBezTo>
                    <a:pt x="377" y="119"/>
                    <a:pt x="377" y="119"/>
                    <a:pt x="377" y="119"/>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08" name="Google Shape;1308;p44"/>
            <p:cNvSpPr/>
            <p:nvPr/>
          </p:nvSpPr>
          <p:spPr>
            <a:xfrm>
              <a:off x="8828754" y="5718525"/>
              <a:ext cx="230151" cy="262608"/>
            </a:xfrm>
            <a:custGeom>
              <a:rect b="b" l="l" r="r" t="t"/>
              <a:pathLst>
                <a:path extrusionOk="0" h="431" w="377">
                  <a:moveTo>
                    <a:pt x="377" y="119"/>
                  </a:moveTo>
                  <a:cubicBezTo>
                    <a:pt x="377" y="111"/>
                    <a:pt x="373" y="105"/>
                    <a:pt x="367" y="101"/>
                  </a:cubicBezTo>
                  <a:cubicBezTo>
                    <a:pt x="199" y="4"/>
                    <a:pt x="199" y="4"/>
                    <a:pt x="199" y="4"/>
                  </a:cubicBezTo>
                  <a:cubicBezTo>
                    <a:pt x="193" y="0"/>
                    <a:pt x="185" y="0"/>
                    <a:pt x="178" y="4"/>
                  </a:cubicBezTo>
                  <a:cubicBezTo>
                    <a:pt x="10" y="101"/>
                    <a:pt x="10" y="101"/>
                    <a:pt x="10" y="101"/>
                  </a:cubicBezTo>
                  <a:cubicBezTo>
                    <a:pt x="4" y="104"/>
                    <a:pt x="0" y="111"/>
                    <a:pt x="0" y="119"/>
                  </a:cubicBezTo>
                  <a:cubicBezTo>
                    <a:pt x="0" y="119"/>
                    <a:pt x="0" y="119"/>
                    <a:pt x="0" y="119"/>
                  </a:cubicBezTo>
                  <a:cubicBezTo>
                    <a:pt x="0" y="313"/>
                    <a:pt x="0" y="313"/>
                    <a:pt x="0" y="313"/>
                  </a:cubicBezTo>
                  <a:cubicBezTo>
                    <a:pt x="0" y="313"/>
                    <a:pt x="0" y="313"/>
                    <a:pt x="0" y="313"/>
                  </a:cubicBezTo>
                  <a:cubicBezTo>
                    <a:pt x="0" y="321"/>
                    <a:pt x="4" y="327"/>
                    <a:pt x="10" y="331"/>
                  </a:cubicBezTo>
                  <a:cubicBezTo>
                    <a:pt x="178" y="428"/>
                    <a:pt x="178" y="428"/>
                    <a:pt x="178" y="428"/>
                  </a:cubicBezTo>
                  <a:cubicBezTo>
                    <a:pt x="184" y="431"/>
                    <a:pt x="192" y="431"/>
                    <a:pt x="199" y="428"/>
                  </a:cubicBezTo>
                  <a:cubicBezTo>
                    <a:pt x="367" y="331"/>
                    <a:pt x="367" y="331"/>
                    <a:pt x="367" y="331"/>
                  </a:cubicBezTo>
                  <a:cubicBezTo>
                    <a:pt x="373" y="327"/>
                    <a:pt x="377" y="321"/>
                    <a:pt x="377" y="313"/>
                  </a:cubicBezTo>
                  <a:cubicBezTo>
                    <a:pt x="377" y="313"/>
                    <a:pt x="377" y="313"/>
                    <a:pt x="377" y="313"/>
                  </a:cubicBezTo>
                  <a:cubicBezTo>
                    <a:pt x="377" y="119"/>
                    <a:pt x="377" y="119"/>
                    <a:pt x="377" y="119"/>
                  </a:cubicBezTo>
                  <a:cubicBezTo>
                    <a:pt x="377" y="119"/>
                    <a:pt x="377" y="119"/>
                    <a:pt x="377" y="119"/>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09" name="Google Shape;1309;p44"/>
            <p:cNvSpPr/>
            <p:nvPr/>
          </p:nvSpPr>
          <p:spPr>
            <a:xfrm>
              <a:off x="8706181" y="5930607"/>
              <a:ext cx="230803" cy="262825"/>
            </a:xfrm>
            <a:custGeom>
              <a:rect b="b" l="l" r="r" t="t"/>
              <a:pathLst>
                <a:path extrusionOk="0" h="431" w="378">
                  <a:moveTo>
                    <a:pt x="378" y="118"/>
                  </a:moveTo>
                  <a:cubicBezTo>
                    <a:pt x="377" y="111"/>
                    <a:pt x="374" y="104"/>
                    <a:pt x="367" y="100"/>
                  </a:cubicBezTo>
                  <a:cubicBezTo>
                    <a:pt x="200" y="3"/>
                    <a:pt x="200" y="3"/>
                    <a:pt x="200" y="3"/>
                  </a:cubicBezTo>
                  <a:cubicBezTo>
                    <a:pt x="193" y="0"/>
                    <a:pt x="185" y="0"/>
                    <a:pt x="179" y="3"/>
                  </a:cubicBezTo>
                  <a:cubicBezTo>
                    <a:pt x="11" y="100"/>
                    <a:pt x="11" y="100"/>
                    <a:pt x="11" y="100"/>
                  </a:cubicBezTo>
                  <a:cubicBezTo>
                    <a:pt x="4" y="104"/>
                    <a:pt x="0" y="111"/>
                    <a:pt x="0" y="118"/>
                  </a:cubicBezTo>
                  <a:cubicBezTo>
                    <a:pt x="0" y="118"/>
                    <a:pt x="0" y="118"/>
                    <a:pt x="0" y="118"/>
                  </a:cubicBezTo>
                  <a:cubicBezTo>
                    <a:pt x="0" y="312"/>
                    <a:pt x="0" y="312"/>
                    <a:pt x="0" y="312"/>
                  </a:cubicBezTo>
                  <a:cubicBezTo>
                    <a:pt x="0" y="312"/>
                    <a:pt x="0" y="312"/>
                    <a:pt x="0" y="313"/>
                  </a:cubicBezTo>
                  <a:cubicBezTo>
                    <a:pt x="0" y="320"/>
                    <a:pt x="4" y="327"/>
                    <a:pt x="11" y="330"/>
                  </a:cubicBezTo>
                  <a:cubicBezTo>
                    <a:pt x="178" y="427"/>
                    <a:pt x="178" y="427"/>
                    <a:pt x="178" y="427"/>
                  </a:cubicBezTo>
                  <a:cubicBezTo>
                    <a:pt x="185" y="431"/>
                    <a:pt x="193" y="431"/>
                    <a:pt x="199" y="427"/>
                  </a:cubicBezTo>
                  <a:cubicBezTo>
                    <a:pt x="367" y="330"/>
                    <a:pt x="367" y="330"/>
                    <a:pt x="367" y="330"/>
                  </a:cubicBezTo>
                  <a:cubicBezTo>
                    <a:pt x="374" y="327"/>
                    <a:pt x="377" y="320"/>
                    <a:pt x="378" y="313"/>
                  </a:cubicBezTo>
                  <a:cubicBezTo>
                    <a:pt x="378" y="313"/>
                    <a:pt x="378" y="312"/>
                    <a:pt x="378" y="312"/>
                  </a:cubicBezTo>
                  <a:cubicBezTo>
                    <a:pt x="378" y="119"/>
                    <a:pt x="378" y="119"/>
                    <a:pt x="378" y="119"/>
                  </a:cubicBezTo>
                  <a:cubicBezTo>
                    <a:pt x="378" y="118"/>
                    <a:pt x="378" y="118"/>
                    <a:pt x="378" y="118"/>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10" name="Google Shape;1310;p44"/>
            <p:cNvSpPr/>
            <p:nvPr/>
          </p:nvSpPr>
          <p:spPr>
            <a:xfrm>
              <a:off x="8460817" y="5930607"/>
              <a:ext cx="230586" cy="262825"/>
            </a:xfrm>
            <a:custGeom>
              <a:rect b="b" l="l" r="r" t="t"/>
              <a:pathLst>
                <a:path extrusionOk="0" h="431" w="378">
                  <a:moveTo>
                    <a:pt x="378" y="118"/>
                  </a:moveTo>
                  <a:cubicBezTo>
                    <a:pt x="378" y="111"/>
                    <a:pt x="374" y="104"/>
                    <a:pt x="367" y="100"/>
                  </a:cubicBezTo>
                  <a:cubicBezTo>
                    <a:pt x="200" y="3"/>
                    <a:pt x="200" y="3"/>
                    <a:pt x="200" y="3"/>
                  </a:cubicBezTo>
                  <a:cubicBezTo>
                    <a:pt x="193" y="0"/>
                    <a:pt x="185" y="0"/>
                    <a:pt x="179" y="3"/>
                  </a:cubicBezTo>
                  <a:cubicBezTo>
                    <a:pt x="11" y="100"/>
                    <a:pt x="11" y="100"/>
                    <a:pt x="11" y="100"/>
                  </a:cubicBezTo>
                  <a:cubicBezTo>
                    <a:pt x="4" y="104"/>
                    <a:pt x="1" y="111"/>
                    <a:pt x="0" y="118"/>
                  </a:cubicBezTo>
                  <a:cubicBezTo>
                    <a:pt x="0" y="118"/>
                    <a:pt x="0" y="118"/>
                    <a:pt x="0" y="118"/>
                  </a:cubicBezTo>
                  <a:cubicBezTo>
                    <a:pt x="0" y="312"/>
                    <a:pt x="0" y="312"/>
                    <a:pt x="0" y="312"/>
                  </a:cubicBezTo>
                  <a:cubicBezTo>
                    <a:pt x="0" y="312"/>
                    <a:pt x="0" y="312"/>
                    <a:pt x="0" y="313"/>
                  </a:cubicBezTo>
                  <a:cubicBezTo>
                    <a:pt x="1" y="320"/>
                    <a:pt x="4" y="327"/>
                    <a:pt x="11" y="330"/>
                  </a:cubicBezTo>
                  <a:cubicBezTo>
                    <a:pt x="179" y="427"/>
                    <a:pt x="179" y="427"/>
                    <a:pt x="179" y="427"/>
                  </a:cubicBezTo>
                  <a:cubicBezTo>
                    <a:pt x="185" y="431"/>
                    <a:pt x="193" y="431"/>
                    <a:pt x="199" y="427"/>
                  </a:cubicBezTo>
                  <a:cubicBezTo>
                    <a:pt x="367" y="330"/>
                    <a:pt x="367" y="330"/>
                    <a:pt x="367" y="330"/>
                  </a:cubicBezTo>
                  <a:cubicBezTo>
                    <a:pt x="374" y="327"/>
                    <a:pt x="378" y="320"/>
                    <a:pt x="378" y="313"/>
                  </a:cubicBezTo>
                  <a:cubicBezTo>
                    <a:pt x="378" y="313"/>
                    <a:pt x="378" y="312"/>
                    <a:pt x="378" y="312"/>
                  </a:cubicBezTo>
                  <a:cubicBezTo>
                    <a:pt x="378" y="119"/>
                    <a:pt x="378" y="119"/>
                    <a:pt x="378" y="119"/>
                  </a:cubicBezTo>
                  <a:cubicBezTo>
                    <a:pt x="378" y="118"/>
                    <a:pt x="378" y="118"/>
                    <a:pt x="378" y="11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11" name="Google Shape;1311;p44"/>
          <p:cNvGrpSpPr/>
          <p:nvPr/>
        </p:nvGrpSpPr>
        <p:grpSpPr>
          <a:xfrm>
            <a:off x="2676293" y="3736342"/>
            <a:ext cx="1336824" cy="316035"/>
            <a:chOff x="3042485" y="5594633"/>
            <a:chExt cx="2159652" cy="510557"/>
          </a:xfrm>
        </p:grpSpPr>
        <p:sp>
          <p:nvSpPr>
            <p:cNvPr id="1312" name="Google Shape;1312;p44"/>
            <p:cNvSpPr/>
            <p:nvPr/>
          </p:nvSpPr>
          <p:spPr>
            <a:xfrm>
              <a:off x="3042485" y="5869690"/>
              <a:ext cx="235200" cy="235500"/>
            </a:xfrm>
            <a:prstGeom prst="ellipse">
              <a:avLst/>
            </a:prstGeom>
            <a:solidFill>
              <a:srgbClr val="F1C23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13" name="Google Shape;1313;p44"/>
            <p:cNvSpPr/>
            <p:nvPr/>
          </p:nvSpPr>
          <p:spPr>
            <a:xfrm>
              <a:off x="3317231" y="5594633"/>
              <a:ext cx="235200" cy="235500"/>
            </a:xfrm>
            <a:prstGeom prst="ellipse">
              <a:avLst/>
            </a:prstGeom>
            <a:solidFill>
              <a:srgbClr val="E6913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14" name="Google Shape;1314;p44"/>
            <p:cNvSpPr/>
            <p:nvPr/>
          </p:nvSpPr>
          <p:spPr>
            <a:xfrm>
              <a:off x="3591976" y="5869690"/>
              <a:ext cx="236100" cy="235500"/>
            </a:xfrm>
            <a:prstGeom prst="ellipse">
              <a:avLst/>
            </a:prstGeom>
            <a:solidFill>
              <a:srgbClr val="CC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15" name="Google Shape;1315;p44"/>
            <p:cNvSpPr/>
            <p:nvPr/>
          </p:nvSpPr>
          <p:spPr>
            <a:xfrm>
              <a:off x="3866722" y="5594633"/>
              <a:ext cx="236100" cy="235500"/>
            </a:xfrm>
            <a:prstGeom prst="ellipse">
              <a:avLst/>
            </a:prstGeom>
            <a:solidFill>
              <a:srgbClr val="A64D7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16" name="Google Shape;1316;p44"/>
            <p:cNvSpPr/>
            <p:nvPr/>
          </p:nvSpPr>
          <p:spPr>
            <a:xfrm>
              <a:off x="4141467" y="5869690"/>
              <a:ext cx="236100" cy="235500"/>
            </a:xfrm>
            <a:prstGeom prst="ellipse">
              <a:avLst/>
            </a:prstGeom>
            <a:solidFill>
              <a:srgbClr val="674EA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17" name="Google Shape;1317;p44"/>
            <p:cNvSpPr/>
            <p:nvPr/>
          </p:nvSpPr>
          <p:spPr>
            <a:xfrm>
              <a:off x="4417146" y="5594633"/>
              <a:ext cx="235200" cy="235500"/>
            </a:xfrm>
            <a:prstGeom prst="ellipse">
              <a:avLst/>
            </a:pr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18" name="Google Shape;1318;p44"/>
            <p:cNvSpPr/>
            <p:nvPr/>
          </p:nvSpPr>
          <p:spPr>
            <a:xfrm>
              <a:off x="4691892" y="5869690"/>
              <a:ext cx="235500" cy="235500"/>
            </a:xfrm>
            <a:prstGeom prst="ellipse">
              <a:avLst/>
            </a:pr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19" name="Google Shape;1319;p44"/>
            <p:cNvSpPr/>
            <p:nvPr/>
          </p:nvSpPr>
          <p:spPr>
            <a:xfrm>
              <a:off x="4966637" y="5594633"/>
              <a:ext cx="235500" cy="235500"/>
            </a:xfrm>
            <a:prstGeom prst="ellipse">
              <a:avLst/>
            </a:pr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20" name="Google Shape;1320;p44"/>
            <p:cNvSpPr/>
            <p:nvPr/>
          </p:nvSpPr>
          <p:spPr>
            <a:xfrm>
              <a:off x="3210195" y="5762654"/>
              <a:ext cx="174555" cy="174555"/>
            </a:xfrm>
            <a:custGeom>
              <a:rect b="b" l="l" r="r" t="t"/>
              <a:pathLst>
                <a:path extrusionOk="0" h="217" w="217">
                  <a:moveTo>
                    <a:pt x="128" y="0"/>
                  </a:moveTo>
                  <a:cubicBezTo>
                    <a:pt x="115"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21" name="Google Shape;1321;p44"/>
            <p:cNvSpPr/>
            <p:nvPr/>
          </p:nvSpPr>
          <p:spPr>
            <a:xfrm>
              <a:off x="3485252" y="5762654"/>
              <a:ext cx="174244" cy="174555"/>
            </a:xfrm>
            <a:custGeom>
              <a:rect b="b" l="l" r="r" t="t"/>
              <a:pathLst>
                <a:path extrusionOk="0" h="217" w="217">
                  <a:moveTo>
                    <a:pt x="0" y="89"/>
                  </a:moveTo>
                  <a:cubicBezTo>
                    <a:pt x="74" y="102"/>
                    <a:pt x="115" y="143"/>
                    <a:pt x="128" y="217"/>
                  </a:cubicBezTo>
                  <a:cubicBezTo>
                    <a:pt x="145" y="176"/>
                    <a:pt x="177" y="144"/>
                    <a:pt x="217" y="128"/>
                  </a:cubicBezTo>
                  <a:cubicBezTo>
                    <a:pt x="143" y="114"/>
                    <a:pt x="103" y="74"/>
                    <a:pt x="90" y="0"/>
                  </a:cubicBezTo>
                  <a:cubicBezTo>
                    <a:pt x="73" y="40"/>
                    <a:pt x="41" y="73"/>
                    <a:pt x="0" y="89"/>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22" name="Google Shape;1322;p44"/>
            <p:cNvSpPr/>
            <p:nvPr/>
          </p:nvSpPr>
          <p:spPr>
            <a:xfrm>
              <a:off x="3760620" y="5762654"/>
              <a:ext cx="173622" cy="174555"/>
            </a:xfrm>
            <a:custGeom>
              <a:rect b="b" l="l" r="r" t="t"/>
              <a:pathLst>
                <a:path extrusionOk="0" h="217" w="216">
                  <a:moveTo>
                    <a:pt x="127" y="0"/>
                  </a:moveTo>
                  <a:cubicBezTo>
                    <a:pt x="114" y="74"/>
                    <a:pt x="74" y="114"/>
                    <a:pt x="0" y="128"/>
                  </a:cubicBezTo>
                  <a:cubicBezTo>
                    <a:pt x="40" y="144"/>
                    <a:pt x="72" y="176"/>
                    <a:pt x="89" y="217"/>
                  </a:cubicBezTo>
                  <a:cubicBezTo>
                    <a:pt x="102" y="143"/>
                    <a:pt x="142" y="102"/>
                    <a:pt x="216" y="89"/>
                  </a:cubicBezTo>
                  <a:cubicBezTo>
                    <a:pt x="176" y="73"/>
                    <a:pt x="144" y="40"/>
                    <a:pt x="127"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23" name="Google Shape;1323;p44"/>
            <p:cNvSpPr/>
            <p:nvPr/>
          </p:nvSpPr>
          <p:spPr>
            <a:xfrm>
              <a:off x="4035365" y="5762654"/>
              <a:ext cx="173622" cy="174555"/>
            </a:xfrm>
            <a:custGeom>
              <a:rect b="b" l="l" r="r" t="t"/>
              <a:pathLst>
                <a:path extrusionOk="0" h="217" w="216">
                  <a:moveTo>
                    <a:pt x="0" y="89"/>
                  </a:moveTo>
                  <a:cubicBezTo>
                    <a:pt x="74" y="102"/>
                    <a:pt x="114" y="143"/>
                    <a:pt x="127" y="217"/>
                  </a:cubicBezTo>
                  <a:cubicBezTo>
                    <a:pt x="144" y="176"/>
                    <a:pt x="176" y="144"/>
                    <a:pt x="216" y="128"/>
                  </a:cubicBezTo>
                  <a:cubicBezTo>
                    <a:pt x="142" y="114"/>
                    <a:pt x="102" y="74"/>
                    <a:pt x="89" y="0"/>
                  </a:cubicBezTo>
                  <a:cubicBezTo>
                    <a:pt x="72" y="40"/>
                    <a:pt x="40" y="73"/>
                    <a:pt x="0" y="89"/>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24" name="Google Shape;1324;p44"/>
            <p:cNvSpPr/>
            <p:nvPr/>
          </p:nvSpPr>
          <p:spPr>
            <a:xfrm>
              <a:off x="4310111" y="5762654"/>
              <a:ext cx="173622" cy="174555"/>
            </a:xfrm>
            <a:custGeom>
              <a:rect b="b" l="l" r="r" t="t"/>
              <a:pathLst>
                <a:path extrusionOk="0" h="217" w="216">
                  <a:moveTo>
                    <a:pt x="127" y="0"/>
                  </a:moveTo>
                  <a:cubicBezTo>
                    <a:pt x="114" y="74"/>
                    <a:pt x="74" y="114"/>
                    <a:pt x="0" y="128"/>
                  </a:cubicBezTo>
                  <a:cubicBezTo>
                    <a:pt x="40" y="144"/>
                    <a:pt x="72" y="176"/>
                    <a:pt x="89" y="217"/>
                  </a:cubicBezTo>
                  <a:cubicBezTo>
                    <a:pt x="102" y="143"/>
                    <a:pt x="142" y="102"/>
                    <a:pt x="216" y="89"/>
                  </a:cubicBezTo>
                  <a:cubicBezTo>
                    <a:pt x="176" y="73"/>
                    <a:pt x="144" y="40"/>
                    <a:pt x="127"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25" name="Google Shape;1325;p44"/>
            <p:cNvSpPr/>
            <p:nvPr/>
          </p:nvSpPr>
          <p:spPr>
            <a:xfrm>
              <a:off x="4585167" y="5762654"/>
              <a:ext cx="174244" cy="174555"/>
            </a:xfrm>
            <a:custGeom>
              <a:rect b="b" l="l" r="r" t="t"/>
              <a:pathLst>
                <a:path extrusionOk="0" h="217" w="217">
                  <a:moveTo>
                    <a:pt x="0" y="89"/>
                  </a:moveTo>
                  <a:cubicBezTo>
                    <a:pt x="74" y="102"/>
                    <a:pt x="114" y="143"/>
                    <a:pt x="128" y="217"/>
                  </a:cubicBezTo>
                  <a:cubicBezTo>
                    <a:pt x="144" y="176"/>
                    <a:pt x="176" y="144"/>
                    <a:pt x="217" y="128"/>
                  </a:cubicBezTo>
                  <a:cubicBezTo>
                    <a:pt x="143" y="114"/>
                    <a:pt x="102" y="74"/>
                    <a:pt x="89" y="0"/>
                  </a:cubicBezTo>
                  <a:cubicBezTo>
                    <a:pt x="73" y="40"/>
                    <a:pt x="40" y="73"/>
                    <a:pt x="0" y="89"/>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26" name="Google Shape;1326;p44"/>
            <p:cNvSpPr/>
            <p:nvPr/>
          </p:nvSpPr>
          <p:spPr>
            <a:xfrm>
              <a:off x="4859913" y="5762654"/>
              <a:ext cx="174244" cy="174555"/>
            </a:xfrm>
            <a:custGeom>
              <a:rect b="b" l="l" r="r" t="t"/>
              <a:pathLst>
                <a:path extrusionOk="0" h="217" w="217">
                  <a:moveTo>
                    <a:pt x="128" y="0"/>
                  </a:moveTo>
                  <a:cubicBezTo>
                    <a:pt x="114"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27" name="Google Shape;1327;p44"/>
          <p:cNvGrpSpPr/>
          <p:nvPr/>
        </p:nvGrpSpPr>
        <p:grpSpPr>
          <a:xfrm>
            <a:off x="1879183" y="4379878"/>
            <a:ext cx="445738" cy="442950"/>
            <a:chOff x="1442627" y="5710929"/>
            <a:chExt cx="594318" cy="590600"/>
          </a:xfrm>
        </p:grpSpPr>
        <p:sp>
          <p:nvSpPr>
            <p:cNvPr id="1328" name="Google Shape;1328;p44"/>
            <p:cNvSpPr/>
            <p:nvPr/>
          </p:nvSpPr>
          <p:spPr>
            <a:xfrm>
              <a:off x="1442627" y="5710929"/>
              <a:ext cx="594318" cy="405222"/>
            </a:xfrm>
            <a:custGeom>
              <a:rect b="b" l="l" r="r" t="t"/>
              <a:pathLst>
                <a:path extrusionOk="0" h="500" w="734">
                  <a:moveTo>
                    <a:pt x="699" y="500"/>
                  </a:moveTo>
                  <a:cubicBezTo>
                    <a:pt x="0" y="500"/>
                    <a:pt x="0" y="500"/>
                    <a:pt x="0" y="500"/>
                  </a:cubicBezTo>
                  <a:cubicBezTo>
                    <a:pt x="0" y="35"/>
                    <a:pt x="0" y="35"/>
                    <a:pt x="0" y="35"/>
                  </a:cubicBezTo>
                  <a:cubicBezTo>
                    <a:pt x="0" y="15"/>
                    <a:pt x="15" y="0"/>
                    <a:pt x="35" y="0"/>
                  </a:cubicBezTo>
                  <a:cubicBezTo>
                    <a:pt x="699" y="0"/>
                    <a:pt x="699" y="0"/>
                    <a:pt x="699" y="0"/>
                  </a:cubicBezTo>
                  <a:cubicBezTo>
                    <a:pt x="718" y="0"/>
                    <a:pt x="734" y="15"/>
                    <a:pt x="734" y="35"/>
                  </a:cubicBezTo>
                  <a:cubicBezTo>
                    <a:pt x="734" y="465"/>
                    <a:pt x="734" y="465"/>
                    <a:pt x="734" y="465"/>
                  </a:cubicBezTo>
                  <a:cubicBezTo>
                    <a:pt x="734" y="484"/>
                    <a:pt x="718" y="500"/>
                    <a:pt x="699" y="500"/>
                  </a:cubicBezTo>
                  <a:close/>
                </a:path>
              </a:pathLst>
            </a:custGeom>
            <a:solidFill>
              <a:srgbClr val="CCCCC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29" name="Google Shape;1329;p44"/>
            <p:cNvSpPr/>
            <p:nvPr/>
          </p:nvSpPr>
          <p:spPr>
            <a:xfrm>
              <a:off x="1442627" y="6116151"/>
              <a:ext cx="349820" cy="97191"/>
            </a:xfrm>
            <a:custGeom>
              <a:rect b="b" l="l" r="r" t="t"/>
              <a:pathLst>
                <a:path extrusionOk="0" h="313" w="1126">
                  <a:moveTo>
                    <a:pt x="1126" y="313"/>
                  </a:moveTo>
                  <a:lnTo>
                    <a:pt x="0" y="0"/>
                  </a:lnTo>
                  <a:lnTo>
                    <a:pt x="1126" y="0"/>
                  </a:lnTo>
                  <a:lnTo>
                    <a:pt x="1126" y="313"/>
                  </a:lnTo>
                  <a:close/>
                </a:path>
              </a:pathLst>
            </a:custGeom>
            <a:solidFill>
              <a:srgbClr val="9999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30" name="Google Shape;1330;p44"/>
            <p:cNvSpPr/>
            <p:nvPr/>
          </p:nvSpPr>
          <p:spPr>
            <a:xfrm>
              <a:off x="1573731" y="6152482"/>
              <a:ext cx="218715" cy="60861"/>
            </a:xfrm>
            <a:custGeom>
              <a:rect b="b" l="l" r="r" t="t"/>
              <a:pathLst>
                <a:path extrusionOk="0" h="196" w="704">
                  <a:moveTo>
                    <a:pt x="0" y="196"/>
                  </a:moveTo>
                  <a:lnTo>
                    <a:pt x="704" y="196"/>
                  </a:lnTo>
                  <a:lnTo>
                    <a:pt x="0" y="0"/>
                  </a:lnTo>
                  <a:lnTo>
                    <a:pt x="0" y="196"/>
                  </a:lnTo>
                  <a:close/>
                </a:path>
              </a:pathLst>
            </a:custGeom>
            <a:solidFill>
              <a:srgbClr val="CCCCC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31" name="Google Shape;1331;p44"/>
            <p:cNvSpPr/>
            <p:nvPr/>
          </p:nvSpPr>
          <p:spPr>
            <a:xfrm>
              <a:off x="1573731" y="6213343"/>
              <a:ext cx="109358" cy="88186"/>
            </a:xfrm>
            <a:custGeom>
              <a:rect b="b" l="l" r="r" t="t"/>
              <a:pathLst>
                <a:path extrusionOk="0" h="284" w="352">
                  <a:moveTo>
                    <a:pt x="352" y="284"/>
                  </a:moveTo>
                  <a:lnTo>
                    <a:pt x="0" y="0"/>
                  </a:lnTo>
                  <a:lnTo>
                    <a:pt x="352" y="0"/>
                  </a:lnTo>
                  <a:lnTo>
                    <a:pt x="352" y="284"/>
                  </a:lnTo>
                  <a:close/>
                </a:path>
              </a:pathLst>
            </a:custGeom>
            <a:solidFill>
              <a:srgbClr val="BD2A3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32" name="Google Shape;1332;p44"/>
            <p:cNvSpPr/>
            <p:nvPr/>
          </p:nvSpPr>
          <p:spPr>
            <a:xfrm>
              <a:off x="1573731" y="6213343"/>
              <a:ext cx="109358" cy="88186"/>
            </a:xfrm>
            <a:custGeom>
              <a:rect b="b" l="l" r="r" t="t"/>
              <a:pathLst>
                <a:path extrusionOk="0" h="284" w="352">
                  <a:moveTo>
                    <a:pt x="352" y="284"/>
                  </a:moveTo>
                  <a:lnTo>
                    <a:pt x="0" y="0"/>
                  </a:lnTo>
                  <a:lnTo>
                    <a:pt x="352" y="0"/>
                  </a:lnTo>
                  <a:lnTo>
                    <a:pt x="352" y="284"/>
                  </a:lnTo>
                </a:path>
              </a:pathLst>
            </a:custGeom>
            <a:solidFill>
              <a:srgbClr val="9999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33" name="Google Shape;1333;p44"/>
          <p:cNvGrpSpPr/>
          <p:nvPr/>
        </p:nvGrpSpPr>
        <p:grpSpPr>
          <a:xfrm>
            <a:off x="6788033" y="4378458"/>
            <a:ext cx="373053" cy="445791"/>
            <a:chOff x="8095060" y="5664590"/>
            <a:chExt cx="497404" cy="594389"/>
          </a:xfrm>
        </p:grpSpPr>
        <p:grpSp>
          <p:nvGrpSpPr>
            <p:cNvPr id="1334" name="Google Shape;1334;p44"/>
            <p:cNvGrpSpPr/>
            <p:nvPr/>
          </p:nvGrpSpPr>
          <p:grpSpPr>
            <a:xfrm>
              <a:off x="8095060" y="5969027"/>
              <a:ext cx="497404" cy="289951"/>
              <a:chOff x="8095060" y="5969027"/>
              <a:chExt cx="497404" cy="289951"/>
            </a:xfrm>
          </p:grpSpPr>
          <p:sp>
            <p:nvSpPr>
              <p:cNvPr id="1335" name="Google Shape;1335;p44"/>
              <p:cNvSpPr/>
              <p:nvPr/>
            </p:nvSpPr>
            <p:spPr>
              <a:xfrm>
                <a:off x="8095060" y="5969027"/>
                <a:ext cx="497402" cy="248408"/>
              </a:xfrm>
              <a:custGeom>
                <a:rect b="b" l="l" r="r" t="t"/>
                <a:pathLst>
                  <a:path extrusionOk="0" h="1166" w="2340">
                    <a:moveTo>
                      <a:pt x="1754" y="292"/>
                    </a:moveTo>
                    <a:lnTo>
                      <a:pt x="1170" y="0"/>
                    </a:lnTo>
                    <a:lnTo>
                      <a:pt x="587" y="292"/>
                    </a:lnTo>
                    <a:lnTo>
                      <a:pt x="0" y="584"/>
                    </a:lnTo>
                    <a:lnTo>
                      <a:pt x="587" y="876"/>
                    </a:lnTo>
                    <a:lnTo>
                      <a:pt x="1170" y="1166"/>
                    </a:lnTo>
                    <a:lnTo>
                      <a:pt x="1754" y="876"/>
                    </a:lnTo>
                    <a:lnTo>
                      <a:pt x="2340" y="584"/>
                    </a:lnTo>
                    <a:lnTo>
                      <a:pt x="1754" y="292"/>
                    </a:lnTo>
                    <a:close/>
                  </a:path>
                </a:pathLst>
              </a:custGeom>
              <a:solidFill>
                <a:srgbClr val="B4A7D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36" name="Google Shape;1336;p44"/>
              <p:cNvSpPr/>
              <p:nvPr/>
            </p:nvSpPr>
            <p:spPr>
              <a:xfrm>
                <a:off x="8095060" y="6092592"/>
                <a:ext cx="248701" cy="166386"/>
              </a:xfrm>
              <a:custGeom>
                <a:rect b="b" l="l" r="r" t="t"/>
                <a:pathLst>
                  <a:path extrusionOk="0" h="781" w="1170">
                    <a:moveTo>
                      <a:pt x="0" y="0"/>
                    </a:moveTo>
                    <a:lnTo>
                      <a:pt x="0" y="197"/>
                    </a:lnTo>
                    <a:lnTo>
                      <a:pt x="1170" y="781"/>
                    </a:lnTo>
                    <a:lnTo>
                      <a:pt x="1170" y="582"/>
                    </a:lnTo>
                    <a:lnTo>
                      <a:pt x="0" y="0"/>
                    </a:lnTo>
                    <a:close/>
                  </a:path>
                </a:pathLst>
              </a:custGeom>
              <a:solidFill>
                <a:srgbClr val="8E7CC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37" name="Google Shape;1337;p44"/>
              <p:cNvSpPr/>
              <p:nvPr/>
            </p:nvSpPr>
            <p:spPr>
              <a:xfrm>
                <a:off x="8343763" y="6092592"/>
                <a:ext cx="248701" cy="166386"/>
              </a:xfrm>
              <a:custGeom>
                <a:rect b="b" l="l" r="r" t="t"/>
                <a:pathLst>
                  <a:path extrusionOk="0" h="781" w="1170">
                    <a:moveTo>
                      <a:pt x="1170" y="0"/>
                    </a:moveTo>
                    <a:lnTo>
                      <a:pt x="0" y="582"/>
                    </a:lnTo>
                    <a:lnTo>
                      <a:pt x="0" y="781"/>
                    </a:lnTo>
                    <a:lnTo>
                      <a:pt x="1170" y="197"/>
                    </a:lnTo>
                    <a:lnTo>
                      <a:pt x="1170" y="0"/>
                    </a:lnTo>
                    <a:close/>
                  </a:path>
                </a:pathLst>
              </a:custGeom>
              <a:solidFill>
                <a:srgbClr val="674EA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38" name="Google Shape;1338;p44"/>
            <p:cNvGrpSpPr/>
            <p:nvPr/>
          </p:nvGrpSpPr>
          <p:grpSpPr>
            <a:xfrm>
              <a:off x="8095060" y="5867832"/>
              <a:ext cx="497404" cy="289312"/>
              <a:chOff x="8095060" y="5867832"/>
              <a:chExt cx="497404" cy="289312"/>
            </a:xfrm>
          </p:grpSpPr>
          <p:sp>
            <p:nvSpPr>
              <p:cNvPr id="1339" name="Google Shape;1339;p44"/>
              <p:cNvSpPr/>
              <p:nvPr/>
            </p:nvSpPr>
            <p:spPr>
              <a:xfrm>
                <a:off x="8095060" y="5867832"/>
                <a:ext cx="497402" cy="248195"/>
              </a:xfrm>
              <a:custGeom>
                <a:rect b="b" l="l" r="r" t="t"/>
                <a:pathLst>
                  <a:path extrusionOk="0" h="1165" w="2340">
                    <a:moveTo>
                      <a:pt x="1754" y="292"/>
                    </a:moveTo>
                    <a:lnTo>
                      <a:pt x="1170" y="0"/>
                    </a:lnTo>
                    <a:lnTo>
                      <a:pt x="587" y="292"/>
                    </a:lnTo>
                    <a:lnTo>
                      <a:pt x="0" y="581"/>
                    </a:lnTo>
                    <a:lnTo>
                      <a:pt x="587" y="873"/>
                    </a:lnTo>
                    <a:lnTo>
                      <a:pt x="1170" y="1165"/>
                    </a:lnTo>
                    <a:lnTo>
                      <a:pt x="1754" y="873"/>
                    </a:lnTo>
                    <a:lnTo>
                      <a:pt x="2340" y="581"/>
                    </a:lnTo>
                    <a:lnTo>
                      <a:pt x="1754" y="292"/>
                    </a:lnTo>
                    <a:close/>
                  </a:path>
                </a:pathLst>
              </a:custGeom>
              <a:solidFill>
                <a:srgbClr val="A4C2F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40" name="Google Shape;1340;p44"/>
              <p:cNvSpPr/>
              <p:nvPr/>
            </p:nvSpPr>
            <p:spPr>
              <a:xfrm>
                <a:off x="8095060" y="5990758"/>
                <a:ext cx="248701" cy="166386"/>
              </a:xfrm>
              <a:custGeom>
                <a:rect b="b" l="l" r="r" t="t"/>
                <a:pathLst>
                  <a:path extrusionOk="0" h="781" w="1170">
                    <a:moveTo>
                      <a:pt x="0" y="0"/>
                    </a:moveTo>
                    <a:lnTo>
                      <a:pt x="0" y="199"/>
                    </a:lnTo>
                    <a:lnTo>
                      <a:pt x="1170" y="781"/>
                    </a:lnTo>
                    <a:lnTo>
                      <a:pt x="1170" y="584"/>
                    </a:lnTo>
                    <a:lnTo>
                      <a:pt x="0" y="0"/>
                    </a:lnTo>
                    <a:close/>
                  </a:path>
                </a:pathLst>
              </a:custGeom>
              <a:solidFill>
                <a:srgbClr val="6D9EE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41" name="Google Shape;1341;p44"/>
              <p:cNvSpPr/>
              <p:nvPr/>
            </p:nvSpPr>
            <p:spPr>
              <a:xfrm>
                <a:off x="8343763" y="5990758"/>
                <a:ext cx="248701" cy="166386"/>
              </a:xfrm>
              <a:custGeom>
                <a:rect b="b" l="l" r="r" t="t"/>
                <a:pathLst>
                  <a:path extrusionOk="0" h="781" w="1170">
                    <a:moveTo>
                      <a:pt x="1170" y="0"/>
                    </a:moveTo>
                    <a:lnTo>
                      <a:pt x="0" y="584"/>
                    </a:lnTo>
                    <a:lnTo>
                      <a:pt x="0" y="781"/>
                    </a:lnTo>
                    <a:lnTo>
                      <a:pt x="1170" y="199"/>
                    </a:lnTo>
                    <a:lnTo>
                      <a:pt x="1170" y="0"/>
                    </a:ln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42" name="Google Shape;1342;p44"/>
            <p:cNvGrpSpPr/>
            <p:nvPr/>
          </p:nvGrpSpPr>
          <p:grpSpPr>
            <a:xfrm>
              <a:off x="8095060" y="5765998"/>
              <a:ext cx="497404" cy="289312"/>
              <a:chOff x="8095060" y="5765998"/>
              <a:chExt cx="497404" cy="289312"/>
            </a:xfrm>
          </p:grpSpPr>
          <p:sp>
            <p:nvSpPr>
              <p:cNvPr id="1343" name="Google Shape;1343;p44"/>
              <p:cNvSpPr/>
              <p:nvPr/>
            </p:nvSpPr>
            <p:spPr>
              <a:xfrm>
                <a:off x="8095060" y="5765998"/>
                <a:ext cx="497402" cy="248195"/>
              </a:xfrm>
              <a:custGeom>
                <a:rect b="b" l="l" r="r" t="t"/>
                <a:pathLst>
                  <a:path extrusionOk="0" h="1165" w="2340">
                    <a:moveTo>
                      <a:pt x="1754" y="292"/>
                    </a:moveTo>
                    <a:lnTo>
                      <a:pt x="1170" y="0"/>
                    </a:lnTo>
                    <a:lnTo>
                      <a:pt x="587" y="292"/>
                    </a:lnTo>
                    <a:lnTo>
                      <a:pt x="0" y="584"/>
                    </a:lnTo>
                    <a:lnTo>
                      <a:pt x="587" y="873"/>
                    </a:lnTo>
                    <a:lnTo>
                      <a:pt x="1170" y="1165"/>
                    </a:lnTo>
                    <a:lnTo>
                      <a:pt x="1754" y="873"/>
                    </a:lnTo>
                    <a:lnTo>
                      <a:pt x="2340" y="584"/>
                    </a:lnTo>
                    <a:lnTo>
                      <a:pt x="1754" y="292"/>
                    </a:lnTo>
                    <a:close/>
                  </a:path>
                </a:pathLst>
              </a:custGeom>
              <a:solidFill>
                <a:srgbClr val="B6D7A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44" name="Google Shape;1344;p44"/>
              <p:cNvSpPr/>
              <p:nvPr/>
            </p:nvSpPr>
            <p:spPr>
              <a:xfrm>
                <a:off x="8095060" y="5889563"/>
                <a:ext cx="248701" cy="165747"/>
              </a:xfrm>
              <a:custGeom>
                <a:rect b="b" l="l" r="r" t="t"/>
                <a:pathLst>
                  <a:path extrusionOk="0" h="778" w="1170">
                    <a:moveTo>
                      <a:pt x="0" y="0"/>
                    </a:moveTo>
                    <a:lnTo>
                      <a:pt x="0" y="196"/>
                    </a:lnTo>
                    <a:lnTo>
                      <a:pt x="1170" y="778"/>
                    </a:lnTo>
                    <a:lnTo>
                      <a:pt x="1170" y="581"/>
                    </a:lnTo>
                    <a:lnTo>
                      <a:pt x="0" y="0"/>
                    </a:lnTo>
                    <a:close/>
                  </a:path>
                </a:pathLst>
              </a:custGeom>
              <a:solidFill>
                <a:srgbClr val="93C47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45" name="Google Shape;1345;p44"/>
              <p:cNvSpPr/>
              <p:nvPr/>
            </p:nvSpPr>
            <p:spPr>
              <a:xfrm>
                <a:off x="8343763" y="5889563"/>
                <a:ext cx="248701" cy="165747"/>
              </a:xfrm>
              <a:custGeom>
                <a:rect b="b" l="l" r="r" t="t"/>
                <a:pathLst>
                  <a:path extrusionOk="0" h="778" w="1170">
                    <a:moveTo>
                      <a:pt x="1170" y="0"/>
                    </a:moveTo>
                    <a:lnTo>
                      <a:pt x="0" y="581"/>
                    </a:lnTo>
                    <a:lnTo>
                      <a:pt x="0" y="778"/>
                    </a:lnTo>
                    <a:lnTo>
                      <a:pt x="1170" y="196"/>
                    </a:lnTo>
                    <a:lnTo>
                      <a:pt x="1170" y="0"/>
                    </a:ln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46" name="Google Shape;1346;p44"/>
            <p:cNvGrpSpPr/>
            <p:nvPr/>
          </p:nvGrpSpPr>
          <p:grpSpPr>
            <a:xfrm>
              <a:off x="8095060" y="5664590"/>
              <a:ext cx="497404" cy="290164"/>
              <a:chOff x="8095060" y="5664590"/>
              <a:chExt cx="497404" cy="290164"/>
            </a:xfrm>
          </p:grpSpPr>
          <p:sp>
            <p:nvSpPr>
              <p:cNvPr id="1347" name="Google Shape;1347;p44"/>
              <p:cNvSpPr/>
              <p:nvPr/>
            </p:nvSpPr>
            <p:spPr>
              <a:xfrm>
                <a:off x="8095060" y="5664590"/>
                <a:ext cx="497402" cy="248408"/>
              </a:xfrm>
              <a:custGeom>
                <a:rect b="b" l="l" r="r" t="t"/>
                <a:pathLst>
                  <a:path extrusionOk="0" h="1166" w="2340">
                    <a:moveTo>
                      <a:pt x="1754" y="290"/>
                    </a:moveTo>
                    <a:lnTo>
                      <a:pt x="1170" y="0"/>
                    </a:lnTo>
                    <a:lnTo>
                      <a:pt x="587" y="290"/>
                    </a:lnTo>
                    <a:lnTo>
                      <a:pt x="0" y="582"/>
                    </a:lnTo>
                    <a:lnTo>
                      <a:pt x="587" y="874"/>
                    </a:lnTo>
                    <a:lnTo>
                      <a:pt x="1170" y="1166"/>
                    </a:lnTo>
                    <a:lnTo>
                      <a:pt x="1754" y="874"/>
                    </a:lnTo>
                    <a:lnTo>
                      <a:pt x="2340" y="582"/>
                    </a:lnTo>
                    <a:lnTo>
                      <a:pt x="1754" y="290"/>
                    </a:lnTo>
                    <a:close/>
                  </a:path>
                </a:pathLst>
              </a:custGeom>
              <a:solidFill>
                <a:srgbClr val="FFE5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48" name="Google Shape;1348;p44"/>
              <p:cNvSpPr/>
              <p:nvPr/>
            </p:nvSpPr>
            <p:spPr>
              <a:xfrm>
                <a:off x="8095060" y="5788580"/>
                <a:ext cx="248701" cy="166173"/>
              </a:xfrm>
              <a:custGeom>
                <a:rect b="b" l="l" r="r" t="t"/>
                <a:pathLst>
                  <a:path extrusionOk="0" h="780" w="1170">
                    <a:moveTo>
                      <a:pt x="0" y="0"/>
                    </a:moveTo>
                    <a:lnTo>
                      <a:pt x="0" y="196"/>
                    </a:lnTo>
                    <a:lnTo>
                      <a:pt x="1170" y="780"/>
                    </a:lnTo>
                    <a:lnTo>
                      <a:pt x="1170" y="584"/>
                    </a:lnTo>
                    <a:lnTo>
                      <a:pt x="0" y="0"/>
                    </a:lnTo>
                    <a:close/>
                  </a:path>
                </a:pathLst>
              </a:custGeom>
              <a:solidFill>
                <a:srgbClr val="FFD96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49" name="Google Shape;1349;p44"/>
              <p:cNvSpPr/>
              <p:nvPr/>
            </p:nvSpPr>
            <p:spPr>
              <a:xfrm>
                <a:off x="8343763" y="5788580"/>
                <a:ext cx="248701" cy="166173"/>
              </a:xfrm>
              <a:custGeom>
                <a:rect b="b" l="l" r="r" t="t"/>
                <a:pathLst>
                  <a:path extrusionOk="0" h="780" w="1170">
                    <a:moveTo>
                      <a:pt x="1170" y="0"/>
                    </a:moveTo>
                    <a:lnTo>
                      <a:pt x="0" y="584"/>
                    </a:lnTo>
                    <a:lnTo>
                      <a:pt x="0" y="780"/>
                    </a:lnTo>
                    <a:lnTo>
                      <a:pt x="1170" y="196"/>
                    </a:lnTo>
                    <a:lnTo>
                      <a:pt x="1170" y="0"/>
                    </a:lnTo>
                    <a:close/>
                  </a:path>
                </a:pathLst>
              </a:custGeom>
              <a:solidFill>
                <a:srgbClr val="F1C23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grpSp>
        <p:nvGrpSpPr>
          <p:cNvPr id="1350" name="Google Shape;1350;p44"/>
          <p:cNvGrpSpPr/>
          <p:nvPr/>
        </p:nvGrpSpPr>
        <p:grpSpPr>
          <a:xfrm>
            <a:off x="2870825" y="4378486"/>
            <a:ext cx="557162" cy="445734"/>
            <a:chOff x="4607809" y="5664627"/>
            <a:chExt cx="742883" cy="594312"/>
          </a:xfrm>
        </p:grpSpPr>
        <p:sp>
          <p:nvSpPr>
            <p:cNvPr id="1351" name="Google Shape;1351;p44"/>
            <p:cNvSpPr/>
            <p:nvPr/>
          </p:nvSpPr>
          <p:spPr>
            <a:xfrm>
              <a:off x="4607809" y="5824234"/>
              <a:ext cx="185166" cy="401151"/>
            </a:xfrm>
            <a:custGeom>
              <a:rect b="b" l="l" r="r" t="t"/>
              <a:pathLst>
                <a:path extrusionOk="0" h="2355" w="1083">
                  <a:moveTo>
                    <a:pt x="542" y="0"/>
                  </a:moveTo>
                  <a:lnTo>
                    <a:pt x="269" y="133"/>
                  </a:lnTo>
                  <a:lnTo>
                    <a:pt x="0" y="270"/>
                  </a:lnTo>
                  <a:lnTo>
                    <a:pt x="0" y="2355"/>
                  </a:lnTo>
                  <a:lnTo>
                    <a:pt x="1083" y="2355"/>
                  </a:lnTo>
                  <a:lnTo>
                    <a:pt x="1083" y="270"/>
                  </a:lnTo>
                  <a:lnTo>
                    <a:pt x="814" y="133"/>
                  </a:lnTo>
                  <a:lnTo>
                    <a:pt x="542" y="0"/>
                  </a:lnTo>
                  <a:close/>
                </a:path>
              </a:pathLst>
            </a:custGeom>
            <a:solidFill>
              <a:srgbClr val="F1C23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52" name="Google Shape;1352;p44"/>
            <p:cNvSpPr/>
            <p:nvPr/>
          </p:nvSpPr>
          <p:spPr>
            <a:xfrm>
              <a:off x="4792974" y="5771259"/>
              <a:ext cx="185850" cy="454126"/>
            </a:xfrm>
            <a:custGeom>
              <a:rect b="b" l="l" r="r" t="t"/>
              <a:pathLst>
                <a:path extrusionOk="0" h="2666" w="1087">
                  <a:moveTo>
                    <a:pt x="545" y="0"/>
                  </a:moveTo>
                  <a:lnTo>
                    <a:pt x="273" y="133"/>
                  </a:lnTo>
                  <a:lnTo>
                    <a:pt x="0" y="266"/>
                  </a:lnTo>
                  <a:lnTo>
                    <a:pt x="0" y="2666"/>
                  </a:lnTo>
                  <a:lnTo>
                    <a:pt x="1087" y="2666"/>
                  </a:lnTo>
                  <a:lnTo>
                    <a:pt x="1087" y="266"/>
                  </a:lnTo>
                  <a:lnTo>
                    <a:pt x="814" y="133"/>
                  </a:lnTo>
                  <a:lnTo>
                    <a:pt x="545" y="0"/>
                  </a:ln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53" name="Google Shape;1353;p44"/>
            <p:cNvSpPr/>
            <p:nvPr/>
          </p:nvSpPr>
          <p:spPr>
            <a:xfrm>
              <a:off x="4978822" y="5717602"/>
              <a:ext cx="185679" cy="507784"/>
            </a:xfrm>
            <a:custGeom>
              <a:rect b="b" l="l" r="r" t="t"/>
              <a:pathLst>
                <a:path extrusionOk="0" h="2981" w="1086">
                  <a:moveTo>
                    <a:pt x="541" y="0"/>
                  </a:moveTo>
                  <a:lnTo>
                    <a:pt x="272" y="137"/>
                  </a:lnTo>
                  <a:lnTo>
                    <a:pt x="0" y="270"/>
                  </a:lnTo>
                  <a:lnTo>
                    <a:pt x="0" y="2981"/>
                  </a:lnTo>
                  <a:lnTo>
                    <a:pt x="1086" y="2981"/>
                  </a:lnTo>
                  <a:lnTo>
                    <a:pt x="1086" y="270"/>
                  </a:lnTo>
                  <a:lnTo>
                    <a:pt x="814" y="137"/>
                  </a:lnTo>
                  <a:lnTo>
                    <a:pt x="541" y="0"/>
                  </a:ln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54" name="Google Shape;1354;p44"/>
            <p:cNvSpPr/>
            <p:nvPr/>
          </p:nvSpPr>
          <p:spPr>
            <a:xfrm>
              <a:off x="5164499" y="5664627"/>
              <a:ext cx="185166" cy="560759"/>
            </a:xfrm>
            <a:custGeom>
              <a:rect b="b" l="l" r="r" t="t"/>
              <a:pathLst>
                <a:path extrusionOk="0" h="3292" w="1083">
                  <a:moveTo>
                    <a:pt x="269" y="133"/>
                  </a:moveTo>
                  <a:lnTo>
                    <a:pt x="0" y="267"/>
                  </a:lnTo>
                  <a:lnTo>
                    <a:pt x="0" y="3292"/>
                  </a:lnTo>
                  <a:lnTo>
                    <a:pt x="1083" y="3292"/>
                  </a:lnTo>
                  <a:lnTo>
                    <a:pt x="1083" y="267"/>
                  </a:lnTo>
                  <a:lnTo>
                    <a:pt x="814" y="133"/>
                  </a:lnTo>
                  <a:lnTo>
                    <a:pt x="542" y="0"/>
                  </a:lnTo>
                  <a:lnTo>
                    <a:pt x="269" y="133"/>
                  </a:lnTo>
                  <a:close/>
                </a:path>
              </a:pathLst>
            </a:custGeom>
            <a:solidFill>
              <a:srgbClr val="674EA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55" name="Google Shape;1355;p44"/>
            <p:cNvSpPr/>
            <p:nvPr/>
          </p:nvSpPr>
          <p:spPr>
            <a:xfrm>
              <a:off x="4607809" y="6225382"/>
              <a:ext cx="237484" cy="33556"/>
            </a:xfrm>
            <a:custGeom>
              <a:rect b="b" l="l" r="r" t="t"/>
              <a:pathLst>
                <a:path extrusionOk="0" h="197" w="1389">
                  <a:moveTo>
                    <a:pt x="0" y="0"/>
                  </a:moveTo>
                  <a:lnTo>
                    <a:pt x="608" y="197"/>
                  </a:lnTo>
                  <a:lnTo>
                    <a:pt x="1389" y="197"/>
                  </a:lnTo>
                  <a:lnTo>
                    <a:pt x="1083" y="0"/>
                  </a:lnTo>
                  <a:lnTo>
                    <a:pt x="0" y="0"/>
                  </a:lnTo>
                  <a:close/>
                </a:path>
              </a:pathLst>
            </a:custGeom>
            <a:solidFill>
              <a:srgbClr val="BF9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56" name="Google Shape;1356;p44"/>
            <p:cNvSpPr/>
            <p:nvPr/>
          </p:nvSpPr>
          <p:spPr>
            <a:xfrm>
              <a:off x="4792974" y="6225382"/>
              <a:ext cx="185850" cy="33556"/>
            </a:xfrm>
            <a:custGeom>
              <a:rect b="b" l="l" r="r" t="t"/>
              <a:pathLst>
                <a:path extrusionOk="0" h="197" w="1087">
                  <a:moveTo>
                    <a:pt x="1087" y="0"/>
                  </a:moveTo>
                  <a:lnTo>
                    <a:pt x="1087" y="197"/>
                  </a:lnTo>
                  <a:lnTo>
                    <a:pt x="306" y="197"/>
                  </a:lnTo>
                  <a:lnTo>
                    <a:pt x="0" y="0"/>
                  </a:lnTo>
                  <a:lnTo>
                    <a:pt x="1087" y="0"/>
                  </a:lnTo>
                  <a:close/>
                </a:path>
              </a:pathLst>
            </a:custGeom>
            <a:solidFill>
              <a:srgbClr val="38761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57" name="Google Shape;1357;p44"/>
            <p:cNvSpPr/>
            <p:nvPr/>
          </p:nvSpPr>
          <p:spPr>
            <a:xfrm>
              <a:off x="5112694" y="6225382"/>
              <a:ext cx="237997" cy="33556"/>
            </a:xfrm>
            <a:custGeom>
              <a:rect b="b" l="l" r="r" t="t"/>
              <a:pathLst>
                <a:path extrusionOk="0" h="197" w="1392">
                  <a:moveTo>
                    <a:pt x="1392" y="0"/>
                  </a:moveTo>
                  <a:lnTo>
                    <a:pt x="781" y="197"/>
                  </a:lnTo>
                  <a:lnTo>
                    <a:pt x="0" y="197"/>
                  </a:lnTo>
                  <a:lnTo>
                    <a:pt x="306" y="0"/>
                  </a:lnTo>
                  <a:lnTo>
                    <a:pt x="1392" y="0"/>
                  </a:lnTo>
                  <a:close/>
                </a:path>
              </a:pathLst>
            </a:custGeom>
            <a:solidFill>
              <a:srgbClr val="351C7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58" name="Google Shape;1358;p44"/>
            <p:cNvSpPr/>
            <p:nvPr/>
          </p:nvSpPr>
          <p:spPr>
            <a:xfrm>
              <a:off x="4978822" y="6225382"/>
              <a:ext cx="186192" cy="33556"/>
            </a:xfrm>
            <a:custGeom>
              <a:rect b="b" l="l" r="r" t="t"/>
              <a:pathLst>
                <a:path extrusionOk="0" h="197" w="1089">
                  <a:moveTo>
                    <a:pt x="0" y="0"/>
                  </a:moveTo>
                  <a:lnTo>
                    <a:pt x="0" y="197"/>
                  </a:lnTo>
                  <a:lnTo>
                    <a:pt x="783" y="197"/>
                  </a:lnTo>
                  <a:lnTo>
                    <a:pt x="1089" y="0"/>
                  </a:lnTo>
                  <a:lnTo>
                    <a:pt x="0" y="0"/>
                  </a:lnTo>
                  <a:close/>
                </a:path>
              </a:pathLst>
            </a:custGeom>
            <a:solidFill>
              <a:srgbClr val="1155C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59" name="Google Shape;1359;p44"/>
          <p:cNvGrpSpPr/>
          <p:nvPr/>
        </p:nvGrpSpPr>
        <p:grpSpPr>
          <a:xfrm>
            <a:off x="3973890" y="4378543"/>
            <a:ext cx="1079865" cy="445620"/>
            <a:chOff x="2571250" y="5664711"/>
            <a:chExt cx="1439820" cy="594160"/>
          </a:xfrm>
        </p:grpSpPr>
        <p:sp>
          <p:nvSpPr>
            <p:cNvPr id="1360" name="Google Shape;1360;p44"/>
            <p:cNvSpPr/>
            <p:nvPr/>
          </p:nvSpPr>
          <p:spPr>
            <a:xfrm>
              <a:off x="2751485" y="5699308"/>
              <a:ext cx="179409" cy="510050"/>
            </a:xfrm>
            <a:custGeom>
              <a:rect b="b" l="l" r="r" t="t"/>
              <a:pathLst>
                <a:path extrusionOk="0" h="813" w="287">
                  <a:moveTo>
                    <a:pt x="144"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4" y="0"/>
                  </a:cubicBezTo>
                  <a:close/>
                </a:path>
              </a:pathLst>
            </a:custGeom>
            <a:solidFill>
              <a:srgbClr val="E69138"/>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61" name="Google Shape;1361;p44"/>
            <p:cNvSpPr/>
            <p:nvPr/>
          </p:nvSpPr>
          <p:spPr>
            <a:xfrm>
              <a:off x="2765747" y="5713810"/>
              <a:ext cx="150600" cy="151500"/>
            </a:xfrm>
            <a:prstGeom prst="ellipse">
              <a:avLst/>
            </a:prstGeom>
            <a:solidFill>
              <a:srgbClr val="B45F06"/>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0" sz="1400" u="none">
                <a:solidFill>
                  <a:schemeClr val="dk1"/>
                </a:solidFill>
                <a:latin typeface="Calibri"/>
                <a:ea typeface="Calibri"/>
                <a:cs typeface="Calibri"/>
                <a:sym typeface="Calibri"/>
              </a:endParaRPr>
            </a:p>
          </p:txBody>
        </p:sp>
        <p:sp>
          <p:nvSpPr>
            <p:cNvPr id="1362" name="Google Shape;1362;p44"/>
            <p:cNvSpPr/>
            <p:nvPr/>
          </p:nvSpPr>
          <p:spPr>
            <a:xfrm>
              <a:off x="2930895" y="5732455"/>
              <a:ext cx="180236" cy="476902"/>
            </a:xfrm>
            <a:custGeom>
              <a:rect b="b" l="l" r="r" t="t"/>
              <a:pathLst>
                <a:path extrusionOk="0" h="760" w="288">
                  <a:moveTo>
                    <a:pt x="144" y="0"/>
                  </a:moveTo>
                  <a:cubicBezTo>
                    <a:pt x="65" y="0"/>
                    <a:pt x="0" y="65"/>
                    <a:pt x="0" y="144"/>
                  </a:cubicBezTo>
                  <a:cubicBezTo>
                    <a:pt x="0" y="760"/>
                    <a:pt x="0" y="760"/>
                    <a:pt x="0" y="760"/>
                  </a:cubicBezTo>
                  <a:cubicBezTo>
                    <a:pt x="288" y="760"/>
                    <a:pt x="288" y="760"/>
                    <a:pt x="288" y="760"/>
                  </a:cubicBezTo>
                  <a:cubicBezTo>
                    <a:pt x="288" y="144"/>
                    <a:pt x="288" y="144"/>
                    <a:pt x="288" y="144"/>
                  </a:cubicBezTo>
                  <a:cubicBezTo>
                    <a:pt x="288" y="65"/>
                    <a:pt x="224" y="0"/>
                    <a:pt x="144" y="0"/>
                  </a:cubicBezTo>
                  <a:close/>
                </a:path>
              </a:pathLst>
            </a:custGeom>
            <a:solidFill>
              <a:srgbClr val="F1C23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63" name="Google Shape;1363;p44"/>
            <p:cNvSpPr/>
            <p:nvPr/>
          </p:nvSpPr>
          <p:spPr>
            <a:xfrm>
              <a:off x="2945363" y="5746957"/>
              <a:ext cx="151200" cy="151800"/>
            </a:xfrm>
            <a:prstGeom prst="ellipse">
              <a:avLst/>
            </a:prstGeom>
            <a:solidFill>
              <a:srgbClr val="BF9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0" sz="1400" u="none">
                <a:solidFill>
                  <a:schemeClr val="dk1"/>
                </a:solidFill>
                <a:latin typeface="Calibri"/>
                <a:ea typeface="Calibri"/>
                <a:cs typeface="Calibri"/>
                <a:sym typeface="Calibri"/>
              </a:endParaRPr>
            </a:p>
          </p:txBody>
        </p:sp>
        <p:sp>
          <p:nvSpPr>
            <p:cNvPr id="1364" name="Google Shape;1364;p44"/>
            <p:cNvSpPr/>
            <p:nvPr/>
          </p:nvSpPr>
          <p:spPr>
            <a:xfrm>
              <a:off x="3111130" y="5756280"/>
              <a:ext cx="180030" cy="453078"/>
            </a:xfrm>
            <a:custGeom>
              <a:rect b="b" l="l" r="r" t="t"/>
              <a:pathLst>
                <a:path extrusionOk="0" h="722" w="288">
                  <a:moveTo>
                    <a:pt x="144" y="0"/>
                  </a:moveTo>
                  <a:cubicBezTo>
                    <a:pt x="65" y="0"/>
                    <a:pt x="0" y="65"/>
                    <a:pt x="0" y="144"/>
                  </a:cubicBezTo>
                  <a:cubicBezTo>
                    <a:pt x="0" y="722"/>
                    <a:pt x="0" y="722"/>
                    <a:pt x="0" y="722"/>
                  </a:cubicBezTo>
                  <a:cubicBezTo>
                    <a:pt x="288" y="722"/>
                    <a:pt x="288" y="722"/>
                    <a:pt x="288" y="722"/>
                  </a:cubicBezTo>
                  <a:cubicBezTo>
                    <a:pt x="288" y="144"/>
                    <a:pt x="288" y="144"/>
                    <a:pt x="288" y="144"/>
                  </a:cubicBezTo>
                  <a:cubicBezTo>
                    <a:pt x="288" y="65"/>
                    <a:pt x="224" y="0"/>
                    <a:pt x="144" y="0"/>
                  </a:cubicBezTo>
                  <a:close/>
                </a:path>
              </a:pathLst>
            </a:custGeom>
            <a:solidFill>
              <a:srgbClr val="6AA84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65" name="Google Shape;1365;p44"/>
            <p:cNvSpPr/>
            <p:nvPr/>
          </p:nvSpPr>
          <p:spPr>
            <a:xfrm>
              <a:off x="3125392" y="5770782"/>
              <a:ext cx="151200" cy="151800"/>
            </a:xfrm>
            <a:prstGeom prst="ellipse">
              <a:avLst/>
            </a:prstGeom>
            <a:solidFill>
              <a:srgbClr val="38761D"/>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0" sz="1400" u="none">
                <a:solidFill>
                  <a:schemeClr val="dk1"/>
                </a:solidFill>
                <a:latin typeface="Calibri"/>
                <a:ea typeface="Calibri"/>
                <a:cs typeface="Calibri"/>
                <a:sym typeface="Calibri"/>
              </a:endParaRPr>
            </a:p>
          </p:txBody>
        </p:sp>
        <p:sp>
          <p:nvSpPr>
            <p:cNvPr id="1366" name="Google Shape;1366;p44"/>
            <p:cNvSpPr/>
            <p:nvPr/>
          </p:nvSpPr>
          <p:spPr>
            <a:xfrm>
              <a:off x="3291159" y="5756280"/>
              <a:ext cx="180030" cy="453078"/>
            </a:xfrm>
            <a:custGeom>
              <a:rect b="b" l="l" r="r" t="t"/>
              <a:pathLst>
                <a:path extrusionOk="0" h="722" w="288">
                  <a:moveTo>
                    <a:pt x="144" y="0"/>
                  </a:moveTo>
                  <a:cubicBezTo>
                    <a:pt x="64" y="0"/>
                    <a:pt x="0" y="65"/>
                    <a:pt x="0" y="144"/>
                  </a:cubicBezTo>
                  <a:cubicBezTo>
                    <a:pt x="0" y="722"/>
                    <a:pt x="0" y="722"/>
                    <a:pt x="0" y="722"/>
                  </a:cubicBezTo>
                  <a:cubicBezTo>
                    <a:pt x="288" y="722"/>
                    <a:pt x="288" y="722"/>
                    <a:pt x="288" y="722"/>
                  </a:cubicBezTo>
                  <a:cubicBezTo>
                    <a:pt x="288" y="144"/>
                    <a:pt x="288" y="144"/>
                    <a:pt x="288" y="144"/>
                  </a:cubicBezTo>
                  <a:cubicBezTo>
                    <a:pt x="288" y="65"/>
                    <a:pt x="223" y="0"/>
                    <a:pt x="144" y="0"/>
                  </a:cubicBezTo>
                  <a:close/>
                </a:path>
              </a:pathLst>
            </a:custGeom>
            <a:solidFill>
              <a:srgbClr val="45818E"/>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67" name="Google Shape;1367;p44"/>
            <p:cNvSpPr/>
            <p:nvPr/>
          </p:nvSpPr>
          <p:spPr>
            <a:xfrm>
              <a:off x="3305628" y="5770782"/>
              <a:ext cx="151200" cy="151800"/>
            </a:xfrm>
            <a:prstGeom prst="ellipse">
              <a:avLst/>
            </a:prstGeom>
            <a:solidFill>
              <a:srgbClr val="134F5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0" sz="1400" u="none">
                <a:solidFill>
                  <a:schemeClr val="dk1"/>
                </a:solidFill>
                <a:latin typeface="Calibri"/>
                <a:ea typeface="Calibri"/>
                <a:cs typeface="Calibri"/>
                <a:sym typeface="Calibri"/>
              </a:endParaRPr>
            </a:p>
          </p:txBody>
        </p:sp>
        <p:sp>
          <p:nvSpPr>
            <p:cNvPr id="1368" name="Google Shape;1368;p44"/>
            <p:cNvSpPr/>
            <p:nvPr/>
          </p:nvSpPr>
          <p:spPr>
            <a:xfrm>
              <a:off x="3471189" y="5732455"/>
              <a:ext cx="180236" cy="476902"/>
            </a:xfrm>
            <a:custGeom>
              <a:rect b="b" l="l" r="r" t="t"/>
              <a:pathLst>
                <a:path extrusionOk="0" h="760" w="288">
                  <a:moveTo>
                    <a:pt x="144" y="0"/>
                  </a:moveTo>
                  <a:cubicBezTo>
                    <a:pt x="64" y="0"/>
                    <a:pt x="0" y="65"/>
                    <a:pt x="0" y="144"/>
                  </a:cubicBezTo>
                  <a:cubicBezTo>
                    <a:pt x="0" y="760"/>
                    <a:pt x="0" y="760"/>
                    <a:pt x="0" y="760"/>
                  </a:cubicBezTo>
                  <a:cubicBezTo>
                    <a:pt x="288" y="760"/>
                    <a:pt x="288" y="760"/>
                    <a:pt x="288" y="760"/>
                  </a:cubicBezTo>
                  <a:cubicBezTo>
                    <a:pt x="288" y="144"/>
                    <a:pt x="288" y="144"/>
                    <a:pt x="288" y="144"/>
                  </a:cubicBezTo>
                  <a:cubicBezTo>
                    <a:pt x="288" y="65"/>
                    <a:pt x="223" y="0"/>
                    <a:pt x="144" y="0"/>
                  </a:cubicBezTo>
                  <a:close/>
                </a:path>
              </a:pathLst>
            </a:custGeom>
            <a:solidFill>
              <a:srgbClr val="3C78D8"/>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69" name="Google Shape;1369;p44"/>
            <p:cNvSpPr/>
            <p:nvPr/>
          </p:nvSpPr>
          <p:spPr>
            <a:xfrm>
              <a:off x="3485657" y="5746957"/>
              <a:ext cx="151200" cy="151800"/>
            </a:xfrm>
            <a:prstGeom prst="ellipse">
              <a:avLst/>
            </a:prstGeom>
            <a:solidFill>
              <a:srgbClr val="1155C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0" sz="1400" u="none">
                <a:solidFill>
                  <a:schemeClr val="dk1"/>
                </a:solidFill>
                <a:latin typeface="Calibri"/>
                <a:ea typeface="Calibri"/>
                <a:cs typeface="Calibri"/>
                <a:sym typeface="Calibri"/>
              </a:endParaRPr>
            </a:p>
          </p:txBody>
        </p:sp>
        <p:sp>
          <p:nvSpPr>
            <p:cNvPr id="1370" name="Google Shape;1370;p44"/>
            <p:cNvSpPr/>
            <p:nvPr/>
          </p:nvSpPr>
          <p:spPr>
            <a:xfrm>
              <a:off x="3651425" y="5699308"/>
              <a:ext cx="179409" cy="510050"/>
            </a:xfrm>
            <a:custGeom>
              <a:rect b="b" l="l" r="r" t="t"/>
              <a:pathLst>
                <a:path extrusionOk="0" h="813" w="287">
                  <a:moveTo>
                    <a:pt x="143"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3" y="0"/>
                  </a:cubicBezTo>
                  <a:close/>
                </a:path>
              </a:pathLst>
            </a:custGeom>
            <a:solidFill>
              <a:srgbClr val="674EA7"/>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71" name="Google Shape;1371;p44"/>
            <p:cNvSpPr/>
            <p:nvPr/>
          </p:nvSpPr>
          <p:spPr>
            <a:xfrm>
              <a:off x="3665893" y="5713810"/>
              <a:ext cx="150600" cy="151500"/>
            </a:xfrm>
            <a:prstGeom prst="ellipse">
              <a:avLst/>
            </a:prstGeom>
            <a:solidFill>
              <a:srgbClr val="351C7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0" sz="1400" u="none">
                <a:solidFill>
                  <a:schemeClr val="dk1"/>
                </a:solidFill>
                <a:latin typeface="Calibri"/>
                <a:ea typeface="Calibri"/>
                <a:cs typeface="Calibri"/>
                <a:sym typeface="Calibri"/>
              </a:endParaRPr>
            </a:p>
          </p:txBody>
        </p:sp>
        <p:sp>
          <p:nvSpPr>
            <p:cNvPr id="1372" name="Google Shape;1372;p44"/>
            <p:cNvSpPr/>
            <p:nvPr/>
          </p:nvSpPr>
          <p:spPr>
            <a:xfrm>
              <a:off x="3830834" y="5664711"/>
              <a:ext cx="180236" cy="544646"/>
            </a:xfrm>
            <a:custGeom>
              <a:rect b="b" l="l" r="r" t="t"/>
              <a:pathLst>
                <a:path extrusionOk="0" h="868" w="288">
                  <a:moveTo>
                    <a:pt x="144" y="0"/>
                  </a:moveTo>
                  <a:cubicBezTo>
                    <a:pt x="65" y="0"/>
                    <a:pt x="0" y="64"/>
                    <a:pt x="0" y="144"/>
                  </a:cubicBezTo>
                  <a:cubicBezTo>
                    <a:pt x="0" y="868"/>
                    <a:pt x="0" y="868"/>
                    <a:pt x="0" y="868"/>
                  </a:cubicBezTo>
                  <a:cubicBezTo>
                    <a:pt x="288" y="868"/>
                    <a:pt x="288" y="868"/>
                    <a:pt x="288" y="868"/>
                  </a:cubicBezTo>
                  <a:cubicBezTo>
                    <a:pt x="288" y="144"/>
                    <a:pt x="288" y="144"/>
                    <a:pt x="288" y="144"/>
                  </a:cubicBezTo>
                  <a:cubicBezTo>
                    <a:pt x="288" y="64"/>
                    <a:pt x="224" y="0"/>
                    <a:pt x="144" y="0"/>
                  </a:cubicBezTo>
                  <a:close/>
                </a:path>
              </a:pathLst>
            </a:custGeom>
            <a:solidFill>
              <a:srgbClr val="A64D79"/>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73" name="Google Shape;1373;p44"/>
            <p:cNvSpPr/>
            <p:nvPr/>
          </p:nvSpPr>
          <p:spPr>
            <a:xfrm>
              <a:off x="3845302" y="5679213"/>
              <a:ext cx="151200" cy="151800"/>
            </a:xfrm>
            <a:prstGeom prst="ellipse">
              <a:avLst/>
            </a:prstGeom>
            <a:solidFill>
              <a:srgbClr val="741B47"/>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0" sz="1400" u="none">
                <a:solidFill>
                  <a:schemeClr val="dk1"/>
                </a:solidFill>
                <a:latin typeface="Calibri"/>
                <a:ea typeface="Calibri"/>
                <a:cs typeface="Calibri"/>
                <a:sym typeface="Calibri"/>
              </a:endParaRPr>
            </a:p>
          </p:txBody>
        </p:sp>
        <p:sp>
          <p:nvSpPr>
            <p:cNvPr id="1374" name="Google Shape;1374;p44"/>
            <p:cNvSpPr/>
            <p:nvPr/>
          </p:nvSpPr>
          <p:spPr>
            <a:xfrm>
              <a:off x="2571250" y="5664711"/>
              <a:ext cx="180236" cy="544646"/>
            </a:xfrm>
            <a:custGeom>
              <a:rect b="b" l="l" r="r" t="t"/>
              <a:pathLst>
                <a:path extrusionOk="0" h="868" w="288">
                  <a:moveTo>
                    <a:pt x="144" y="0"/>
                  </a:moveTo>
                  <a:cubicBezTo>
                    <a:pt x="64" y="0"/>
                    <a:pt x="0" y="64"/>
                    <a:pt x="0" y="144"/>
                  </a:cubicBezTo>
                  <a:cubicBezTo>
                    <a:pt x="0" y="868"/>
                    <a:pt x="0" y="868"/>
                    <a:pt x="0" y="868"/>
                  </a:cubicBezTo>
                  <a:cubicBezTo>
                    <a:pt x="288" y="868"/>
                    <a:pt x="288" y="868"/>
                    <a:pt x="288" y="868"/>
                  </a:cubicBezTo>
                  <a:cubicBezTo>
                    <a:pt x="288" y="144"/>
                    <a:pt x="288" y="144"/>
                    <a:pt x="288" y="144"/>
                  </a:cubicBezTo>
                  <a:cubicBezTo>
                    <a:pt x="288" y="64"/>
                    <a:pt x="223" y="0"/>
                    <a:pt x="144" y="0"/>
                  </a:cubicBezTo>
                  <a:close/>
                </a:path>
              </a:pathLst>
            </a:custGeom>
            <a:solidFill>
              <a:srgbClr val="CC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75" name="Google Shape;1375;p44"/>
            <p:cNvSpPr/>
            <p:nvPr/>
          </p:nvSpPr>
          <p:spPr>
            <a:xfrm>
              <a:off x="2585718" y="5679213"/>
              <a:ext cx="151200" cy="151800"/>
            </a:xfrm>
            <a:prstGeom prst="ellipse">
              <a:avLst/>
            </a:prstGeom>
            <a:solidFill>
              <a:srgbClr val="99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0" sz="1400" u="none">
                <a:solidFill>
                  <a:schemeClr val="dk1"/>
                </a:solidFill>
                <a:latin typeface="Calibri"/>
                <a:ea typeface="Calibri"/>
                <a:cs typeface="Calibri"/>
                <a:sym typeface="Calibri"/>
              </a:endParaRPr>
            </a:p>
          </p:txBody>
        </p:sp>
        <p:sp>
          <p:nvSpPr>
            <p:cNvPr id="1376" name="Google Shape;1376;p44"/>
            <p:cNvSpPr/>
            <p:nvPr/>
          </p:nvSpPr>
          <p:spPr>
            <a:xfrm>
              <a:off x="2571250" y="6209358"/>
              <a:ext cx="365226" cy="49514"/>
            </a:xfrm>
            <a:custGeom>
              <a:rect b="b" l="l" r="r" t="t"/>
              <a:pathLst>
                <a:path extrusionOk="0" h="239" w="1767">
                  <a:moveTo>
                    <a:pt x="1767" y="239"/>
                  </a:moveTo>
                  <a:lnTo>
                    <a:pt x="1198" y="239"/>
                  </a:lnTo>
                  <a:lnTo>
                    <a:pt x="0" y="0"/>
                  </a:lnTo>
                  <a:lnTo>
                    <a:pt x="872" y="0"/>
                  </a:lnTo>
                  <a:lnTo>
                    <a:pt x="1767" y="239"/>
                  </a:lnTo>
                  <a:close/>
                </a:path>
              </a:pathLst>
            </a:custGeom>
            <a:solidFill>
              <a:srgbClr val="99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77" name="Google Shape;1377;p44"/>
            <p:cNvSpPr/>
            <p:nvPr/>
          </p:nvSpPr>
          <p:spPr>
            <a:xfrm>
              <a:off x="2751485" y="6209358"/>
              <a:ext cx="303218" cy="49514"/>
            </a:xfrm>
            <a:custGeom>
              <a:rect b="b" l="l" r="r" t="t"/>
              <a:pathLst>
                <a:path extrusionOk="0" h="239" w="1467">
                  <a:moveTo>
                    <a:pt x="1467" y="239"/>
                  </a:moveTo>
                  <a:lnTo>
                    <a:pt x="895" y="239"/>
                  </a:lnTo>
                  <a:lnTo>
                    <a:pt x="0" y="0"/>
                  </a:lnTo>
                  <a:lnTo>
                    <a:pt x="868" y="0"/>
                  </a:lnTo>
                  <a:lnTo>
                    <a:pt x="1467" y="239"/>
                  </a:lnTo>
                  <a:close/>
                </a:path>
              </a:pathLst>
            </a:custGeom>
            <a:solidFill>
              <a:srgbClr val="B45F06"/>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78" name="Google Shape;1378;p44"/>
            <p:cNvSpPr/>
            <p:nvPr/>
          </p:nvSpPr>
          <p:spPr>
            <a:xfrm>
              <a:off x="2930895" y="6209358"/>
              <a:ext cx="242037" cy="49514"/>
            </a:xfrm>
            <a:custGeom>
              <a:rect b="b" l="l" r="r" t="t"/>
              <a:pathLst>
                <a:path extrusionOk="0" h="239" w="1171">
                  <a:moveTo>
                    <a:pt x="1171" y="239"/>
                  </a:moveTo>
                  <a:lnTo>
                    <a:pt x="599" y="239"/>
                  </a:lnTo>
                  <a:lnTo>
                    <a:pt x="0" y="0"/>
                  </a:lnTo>
                  <a:lnTo>
                    <a:pt x="872" y="0"/>
                  </a:lnTo>
                  <a:lnTo>
                    <a:pt x="1171" y="239"/>
                  </a:lnTo>
                  <a:close/>
                </a:path>
              </a:pathLst>
            </a:custGeom>
            <a:solidFill>
              <a:srgbClr val="BF9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79" name="Google Shape;1379;p44"/>
            <p:cNvSpPr/>
            <p:nvPr/>
          </p:nvSpPr>
          <p:spPr>
            <a:xfrm>
              <a:off x="3111130" y="6209358"/>
              <a:ext cx="180029" cy="49514"/>
            </a:xfrm>
            <a:custGeom>
              <a:rect b="b" l="l" r="r" t="t"/>
              <a:pathLst>
                <a:path extrusionOk="0" h="239" w="871">
                  <a:moveTo>
                    <a:pt x="871" y="239"/>
                  </a:moveTo>
                  <a:lnTo>
                    <a:pt x="299" y="239"/>
                  </a:lnTo>
                  <a:lnTo>
                    <a:pt x="0" y="0"/>
                  </a:lnTo>
                  <a:lnTo>
                    <a:pt x="871" y="0"/>
                  </a:lnTo>
                  <a:lnTo>
                    <a:pt x="871" y="239"/>
                  </a:lnTo>
                  <a:close/>
                </a:path>
              </a:pathLst>
            </a:custGeom>
            <a:solidFill>
              <a:srgbClr val="38761D"/>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80" name="Google Shape;1380;p44"/>
            <p:cNvSpPr/>
            <p:nvPr/>
          </p:nvSpPr>
          <p:spPr>
            <a:xfrm>
              <a:off x="3291159" y="6209358"/>
              <a:ext cx="180029" cy="49514"/>
            </a:xfrm>
            <a:custGeom>
              <a:rect b="b" l="l" r="r" t="t"/>
              <a:pathLst>
                <a:path extrusionOk="0" h="239" w="871">
                  <a:moveTo>
                    <a:pt x="572" y="239"/>
                  </a:moveTo>
                  <a:lnTo>
                    <a:pt x="0" y="239"/>
                  </a:lnTo>
                  <a:lnTo>
                    <a:pt x="0" y="0"/>
                  </a:lnTo>
                  <a:lnTo>
                    <a:pt x="871" y="0"/>
                  </a:lnTo>
                  <a:lnTo>
                    <a:pt x="572" y="239"/>
                  </a:lnTo>
                  <a:close/>
                </a:path>
              </a:pathLst>
            </a:custGeom>
            <a:solidFill>
              <a:srgbClr val="134F5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81" name="Google Shape;1381;p44"/>
            <p:cNvSpPr/>
            <p:nvPr/>
          </p:nvSpPr>
          <p:spPr>
            <a:xfrm>
              <a:off x="3409388" y="6209358"/>
              <a:ext cx="242037" cy="49514"/>
            </a:xfrm>
            <a:custGeom>
              <a:rect b="b" l="l" r="r" t="t"/>
              <a:pathLst>
                <a:path extrusionOk="0" h="239" w="1171">
                  <a:moveTo>
                    <a:pt x="572" y="239"/>
                  </a:moveTo>
                  <a:lnTo>
                    <a:pt x="0" y="239"/>
                  </a:lnTo>
                  <a:lnTo>
                    <a:pt x="299" y="0"/>
                  </a:lnTo>
                  <a:lnTo>
                    <a:pt x="1171" y="0"/>
                  </a:lnTo>
                  <a:lnTo>
                    <a:pt x="572" y="239"/>
                  </a:lnTo>
                  <a:close/>
                </a:path>
              </a:pathLst>
            </a:custGeom>
            <a:solidFill>
              <a:srgbClr val="1155C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82" name="Google Shape;1382;p44"/>
            <p:cNvSpPr/>
            <p:nvPr/>
          </p:nvSpPr>
          <p:spPr>
            <a:xfrm>
              <a:off x="3527616" y="6209358"/>
              <a:ext cx="303218" cy="49514"/>
            </a:xfrm>
            <a:custGeom>
              <a:rect b="b" l="l" r="r" t="t"/>
              <a:pathLst>
                <a:path extrusionOk="0" h="239" w="1467">
                  <a:moveTo>
                    <a:pt x="572" y="239"/>
                  </a:moveTo>
                  <a:lnTo>
                    <a:pt x="0" y="239"/>
                  </a:lnTo>
                  <a:lnTo>
                    <a:pt x="599" y="0"/>
                  </a:lnTo>
                  <a:lnTo>
                    <a:pt x="1467" y="0"/>
                  </a:lnTo>
                  <a:lnTo>
                    <a:pt x="572" y="239"/>
                  </a:lnTo>
                  <a:close/>
                </a:path>
              </a:pathLst>
            </a:custGeom>
            <a:solidFill>
              <a:srgbClr val="351C7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383" name="Google Shape;1383;p44"/>
            <p:cNvSpPr/>
            <p:nvPr/>
          </p:nvSpPr>
          <p:spPr>
            <a:xfrm>
              <a:off x="3645844" y="6209358"/>
              <a:ext cx="365226" cy="49514"/>
            </a:xfrm>
            <a:custGeom>
              <a:rect b="b" l="l" r="r" t="t"/>
              <a:pathLst>
                <a:path extrusionOk="0" h="239" w="1767">
                  <a:moveTo>
                    <a:pt x="572" y="239"/>
                  </a:moveTo>
                  <a:lnTo>
                    <a:pt x="0" y="239"/>
                  </a:lnTo>
                  <a:lnTo>
                    <a:pt x="895" y="0"/>
                  </a:lnTo>
                  <a:lnTo>
                    <a:pt x="1767" y="0"/>
                  </a:lnTo>
                  <a:lnTo>
                    <a:pt x="572" y="239"/>
                  </a:lnTo>
                  <a:close/>
                </a:path>
              </a:pathLst>
            </a:custGeom>
            <a:solidFill>
              <a:srgbClr val="741B47"/>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grpSp>
      <p:grpSp>
        <p:nvGrpSpPr>
          <p:cNvPr id="1384" name="Google Shape;1384;p44"/>
          <p:cNvGrpSpPr/>
          <p:nvPr/>
        </p:nvGrpSpPr>
        <p:grpSpPr>
          <a:xfrm>
            <a:off x="5599659" y="4378335"/>
            <a:ext cx="642470" cy="446036"/>
            <a:chOff x="6332670" y="5663946"/>
            <a:chExt cx="856627" cy="594715"/>
          </a:xfrm>
        </p:grpSpPr>
        <p:grpSp>
          <p:nvGrpSpPr>
            <p:cNvPr id="1385" name="Google Shape;1385;p44"/>
            <p:cNvGrpSpPr/>
            <p:nvPr/>
          </p:nvGrpSpPr>
          <p:grpSpPr>
            <a:xfrm>
              <a:off x="6392364" y="5663946"/>
              <a:ext cx="796933" cy="185801"/>
              <a:chOff x="3321050" y="1066800"/>
              <a:chExt cx="6505573" cy="1508125"/>
            </a:xfrm>
          </p:grpSpPr>
          <p:sp>
            <p:nvSpPr>
              <p:cNvPr id="1386" name="Google Shape;1386;p44"/>
              <p:cNvSpPr/>
              <p:nvPr/>
            </p:nvSpPr>
            <p:spPr>
              <a:xfrm>
                <a:off x="3321050" y="1066800"/>
                <a:ext cx="6505573" cy="1508125"/>
              </a:xfrm>
              <a:custGeom>
                <a:rect b="b" l="l" r="r" t="t"/>
                <a:pathLst>
                  <a:path extrusionOk="0" h="384" w="1658">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87" name="Google Shape;1387;p44"/>
              <p:cNvSpPr/>
              <p:nvPr/>
            </p:nvSpPr>
            <p:spPr>
              <a:xfrm>
                <a:off x="3321050" y="1801812"/>
                <a:ext cx="769937" cy="773112"/>
              </a:xfrm>
              <a:custGeom>
                <a:rect b="b" l="l" r="r" t="t"/>
                <a:pathLst>
                  <a:path extrusionOk="0" h="197" w="196">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38761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88" name="Google Shape;1388;p44"/>
            <p:cNvGrpSpPr/>
            <p:nvPr/>
          </p:nvGrpSpPr>
          <p:grpSpPr>
            <a:xfrm flipH="1">
              <a:off x="6332670" y="5868403"/>
              <a:ext cx="796933" cy="185801"/>
              <a:chOff x="3321050" y="1066800"/>
              <a:chExt cx="6505573" cy="1508125"/>
            </a:xfrm>
          </p:grpSpPr>
          <p:sp>
            <p:nvSpPr>
              <p:cNvPr id="1389" name="Google Shape;1389;p44"/>
              <p:cNvSpPr/>
              <p:nvPr/>
            </p:nvSpPr>
            <p:spPr>
              <a:xfrm>
                <a:off x="3321050" y="1066800"/>
                <a:ext cx="6505573" cy="1508125"/>
              </a:xfrm>
              <a:custGeom>
                <a:rect b="b" l="l" r="r" t="t"/>
                <a:pathLst>
                  <a:path extrusionOk="0" h="384" w="1658">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90" name="Google Shape;1390;p44"/>
              <p:cNvSpPr/>
              <p:nvPr/>
            </p:nvSpPr>
            <p:spPr>
              <a:xfrm>
                <a:off x="3321050" y="1801812"/>
                <a:ext cx="769937" cy="773112"/>
              </a:xfrm>
              <a:custGeom>
                <a:rect b="b" l="l" r="r" t="t"/>
                <a:pathLst>
                  <a:path extrusionOk="0" h="197" w="196">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134F5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nvGrpSpPr>
            <p:cNvPr id="1391" name="Google Shape;1391;p44"/>
            <p:cNvGrpSpPr/>
            <p:nvPr/>
          </p:nvGrpSpPr>
          <p:grpSpPr>
            <a:xfrm>
              <a:off x="6392364" y="6072860"/>
              <a:ext cx="796933" cy="185801"/>
              <a:chOff x="3321050" y="1066800"/>
              <a:chExt cx="6505573" cy="1508125"/>
            </a:xfrm>
          </p:grpSpPr>
          <p:sp>
            <p:nvSpPr>
              <p:cNvPr id="1392" name="Google Shape;1392;p44"/>
              <p:cNvSpPr/>
              <p:nvPr/>
            </p:nvSpPr>
            <p:spPr>
              <a:xfrm>
                <a:off x="3321050" y="1066800"/>
                <a:ext cx="6505573" cy="1508125"/>
              </a:xfrm>
              <a:custGeom>
                <a:rect b="b" l="l" r="r" t="t"/>
                <a:pathLst>
                  <a:path extrusionOk="0" h="384" w="1658">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1393" name="Google Shape;1393;p44"/>
              <p:cNvSpPr/>
              <p:nvPr/>
            </p:nvSpPr>
            <p:spPr>
              <a:xfrm>
                <a:off x="3321050" y="1801812"/>
                <a:ext cx="769937" cy="773112"/>
              </a:xfrm>
              <a:custGeom>
                <a:rect b="b" l="l" r="r" t="t"/>
                <a:pathLst>
                  <a:path extrusionOk="0" h="197" w="196">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1C458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grpSp>
      <p:sp>
        <p:nvSpPr>
          <p:cNvPr id="1394" name="Google Shape;1394;p44"/>
          <p:cNvSpPr txBox="1"/>
          <p:nvPr>
            <p:ph idx="4294967295" type="title"/>
          </p:nvPr>
        </p:nvSpPr>
        <p:spPr>
          <a:xfrm>
            <a:off x="855300" y="249075"/>
            <a:ext cx="7433400" cy="39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dk1"/>
                </a:solidFill>
              </a:rPr>
              <a:t>Diagrams and infographics</a:t>
            </a:r>
            <a:endParaRPr sz="2000">
              <a:solidFill>
                <a:schemeClr val="dk1"/>
              </a:solidFill>
            </a:endParaRPr>
          </a:p>
        </p:txBody>
      </p:sp>
      <p:sp>
        <p:nvSpPr>
          <p:cNvPr id="1395" name="Google Shape;1395;p4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67031"/>
        </a:solidFill>
      </p:bgPr>
    </p:bg>
    <p:spTree>
      <p:nvGrpSpPr>
        <p:cNvPr id="1399" name="Shape 1399"/>
        <p:cNvGrpSpPr/>
        <p:nvPr/>
      </p:nvGrpSpPr>
      <p:grpSpPr>
        <a:xfrm>
          <a:off x="0" y="0"/>
          <a:ext cx="0" cy="0"/>
          <a:chOff x="0" y="0"/>
          <a:chExt cx="0" cy="0"/>
        </a:xfrm>
      </p:grpSpPr>
      <p:sp>
        <p:nvSpPr>
          <p:cNvPr id="1400" name="Google Shape;1400;p45"/>
          <p:cNvSpPr txBox="1"/>
          <p:nvPr/>
        </p:nvSpPr>
        <p:spPr>
          <a:xfrm>
            <a:off x="2087650" y="914275"/>
            <a:ext cx="6676800" cy="138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rgbClr val="FFFFFF"/>
                </a:solidFill>
                <a:latin typeface="Nunito Sans"/>
                <a:ea typeface="Nunito Sans"/>
                <a:cs typeface="Nunito Sans"/>
                <a:sym typeface="Nunito Sans"/>
              </a:rPr>
              <a:t>Now you can use any emoji as an icon!</a:t>
            </a:r>
            <a:endParaRPr>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rPr lang="en">
                <a:solidFill>
                  <a:srgbClr val="FFFFFF"/>
                </a:solidFill>
                <a:latin typeface="Nunito Sans"/>
                <a:ea typeface="Nunito Sans"/>
                <a:cs typeface="Nunito Sans"/>
                <a:sym typeface="Nunito Sans"/>
              </a:rPr>
              <a:t>And of course it resizes without losing quality and you can change the color.</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rPr lang="en">
                <a:solidFill>
                  <a:srgbClr val="FFFFFF"/>
                </a:solidFill>
                <a:latin typeface="Nunito Sans"/>
                <a:ea typeface="Nunito Sans"/>
                <a:cs typeface="Nunito Sans"/>
                <a:sym typeface="Nunito Sans"/>
              </a:rPr>
              <a:t>How? Follow Google instructions </a:t>
            </a:r>
            <a:r>
              <a:rPr lang="en" u="sng">
                <a:solidFill>
                  <a:srgbClr val="FFFFFF"/>
                </a:solidFill>
                <a:latin typeface="Nunito Sans"/>
                <a:ea typeface="Nunito Sans"/>
                <a:cs typeface="Nunito Sans"/>
                <a:sym typeface="Nunito Sans"/>
                <a:hlinkClick r:id="rId3"/>
              </a:rPr>
              <a:t>https://twitter.com/googledocs/status/730087240156643328</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a:p>
            <a:pPr indent="0" lvl="0" marL="0" rtl="0" algn="l">
              <a:spcBef>
                <a:spcPts val="0"/>
              </a:spcBef>
              <a:spcAft>
                <a:spcPts val="0"/>
              </a:spcAft>
              <a:buClr>
                <a:schemeClr val="dk1"/>
              </a:buClr>
              <a:buSzPts val="1100"/>
              <a:buFont typeface="Arial"/>
              <a:buNone/>
            </a:pPr>
            <a:r>
              <a:t/>
            </a:r>
            <a:endParaRPr>
              <a:solidFill>
                <a:srgbClr val="FFFFFF"/>
              </a:solidFill>
              <a:latin typeface="Nunito Sans"/>
              <a:ea typeface="Nunito Sans"/>
              <a:cs typeface="Nunito Sans"/>
              <a:sym typeface="Nunito Sans"/>
            </a:endParaRPr>
          </a:p>
          <a:p>
            <a:pPr indent="0" lvl="0" marL="0" rtl="0" algn="l">
              <a:spcBef>
                <a:spcPts val="0"/>
              </a:spcBef>
              <a:spcAft>
                <a:spcPts val="0"/>
              </a:spcAft>
              <a:buNone/>
            </a:pPr>
            <a:r>
              <a:t/>
            </a:r>
            <a:endParaRPr>
              <a:solidFill>
                <a:srgbClr val="FFFFFF"/>
              </a:solidFill>
              <a:latin typeface="Nunito Sans"/>
              <a:ea typeface="Nunito Sans"/>
              <a:cs typeface="Nunito Sans"/>
              <a:sym typeface="Nunito Sans"/>
            </a:endParaRPr>
          </a:p>
        </p:txBody>
      </p:sp>
      <p:sp>
        <p:nvSpPr>
          <p:cNvPr id="1401" name="Google Shape;1401;p45"/>
          <p:cNvSpPr txBox="1"/>
          <p:nvPr/>
        </p:nvSpPr>
        <p:spPr>
          <a:xfrm>
            <a:off x="731900" y="2374250"/>
            <a:ext cx="7327500" cy="2570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3600">
                <a:solidFill>
                  <a:srgbClr val="FFFFFF"/>
                </a:solidFill>
                <a:latin typeface="Nunito Sans"/>
                <a:ea typeface="Nunito Sans"/>
                <a:cs typeface="Nunito Sans"/>
                <a:sym typeface="Nunito Sans"/>
              </a:rPr>
              <a:t>✋👆👉👍👤👦👧👨👩👪💃🏃💑❤😂😉😋😒😭👶😸🐟🍒🍔💣📌📖🔨🎃🎈🎨🏈🏰🌏🔌🔑</a:t>
            </a:r>
            <a:r>
              <a:rPr lang="en" sz="2400">
                <a:solidFill>
                  <a:srgbClr val="FFFFFF"/>
                </a:solidFill>
                <a:highlight>
                  <a:srgbClr val="ED0036"/>
                </a:highlight>
                <a:latin typeface="Nunito Sans"/>
                <a:ea typeface="Nunito Sans"/>
                <a:cs typeface="Nunito Sans"/>
                <a:sym typeface="Nunito Sans"/>
              </a:rPr>
              <a:t> and many more...</a:t>
            </a:r>
            <a:endParaRPr sz="2400">
              <a:solidFill>
                <a:srgbClr val="FFFFFF"/>
              </a:solidFill>
              <a:highlight>
                <a:srgbClr val="ED0036"/>
              </a:highlight>
              <a:latin typeface="Nunito Sans"/>
              <a:ea typeface="Nunito Sans"/>
              <a:cs typeface="Nunito Sans"/>
              <a:sym typeface="Nunito Sans"/>
            </a:endParaRPr>
          </a:p>
        </p:txBody>
      </p:sp>
      <p:sp>
        <p:nvSpPr>
          <p:cNvPr id="1402" name="Google Shape;1402;p45"/>
          <p:cNvSpPr txBox="1"/>
          <p:nvPr/>
        </p:nvSpPr>
        <p:spPr>
          <a:xfrm>
            <a:off x="572775" y="856414"/>
            <a:ext cx="1440600" cy="129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600">
                <a:solidFill>
                  <a:srgbClr val="FFFF00"/>
                </a:solidFill>
              </a:rPr>
              <a:t>😉</a:t>
            </a:r>
            <a:endParaRPr sz="9600">
              <a:solidFill>
                <a:srgbClr val="FFFF00"/>
              </a:solidFill>
            </a:endParaRPr>
          </a:p>
        </p:txBody>
      </p:sp>
      <p:sp>
        <p:nvSpPr>
          <p:cNvPr id="1403" name="Google Shape;1403;p45"/>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FFD966"/>
            </a:gs>
            <a:gs pos="100000">
              <a:srgbClr val="FF9900"/>
            </a:gs>
          </a:gsLst>
          <a:path path="circle">
            <a:fillToRect b="50%" l="50%" r="50%" t="50%"/>
          </a:path>
          <a:tileRect/>
        </a:gradFill>
      </p:bgPr>
    </p:bg>
    <p:spTree>
      <p:nvGrpSpPr>
        <p:cNvPr id="1407" name="Shape 1407"/>
        <p:cNvGrpSpPr/>
        <p:nvPr/>
      </p:nvGrpSpPr>
      <p:grpSpPr>
        <a:xfrm>
          <a:off x="0" y="0"/>
          <a:ext cx="0" cy="0"/>
          <a:chOff x="0" y="0"/>
          <a:chExt cx="0" cy="0"/>
        </a:xfrm>
      </p:grpSpPr>
      <p:pic>
        <p:nvPicPr>
          <p:cNvPr id="1408" name="Google Shape;1408;p46">
            <a:hlinkClick r:id="rId3"/>
          </p:cNvPr>
          <p:cNvPicPr preferRelativeResize="0"/>
          <p:nvPr/>
        </p:nvPicPr>
        <p:blipFill rotWithShape="1">
          <a:blip r:embed="rId4">
            <a:alphaModFix/>
          </a:blip>
          <a:srcRect b="0" l="0" r="0" t="0"/>
          <a:stretch/>
        </p:blipFill>
        <p:spPr>
          <a:xfrm>
            <a:off x="3426425" y="1451225"/>
            <a:ext cx="2291150" cy="550600"/>
          </a:xfrm>
          <a:prstGeom prst="rect">
            <a:avLst/>
          </a:prstGeom>
          <a:noFill/>
          <a:ln>
            <a:noFill/>
          </a:ln>
        </p:spPr>
      </p:pic>
      <p:sp>
        <p:nvSpPr>
          <p:cNvPr id="1409" name="Google Shape;1409;p46"/>
          <p:cNvSpPr txBox="1"/>
          <p:nvPr/>
        </p:nvSpPr>
        <p:spPr>
          <a:xfrm>
            <a:off x="1106100" y="2209500"/>
            <a:ext cx="6931800" cy="267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 sz="1800">
                <a:solidFill>
                  <a:srgbClr val="434343"/>
                </a:solidFill>
                <a:latin typeface="Montserrat"/>
                <a:ea typeface="Montserrat"/>
                <a:cs typeface="Montserrat"/>
                <a:sym typeface="Montserrat"/>
              </a:rPr>
              <a:t>Free templates for all your presentation needs</a:t>
            </a:r>
            <a:endParaRPr b="1" sz="1800">
              <a:solidFill>
                <a:srgbClr val="434343"/>
              </a:solidFill>
              <a:latin typeface="Montserrat"/>
              <a:ea typeface="Montserrat"/>
              <a:cs typeface="Montserrat"/>
              <a:sym typeface="Montserrat"/>
            </a:endParaRPr>
          </a:p>
        </p:txBody>
      </p:sp>
      <p:grpSp>
        <p:nvGrpSpPr>
          <p:cNvPr id="1410" name="Google Shape;1410;p46"/>
          <p:cNvGrpSpPr/>
          <p:nvPr/>
        </p:nvGrpSpPr>
        <p:grpSpPr>
          <a:xfrm>
            <a:off x="690575" y="3290132"/>
            <a:ext cx="7762851" cy="892418"/>
            <a:chOff x="801125" y="3213932"/>
            <a:chExt cx="7762851" cy="892418"/>
          </a:xfrm>
        </p:grpSpPr>
        <p:grpSp>
          <p:nvGrpSpPr>
            <p:cNvPr id="1411" name="Google Shape;1411;p46"/>
            <p:cNvGrpSpPr/>
            <p:nvPr/>
          </p:nvGrpSpPr>
          <p:grpSpPr>
            <a:xfrm>
              <a:off x="4845759" y="3213932"/>
              <a:ext cx="1695900" cy="892418"/>
              <a:chOff x="4845759" y="3213932"/>
              <a:chExt cx="1695900" cy="892418"/>
            </a:xfrm>
          </p:grpSpPr>
          <p:sp>
            <p:nvSpPr>
              <p:cNvPr id="1412" name="Google Shape;1412;p46"/>
              <p:cNvSpPr txBox="1"/>
              <p:nvPr/>
            </p:nvSpPr>
            <p:spPr>
              <a:xfrm>
                <a:off x="4845759" y="3469450"/>
                <a:ext cx="1695900" cy="636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 sz="1200">
                    <a:solidFill>
                      <a:srgbClr val="434343"/>
                    </a:solidFill>
                    <a:latin typeface="Montserrat"/>
                    <a:ea typeface="Montserrat"/>
                    <a:cs typeface="Montserrat"/>
                    <a:sym typeface="Montserrat"/>
                  </a:rPr>
                  <a:t>Ready to use, professional and customizable</a:t>
                </a:r>
                <a:endParaRPr sz="1200">
                  <a:solidFill>
                    <a:srgbClr val="434343"/>
                  </a:solidFill>
                  <a:latin typeface="Montserrat"/>
                  <a:ea typeface="Montserrat"/>
                  <a:cs typeface="Montserrat"/>
                  <a:sym typeface="Montserrat"/>
                </a:endParaRPr>
              </a:p>
            </p:txBody>
          </p:sp>
          <p:sp>
            <p:nvSpPr>
              <p:cNvPr id="1413" name="Google Shape;1413;p46"/>
              <p:cNvSpPr/>
              <p:nvPr/>
            </p:nvSpPr>
            <p:spPr>
              <a:xfrm>
                <a:off x="5603395" y="3213932"/>
                <a:ext cx="180627" cy="181175"/>
              </a:xfrm>
              <a:custGeom>
                <a:rect b="b" l="l" r="r" t="t"/>
                <a:pathLst>
                  <a:path extrusionOk="0" h="5947" w="5929">
                    <a:moveTo>
                      <a:pt x="4679" y="0"/>
                    </a:moveTo>
                    <a:lnTo>
                      <a:pt x="4567" y="19"/>
                    </a:lnTo>
                    <a:lnTo>
                      <a:pt x="4474" y="37"/>
                    </a:lnTo>
                    <a:lnTo>
                      <a:pt x="4381" y="93"/>
                    </a:lnTo>
                    <a:lnTo>
                      <a:pt x="4288" y="168"/>
                    </a:lnTo>
                    <a:lnTo>
                      <a:pt x="3747" y="690"/>
                    </a:lnTo>
                    <a:lnTo>
                      <a:pt x="3729" y="746"/>
                    </a:lnTo>
                    <a:lnTo>
                      <a:pt x="3710" y="802"/>
                    </a:lnTo>
                    <a:lnTo>
                      <a:pt x="3729" y="857"/>
                    </a:lnTo>
                    <a:lnTo>
                      <a:pt x="3747" y="895"/>
                    </a:lnTo>
                    <a:lnTo>
                      <a:pt x="5033" y="2181"/>
                    </a:lnTo>
                    <a:lnTo>
                      <a:pt x="5089" y="2218"/>
                    </a:lnTo>
                    <a:lnTo>
                      <a:pt x="5182" y="2218"/>
                    </a:lnTo>
                    <a:lnTo>
                      <a:pt x="5238" y="2181"/>
                    </a:lnTo>
                    <a:lnTo>
                      <a:pt x="5779" y="1640"/>
                    </a:lnTo>
                    <a:lnTo>
                      <a:pt x="5835" y="1566"/>
                    </a:lnTo>
                    <a:lnTo>
                      <a:pt x="5891" y="1473"/>
                    </a:lnTo>
                    <a:lnTo>
                      <a:pt x="5928" y="1361"/>
                    </a:lnTo>
                    <a:lnTo>
                      <a:pt x="5928" y="1249"/>
                    </a:lnTo>
                    <a:lnTo>
                      <a:pt x="5928" y="1156"/>
                    </a:lnTo>
                    <a:lnTo>
                      <a:pt x="5891" y="1044"/>
                    </a:lnTo>
                    <a:lnTo>
                      <a:pt x="5835" y="951"/>
                    </a:lnTo>
                    <a:lnTo>
                      <a:pt x="5779" y="857"/>
                    </a:lnTo>
                    <a:lnTo>
                      <a:pt x="5071" y="168"/>
                    </a:lnTo>
                    <a:lnTo>
                      <a:pt x="4977" y="93"/>
                    </a:lnTo>
                    <a:lnTo>
                      <a:pt x="4884" y="37"/>
                    </a:lnTo>
                    <a:lnTo>
                      <a:pt x="4791" y="19"/>
                    </a:lnTo>
                    <a:lnTo>
                      <a:pt x="4679" y="0"/>
                    </a:lnTo>
                    <a:close/>
                    <a:moveTo>
                      <a:pt x="3393" y="1883"/>
                    </a:moveTo>
                    <a:lnTo>
                      <a:pt x="3449" y="1920"/>
                    </a:lnTo>
                    <a:lnTo>
                      <a:pt x="3486" y="1976"/>
                    </a:lnTo>
                    <a:lnTo>
                      <a:pt x="3505" y="2050"/>
                    </a:lnTo>
                    <a:lnTo>
                      <a:pt x="3486" y="2106"/>
                    </a:lnTo>
                    <a:lnTo>
                      <a:pt x="3449" y="2162"/>
                    </a:lnTo>
                    <a:lnTo>
                      <a:pt x="1660" y="3952"/>
                    </a:lnTo>
                    <a:lnTo>
                      <a:pt x="1604" y="3970"/>
                    </a:lnTo>
                    <a:lnTo>
                      <a:pt x="1548" y="3989"/>
                    </a:lnTo>
                    <a:lnTo>
                      <a:pt x="1492" y="3970"/>
                    </a:lnTo>
                    <a:lnTo>
                      <a:pt x="1436" y="3952"/>
                    </a:lnTo>
                    <a:lnTo>
                      <a:pt x="1399" y="3896"/>
                    </a:lnTo>
                    <a:lnTo>
                      <a:pt x="1380" y="3821"/>
                    </a:lnTo>
                    <a:lnTo>
                      <a:pt x="1399" y="3765"/>
                    </a:lnTo>
                    <a:lnTo>
                      <a:pt x="1436" y="3709"/>
                    </a:lnTo>
                    <a:lnTo>
                      <a:pt x="3225" y="1920"/>
                    </a:lnTo>
                    <a:lnTo>
                      <a:pt x="3281" y="1883"/>
                    </a:lnTo>
                    <a:close/>
                    <a:moveTo>
                      <a:pt x="1007" y="4362"/>
                    </a:moveTo>
                    <a:lnTo>
                      <a:pt x="1007" y="4921"/>
                    </a:lnTo>
                    <a:lnTo>
                      <a:pt x="1566" y="4921"/>
                    </a:lnTo>
                    <a:lnTo>
                      <a:pt x="1566" y="5331"/>
                    </a:lnTo>
                    <a:lnTo>
                      <a:pt x="821" y="5462"/>
                    </a:lnTo>
                    <a:lnTo>
                      <a:pt x="467" y="5107"/>
                    </a:lnTo>
                    <a:lnTo>
                      <a:pt x="597" y="4362"/>
                    </a:lnTo>
                    <a:close/>
                    <a:moveTo>
                      <a:pt x="3337" y="1118"/>
                    </a:moveTo>
                    <a:lnTo>
                      <a:pt x="3300" y="1156"/>
                    </a:lnTo>
                    <a:lnTo>
                      <a:pt x="243" y="4213"/>
                    </a:lnTo>
                    <a:lnTo>
                      <a:pt x="1" y="5611"/>
                    </a:lnTo>
                    <a:lnTo>
                      <a:pt x="1" y="5685"/>
                    </a:lnTo>
                    <a:lnTo>
                      <a:pt x="1" y="5741"/>
                    </a:lnTo>
                    <a:lnTo>
                      <a:pt x="38" y="5816"/>
                    </a:lnTo>
                    <a:lnTo>
                      <a:pt x="75" y="5853"/>
                    </a:lnTo>
                    <a:lnTo>
                      <a:pt x="131" y="5890"/>
                    </a:lnTo>
                    <a:lnTo>
                      <a:pt x="187" y="5928"/>
                    </a:lnTo>
                    <a:lnTo>
                      <a:pt x="243" y="5946"/>
                    </a:lnTo>
                    <a:lnTo>
                      <a:pt x="317" y="5928"/>
                    </a:lnTo>
                    <a:lnTo>
                      <a:pt x="1734" y="5685"/>
                    </a:lnTo>
                    <a:lnTo>
                      <a:pt x="4772" y="2647"/>
                    </a:lnTo>
                    <a:lnTo>
                      <a:pt x="4810" y="2591"/>
                    </a:lnTo>
                    <a:lnTo>
                      <a:pt x="4810" y="2535"/>
                    </a:lnTo>
                    <a:lnTo>
                      <a:pt x="4810" y="2498"/>
                    </a:lnTo>
                    <a:lnTo>
                      <a:pt x="4772" y="2442"/>
                    </a:lnTo>
                    <a:lnTo>
                      <a:pt x="3486" y="1156"/>
                    </a:lnTo>
                    <a:lnTo>
                      <a:pt x="3449" y="1118"/>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grpSp>
        <p:grpSp>
          <p:nvGrpSpPr>
            <p:cNvPr id="1414" name="Google Shape;1414;p46"/>
            <p:cNvGrpSpPr/>
            <p:nvPr/>
          </p:nvGrpSpPr>
          <p:grpSpPr>
            <a:xfrm>
              <a:off x="2823442" y="3214222"/>
              <a:ext cx="1695900" cy="892128"/>
              <a:chOff x="2823442" y="3214222"/>
              <a:chExt cx="1695900" cy="892128"/>
            </a:xfrm>
          </p:grpSpPr>
          <p:sp>
            <p:nvSpPr>
              <p:cNvPr id="1415" name="Google Shape;1415;p46"/>
              <p:cNvSpPr txBox="1"/>
              <p:nvPr/>
            </p:nvSpPr>
            <p:spPr>
              <a:xfrm>
                <a:off x="2823442" y="3469450"/>
                <a:ext cx="1695900" cy="636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 sz="1200">
                    <a:solidFill>
                      <a:srgbClr val="434343"/>
                    </a:solidFill>
                    <a:latin typeface="Montserrat"/>
                    <a:ea typeface="Montserrat"/>
                    <a:cs typeface="Montserrat"/>
                    <a:sym typeface="Montserrat"/>
                  </a:rPr>
                  <a:t>100% free for personal or commercial use</a:t>
                </a:r>
                <a:endParaRPr sz="1200">
                  <a:solidFill>
                    <a:srgbClr val="434343"/>
                  </a:solidFill>
                  <a:latin typeface="Montserrat"/>
                  <a:ea typeface="Montserrat"/>
                  <a:cs typeface="Montserrat"/>
                  <a:sym typeface="Montserrat"/>
                </a:endParaRPr>
              </a:p>
            </p:txBody>
          </p:sp>
          <p:sp>
            <p:nvSpPr>
              <p:cNvPr id="1416" name="Google Shape;1416;p46"/>
              <p:cNvSpPr/>
              <p:nvPr/>
            </p:nvSpPr>
            <p:spPr>
              <a:xfrm>
                <a:off x="3569730" y="3214222"/>
                <a:ext cx="203323" cy="180597"/>
              </a:xfrm>
              <a:custGeom>
                <a:rect b="b" l="l" r="r" t="t"/>
                <a:pathLst>
                  <a:path extrusionOk="0" h="5928" w="6674">
                    <a:moveTo>
                      <a:pt x="2443" y="0"/>
                    </a:moveTo>
                    <a:lnTo>
                      <a:pt x="2275" y="37"/>
                    </a:lnTo>
                    <a:lnTo>
                      <a:pt x="2126" y="93"/>
                    </a:lnTo>
                    <a:lnTo>
                      <a:pt x="1995" y="187"/>
                    </a:lnTo>
                    <a:lnTo>
                      <a:pt x="1846" y="336"/>
                    </a:lnTo>
                    <a:lnTo>
                      <a:pt x="1753" y="503"/>
                    </a:lnTo>
                    <a:lnTo>
                      <a:pt x="1697" y="690"/>
                    </a:lnTo>
                    <a:lnTo>
                      <a:pt x="1660" y="876"/>
                    </a:lnTo>
                    <a:lnTo>
                      <a:pt x="1678" y="1063"/>
                    </a:lnTo>
                    <a:lnTo>
                      <a:pt x="1716" y="1249"/>
                    </a:lnTo>
                    <a:lnTo>
                      <a:pt x="1809" y="1417"/>
                    </a:lnTo>
                    <a:lnTo>
                      <a:pt x="1921" y="1566"/>
                    </a:lnTo>
                    <a:lnTo>
                      <a:pt x="3188" y="2889"/>
                    </a:lnTo>
                    <a:lnTo>
                      <a:pt x="3263" y="2945"/>
                    </a:lnTo>
                    <a:lnTo>
                      <a:pt x="3337" y="2964"/>
                    </a:lnTo>
                    <a:lnTo>
                      <a:pt x="3412" y="2945"/>
                    </a:lnTo>
                    <a:lnTo>
                      <a:pt x="3487" y="2889"/>
                    </a:lnTo>
                    <a:lnTo>
                      <a:pt x="4754" y="1566"/>
                    </a:lnTo>
                    <a:lnTo>
                      <a:pt x="4866" y="1417"/>
                    </a:lnTo>
                    <a:lnTo>
                      <a:pt x="4940" y="1249"/>
                    </a:lnTo>
                    <a:lnTo>
                      <a:pt x="4996" y="1063"/>
                    </a:lnTo>
                    <a:lnTo>
                      <a:pt x="5015" y="876"/>
                    </a:lnTo>
                    <a:lnTo>
                      <a:pt x="4978" y="690"/>
                    </a:lnTo>
                    <a:lnTo>
                      <a:pt x="4922" y="503"/>
                    </a:lnTo>
                    <a:lnTo>
                      <a:pt x="4810" y="336"/>
                    </a:lnTo>
                    <a:lnTo>
                      <a:pt x="4679" y="187"/>
                    </a:lnTo>
                    <a:lnTo>
                      <a:pt x="4549" y="93"/>
                    </a:lnTo>
                    <a:lnTo>
                      <a:pt x="4381" y="37"/>
                    </a:lnTo>
                    <a:lnTo>
                      <a:pt x="4232" y="0"/>
                    </a:lnTo>
                    <a:lnTo>
                      <a:pt x="4064" y="0"/>
                    </a:lnTo>
                    <a:lnTo>
                      <a:pt x="3897" y="19"/>
                    </a:lnTo>
                    <a:lnTo>
                      <a:pt x="3747" y="75"/>
                    </a:lnTo>
                    <a:lnTo>
                      <a:pt x="3598" y="168"/>
                    </a:lnTo>
                    <a:lnTo>
                      <a:pt x="3468" y="280"/>
                    </a:lnTo>
                    <a:lnTo>
                      <a:pt x="3337" y="429"/>
                    </a:lnTo>
                    <a:lnTo>
                      <a:pt x="3207" y="280"/>
                    </a:lnTo>
                    <a:lnTo>
                      <a:pt x="3076" y="168"/>
                    </a:lnTo>
                    <a:lnTo>
                      <a:pt x="2927" y="75"/>
                    </a:lnTo>
                    <a:lnTo>
                      <a:pt x="2778" y="19"/>
                    </a:lnTo>
                    <a:lnTo>
                      <a:pt x="2610" y="0"/>
                    </a:lnTo>
                    <a:close/>
                    <a:moveTo>
                      <a:pt x="2219" y="3691"/>
                    </a:moveTo>
                    <a:lnTo>
                      <a:pt x="1995" y="3728"/>
                    </a:lnTo>
                    <a:lnTo>
                      <a:pt x="1772" y="3784"/>
                    </a:lnTo>
                    <a:lnTo>
                      <a:pt x="1548" y="3877"/>
                    </a:lnTo>
                    <a:lnTo>
                      <a:pt x="1362" y="4008"/>
                    </a:lnTo>
                    <a:lnTo>
                      <a:pt x="821" y="4436"/>
                    </a:lnTo>
                    <a:lnTo>
                      <a:pt x="187" y="4436"/>
                    </a:lnTo>
                    <a:lnTo>
                      <a:pt x="113" y="4455"/>
                    </a:lnTo>
                    <a:lnTo>
                      <a:pt x="57" y="4492"/>
                    </a:lnTo>
                    <a:lnTo>
                      <a:pt x="1" y="4548"/>
                    </a:lnTo>
                    <a:lnTo>
                      <a:pt x="1" y="4623"/>
                    </a:lnTo>
                    <a:lnTo>
                      <a:pt x="1" y="5741"/>
                    </a:lnTo>
                    <a:lnTo>
                      <a:pt x="1" y="5816"/>
                    </a:lnTo>
                    <a:lnTo>
                      <a:pt x="57" y="5872"/>
                    </a:lnTo>
                    <a:lnTo>
                      <a:pt x="113" y="5909"/>
                    </a:lnTo>
                    <a:lnTo>
                      <a:pt x="187" y="5928"/>
                    </a:lnTo>
                    <a:lnTo>
                      <a:pt x="4325" y="5928"/>
                    </a:lnTo>
                    <a:lnTo>
                      <a:pt x="4437" y="5909"/>
                    </a:lnTo>
                    <a:lnTo>
                      <a:pt x="4568" y="5890"/>
                    </a:lnTo>
                    <a:lnTo>
                      <a:pt x="4679" y="5834"/>
                    </a:lnTo>
                    <a:lnTo>
                      <a:pt x="4791" y="5760"/>
                    </a:lnTo>
                    <a:lnTo>
                      <a:pt x="6543" y="4362"/>
                    </a:lnTo>
                    <a:lnTo>
                      <a:pt x="6599" y="4306"/>
                    </a:lnTo>
                    <a:lnTo>
                      <a:pt x="6637" y="4231"/>
                    </a:lnTo>
                    <a:lnTo>
                      <a:pt x="6674" y="4157"/>
                    </a:lnTo>
                    <a:lnTo>
                      <a:pt x="6674" y="4082"/>
                    </a:lnTo>
                    <a:lnTo>
                      <a:pt x="6674" y="4008"/>
                    </a:lnTo>
                    <a:lnTo>
                      <a:pt x="6655" y="3933"/>
                    </a:lnTo>
                    <a:lnTo>
                      <a:pt x="6618" y="3859"/>
                    </a:lnTo>
                    <a:lnTo>
                      <a:pt x="6543" y="3784"/>
                    </a:lnTo>
                    <a:lnTo>
                      <a:pt x="6506" y="3747"/>
                    </a:lnTo>
                    <a:lnTo>
                      <a:pt x="6432" y="3728"/>
                    </a:lnTo>
                    <a:lnTo>
                      <a:pt x="6376" y="3709"/>
                    </a:lnTo>
                    <a:lnTo>
                      <a:pt x="6301" y="3709"/>
                    </a:lnTo>
                    <a:lnTo>
                      <a:pt x="6171" y="3728"/>
                    </a:lnTo>
                    <a:lnTo>
                      <a:pt x="6115" y="3747"/>
                    </a:lnTo>
                    <a:lnTo>
                      <a:pt x="6059" y="3784"/>
                    </a:lnTo>
                    <a:lnTo>
                      <a:pt x="4978" y="4641"/>
                    </a:lnTo>
                    <a:lnTo>
                      <a:pt x="4885" y="4716"/>
                    </a:lnTo>
                    <a:lnTo>
                      <a:pt x="4773" y="4772"/>
                    </a:lnTo>
                    <a:lnTo>
                      <a:pt x="4642" y="4809"/>
                    </a:lnTo>
                    <a:lnTo>
                      <a:pt x="3095" y="4809"/>
                    </a:lnTo>
                    <a:lnTo>
                      <a:pt x="3039" y="4772"/>
                    </a:lnTo>
                    <a:lnTo>
                      <a:pt x="2983" y="4716"/>
                    </a:lnTo>
                    <a:lnTo>
                      <a:pt x="2965" y="4660"/>
                    </a:lnTo>
                    <a:lnTo>
                      <a:pt x="2965" y="4586"/>
                    </a:lnTo>
                    <a:lnTo>
                      <a:pt x="3002" y="4511"/>
                    </a:lnTo>
                    <a:lnTo>
                      <a:pt x="3076" y="4455"/>
                    </a:lnTo>
                    <a:lnTo>
                      <a:pt x="3151" y="4436"/>
                    </a:lnTo>
                    <a:lnTo>
                      <a:pt x="4120" y="4436"/>
                    </a:lnTo>
                    <a:lnTo>
                      <a:pt x="4195" y="4418"/>
                    </a:lnTo>
                    <a:lnTo>
                      <a:pt x="4307" y="4362"/>
                    </a:lnTo>
                    <a:lnTo>
                      <a:pt x="4363" y="4306"/>
                    </a:lnTo>
                    <a:lnTo>
                      <a:pt x="4400" y="4250"/>
                    </a:lnTo>
                    <a:lnTo>
                      <a:pt x="4419" y="4194"/>
                    </a:lnTo>
                    <a:lnTo>
                      <a:pt x="4437" y="4138"/>
                    </a:lnTo>
                    <a:lnTo>
                      <a:pt x="4456" y="4045"/>
                    </a:lnTo>
                    <a:lnTo>
                      <a:pt x="4437" y="3970"/>
                    </a:lnTo>
                    <a:lnTo>
                      <a:pt x="4400" y="3896"/>
                    </a:lnTo>
                    <a:lnTo>
                      <a:pt x="4363" y="3821"/>
                    </a:lnTo>
                    <a:lnTo>
                      <a:pt x="4307" y="3784"/>
                    </a:lnTo>
                    <a:lnTo>
                      <a:pt x="4232" y="3728"/>
                    </a:lnTo>
                    <a:lnTo>
                      <a:pt x="4158" y="3709"/>
                    </a:lnTo>
                    <a:lnTo>
                      <a:pt x="4083" y="369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grpSp>
        <p:grpSp>
          <p:nvGrpSpPr>
            <p:cNvPr id="1417" name="Google Shape;1417;p46"/>
            <p:cNvGrpSpPr/>
            <p:nvPr/>
          </p:nvGrpSpPr>
          <p:grpSpPr>
            <a:xfrm>
              <a:off x="6868076" y="3213932"/>
              <a:ext cx="1695900" cy="892418"/>
              <a:chOff x="6868076" y="3213932"/>
              <a:chExt cx="1695900" cy="892418"/>
            </a:xfrm>
          </p:grpSpPr>
          <p:sp>
            <p:nvSpPr>
              <p:cNvPr id="1418" name="Google Shape;1418;p46"/>
              <p:cNvSpPr txBox="1"/>
              <p:nvPr/>
            </p:nvSpPr>
            <p:spPr>
              <a:xfrm>
                <a:off x="6868076" y="3469450"/>
                <a:ext cx="1695900" cy="636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 sz="1200">
                    <a:solidFill>
                      <a:srgbClr val="434343"/>
                    </a:solidFill>
                    <a:latin typeface="Montserrat"/>
                    <a:ea typeface="Montserrat"/>
                    <a:cs typeface="Montserrat"/>
                    <a:sym typeface="Montserrat"/>
                  </a:rPr>
                  <a:t>Blow your audience away with attractive visuals</a:t>
                </a:r>
                <a:endParaRPr sz="1200">
                  <a:solidFill>
                    <a:srgbClr val="434343"/>
                  </a:solidFill>
                  <a:latin typeface="Montserrat"/>
                  <a:ea typeface="Montserrat"/>
                  <a:cs typeface="Montserrat"/>
                  <a:sym typeface="Montserrat"/>
                </a:endParaRPr>
              </a:p>
            </p:txBody>
          </p:sp>
          <p:sp>
            <p:nvSpPr>
              <p:cNvPr id="1419" name="Google Shape;1419;p46"/>
              <p:cNvSpPr/>
              <p:nvPr/>
            </p:nvSpPr>
            <p:spPr>
              <a:xfrm>
                <a:off x="7625712" y="3213932"/>
                <a:ext cx="180627" cy="181175"/>
              </a:xfrm>
              <a:custGeom>
                <a:rect b="b" l="l" r="r" t="t"/>
                <a:pathLst>
                  <a:path extrusionOk="0" h="5947" w="5929">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grpSp>
        <p:grpSp>
          <p:nvGrpSpPr>
            <p:cNvPr id="1420" name="Google Shape;1420;p46"/>
            <p:cNvGrpSpPr/>
            <p:nvPr/>
          </p:nvGrpSpPr>
          <p:grpSpPr>
            <a:xfrm>
              <a:off x="801125" y="3214206"/>
              <a:ext cx="1695900" cy="892144"/>
              <a:chOff x="801125" y="3214206"/>
              <a:chExt cx="1695900" cy="892144"/>
            </a:xfrm>
          </p:grpSpPr>
          <p:sp>
            <p:nvSpPr>
              <p:cNvPr id="1421" name="Google Shape;1421;p46"/>
              <p:cNvSpPr txBox="1"/>
              <p:nvPr/>
            </p:nvSpPr>
            <p:spPr>
              <a:xfrm>
                <a:off x="801125" y="3469450"/>
                <a:ext cx="1695900" cy="6369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 sz="1200">
                    <a:solidFill>
                      <a:srgbClr val="434343"/>
                    </a:solidFill>
                    <a:latin typeface="Montserrat"/>
                    <a:ea typeface="Montserrat"/>
                    <a:cs typeface="Montserrat"/>
                    <a:sym typeface="Montserrat"/>
                  </a:rPr>
                  <a:t>For PowerPoint and Google Slides</a:t>
                </a:r>
                <a:endParaRPr sz="1200">
                  <a:solidFill>
                    <a:srgbClr val="434343"/>
                  </a:solidFill>
                  <a:latin typeface="Montserrat"/>
                  <a:ea typeface="Montserrat"/>
                  <a:cs typeface="Montserrat"/>
                  <a:sym typeface="Montserrat"/>
                </a:endParaRPr>
              </a:p>
            </p:txBody>
          </p:sp>
          <p:sp>
            <p:nvSpPr>
              <p:cNvPr id="1422" name="Google Shape;1422;p46"/>
              <p:cNvSpPr/>
              <p:nvPr/>
            </p:nvSpPr>
            <p:spPr>
              <a:xfrm>
                <a:off x="1535764" y="3214206"/>
                <a:ext cx="226629" cy="180627"/>
              </a:xfrm>
              <a:custGeom>
                <a:rect b="b" l="l" r="r" t="t"/>
                <a:pathLst>
                  <a:path extrusionOk="0" h="5929" w="7439">
                    <a:moveTo>
                      <a:pt x="5947" y="728"/>
                    </a:moveTo>
                    <a:lnTo>
                      <a:pt x="5947" y="3710"/>
                    </a:lnTo>
                    <a:lnTo>
                      <a:pt x="1492" y="3710"/>
                    </a:lnTo>
                    <a:lnTo>
                      <a:pt x="1492" y="728"/>
                    </a:lnTo>
                    <a:close/>
                    <a:moveTo>
                      <a:pt x="1194" y="1"/>
                    </a:moveTo>
                    <a:lnTo>
                      <a:pt x="1101" y="38"/>
                    </a:lnTo>
                    <a:lnTo>
                      <a:pt x="989" y="94"/>
                    </a:lnTo>
                    <a:lnTo>
                      <a:pt x="914" y="150"/>
                    </a:lnTo>
                    <a:lnTo>
                      <a:pt x="840" y="243"/>
                    </a:lnTo>
                    <a:lnTo>
                      <a:pt x="802" y="336"/>
                    </a:lnTo>
                    <a:lnTo>
                      <a:pt x="765" y="430"/>
                    </a:lnTo>
                    <a:lnTo>
                      <a:pt x="746" y="542"/>
                    </a:lnTo>
                    <a:lnTo>
                      <a:pt x="746" y="4437"/>
                    </a:lnTo>
                    <a:lnTo>
                      <a:pt x="6693" y="4437"/>
                    </a:lnTo>
                    <a:lnTo>
                      <a:pt x="6693" y="542"/>
                    </a:lnTo>
                    <a:lnTo>
                      <a:pt x="6674" y="430"/>
                    </a:lnTo>
                    <a:lnTo>
                      <a:pt x="6655" y="336"/>
                    </a:lnTo>
                    <a:lnTo>
                      <a:pt x="6599" y="243"/>
                    </a:lnTo>
                    <a:lnTo>
                      <a:pt x="6525" y="150"/>
                    </a:lnTo>
                    <a:lnTo>
                      <a:pt x="6450" y="94"/>
                    </a:lnTo>
                    <a:lnTo>
                      <a:pt x="6357" y="38"/>
                    </a:lnTo>
                    <a:lnTo>
                      <a:pt x="6245" y="1"/>
                    </a:lnTo>
                    <a:close/>
                    <a:moveTo>
                      <a:pt x="187" y="4810"/>
                    </a:moveTo>
                    <a:lnTo>
                      <a:pt x="131" y="4829"/>
                    </a:lnTo>
                    <a:lnTo>
                      <a:pt x="57" y="4866"/>
                    </a:lnTo>
                    <a:lnTo>
                      <a:pt x="20" y="4941"/>
                    </a:lnTo>
                    <a:lnTo>
                      <a:pt x="1" y="4996"/>
                    </a:lnTo>
                    <a:lnTo>
                      <a:pt x="1" y="5183"/>
                    </a:lnTo>
                    <a:lnTo>
                      <a:pt x="20" y="5332"/>
                    </a:lnTo>
                    <a:lnTo>
                      <a:pt x="75" y="5481"/>
                    </a:lnTo>
                    <a:lnTo>
                      <a:pt x="131" y="5612"/>
                    </a:lnTo>
                    <a:lnTo>
                      <a:pt x="225" y="5705"/>
                    </a:lnTo>
                    <a:lnTo>
                      <a:pt x="336" y="5798"/>
                    </a:lnTo>
                    <a:lnTo>
                      <a:pt x="467" y="5873"/>
                    </a:lnTo>
                    <a:lnTo>
                      <a:pt x="597" y="5910"/>
                    </a:lnTo>
                    <a:lnTo>
                      <a:pt x="746" y="5928"/>
                    </a:lnTo>
                    <a:lnTo>
                      <a:pt x="6693" y="5928"/>
                    </a:lnTo>
                    <a:lnTo>
                      <a:pt x="6842" y="5910"/>
                    </a:lnTo>
                    <a:lnTo>
                      <a:pt x="6972" y="5873"/>
                    </a:lnTo>
                    <a:lnTo>
                      <a:pt x="7103" y="5798"/>
                    </a:lnTo>
                    <a:lnTo>
                      <a:pt x="7214" y="5705"/>
                    </a:lnTo>
                    <a:lnTo>
                      <a:pt x="7308" y="5612"/>
                    </a:lnTo>
                    <a:lnTo>
                      <a:pt x="7382" y="5481"/>
                    </a:lnTo>
                    <a:lnTo>
                      <a:pt x="7420" y="5332"/>
                    </a:lnTo>
                    <a:lnTo>
                      <a:pt x="7438" y="5183"/>
                    </a:lnTo>
                    <a:lnTo>
                      <a:pt x="7438" y="4996"/>
                    </a:lnTo>
                    <a:lnTo>
                      <a:pt x="7420" y="4941"/>
                    </a:lnTo>
                    <a:lnTo>
                      <a:pt x="7382" y="4866"/>
                    </a:lnTo>
                    <a:lnTo>
                      <a:pt x="7326" y="4829"/>
                    </a:lnTo>
                    <a:lnTo>
                      <a:pt x="7252" y="4810"/>
                    </a:lnTo>
                    <a:lnTo>
                      <a:pt x="4437" y="4810"/>
                    </a:lnTo>
                    <a:lnTo>
                      <a:pt x="4419" y="4903"/>
                    </a:lnTo>
                    <a:lnTo>
                      <a:pt x="4400" y="4978"/>
                    </a:lnTo>
                    <a:lnTo>
                      <a:pt x="4363" y="5034"/>
                    </a:lnTo>
                    <a:lnTo>
                      <a:pt x="4325" y="5090"/>
                    </a:lnTo>
                    <a:lnTo>
                      <a:pt x="4269" y="5127"/>
                    </a:lnTo>
                    <a:lnTo>
                      <a:pt x="4195" y="5164"/>
                    </a:lnTo>
                    <a:lnTo>
                      <a:pt x="4139" y="5183"/>
                    </a:lnTo>
                    <a:lnTo>
                      <a:pt x="3263" y="5183"/>
                    </a:lnTo>
                    <a:lnTo>
                      <a:pt x="3207" y="5146"/>
                    </a:lnTo>
                    <a:lnTo>
                      <a:pt x="3132" y="5108"/>
                    </a:lnTo>
                    <a:lnTo>
                      <a:pt x="3076" y="5071"/>
                    </a:lnTo>
                    <a:lnTo>
                      <a:pt x="3039" y="5015"/>
                    </a:lnTo>
                    <a:lnTo>
                      <a:pt x="3002" y="4941"/>
                    </a:lnTo>
                    <a:lnTo>
                      <a:pt x="2983" y="4885"/>
                    </a:lnTo>
                    <a:lnTo>
                      <a:pt x="2965" y="481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18"/>
          <p:cNvSpPr txBox="1"/>
          <p:nvPr>
            <p:ph type="title"/>
          </p:nvPr>
        </p:nvSpPr>
        <p:spPr>
          <a:xfrm>
            <a:off x="646573" y="1016000"/>
            <a:ext cx="3246900" cy="9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of contents</a:t>
            </a:r>
            <a:endParaRPr/>
          </a:p>
        </p:txBody>
      </p:sp>
      <p:sp>
        <p:nvSpPr>
          <p:cNvPr id="122" name="Google Shape;122;p18"/>
          <p:cNvSpPr txBox="1"/>
          <p:nvPr>
            <p:ph idx="2" type="body"/>
          </p:nvPr>
        </p:nvSpPr>
        <p:spPr>
          <a:xfrm>
            <a:off x="5130225" y="1016000"/>
            <a:ext cx="3470700" cy="3099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Section one</a:t>
            </a:r>
            <a:endParaRPr/>
          </a:p>
          <a:p>
            <a:pPr indent="-342900" lvl="0" marL="457200" rtl="0" algn="l">
              <a:spcBef>
                <a:spcPts val="1000"/>
              </a:spcBef>
              <a:spcAft>
                <a:spcPts val="0"/>
              </a:spcAft>
              <a:buSzPts val="1800"/>
              <a:buAutoNum type="arabicPeriod"/>
            </a:pPr>
            <a:r>
              <a:rPr lang="en"/>
              <a:t>Section two</a:t>
            </a:r>
            <a:endParaRPr/>
          </a:p>
          <a:p>
            <a:pPr indent="-342900" lvl="0" marL="457200" rtl="0" algn="l">
              <a:spcBef>
                <a:spcPts val="1000"/>
              </a:spcBef>
              <a:spcAft>
                <a:spcPts val="0"/>
              </a:spcAft>
              <a:buSzPts val="1800"/>
              <a:buAutoNum type="arabicPeriod"/>
            </a:pPr>
            <a:r>
              <a:rPr lang="en"/>
              <a:t>Even another section</a:t>
            </a:r>
            <a:endParaRPr/>
          </a:p>
          <a:p>
            <a:pPr indent="-317500" lvl="1" marL="914400" rtl="0" algn="l">
              <a:spcBef>
                <a:spcPts val="1000"/>
              </a:spcBef>
              <a:spcAft>
                <a:spcPts val="0"/>
              </a:spcAft>
              <a:buSzPts val="1400"/>
              <a:buAutoNum type="alphaLcPeriod"/>
            </a:pPr>
            <a:r>
              <a:rPr lang="en"/>
              <a:t>And there can be subsections too.</a:t>
            </a:r>
            <a:endParaRPr/>
          </a:p>
          <a:p>
            <a:pPr indent="-317500" lvl="1" marL="914400" rtl="0" algn="l">
              <a:spcBef>
                <a:spcPts val="1000"/>
              </a:spcBef>
              <a:spcAft>
                <a:spcPts val="0"/>
              </a:spcAft>
              <a:buSzPts val="1400"/>
              <a:buAutoNum type="alphaLcPeriod"/>
            </a:pPr>
            <a:r>
              <a:rPr lang="en"/>
              <a:t>Subsection</a:t>
            </a:r>
            <a:endParaRPr/>
          </a:p>
          <a:p>
            <a:pPr indent="-342900" lvl="0" marL="457200" rtl="0" algn="l">
              <a:spcBef>
                <a:spcPts val="1000"/>
              </a:spcBef>
              <a:spcAft>
                <a:spcPts val="1000"/>
              </a:spcAft>
              <a:buSzPts val="1800"/>
              <a:buAutoNum type="arabicPeriod"/>
            </a:pPr>
            <a:r>
              <a:rPr lang="en"/>
              <a:t>Section four</a:t>
            </a:r>
            <a:endParaRPr/>
          </a:p>
        </p:txBody>
      </p:sp>
      <p:sp>
        <p:nvSpPr>
          <p:cNvPr id="123" name="Google Shape;123;p18"/>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24" name="Google Shape;124;p18"/>
          <p:cNvSpPr txBox="1"/>
          <p:nvPr>
            <p:ph idx="1" type="subTitle"/>
          </p:nvPr>
        </p:nvSpPr>
        <p:spPr>
          <a:xfrm>
            <a:off x="646550" y="1684700"/>
            <a:ext cx="3246900" cy="21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template optimized for SlideDocs. As it is a long document you should inform the reader about its contents.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8" name="Shape 128"/>
        <p:cNvGrpSpPr/>
        <p:nvPr/>
      </p:nvGrpSpPr>
      <p:grpSpPr>
        <a:xfrm>
          <a:off x="0" y="0"/>
          <a:ext cx="0" cy="0"/>
          <a:chOff x="0" y="0"/>
          <a:chExt cx="0" cy="0"/>
        </a:xfrm>
      </p:grpSpPr>
      <p:sp>
        <p:nvSpPr>
          <p:cNvPr id="129" name="Google Shape;129;p19"/>
          <p:cNvSpPr txBox="1"/>
          <p:nvPr>
            <p:ph type="title"/>
          </p:nvPr>
        </p:nvSpPr>
        <p:spPr>
          <a:xfrm>
            <a:off x="511425" y="575500"/>
            <a:ext cx="3517200" cy="97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Hello!</a:t>
            </a:r>
            <a:endParaRPr/>
          </a:p>
          <a:p>
            <a:pPr indent="0" lvl="0" marL="0" rtl="0" algn="l">
              <a:spcBef>
                <a:spcPts val="0"/>
              </a:spcBef>
              <a:spcAft>
                <a:spcPts val="0"/>
              </a:spcAft>
              <a:buNone/>
            </a:pPr>
            <a:r>
              <a:rPr lang="en"/>
              <a:t>Nice to meet you</a:t>
            </a:r>
            <a:endParaRPr/>
          </a:p>
        </p:txBody>
      </p:sp>
      <p:sp>
        <p:nvSpPr>
          <p:cNvPr id="130" name="Google Shape;130;p1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1" name="Google Shape;131;p19"/>
          <p:cNvSpPr txBox="1"/>
          <p:nvPr>
            <p:ph idx="1" type="body"/>
          </p:nvPr>
        </p:nvSpPr>
        <p:spPr>
          <a:xfrm>
            <a:off x="511425" y="1598600"/>
            <a:ext cx="3517200" cy="2957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t>Use the first slides to present yourself or your company. Remember that you may not be presenting this document directly.</a:t>
            </a:r>
            <a:endParaRPr/>
          </a:p>
          <a:p>
            <a:pPr indent="0" lvl="0" marL="0" rtl="0" algn="l">
              <a:spcBef>
                <a:spcPts val="600"/>
              </a:spcBef>
              <a:spcAft>
                <a:spcPts val="0"/>
              </a:spcAft>
              <a:buNone/>
            </a:pPr>
            <a:r>
              <a:t/>
            </a:r>
            <a:endParaRPr/>
          </a:p>
          <a:p>
            <a:pPr indent="0" lvl="0" marL="0" rtl="0" algn="l">
              <a:spcBef>
                <a:spcPts val="600"/>
              </a:spcBef>
              <a:spcAft>
                <a:spcPts val="0"/>
              </a:spcAft>
              <a:buNone/>
            </a:pPr>
            <a:r>
              <a:rPr lang="en"/>
              <a:t>Contact us at:</a:t>
            </a:r>
            <a:endParaRPr/>
          </a:p>
          <a:p>
            <a:pPr indent="-304800" lvl="0" marL="457200" rtl="0" algn="l">
              <a:spcBef>
                <a:spcPts val="600"/>
              </a:spcBef>
              <a:spcAft>
                <a:spcPts val="0"/>
              </a:spcAft>
              <a:buSzPts val="1200"/>
              <a:buChar char="▪"/>
            </a:pPr>
            <a:r>
              <a:rPr lang="en"/>
              <a:t>www.ourwebsite.com</a:t>
            </a:r>
            <a:endParaRPr/>
          </a:p>
          <a:p>
            <a:pPr indent="-304800" lvl="0" marL="457200" rtl="0" algn="l">
              <a:spcBef>
                <a:spcPts val="1000"/>
              </a:spcBef>
              <a:spcAft>
                <a:spcPts val="0"/>
              </a:spcAft>
              <a:buSzPts val="1200"/>
              <a:buChar char="▪"/>
            </a:pPr>
            <a:r>
              <a:rPr lang="en"/>
              <a:t>hello@mail.me</a:t>
            </a:r>
            <a:endParaRPr/>
          </a:p>
          <a:p>
            <a:pPr indent="-304800" lvl="0" marL="457200" rtl="0" algn="l">
              <a:spcBef>
                <a:spcPts val="1000"/>
              </a:spcBef>
              <a:spcAft>
                <a:spcPts val="1000"/>
              </a:spcAft>
              <a:buSzPts val="1200"/>
              <a:buChar char="▪"/>
            </a:pPr>
            <a:r>
              <a:rPr lang="en"/>
              <a:t>@companyname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35" name="Shape 135"/>
        <p:cNvGrpSpPr/>
        <p:nvPr/>
      </p:nvGrpSpPr>
      <p:grpSpPr>
        <a:xfrm>
          <a:off x="0" y="0"/>
          <a:ext cx="0" cy="0"/>
          <a:chOff x="0" y="0"/>
          <a:chExt cx="0" cy="0"/>
        </a:xfrm>
      </p:grpSpPr>
      <p:sp>
        <p:nvSpPr>
          <p:cNvPr id="136" name="Google Shape;136;p20"/>
          <p:cNvSpPr txBox="1"/>
          <p:nvPr>
            <p:ph type="ctrTitle"/>
          </p:nvPr>
        </p:nvSpPr>
        <p:spPr>
          <a:xfrm>
            <a:off x="277100" y="284200"/>
            <a:ext cx="2024100" cy="36780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4800"/>
              <a:t>1.</a:t>
            </a:r>
            <a:endParaRPr b="1" sz="4800"/>
          </a:p>
          <a:p>
            <a:pPr indent="0" lvl="0" marL="0" rtl="0" algn="l">
              <a:spcBef>
                <a:spcPts val="0"/>
              </a:spcBef>
              <a:spcAft>
                <a:spcPts val="0"/>
              </a:spcAft>
              <a:buNone/>
            </a:pPr>
            <a:r>
              <a:rPr lang="en"/>
              <a:t>TRANSITION HEADLINE</a:t>
            </a:r>
            <a:endParaRPr/>
          </a:p>
        </p:txBody>
      </p:sp>
      <p:sp>
        <p:nvSpPr>
          <p:cNvPr id="137" name="Google Shape;137;p20"/>
          <p:cNvSpPr txBox="1"/>
          <p:nvPr>
            <p:ph idx="1" type="subTitle"/>
          </p:nvPr>
        </p:nvSpPr>
        <p:spPr>
          <a:xfrm>
            <a:off x="277100" y="3983050"/>
            <a:ext cx="2024100" cy="78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start with the first set of slides</a:t>
            </a:r>
            <a:endParaRPr/>
          </a:p>
        </p:txBody>
      </p:sp>
      <p:sp>
        <p:nvSpPr>
          <p:cNvPr id="138" name="Google Shape;138;p2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1"/>
          <p:cNvSpPr txBox="1"/>
          <p:nvPr>
            <p:ph idx="1" type="body"/>
          </p:nvPr>
        </p:nvSpPr>
        <p:spPr>
          <a:xfrm>
            <a:off x="1847275" y="1704600"/>
            <a:ext cx="5449500" cy="27147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None/>
            </a:pPr>
            <a:r>
              <a:rPr lang="en"/>
              <a:t>Quotations are commonly printed as a means of </a:t>
            </a:r>
            <a:r>
              <a:rPr lang="en">
                <a:solidFill>
                  <a:srgbClr val="F67031"/>
                </a:solidFill>
              </a:rPr>
              <a:t>inspiration</a:t>
            </a:r>
            <a:r>
              <a:rPr lang="en"/>
              <a:t> and to invoke philosophical thoughts from the reader.</a:t>
            </a:r>
            <a:endParaRPr/>
          </a:p>
        </p:txBody>
      </p:sp>
      <p:sp>
        <p:nvSpPr>
          <p:cNvPr id="144" name="Google Shape;144;p21"/>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2"/>
          <p:cNvSpPr txBox="1"/>
          <p:nvPr>
            <p:ph type="title"/>
          </p:nvPr>
        </p:nvSpPr>
        <p:spPr>
          <a:xfrm>
            <a:off x="234450" y="575500"/>
            <a:ext cx="2046300" cy="398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slide title</a:t>
            </a:r>
            <a:endParaRPr/>
          </a:p>
        </p:txBody>
      </p:sp>
      <p:sp>
        <p:nvSpPr>
          <p:cNvPr id="150" name="Google Shape;150;p22"/>
          <p:cNvSpPr txBox="1"/>
          <p:nvPr>
            <p:ph idx="1" type="body"/>
          </p:nvPr>
        </p:nvSpPr>
        <p:spPr>
          <a:xfrm>
            <a:off x="3090625" y="575500"/>
            <a:ext cx="5596200" cy="27651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1200"/>
              <a:t>SlideDocs are for d</a:t>
            </a:r>
            <a:r>
              <a:rPr lang="en" sz="1200"/>
              <a:t>istribution; they’re not optimized for presenting. Slides have too much text and font size is too small for an audience to read it projected in a screen.</a:t>
            </a:r>
            <a:endParaRPr sz="1200"/>
          </a:p>
          <a:p>
            <a:pPr indent="0" lvl="0" marL="0" rtl="0" algn="l">
              <a:spcBef>
                <a:spcPts val="600"/>
              </a:spcBef>
              <a:spcAft>
                <a:spcPts val="0"/>
              </a:spcAft>
              <a:buNone/>
            </a:pPr>
            <a:r>
              <a:rPr lang="en" sz="1200"/>
              <a:t>These documents are useful for:</a:t>
            </a:r>
            <a:endParaRPr sz="1200"/>
          </a:p>
          <a:p>
            <a:pPr indent="-304800" lvl="0" marL="457200" rtl="0" algn="l">
              <a:spcBef>
                <a:spcPts val="600"/>
              </a:spcBef>
              <a:spcAft>
                <a:spcPts val="0"/>
              </a:spcAft>
              <a:buSzPts val="1200"/>
              <a:buChar char="▪"/>
            </a:pPr>
            <a:r>
              <a:rPr lang="en" sz="1200"/>
              <a:t>Distribute before a meeting when the topic is highly complex or technical</a:t>
            </a:r>
            <a:endParaRPr sz="1200"/>
          </a:p>
          <a:p>
            <a:pPr indent="-304800" lvl="0" marL="457200" rtl="0" algn="l">
              <a:spcBef>
                <a:spcPts val="1000"/>
              </a:spcBef>
              <a:spcAft>
                <a:spcPts val="0"/>
              </a:spcAft>
              <a:buSzPts val="1200"/>
              <a:buChar char="▪"/>
            </a:pPr>
            <a:r>
              <a:rPr lang="en" sz="1200"/>
              <a:t>To f</a:t>
            </a:r>
            <a:r>
              <a:rPr lang="en" sz="1200"/>
              <a:t>ully explain your idea before booking a meeting with someone</a:t>
            </a:r>
            <a:endParaRPr sz="1200"/>
          </a:p>
          <a:p>
            <a:pPr indent="-304800" lvl="0" marL="457200" rtl="0" algn="l">
              <a:spcBef>
                <a:spcPts val="1000"/>
              </a:spcBef>
              <a:spcAft>
                <a:spcPts val="1000"/>
              </a:spcAft>
              <a:buSzPts val="1200"/>
              <a:buChar char="▪"/>
            </a:pPr>
            <a:r>
              <a:rPr lang="en" sz="1200"/>
              <a:t>As a reference and follow-up material</a:t>
            </a:r>
            <a:endParaRPr sz="1200"/>
          </a:p>
        </p:txBody>
      </p:sp>
      <p:sp>
        <p:nvSpPr>
          <p:cNvPr id="151" name="Google Shape;151;p22"/>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52" name="Google Shape;152;p22"/>
          <p:cNvSpPr/>
          <p:nvPr/>
        </p:nvSpPr>
        <p:spPr>
          <a:xfrm>
            <a:off x="5031488" y="3016175"/>
            <a:ext cx="1660800" cy="1660800"/>
          </a:xfrm>
          <a:prstGeom prst="ellipse">
            <a:avLst/>
          </a:prstGeom>
          <a:solidFill>
            <a:srgbClr val="F6703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Nunito Sans"/>
                <a:ea typeface="Nunito Sans"/>
                <a:cs typeface="Nunito Sans"/>
                <a:sym typeface="Nunito Sans"/>
              </a:rPr>
              <a:t>Explain</a:t>
            </a:r>
            <a:endParaRPr b="1" sz="1200">
              <a:solidFill>
                <a:srgbClr val="FFFFFF"/>
              </a:solidFill>
              <a:latin typeface="Nunito Sans"/>
              <a:ea typeface="Nunito Sans"/>
              <a:cs typeface="Nunito Sans"/>
              <a:sym typeface="Nunito Sans"/>
            </a:endParaRPr>
          </a:p>
        </p:txBody>
      </p:sp>
      <p:sp>
        <p:nvSpPr>
          <p:cNvPr id="153" name="Google Shape;153;p22"/>
          <p:cNvSpPr/>
          <p:nvPr/>
        </p:nvSpPr>
        <p:spPr>
          <a:xfrm>
            <a:off x="6895975" y="3016175"/>
            <a:ext cx="1660800" cy="1660800"/>
          </a:xfrm>
          <a:prstGeom prst="ellipse">
            <a:avLst/>
          </a:prstGeom>
          <a:solidFill>
            <a:srgbClr val="ED003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Nunito Sans"/>
                <a:ea typeface="Nunito Sans"/>
                <a:cs typeface="Nunito Sans"/>
                <a:sym typeface="Nunito Sans"/>
              </a:rPr>
              <a:t>Follow-up</a:t>
            </a:r>
            <a:endParaRPr b="1" sz="1200">
              <a:solidFill>
                <a:srgbClr val="FFFFFF"/>
              </a:solidFill>
              <a:latin typeface="Nunito Sans"/>
              <a:ea typeface="Nunito Sans"/>
              <a:cs typeface="Nunito Sans"/>
              <a:sym typeface="Nunito Sans"/>
            </a:endParaRPr>
          </a:p>
        </p:txBody>
      </p:sp>
      <p:sp>
        <p:nvSpPr>
          <p:cNvPr id="154" name="Google Shape;154;p22"/>
          <p:cNvSpPr/>
          <p:nvPr/>
        </p:nvSpPr>
        <p:spPr>
          <a:xfrm>
            <a:off x="3167000" y="3016175"/>
            <a:ext cx="1660800" cy="1660800"/>
          </a:xfrm>
          <a:prstGeom prst="ellipse">
            <a:avLst/>
          </a:prstGeom>
          <a:solidFill>
            <a:srgbClr val="FFA4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200">
                <a:solidFill>
                  <a:srgbClr val="FFFFFF"/>
                </a:solidFill>
                <a:latin typeface="Nunito Sans"/>
                <a:ea typeface="Nunito Sans"/>
                <a:cs typeface="Nunito Sans"/>
                <a:sym typeface="Nunito Sans"/>
              </a:rPr>
              <a:t>Distribute</a:t>
            </a:r>
            <a:endParaRPr b="1" sz="1200">
              <a:solidFill>
                <a:srgbClr val="FFFFFF"/>
              </a:solidFill>
              <a:latin typeface="Nunito Sans"/>
              <a:ea typeface="Nunito Sans"/>
              <a:cs typeface="Nunito Sans"/>
              <a:sym typeface="Nunito Sans"/>
            </a:endParaRPr>
          </a:p>
        </p:txBody>
      </p:sp>
      <p:cxnSp>
        <p:nvCxnSpPr>
          <p:cNvPr id="155" name="Google Shape;155;p22"/>
          <p:cNvCxnSpPr/>
          <p:nvPr/>
        </p:nvCxnSpPr>
        <p:spPr>
          <a:xfrm>
            <a:off x="4473377" y="3856125"/>
            <a:ext cx="909900" cy="0"/>
          </a:xfrm>
          <a:prstGeom prst="straightConnector1">
            <a:avLst/>
          </a:prstGeom>
          <a:noFill/>
          <a:ln cap="flat" cmpd="sng" w="19050">
            <a:solidFill>
              <a:srgbClr val="FFFFFF"/>
            </a:solidFill>
            <a:prstDash val="solid"/>
            <a:round/>
            <a:headEnd len="sm" w="sm" type="oval"/>
            <a:tailEnd len="sm" w="sm" type="triangle"/>
          </a:ln>
        </p:spPr>
      </p:cxnSp>
      <p:cxnSp>
        <p:nvCxnSpPr>
          <p:cNvPr id="156" name="Google Shape;156;p22"/>
          <p:cNvCxnSpPr/>
          <p:nvPr/>
        </p:nvCxnSpPr>
        <p:spPr>
          <a:xfrm>
            <a:off x="6292952" y="3856125"/>
            <a:ext cx="909900" cy="0"/>
          </a:xfrm>
          <a:prstGeom prst="straightConnector1">
            <a:avLst/>
          </a:prstGeom>
          <a:noFill/>
          <a:ln cap="flat" cmpd="sng" w="19050">
            <a:solidFill>
              <a:srgbClr val="FFFFFF"/>
            </a:solidFill>
            <a:prstDash val="solid"/>
            <a:round/>
            <a:headEnd len="sm" w="sm" type="oval"/>
            <a:tailEnd len="sm" w="sm"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3"/>
          <p:cNvSpPr txBox="1"/>
          <p:nvPr>
            <p:ph idx="4294967295" type="ctrTitle"/>
          </p:nvPr>
        </p:nvSpPr>
        <p:spPr>
          <a:xfrm>
            <a:off x="685800" y="2802542"/>
            <a:ext cx="7772400" cy="115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7200"/>
              <a:t>BIG CONCEPT</a:t>
            </a:r>
            <a:endParaRPr b="1" sz="7200"/>
          </a:p>
        </p:txBody>
      </p:sp>
      <p:sp>
        <p:nvSpPr>
          <p:cNvPr id="162" name="Google Shape;162;p23"/>
          <p:cNvSpPr txBox="1"/>
          <p:nvPr>
            <p:ph idx="4294967295" type="subTitle"/>
          </p:nvPr>
        </p:nvSpPr>
        <p:spPr>
          <a:xfrm>
            <a:off x="685800" y="3868754"/>
            <a:ext cx="7772400" cy="784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a:solidFill>
                  <a:srgbClr val="FFFFFF"/>
                </a:solidFill>
              </a:rPr>
              <a:t>Bring the attention of your audience over a key concept using icons or illustrations</a:t>
            </a:r>
            <a:endParaRPr>
              <a:solidFill>
                <a:srgbClr val="FFFFFF"/>
              </a:solidFill>
            </a:endParaRPr>
          </a:p>
        </p:txBody>
      </p:sp>
      <p:grpSp>
        <p:nvGrpSpPr>
          <p:cNvPr id="163" name="Google Shape;163;p23"/>
          <p:cNvGrpSpPr/>
          <p:nvPr/>
        </p:nvGrpSpPr>
        <p:grpSpPr>
          <a:xfrm>
            <a:off x="6791059" y="345962"/>
            <a:ext cx="1590883" cy="1590858"/>
            <a:chOff x="6643075" y="3664250"/>
            <a:chExt cx="407950" cy="407975"/>
          </a:xfrm>
        </p:grpSpPr>
        <p:sp>
          <p:nvSpPr>
            <p:cNvPr id="164" name="Google Shape;164;p23"/>
            <p:cNvSpPr/>
            <p:nvPr/>
          </p:nvSpPr>
          <p:spPr>
            <a:xfrm>
              <a:off x="6794075" y="3815250"/>
              <a:ext cx="211300" cy="211300"/>
            </a:xfrm>
            <a:custGeom>
              <a:rect b="b" l="l" r="r" t="t"/>
              <a:pathLst>
                <a:path extrusionOk="0" fill="none" h="8452" w="8452">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3"/>
            <p:cNvSpPr/>
            <p:nvPr/>
          </p:nvSpPr>
          <p:spPr>
            <a:xfrm>
              <a:off x="6643075" y="3664250"/>
              <a:ext cx="407950" cy="407975"/>
            </a:xfrm>
            <a:custGeom>
              <a:rect b="b" l="l" r="r" t="t"/>
              <a:pathLst>
                <a:path extrusionOk="0" fill="none" h="16319" w="16318">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6" name="Google Shape;166;p23"/>
          <p:cNvGrpSpPr/>
          <p:nvPr/>
        </p:nvGrpSpPr>
        <p:grpSpPr>
          <a:xfrm rot="1508271">
            <a:off x="798753" y="1851401"/>
            <a:ext cx="654063" cy="654026"/>
            <a:chOff x="576250" y="4319400"/>
            <a:chExt cx="442075" cy="442050"/>
          </a:xfrm>
        </p:grpSpPr>
        <p:sp>
          <p:nvSpPr>
            <p:cNvPr id="167" name="Google Shape;167;p23"/>
            <p:cNvSpPr/>
            <p:nvPr/>
          </p:nvSpPr>
          <p:spPr>
            <a:xfrm>
              <a:off x="576250" y="4319400"/>
              <a:ext cx="442075" cy="442050"/>
            </a:xfrm>
            <a:custGeom>
              <a:rect b="b" l="l" r="r" t="t"/>
              <a:pathLst>
                <a:path extrusionOk="0" fill="none" h="17682" w="17683">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3"/>
            <p:cNvSpPr/>
            <p:nvPr/>
          </p:nvSpPr>
          <p:spPr>
            <a:xfrm>
              <a:off x="595725" y="4668875"/>
              <a:ext cx="73100" cy="73100"/>
            </a:xfrm>
            <a:custGeom>
              <a:rect b="b" l="l" r="r" t="t"/>
              <a:pathLst>
                <a:path extrusionOk="0" fill="none" h="2924" w="2924">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3"/>
            <p:cNvSpPr/>
            <p:nvPr/>
          </p:nvSpPr>
          <p:spPr>
            <a:xfrm>
              <a:off x="652350" y="4711500"/>
              <a:ext cx="46925" cy="46925"/>
            </a:xfrm>
            <a:custGeom>
              <a:rect b="b" l="l" r="r" t="t"/>
              <a:pathLst>
                <a:path extrusionOk="0" fill="none" h="1877" w="1877">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3"/>
            <p:cNvSpPr/>
            <p:nvPr/>
          </p:nvSpPr>
          <p:spPr>
            <a:xfrm>
              <a:off x="579300" y="4638450"/>
              <a:ext cx="46900" cy="46900"/>
            </a:xfrm>
            <a:custGeom>
              <a:rect b="b" l="l" r="r" t="t"/>
              <a:pathLst>
                <a:path extrusionOk="0" fill="none" h="1876" w="1876">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1" name="Google Shape;171;p23"/>
          <p:cNvSpPr/>
          <p:nvPr/>
        </p:nvSpPr>
        <p:spPr>
          <a:xfrm>
            <a:off x="6410281" y="713293"/>
            <a:ext cx="248676" cy="237445"/>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3"/>
          <p:cNvSpPr/>
          <p:nvPr/>
        </p:nvSpPr>
        <p:spPr>
          <a:xfrm rot="2697569">
            <a:off x="8048925" y="1928866"/>
            <a:ext cx="377468" cy="360421"/>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3"/>
          <p:cNvSpPr/>
          <p:nvPr/>
        </p:nvSpPr>
        <p:spPr>
          <a:xfrm>
            <a:off x="8347545" y="1723093"/>
            <a:ext cx="151199" cy="144406"/>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3"/>
          <p:cNvSpPr/>
          <p:nvPr/>
        </p:nvSpPr>
        <p:spPr>
          <a:xfrm rot="1280187">
            <a:off x="6238008" y="1429475"/>
            <a:ext cx="151179" cy="144398"/>
          </a:xfrm>
          <a:custGeom>
            <a:rect b="b" l="l" r="r" t="t"/>
            <a:pathLst>
              <a:path extrusionOk="0" fill="none" h="14419" w="15101">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2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76" name="Google Shape;176;p23"/>
          <p:cNvSpPr/>
          <p:nvPr/>
        </p:nvSpPr>
        <p:spPr>
          <a:xfrm>
            <a:off x="1635350" y="1665933"/>
            <a:ext cx="5956025" cy="1074500"/>
          </a:xfrm>
          <a:custGeom>
            <a:rect b="b" l="l" r="r" t="t"/>
            <a:pathLst>
              <a:path extrusionOk="0" h="42980" w="238241">
                <a:moveTo>
                  <a:pt x="0" y="14049"/>
                </a:moveTo>
                <a:cubicBezTo>
                  <a:pt x="5476" y="8573"/>
                  <a:pt x="13935" y="7254"/>
                  <a:pt x="21126" y="4377"/>
                </a:cubicBezTo>
                <a:cubicBezTo>
                  <a:pt x="34915" y="-1140"/>
                  <a:pt x="51579" y="-1336"/>
                  <a:pt x="65669" y="3359"/>
                </a:cubicBezTo>
                <a:cubicBezTo>
                  <a:pt x="71835" y="5414"/>
                  <a:pt x="79874" y="8507"/>
                  <a:pt x="81450" y="14813"/>
                </a:cubicBezTo>
                <a:cubicBezTo>
                  <a:pt x="82973" y="20904"/>
                  <a:pt x="84783" y="28176"/>
                  <a:pt x="81704" y="33648"/>
                </a:cubicBezTo>
                <a:cubicBezTo>
                  <a:pt x="77323" y="41435"/>
                  <a:pt x="64779" y="44711"/>
                  <a:pt x="56251" y="42047"/>
                </a:cubicBezTo>
                <a:cubicBezTo>
                  <a:pt x="49198" y="39844"/>
                  <a:pt x="46785" y="28700"/>
                  <a:pt x="48107" y="21430"/>
                </a:cubicBezTo>
                <a:cubicBezTo>
                  <a:pt x="48970" y="16684"/>
                  <a:pt x="53054" y="12574"/>
                  <a:pt x="57270" y="10231"/>
                </a:cubicBezTo>
                <a:cubicBezTo>
                  <a:pt x="87007" y="-6292"/>
                  <a:pt x="121672" y="33365"/>
                  <a:pt x="155264" y="38739"/>
                </a:cubicBezTo>
                <a:cubicBezTo>
                  <a:pt x="174115" y="41755"/>
                  <a:pt x="194150" y="44396"/>
                  <a:pt x="212533" y="39248"/>
                </a:cubicBezTo>
                <a:cubicBezTo>
                  <a:pt x="225473" y="35624"/>
                  <a:pt x="238241" y="21633"/>
                  <a:pt x="238241" y="8195"/>
                </a:cubicBezTo>
              </a:path>
            </a:pathLst>
          </a:custGeom>
          <a:noFill/>
          <a:ln cap="flat" cmpd="sng" w="9525">
            <a:solidFill>
              <a:srgbClr val="FFFFFF"/>
            </a:solidFill>
            <a:prstDash val="dash"/>
            <a:round/>
            <a:headEnd len="med" w="med" type="none"/>
            <a:tailEnd len="med" w="med" type="none"/>
          </a:ln>
        </p:spPr>
      </p:sp>
    </p:spTree>
  </p:cSld>
  <p:clrMapOvr>
    <a:masterClrMapping/>
  </p:clrMapOvr>
</p:sld>
</file>

<file path=ppt/theme/theme1.xml><?xml version="1.0" encoding="utf-8"?>
<a:theme xmlns:a="http://schemas.openxmlformats.org/drawingml/2006/main" xmlns:r="http://schemas.openxmlformats.org/officeDocument/2006/relationships" name="Ulysses template">
  <a:themeElements>
    <a:clrScheme name="Custom 347">
      <a:dk1>
        <a:srgbClr val="000000"/>
      </a:dk1>
      <a:lt1>
        <a:srgbClr val="FFFFFF"/>
      </a:lt1>
      <a:dk2>
        <a:srgbClr val="575E5F"/>
      </a:dk2>
      <a:lt2>
        <a:srgbClr val="E7E4DD"/>
      </a:lt2>
      <a:accent1>
        <a:srgbClr val="F67031"/>
      </a:accent1>
      <a:accent2>
        <a:srgbClr val="FFA400"/>
      </a:accent2>
      <a:accent3>
        <a:srgbClr val="7A7AAA"/>
      </a:accent3>
      <a:accent4>
        <a:srgbClr val="00BCD4"/>
      </a:accent4>
      <a:accent5>
        <a:srgbClr val="F2496F"/>
      </a:accent5>
      <a:accent6>
        <a:srgbClr val="A2324B"/>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