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333" r:id="rId3"/>
    <p:sldId id="448" r:id="rId4"/>
    <p:sldId id="371" r:id="rId5"/>
    <p:sldId id="373" r:id="rId6"/>
    <p:sldId id="372" r:id="rId7"/>
    <p:sldId id="374" r:id="rId8"/>
    <p:sldId id="449" r:id="rId9"/>
    <p:sldId id="450" r:id="rId10"/>
    <p:sldId id="451" r:id="rId11"/>
    <p:sldId id="453" r:id="rId12"/>
    <p:sldId id="454" r:id="rId13"/>
    <p:sldId id="452" r:id="rId14"/>
    <p:sldId id="455" r:id="rId15"/>
    <p:sldId id="456" r:id="rId16"/>
    <p:sldId id="458" r:id="rId17"/>
    <p:sldId id="457" r:id="rId18"/>
    <p:sldId id="292" r:id="rId19"/>
    <p:sldId id="287" r:id="rId20"/>
    <p:sldId id="288" r:id="rId21"/>
    <p:sldId id="459" r:id="rId22"/>
    <p:sldId id="460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Fredoka One" panose="02000000000000000000" pitchFamily="2" charset="0"/>
      <p:regular r:id="rId35"/>
    </p:embeddedFont>
    <p:embeddedFont>
      <p:font typeface="맑은 고딕" panose="020B0503020000020004" pitchFamily="50" charset="-127"/>
      <p:regular r:id="rId36"/>
      <p:bold r:id="rId3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01B6"/>
    <a:srgbClr val="FE4E4C"/>
    <a:srgbClr val="FFBCBB"/>
    <a:srgbClr val="F2F2F2"/>
    <a:srgbClr val="FF2D6A"/>
    <a:srgbClr val="4718DA"/>
    <a:srgbClr val="BBB3EF"/>
    <a:srgbClr val="68E7D3"/>
    <a:srgbClr val="613ADF"/>
    <a:srgbClr val="5328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2" autoAdjust="0"/>
    <p:restoredTop sz="94660"/>
  </p:normalViewPr>
  <p:slideViewPr>
    <p:cSldViewPr snapToGrid="0">
      <p:cViewPr>
        <p:scale>
          <a:sx n="75" d="100"/>
          <a:sy n="75" d="100"/>
        </p:scale>
        <p:origin x="1164" y="8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.sv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://www.pptmon.com/" TargetMode="Externa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4.svg"/><Relationship Id="rId9" Type="http://schemas.openxmlformats.org/officeDocument/2006/relationships/image" Target="../media/image1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2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1.png"/><Relationship Id="rId5" Type="http://schemas.openxmlformats.org/officeDocument/2006/relationships/image" Target="../media/image1.png"/><Relationship Id="rId10" Type="http://schemas.openxmlformats.org/officeDocument/2006/relationships/image" Target="../media/image8.svg"/><Relationship Id="rId4" Type="http://schemas.openxmlformats.org/officeDocument/2006/relationships/image" Target="../media/image4.svg"/><Relationship Id="rId9" Type="http://schemas.openxmlformats.org/officeDocument/2006/relationships/image" Target="../media/image7.png"/><Relationship Id="rId14" Type="http://schemas.openxmlformats.org/officeDocument/2006/relationships/image" Target="../media/image16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2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1.png"/><Relationship Id="rId5" Type="http://schemas.openxmlformats.org/officeDocument/2006/relationships/image" Target="../media/image1.png"/><Relationship Id="rId10" Type="http://schemas.openxmlformats.org/officeDocument/2006/relationships/image" Target="../media/image8.svg"/><Relationship Id="rId4" Type="http://schemas.openxmlformats.org/officeDocument/2006/relationships/image" Target="../media/image4.svg"/><Relationship Id="rId9" Type="http://schemas.openxmlformats.org/officeDocument/2006/relationships/image" Target="../media/image7.png"/><Relationship Id="rId14" Type="http://schemas.openxmlformats.org/officeDocument/2006/relationships/image" Target="../media/image16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6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5.png"/><Relationship Id="rId5" Type="http://schemas.openxmlformats.org/officeDocument/2006/relationships/image" Target="../media/image1.png"/><Relationship Id="rId10" Type="http://schemas.openxmlformats.org/officeDocument/2006/relationships/image" Target="../media/image12.svg"/><Relationship Id="rId4" Type="http://schemas.openxmlformats.org/officeDocument/2006/relationships/image" Target="../media/image4.svg"/><Relationship Id="rId9" Type="http://schemas.openxmlformats.org/officeDocument/2006/relationships/image" Target="../media/image1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4.svg"/><Relationship Id="rId9" Type="http://schemas.openxmlformats.org/officeDocument/2006/relationships/image" Target="../media/image1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10.svg"/><Relationship Id="rId7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://www.pptmon.com/" TargetMode="Externa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4.svg"/><Relationship Id="rId9" Type="http://schemas.openxmlformats.org/officeDocument/2006/relationships/image" Target="../media/image11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13.png"/><Relationship Id="rId3" Type="http://schemas.openxmlformats.org/officeDocument/2006/relationships/image" Target="../media/image16.svg"/><Relationship Id="rId7" Type="http://schemas.openxmlformats.org/officeDocument/2006/relationships/image" Target="../media/image17.png"/><Relationship Id="rId12" Type="http://schemas.openxmlformats.org/officeDocument/2006/relationships/image" Target="../media/image2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1.png"/><Relationship Id="rId5" Type="http://schemas.openxmlformats.org/officeDocument/2006/relationships/image" Target="../media/image3.png"/><Relationship Id="rId10" Type="http://schemas.openxmlformats.org/officeDocument/2006/relationships/image" Target="../media/image20.sv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19.png"/><Relationship Id="rId14" Type="http://schemas.openxmlformats.org/officeDocument/2006/relationships/image" Target="../media/image14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직각 삼각형 118">
            <a:extLst>
              <a:ext uri="{FF2B5EF4-FFF2-40B4-BE49-F238E27FC236}">
                <a16:creationId xmlns:a16="http://schemas.microsoft.com/office/drawing/2014/main" id="{1E240EDB-5F1D-4E71-A9F7-BA68A81C2E75}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tTriangle">
            <a:avLst/>
          </a:prstGeom>
          <a:solidFill>
            <a:srgbClr val="1601B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CACB10D7-0A7A-4ACB-AE1A-57614D3E0DAD}"/>
              </a:ext>
            </a:extLst>
          </p:cNvPr>
          <p:cNvSpPr/>
          <p:nvPr/>
        </p:nvSpPr>
        <p:spPr>
          <a:xfrm rot="16200000">
            <a:off x="6419619" y="1085620"/>
            <a:ext cx="6858002" cy="4686758"/>
          </a:xfrm>
          <a:custGeom>
            <a:avLst/>
            <a:gdLst>
              <a:gd name="connsiteX0" fmla="*/ 6858002 w 6858002"/>
              <a:gd name="connsiteY0" fmla="*/ 3264359 h 4686758"/>
              <a:gd name="connsiteX1" fmla="*/ 6858002 w 6858002"/>
              <a:gd name="connsiteY1" fmla="*/ 4686758 h 4686758"/>
              <a:gd name="connsiteX2" fmla="*/ 1 w 6858002"/>
              <a:gd name="connsiteY2" fmla="*/ 4686758 h 4686758"/>
              <a:gd name="connsiteX3" fmla="*/ 1 w 6858002"/>
              <a:gd name="connsiteY3" fmla="*/ 3380474 h 4686758"/>
              <a:gd name="connsiteX4" fmla="*/ 0 w 6858002"/>
              <a:gd name="connsiteY4" fmla="*/ 3380474 h 4686758"/>
              <a:gd name="connsiteX5" fmla="*/ 0 w 6858002"/>
              <a:gd name="connsiteY5" fmla="*/ 579932 h 4686758"/>
              <a:gd name="connsiteX6" fmla="*/ 3304771 w 6858002"/>
              <a:gd name="connsiteY6" fmla="*/ 0 h 4686758"/>
              <a:gd name="connsiteX7" fmla="*/ 3975059 w 6858002"/>
              <a:gd name="connsiteY7" fmla="*/ 1565319 h 4686758"/>
              <a:gd name="connsiteX8" fmla="*/ 6858000 w 6858002"/>
              <a:gd name="connsiteY8" fmla="*/ 1265973 h 4686758"/>
              <a:gd name="connsiteX9" fmla="*/ 6858000 w 6858002"/>
              <a:gd name="connsiteY9" fmla="*/ 3264359 h 468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58002" h="4686758">
                <a:moveTo>
                  <a:pt x="6858002" y="3264359"/>
                </a:moveTo>
                <a:lnTo>
                  <a:pt x="6858002" y="4686758"/>
                </a:lnTo>
                <a:lnTo>
                  <a:pt x="1" y="4686758"/>
                </a:lnTo>
                <a:lnTo>
                  <a:pt x="1" y="3380474"/>
                </a:lnTo>
                <a:lnTo>
                  <a:pt x="0" y="3380474"/>
                </a:lnTo>
                <a:lnTo>
                  <a:pt x="0" y="579932"/>
                </a:lnTo>
                <a:lnTo>
                  <a:pt x="3304771" y="0"/>
                </a:lnTo>
                <a:lnTo>
                  <a:pt x="3975059" y="1565319"/>
                </a:lnTo>
                <a:lnTo>
                  <a:pt x="6858000" y="1265973"/>
                </a:lnTo>
                <a:lnTo>
                  <a:pt x="6858000" y="3264359"/>
                </a:lnTo>
                <a:close/>
              </a:path>
            </a:pathLst>
          </a:custGeom>
          <a:solidFill>
            <a:srgbClr val="1601B6"/>
          </a:solidFill>
          <a:ln w="3348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57B31EFF-6FB2-40A2-8C55-28D0C41F1645}"/>
              </a:ext>
            </a:extLst>
          </p:cNvPr>
          <p:cNvGrpSpPr/>
          <p:nvPr userDrawn="1"/>
        </p:nvGrpSpPr>
        <p:grpSpPr>
          <a:xfrm>
            <a:off x="10554643" y="3009407"/>
            <a:ext cx="1571625" cy="300099"/>
            <a:chOff x="10554643" y="3009407"/>
            <a:chExt cx="1571625" cy="300099"/>
          </a:xfrm>
        </p:grpSpPr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1812399D-7DF1-4E1A-A902-CE84CA8AC15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554643" y="3009407"/>
              <a:ext cx="1571625" cy="133350"/>
            </a:xfrm>
            <a:prstGeom prst="rect">
              <a:avLst/>
            </a:prstGeom>
          </p:spPr>
        </p:pic>
        <p:pic>
          <p:nvPicPr>
            <p:cNvPr id="15" name="그래픽 14">
              <a:extLst>
                <a:ext uri="{FF2B5EF4-FFF2-40B4-BE49-F238E27FC236}">
                  <a16:creationId xmlns:a16="http://schemas.microsoft.com/office/drawing/2014/main" id="{DD1E60C9-6D15-4C2E-95A6-A95C2FA0E6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554643" y="3176156"/>
              <a:ext cx="1571625" cy="133350"/>
            </a:xfrm>
            <a:prstGeom prst="rect">
              <a:avLst/>
            </a:prstGeom>
          </p:spPr>
        </p:pic>
      </p:grpSp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그림 개체 틀 4">
            <a:extLst>
              <a:ext uri="{FF2B5EF4-FFF2-40B4-BE49-F238E27FC236}">
                <a16:creationId xmlns:a16="http://schemas.microsoft.com/office/drawing/2014/main" id="{414FD6AD-4F77-4234-90EB-CD438591594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378700" y="750528"/>
            <a:ext cx="3848101" cy="53569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DEBB1B0B-DFAA-4C05-921A-63FB9AEE02E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6470862" y="2772252"/>
            <a:ext cx="1542642" cy="273034"/>
          </a:xfrm>
          <a:prstGeom prst="rect">
            <a:avLst/>
          </a:prstGeom>
        </p:spPr>
      </p:pic>
      <p:sp>
        <p:nvSpPr>
          <p:cNvPr id="34" name="직사각형 33">
            <a:extLst>
              <a:ext uri="{FF2B5EF4-FFF2-40B4-BE49-F238E27FC236}">
                <a16:creationId xmlns:a16="http://schemas.microsoft.com/office/drawing/2014/main" id="{49D128D2-3530-42A4-9809-E892EB805712}"/>
              </a:ext>
            </a:extLst>
          </p:cNvPr>
          <p:cNvSpPr/>
          <p:nvPr userDrawn="1"/>
        </p:nvSpPr>
        <p:spPr>
          <a:xfrm>
            <a:off x="7378700" y="252152"/>
            <a:ext cx="246221" cy="246221"/>
          </a:xfrm>
          <a:prstGeom prst="rect">
            <a:avLst/>
          </a:prstGeom>
          <a:solidFill>
            <a:srgbClr val="FE4E4C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액자 34">
            <a:extLst>
              <a:ext uri="{FF2B5EF4-FFF2-40B4-BE49-F238E27FC236}">
                <a16:creationId xmlns:a16="http://schemas.microsoft.com/office/drawing/2014/main" id="{EBBF5930-1818-4268-913C-EA7B063BA607}"/>
              </a:ext>
            </a:extLst>
          </p:cNvPr>
          <p:cNvSpPr/>
          <p:nvPr userDrawn="1"/>
        </p:nvSpPr>
        <p:spPr>
          <a:xfrm>
            <a:off x="7689896" y="252152"/>
            <a:ext cx="246221" cy="246221"/>
          </a:xfrm>
          <a:prstGeom prst="frame">
            <a:avLst/>
          </a:prstGeom>
          <a:solidFill>
            <a:srgbClr val="FE4E4C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6" name="직사각형 105">
            <a:extLst>
              <a:ext uri="{FF2B5EF4-FFF2-40B4-BE49-F238E27FC236}">
                <a16:creationId xmlns:a16="http://schemas.microsoft.com/office/drawing/2014/main" id="{2E3611B3-1D3E-488E-A951-C604A39BD294}"/>
              </a:ext>
            </a:extLst>
          </p:cNvPr>
          <p:cNvSpPr/>
          <p:nvPr userDrawn="1"/>
        </p:nvSpPr>
        <p:spPr>
          <a:xfrm>
            <a:off x="368300" y="-3"/>
            <a:ext cx="246221" cy="1133478"/>
          </a:xfrm>
          <a:prstGeom prst="rect">
            <a:avLst/>
          </a:prstGeom>
          <a:solidFill>
            <a:srgbClr val="1601B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86BA0952-CC26-45A1-AC5E-A96FAC590BE1}"/>
              </a:ext>
            </a:extLst>
          </p:cNvPr>
          <p:cNvGrpSpPr/>
          <p:nvPr userDrawn="1"/>
        </p:nvGrpSpPr>
        <p:grpSpPr>
          <a:xfrm>
            <a:off x="332791" y="6406203"/>
            <a:ext cx="608879" cy="122523"/>
            <a:chOff x="2881471" y="5879110"/>
            <a:chExt cx="1223597" cy="246221"/>
          </a:xfrm>
        </p:grpSpPr>
        <p:sp>
          <p:nvSpPr>
            <p:cNvPr id="108" name="직사각형 107">
              <a:extLst>
                <a:ext uri="{FF2B5EF4-FFF2-40B4-BE49-F238E27FC236}">
                  <a16:creationId xmlns:a16="http://schemas.microsoft.com/office/drawing/2014/main" id="{27B7EFC4-C7A2-465B-9866-5D249E9FC089}"/>
                </a:ext>
              </a:extLst>
            </p:cNvPr>
            <p:cNvSpPr/>
            <p:nvPr userDrawn="1"/>
          </p:nvSpPr>
          <p:spPr>
            <a:xfrm>
              <a:off x="2881471" y="5879110"/>
              <a:ext cx="246221" cy="246221"/>
            </a:xfrm>
            <a:prstGeom prst="rect">
              <a:avLst/>
            </a:prstGeom>
            <a:solidFill>
              <a:srgbClr val="FE4E4C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0" name="직사각형 109">
              <a:extLst>
                <a:ext uri="{FF2B5EF4-FFF2-40B4-BE49-F238E27FC236}">
                  <a16:creationId xmlns:a16="http://schemas.microsoft.com/office/drawing/2014/main" id="{92A7F4F5-41BB-4B8A-ADA3-AA15B8F72B5A}"/>
                </a:ext>
              </a:extLst>
            </p:cNvPr>
            <p:cNvSpPr/>
            <p:nvPr userDrawn="1"/>
          </p:nvSpPr>
          <p:spPr>
            <a:xfrm>
              <a:off x="3368865" y="5879110"/>
              <a:ext cx="246221" cy="246221"/>
            </a:xfrm>
            <a:prstGeom prst="rect">
              <a:avLst/>
            </a:prstGeom>
            <a:solidFill>
              <a:srgbClr val="FE4E4C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2" name="직사각형 111">
              <a:extLst>
                <a:ext uri="{FF2B5EF4-FFF2-40B4-BE49-F238E27FC236}">
                  <a16:creationId xmlns:a16="http://schemas.microsoft.com/office/drawing/2014/main" id="{601403A2-5B2C-4F32-B7BC-4775F61605D1}"/>
                </a:ext>
              </a:extLst>
            </p:cNvPr>
            <p:cNvSpPr/>
            <p:nvPr userDrawn="1"/>
          </p:nvSpPr>
          <p:spPr>
            <a:xfrm>
              <a:off x="3858847" y="5879110"/>
              <a:ext cx="246221" cy="246221"/>
            </a:xfrm>
            <a:prstGeom prst="rect">
              <a:avLst/>
            </a:prstGeom>
            <a:solidFill>
              <a:srgbClr val="FE4E4C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18" name="그룹 117">
            <a:extLst>
              <a:ext uri="{FF2B5EF4-FFF2-40B4-BE49-F238E27FC236}">
                <a16:creationId xmlns:a16="http://schemas.microsoft.com/office/drawing/2014/main" id="{11CD89E5-5122-4100-8D42-E2407DC2ED6C}"/>
              </a:ext>
            </a:extLst>
          </p:cNvPr>
          <p:cNvGrpSpPr/>
          <p:nvPr userDrawn="1"/>
        </p:nvGrpSpPr>
        <p:grpSpPr>
          <a:xfrm>
            <a:off x="6511208" y="6015029"/>
            <a:ext cx="536148" cy="184886"/>
            <a:chOff x="5633784" y="5914156"/>
            <a:chExt cx="1121191" cy="386632"/>
          </a:xfrm>
        </p:grpSpPr>
        <p:sp>
          <p:nvSpPr>
            <p:cNvPr id="115" name="이등변 삼각형 114">
              <a:extLst>
                <a:ext uri="{FF2B5EF4-FFF2-40B4-BE49-F238E27FC236}">
                  <a16:creationId xmlns:a16="http://schemas.microsoft.com/office/drawing/2014/main" id="{3187319D-0A82-4086-A1C2-8766406E4CA0}"/>
                </a:ext>
              </a:extLst>
            </p:cNvPr>
            <p:cNvSpPr/>
            <p:nvPr userDrawn="1"/>
          </p:nvSpPr>
          <p:spPr>
            <a:xfrm rot="5400000">
              <a:off x="6395007" y="5940820"/>
              <a:ext cx="386632" cy="333304"/>
            </a:xfrm>
            <a:prstGeom prst="triangle">
              <a:avLst/>
            </a:prstGeom>
            <a:solidFill>
              <a:srgbClr val="FE4E4C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6" name="이등변 삼각형 115">
              <a:extLst>
                <a:ext uri="{FF2B5EF4-FFF2-40B4-BE49-F238E27FC236}">
                  <a16:creationId xmlns:a16="http://schemas.microsoft.com/office/drawing/2014/main" id="{A29B4FE5-542E-4219-9A65-7FE5C1599E5C}"/>
                </a:ext>
              </a:extLst>
            </p:cNvPr>
            <p:cNvSpPr/>
            <p:nvPr userDrawn="1"/>
          </p:nvSpPr>
          <p:spPr>
            <a:xfrm rot="5400000">
              <a:off x="6001064" y="5940820"/>
              <a:ext cx="386632" cy="333304"/>
            </a:xfrm>
            <a:prstGeom prst="triangle">
              <a:avLst/>
            </a:prstGeom>
            <a:solidFill>
              <a:srgbClr val="FE4E4C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7" name="이등변 삼각형 116">
              <a:extLst>
                <a:ext uri="{FF2B5EF4-FFF2-40B4-BE49-F238E27FC236}">
                  <a16:creationId xmlns:a16="http://schemas.microsoft.com/office/drawing/2014/main" id="{B3EBF897-71B0-4952-9E53-B0307523FCD3}"/>
                </a:ext>
              </a:extLst>
            </p:cNvPr>
            <p:cNvSpPr/>
            <p:nvPr userDrawn="1"/>
          </p:nvSpPr>
          <p:spPr>
            <a:xfrm rot="5400000">
              <a:off x="5607120" y="5940820"/>
              <a:ext cx="386632" cy="333304"/>
            </a:xfrm>
            <a:prstGeom prst="triangle">
              <a:avLst/>
            </a:prstGeom>
            <a:solidFill>
              <a:srgbClr val="FE4E4C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737B3A8A-6D31-434E-B2D6-C097EE55F58F}"/>
              </a:ext>
            </a:extLst>
          </p:cNvPr>
          <p:cNvSpPr/>
          <p:nvPr/>
        </p:nvSpPr>
        <p:spPr>
          <a:xfrm>
            <a:off x="9382540" y="0"/>
            <a:ext cx="2809460" cy="769963"/>
          </a:xfrm>
          <a:custGeom>
            <a:avLst/>
            <a:gdLst>
              <a:gd name="connsiteX0" fmla="*/ 0 w 2809460"/>
              <a:gd name="connsiteY0" fmla="*/ 0 h 769963"/>
              <a:gd name="connsiteX1" fmla="*/ 2809460 w 2809460"/>
              <a:gd name="connsiteY1" fmla="*/ 0 h 769963"/>
              <a:gd name="connsiteX2" fmla="*/ 2809460 w 2809460"/>
              <a:gd name="connsiteY2" fmla="*/ 508631 h 769963"/>
              <a:gd name="connsiteX3" fmla="*/ 2167692 w 2809460"/>
              <a:gd name="connsiteY3" fmla="*/ 769963 h 769963"/>
              <a:gd name="connsiteX4" fmla="*/ 1733281 w 2809460"/>
              <a:gd name="connsiteY4" fmla="*/ 61358 h 769963"/>
              <a:gd name="connsiteX5" fmla="*/ 303540 w 2809460"/>
              <a:gd name="connsiteY5" fmla="*/ 524354 h 769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09460" h="769963">
                <a:moveTo>
                  <a:pt x="0" y="0"/>
                </a:moveTo>
                <a:lnTo>
                  <a:pt x="2809460" y="0"/>
                </a:lnTo>
                <a:lnTo>
                  <a:pt x="2809460" y="508631"/>
                </a:lnTo>
                <a:lnTo>
                  <a:pt x="2167692" y="769963"/>
                </a:lnTo>
                <a:lnTo>
                  <a:pt x="1733281" y="61358"/>
                </a:lnTo>
                <a:lnTo>
                  <a:pt x="303540" y="524354"/>
                </a:lnTo>
                <a:close/>
              </a:path>
            </a:pathLst>
          </a:custGeom>
          <a:solidFill>
            <a:srgbClr val="FE4E4C"/>
          </a:solidFill>
          <a:ln w="1295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4EEC43CF-8B99-4049-AC71-4CDFA446C5C5}"/>
              </a:ext>
            </a:extLst>
          </p:cNvPr>
          <p:cNvSpPr/>
          <p:nvPr/>
        </p:nvSpPr>
        <p:spPr>
          <a:xfrm>
            <a:off x="2" y="6112552"/>
            <a:ext cx="1608420" cy="745447"/>
          </a:xfrm>
          <a:custGeom>
            <a:avLst/>
            <a:gdLst>
              <a:gd name="connsiteX0" fmla="*/ 930327 w 2025683"/>
              <a:gd name="connsiteY0" fmla="*/ 0 h 938834"/>
              <a:gd name="connsiteX1" fmla="*/ 1124722 w 2025683"/>
              <a:gd name="connsiteY1" fmla="*/ 453968 h 938834"/>
              <a:gd name="connsiteX2" fmla="*/ 2025683 w 2025683"/>
              <a:gd name="connsiteY2" fmla="*/ 360418 h 938834"/>
              <a:gd name="connsiteX3" fmla="*/ 1966367 w 2025683"/>
              <a:gd name="connsiteY3" fmla="*/ 938834 h 938834"/>
              <a:gd name="connsiteX4" fmla="*/ 0 w 2025683"/>
              <a:gd name="connsiteY4" fmla="*/ 938834 h 938834"/>
              <a:gd name="connsiteX5" fmla="*/ 0 w 2025683"/>
              <a:gd name="connsiteY5" fmla="*/ 163257 h 93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25683" h="938834">
                <a:moveTo>
                  <a:pt x="930327" y="0"/>
                </a:moveTo>
                <a:lnTo>
                  <a:pt x="1124722" y="453968"/>
                </a:lnTo>
                <a:lnTo>
                  <a:pt x="2025683" y="360418"/>
                </a:lnTo>
                <a:lnTo>
                  <a:pt x="1966367" y="938834"/>
                </a:lnTo>
                <a:lnTo>
                  <a:pt x="0" y="938834"/>
                </a:lnTo>
                <a:lnTo>
                  <a:pt x="0" y="163257"/>
                </a:lnTo>
                <a:close/>
              </a:path>
            </a:pathLst>
          </a:custGeom>
          <a:solidFill>
            <a:srgbClr val="1601B6"/>
          </a:solidFill>
          <a:ln w="1495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20" name="그래픽 19">
            <a:extLst>
              <a:ext uri="{FF2B5EF4-FFF2-40B4-BE49-F238E27FC236}">
                <a16:creationId xmlns:a16="http://schemas.microsoft.com/office/drawing/2014/main" id="{AC8F67F0-0ECE-4E01-A3A7-B6D597F7823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66872" y="168617"/>
            <a:ext cx="750680" cy="750680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0F047F51-B8B4-4B0E-870D-7DCFDD65F2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67157" b="35871"/>
          <a:stretch/>
        </p:blipFill>
        <p:spPr>
          <a:xfrm>
            <a:off x="10902950" y="317952"/>
            <a:ext cx="503652" cy="452011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CAF1E651-B81E-47DB-8D37-B8D1A1D1E0B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73069" y="5971415"/>
            <a:ext cx="670706" cy="670706"/>
          </a:xfrm>
          <a:prstGeom prst="rect">
            <a:avLst/>
          </a:prstGeom>
        </p:spPr>
      </p:pic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32014C36-0E71-4E89-B846-D16B6CA3F66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735528" y="19066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A21AC9EE-D307-429E-98B3-31198026B96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62958" y="19066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A517CBB0-EA46-40BB-9FA6-4BB0FD1FD70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790387" y="19066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8B4A537A-0362-4A86-90E6-178EB925784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08098" y="19066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489982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31E00B5B-DBB2-461C-96D8-2CBD4DB35F0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330179" y="428632"/>
            <a:ext cx="3627642" cy="36068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bIns="90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D5F40A3E-58A8-43EA-B92F-25FEDEF4918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234179" y="428632"/>
            <a:ext cx="3627642" cy="36068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bIns="90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3F730BA2-DB3B-4C85-B0A2-80CB4BD9006D}"/>
              </a:ext>
            </a:extLst>
          </p:cNvPr>
          <p:cNvSpPr/>
          <p:nvPr userDrawn="1"/>
        </p:nvSpPr>
        <p:spPr>
          <a:xfrm rot="5400000" flipV="1">
            <a:off x="10103679" y="4769678"/>
            <a:ext cx="1130300" cy="3046345"/>
          </a:xfrm>
          <a:custGeom>
            <a:avLst/>
            <a:gdLst>
              <a:gd name="connsiteX0" fmla="*/ 2497847 w 2497847"/>
              <a:gd name="connsiteY0" fmla="*/ 0 h 6732110"/>
              <a:gd name="connsiteX1" fmla="*/ 2497847 w 2497847"/>
              <a:gd name="connsiteY1" fmla="*/ 6732110 h 6732110"/>
              <a:gd name="connsiteX2" fmla="*/ 0 w 2497847"/>
              <a:gd name="connsiteY2" fmla="*/ 6732110 h 6732110"/>
              <a:gd name="connsiteX3" fmla="*/ 166913 w 2497847"/>
              <a:gd name="connsiteY3" fmla="*/ 5339791 h 6732110"/>
              <a:gd name="connsiteX4" fmla="*/ 1838931 w 2497847"/>
              <a:gd name="connsiteY4" fmla="*/ 4638751 h 6732110"/>
              <a:gd name="connsiteX5" fmla="*/ 2189246 w 2497847"/>
              <a:gd name="connsiteY5" fmla="*/ 0 h 6732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97847" h="6732110">
                <a:moveTo>
                  <a:pt x="2497847" y="0"/>
                </a:moveTo>
                <a:lnTo>
                  <a:pt x="2497847" y="6732110"/>
                </a:lnTo>
                <a:lnTo>
                  <a:pt x="0" y="6732110"/>
                </a:lnTo>
                <a:lnTo>
                  <a:pt x="166913" y="5339791"/>
                </a:lnTo>
                <a:lnTo>
                  <a:pt x="1838931" y="4638751"/>
                </a:lnTo>
                <a:lnTo>
                  <a:pt x="2189246" y="0"/>
                </a:lnTo>
                <a:close/>
              </a:path>
            </a:pathLst>
          </a:custGeom>
          <a:solidFill>
            <a:srgbClr val="FE4E4C"/>
          </a:solidFill>
          <a:ln w="1731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B53D0986-46CF-40BD-A2F4-70E2C27A938E}"/>
              </a:ext>
            </a:extLst>
          </p:cNvPr>
          <p:cNvSpPr/>
          <p:nvPr userDrawn="1"/>
        </p:nvSpPr>
        <p:spPr>
          <a:xfrm rot="5400000">
            <a:off x="11333904" y="5863525"/>
            <a:ext cx="72000" cy="947284"/>
          </a:xfrm>
          <a:prstGeom prst="rect">
            <a:avLst/>
          </a:prstGeom>
          <a:solidFill>
            <a:srgbClr val="1601B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7742DDAF-9033-4445-9421-969D7DDFE5DC}"/>
              </a:ext>
            </a:extLst>
          </p:cNvPr>
          <p:cNvSpPr/>
          <p:nvPr userDrawn="1"/>
        </p:nvSpPr>
        <p:spPr>
          <a:xfrm rot="5400000">
            <a:off x="10753633" y="6301166"/>
            <a:ext cx="72000" cy="72000"/>
          </a:xfrm>
          <a:prstGeom prst="rect">
            <a:avLst/>
          </a:prstGeom>
          <a:solidFill>
            <a:srgbClr val="1601B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122C863D-95DE-42E0-8FC1-4F0B27316611}"/>
              </a:ext>
            </a:extLst>
          </p:cNvPr>
          <p:cNvSpPr/>
          <p:nvPr userDrawn="1"/>
        </p:nvSpPr>
        <p:spPr>
          <a:xfrm rot="5400000">
            <a:off x="11333904" y="5725629"/>
            <a:ext cx="72000" cy="947284"/>
          </a:xfrm>
          <a:prstGeom prst="rect">
            <a:avLst/>
          </a:prstGeom>
          <a:solidFill>
            <a:srgbClr val="1601B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FF096B03-28DA-4E7A-BAAB-23B32F88FE6D}"/>
              </a:ext>
            </a:extLst>
          </p:cNvPr>
          <p:cNvSpPr/>
          <p:nvPr userDrawn="1"/>
        </p:nvSpPr>
        <p:spPr>
          <a:xfrm rot="5400000">
            <a:off x="10753633" y="6163270"/>
            <a:ext cx="72000" cy="72000"/>
          </a:xfrm>
          <a:prstGeom prst="rect">
            <a:avLst/>
          </a:prstGeom>
          <a:solidFill>
            <a:srgbClr val="1601B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C9523F3E-E8CD-4520-A057-39D63A4B6FB6}"/>
              </a:ext>
            </a:extLst>
          </p:cNvPr>
          <p:cNvSpPr/>
          <p:nvPr userDrawn="1"/>
        </p:nvSpPr>
        <p:spPr>
          <a:xfrm rot="5400000" flipH="1">
            <a:off x="958022" y="-958023"/>
            <a:ext cx="1130300" cy="3046345"/>
          </a:xfrm>
          <a:custGeom>
            <a:avLst/>
            <a:gdLst>
              <a:gd name="connsiteX0" fmla="*/ 2497847 w 2497847"/>
              <a:gd name="connsiteY0" fmla="*/ 0 h 6732110"/>
              <a:gd name="connsiteX1" fmla="*/ 2497847 w 2497847"/>
              <a:gd name="connsiteY1" fmla="*/ 6732110 h 6732110"/>
              <a:gd name="connsiteX2" fmla="*/ 0 w 2497847"/>
              <a:gd name="connsiteY2" fmla="*/ 6732110 h 6732110"/>
              <a:gd name="connsiteX3" fmla="*/ 166913 w 2497847"/>
              <a:gd name="connsiteY3" fmla="*/ 5339791 h 6732110"/>
              <a:gd name="connsiteX4" fmla="*/ 1838931 w 2497847"/>
              <a:gd name="connsiteY4" fmla="*/ 4638751 h 6732110"/>
              <a:gd name="connsiteX5" fmla="*/ 2189246 w 2497847"/>
              <a:gd name="connsiteY5" fmla="*/ 0 h 6732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97847" h="6732110">
                <a:moveTo>
                  <a:pt x="2497847" y="0"/>
                </a:moveTo>
                <a:lnTo>
                  <a:pt x="2497847" y="6732110"/>
                </a:lnTo>
                <a:lnTo>
                  <a:pt x="0" y="6732110"/>
                </a:lnTo>
                <a:lnTo>
                  <a:pt x="166913" y="5339791"/>
                </a:lnTo>
                <a:lnTo>
                  <a:pt x="1838931" y="4638751"/>
                </a:lnTo>
                <a:lnTo>
                  <a:pt x="2189246" y="0"/>
                </a:lnTo>
                <a:close/>
              </a:path>
            </a:pathLst>
          </a:custGeom>
          <a:solidFill>
            <a:srgbClr val="1601B6"/>
          </a:solidFill>
          <a:ln w="1731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79561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21833EBA-24DF-4E7E-947E-83BBF35C9B9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3486" y="3428993"/>
            <a:ext cx="11205028" cy="293550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89094155-0AC4-4399-946C-AB50CD368545}"/>
              </a:ext>
            </a:extLst>
          </p:cNvPr>
          <p:cNvSpPr/>
          <p:nvPr userDrawn="1"/>
        </p:nvSpPr>
        <p:spPr>
          <a:xfrm rot="5400000" flipH="1">
            <a:off x="958022" y="-958023"/>
            <a:ext cx="1130300" cy="3046345"/>
          </a:xfrm>
          <a:custGeom>
            <a:avLst/>
            <a:gdLst>
              <a:gd name="connsiteX0" fmla="*/ 2497847 w 2497847"/>
              <a:gd name="connsiteY0" fmla="*/ 0 h 6732110"/>
              <a:gd name="connsiteX1" fmla="*/ 2497847 w 2497847"/>
              <a:gd name="connsiteY1" fmla="*/ 6732110 h 6732110"/>
              <a:gd name="connsiteX2" fmla="*/ 0 w 2497847"/>
              <a:gd name="connsiteY2" fmla="*/ 6732110 h 6732110"/>
              <a:gd name="connsiteX3" fmla="*/ 166913 w 2497847"/>
              <a:gd name="connsiteY3" fmla="*/ 5339791 h 6732110"/>
              <a:gd name="connsiteX4" fmla="*/ 1838931 w 2497847"/>
              <a:gd name="connsiteY4" fmla="*/ 4638751 h 6732110"/>
              <a:gd name="connsiteX5" fmla="*/ 2189246 w 2497847"/>
              <a:gd name="connsiteY5" fmla="*/ 0 h 6732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97847" h="6732110">
                <a:moveTo>
                  <a:pt x="2497847" y="0"/>
                </a:moveTo>
                <a:lnTo>
                  <a:pt x="2497847" y="6732110"/>
                </a:lnTo>
                <a:lnTo>
                  <a:pt x="0" y="6732110"/>
                </a:lnTo>
                <a:lnTo>
                  <a:pt x="166913" y="5339791"/>
                </a:lnTo>
                <a:lnTo>
                  <a:pt x="1838931" y="4638751"/>
                </a:lnTo>
                <a:lnTo>
                  <a:pt x="2189246" y="0"/>
                </a:lnTo>
                <a:close/>
              </a:path>
            </a:pathLst>
          </a:custGeom>
          <a:solidFill>
            <a:srgbClr val="1601B6"/>
          </a:solidFill>
          <a:ln w="1731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D6DA686F-5033-4024-8AC1-3E49C40F897E}"/>
              </a:ext>
            </a:extLst>
          </p:cNvPr>
          <p:cNvSpPr/>
          <p:nvPr userDrawn="1"/>
        </p:nvSpPr>
        <p:spPr>
          <a:xfrm rot="16200000">
            <a:off x="10103679" y="-958023"/>
            <a:ext cx="1130300" cy="3046345"/>
          </a:xfrm>
          <a:custGeom>
            <a:avLst/>
            <a:gdLst>
              <a:gd name="connsiteX0" fmla="*/ 2497847 w 2497847"/>
              <a:gd name="connsiteY0" fmla="*/ 0 h 6732110"/>
              <a:gd name="connsiteX1" fmla="*/ 2497847 w 2497847"/>
              <a:gd name="connsiteY1" fmla="*/ 6732110 h 6732110"/>
              <a:gd name="connsiteX2" fmla="*/ 0 w 2497847"/>
              <a:gd name="connsiteY2" fmla="*/ 6732110 h 6732110"/>
              <a:gd name="connsiteX3" fmla="*/ 166913 w 2497847"/>
              <a:gd name="connsiteY3" fmla="*/ 5339791 h 6732110"/>
              <a:gd name="connsiteX4" fmla="*/ 1838931 w 2497847"/>
              <a:gd name="connsiteY4" fmla="*/ 4638751 h 6732110"/>
              <a:gd name="connsiteX5" fmla="*/ 2189246 w 2497847"/>
              <a:gd name="connsiteY5" fmla="*/ 0 h 6732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97847" h="6732110">
                <a:moveTo>
                  <a:pt x="2497847" y="0"/>
                </a:moveTo>
                <a:lnTo>
                  <a:pt x="2497847" y="6732110"/>
                </a:lnTo>
                <a:lnTo>
                  <a:pt x="0" y="6732110"/>
                </a:lnTo>
                <a:lnTo>
                  <a:pt x="166913" y="5339791"/>
                </a:lnTo>
                <a:lnTo>
                  <a:pt x="1838931" y="4638751"/>
                </a:lnTo>
                <a:lnTo>
                  <a:pt x="2189246" y="0"/>
                </a:lnTo>
                <a:close/>
              </a:path>
            </a:pathLst>
          </a:custGeom>
          <a:solidFill>
            <a:srgbClr val="FE4E4C"/>
          </a:solidFill>
          <a:ln w="1731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22" name="그래픽 21">
            <a:extLst>
              <a:ext uri="{FF2B5EF4-FFF2-40B4-BE49-F238E27FC236}">
                <a16:creationId xmlns:a16="http://schemas.microsoft.com/office/drawing/2014/main" id="{731D4AD7-F2E1-49C1-A741-C1933C33490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209942" y="145838"/>
            <a:ext cx="484287" cy="484287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ED966F27-DA65-4063-A904-EE6C3D27561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4568" y="282469"/>
            <a:ext cx="847831" cy="847831"/>
          </a:xfrm>
          <a:prstGeom prst="rect">
            <a:avLst/>
          </a:prstGeom>
        </p:spPr>
      </p:pic>
      <p:grpSp>
        <p:nvGrpSpPr>
          <p:cNvPr id="24" name="그룹 23">
            <a:extLst>
              <a:ext uri="{FF2B5EF4-FFF2-40B4-BE49-F238E27FC236}">
                <a16:creationId xmlns:a16="http://schemas.microsoft.com/office/drawing/2014/main" id="{A2346E48-ABEF-4DDB-9319-EEFC24040CB2}"/>
              </a:ext>
            </a:extLst>
          </p:cNvPr>
          <p:cNvGrpSpPr/>
          <p:nvPr userDrawn="1"/>
        </p:nvGrpSpPr>
        <p:grpSpPr>
          <a:xfrm rot="5400000">
            <a:off x="11264457" y="232083"/>
            <a:ext cx="124234" cy="948603"/>
            <a:chOff x="5932154" y="1978878"/>
            <a:chExt cx="207270" cy="1582628"/>
          </a:xfrm>
          <a:solidFill>
            <a:srgbClr val="1601B6"/>
          </a:solidFill>
        </p:grpSpPr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84A561DD-DDDA-4FF4-8247-14F0A2D64F41}"/>
                </a:ext>
              </a:extLst>
            </p:cNvPr>
            <p:cNvSpPr/>
            <p:nvPr userDrawn="1"/>
          </p:nvSpPr>
          <p:spPr>
            <a:xfrm>
              <a:off x="6067424" y="1978878"/>
              <a:ext cx="72000" cy="12600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521297BA-5BAA-4B51-82FD-379868342CF6}"/>
                </a:ext>
              </a:extLst>
            </p:cNvPr>
            <p:cNvSpPr/>
            <p:nvPr userDrawn="1"/>
          </p:nvSpPr>
          <p:spPr>
            <a:xfrm>
              <a:off x="6067424" y="3309506"/>
              <a:ext cx="72000" cy="2520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7" name="직사각형 26">
              <a:extLst>
                <a:ext uri="{FF2B5EF4-FFF2-40B4-BE49-F238E27FC236}">
                  <a16:creationId xmlns:a16="http://schemas.microsoft.com/office/drawing/2014/main" id="{1F825CBC-37AB-4BE0-B330-56AB666B86B1}"/>
                </a:ext>
              </a:extLst>
            </p:cNvPr>
            <p:cNvSpPr/>
            <p:nvPr userDrawn="1"/>
          </p:nvSpPr>
          <p:spPr>
            <a:xfrm>
              <a:off x="5932154" y="1978878"/>
              <a:ext cx="72000" cy="12600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20130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7D963DFF-1FE4-4BF2-8F82-BDF5A459A7F8}"/>
              </a:ext>
            </a:extLst>
          </p:cNvPr>
          <p:cNvSpPr/>
          <p:nvPr userDrawn="1"/>
        </p:nvSpPr>
        <p:spPr>
          <a:xfrm rot="16200000">
            <a:off x="6419619" y="1085620"/>
            <a:ext cx="6858002" cy="4686758"/>
          </a:xfrm>
          <a:custGeom>
            <a:avLst/>
            <a:gdLst>
              <a:gd name="connsiteX0" fmla="*/ 6858002 w 6858002"/>
              <a:gd name="connsiteY0" fmla="*/ 3264359 h 4686758"/>
              <a:gd name="connsiteX1" fmla="*/ 6858002 w 6858002"/>
              <a:gd name="connsiteY1" fmla="*/ 4686758 h 4686758"/>
              <a:gd name="connsiteX2" fmla="*/ 1 w 6858002"/>
              <a:gd name="connsiteY2" fmla="*/ 4686758 h 4686758"/>
              <a:gd name="connsiteX3" fmla="*/ 1 w 6858002"/>
              <a:gd name="connsiteY3" fmla="*/ 3380474 h 4686758"/>
              <a:gd name="connsiteX4" fmla="*/ 0 w 6858002"/>
              <a:gd name="connsiteY4" fmla="*/ 3380474 h 4686758"/>
              <a:gd name="connsiteX5" fmla="*/ 0 w 6858002"/>
              <a:gd name="connsiteY5" fmla="*/ 579932 h 4686758"/>
              <a:gd name="connsiteX6" fmla="*/ 3304771 w 6858002"/>
              <a:gd name="connsiteY6" fmla="*/ 0 h 4686758"/>
              <a:gd name="connsiteX7" fmla="*/ 3975059 w 6858002"/>
              <a:gd name="connsiteY7" fmla="*/ 1565319 h 4686758"/>
              <a:gd name="connsiteX8" fmla="*/ 6858000 w 6858002"/>
              <a:gd name="connsiteY8" fmla="*/ 1265973 h 4686758"/>
              <a:gd name="connsiteX9" fmla="*/ 6858000 w 6858002"/>
              <a:gd name="connsiteY9" fmla="*/ 3264359 h 468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58002" h="4686758">
                <a:moveTo>
                  <a:pt x="6858002" y="3264359"/>
                </a:moveTo>
                <a:lnTo>
                  <a:pt x="6858002" y="4686758"/>
                </a:lnTo>
                <a:lnTo>
                  <a:pt x="1" y="4686758"/>
                </a:lnTo>
                <a:lnTo>
                  <a:pt x="1" y="3380474"/>
                </a:lnTo>
                <a:lnTo>
                  <a:pt x="0" y="3380474"/>
                </a:lnTo>
                <a:lnTo>
                  <a:pt x="0" y="579932"/>
                </a:lnTo>
                <a:lnTo>
                  <a:pt x="3304771" y="0"/>
                </a:lnTo>
                <a:lnTo>
                  <a:pt x="3975059" y="1565319"/>
                </a:lnTo>
                <a:lnTo>
                  <a:pt x="6858000" y="1265973"/>
                </a:lnTo>
                <a:lnTo>
                  <a:pt x="6858000" y="3264359"/>
                </a:lnTo>
                <a:close/>
              </a:path>
            </a:pathLst>
          </a:custGeom>
          <a:solidFill>
            <a:srgbClr val="1601B6"/>
          </a:solidFill>
          <a:ln w="3348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1F507E3E-006F-4A9F-AA4C-4D36AE017554}"/>
              </a:ext>
            </a:extLst>
          </p:cNvPr>
          <p:cNvGrpSpPr/>
          <p:nvPr userDrawn="1"/>
        </p:nvGrpSpPr>
        <p:grpSpPr>
          <a:xfrm>
            <a:off x="10473053" y="2972389"/>
            <a:ext cx="1571625" cy="300099"/>
            <a:chOff x="10554643" y="3009407"/>
            <a:chExt cx="1571625" cy="300099"/>
          </a:xfrm>
        </p:grpSpPr>
        <p:pic>
          <p:nvPicPr>
            <p:cNvPr id="8" name="그래픽 7">
              <a:extLst>
                <a:ext uri="{FF2B5EF4-FFF2-40B4-BE49-F238E27FC236}">
                  <a16:creationId xmlns:a16="http://schemas.microsoft.com/office/drawing/2014/main" id="{21A4DBBD-2B5D-48CE-8153-9A720CAAF09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554643" y="3009407"/>
              <a:ext cx="1571625" cy="133350"/>
            </a:xfrm>
            <a:prstGeom prst="rect">
              <a:avLst/>
            </a:prstGeom>
          </p:spPr>
        </p:pic>
        <p:pic>
          <p:nvPicPr>
            <p:cNvPr id="9" name="그래픽 8">
              <a:extLst>
                <a:ext uri="{FF2B5EF4-FFF2-40B4-BE49-F238E27FC236}">
                  <a16:creationId xmlns:a16="http://schemas.microsoft.com/office/drawing/2014/main" id="{FFBC8C29-1961-4338-B2F6-9D199ED17E8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554643" y="3176156"/>
              <a:ext cx="1571625" cy="133350"/>
            </a:xfrm>
            <a:prstGeom prst="rect">
              <a:avLst/>
            </a:prstGeom>
          </p:spPr>
        </p:pic>
      </p:grpSp>
      <p:pic>
        <p:nvPicPr>
          <p:cNvPr id="10" name="그래픽 9">
            <a:extLst>
              <a:ext uri="{FF2B5EF4-FFF2-40B4-BE49-F238E27FC236}">
                <a16:creationId xmlns:a16="http://schemas.microsoft.com/office/drawing/2014/main" id="{D2A34453-9941-4C6D-AA3D-4150310F9D2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9984387" y="5286261"/>
            <a:ext cx="1542642" cy="273034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7BB8447E-CD9A-4944-8AE4-22C16C68D625}"/>
              </a:ext>
            </a:extLst>
          </p:cNvPr>
          <p:cNvGrpSpPr/>
          <p:nvPr userDrawn="1"/>
        </p:nvGrpSpPr>
        <p:grpSpPr>
          <a:xfrm>
            <a:off x="7561557" y="505404"/>
            <a:ext cx="557417" cy="246221"/>
            <a:chOff x="7382130" y="-832477"/>
            <a:chExt cx="557417" cy="246221"/>
          </a:xfrm>
        </p:grpSpPr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7020DCF5-C559-4813-9E1D-D3A1D94D843D}"/>
                </a:ext>
              </a:extLst>
            </p:cNvPr>
            <p:cNvSpPr/>
            <p:nvPr userDrawn="1"/>
          </p:nvSpPr>
          <p:spPr>
            <a:xfrm>
              <a:off x="7382130" y="-832477"/>
              <a:ext cx="246221" cy="246221"/>
            </a:xfrm>
            <a:prstGeom prst="rect">
              <a:avLst/>
            </a:prstGeom>
            <a:solidFill>
              <a:srgbClr val="FE4E4C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2" name="액자 11">
              <a:extLst>
                <a:ext uri="{FF2B5EF4-FFF2-40B4-BE49-F238E27FC236}">
                  <a16:creationId xmlns:a16="http://schemas.microsoft.com/office/drawing/2014/main" id="{B8150D53-0EED-4D8E-B3A6-22FD9E072844}"/>
                </a:ext>
              </a:extLst>
            </p:cNvPr>
            <p:cNvSpPr/>
            <p:nvPr userDrawn="1"/>
          </p:nvSpPr>
          <p:spPr>
            <a:xfrm>
              <a:off x="7693326" y="-832477"/>
              <a:ext cx="246221" cy="246221"/>
            </a:xfrm>
            <a:prstGeom prst="frame">
              <a:avLst/>
            </a:prstGeom>
            <a:solidFill>
              <a:srgbClr val="FE4E4C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8D429BE9-6EC9-4F95-94E2-68F235CCAA22}"/>
              </a:ext>
            </a:extLst>
          </p:cNvPr>
          <p:cNvGrpSpPr/>
          <p:nvPr userDrawn="1"/>
        </p:nvGrpSpPr>
        <p:grpSpPr>
          <a:xfrm>
            <a:off x="7040656" y="2769818"/>
            <a:ext cx="536148" cy="184886"/>
            <a:chOff x="5633784" y="5914156"/>
            <a:chExt cx="1121191" cy="386632"/>
          </a:xfrm>
        </p:grpSpPr>
        <p:sp>
          <p:nvSpPr>
            <p:cNvPr id="14" name="이등변 삼각형 13">
              <a:extLst>
                <a:ext uri="{FF2B5EF4-FFF2-40B4-BE49-F238E27FC236}">
                  <a16:creationId xmlns:a16="http://schemas.microsoft.com/office/drawing/2014/main" id="{99972969-B03D-43DE-AA58-ADF6D62D443E}"/>
                </a:ext>
              </a:extLst>
            </p:cNvPr>
            <p:cNvSpPr/>
            <p:nvPr userDrawn="1"/>
          </p:nvSpPr>
          <p:spPr>
            <a:xfrm rot="5400000">
              <a:off x="6395007" y="5940820"/>
              <a:ext cx="386632" cy="333304"/>
            </a:xfrm>
            <a:prstGeom prst="triangle">
              <a:avLst/>
            </a:prstGeom>
            <a:solidFill>
              <a:srgbClr val="FE4E4C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5" name="이등변 삼각형 14">
              <a:extLst>
                <a:ext uri="{FF2B5EF4-FFF2-40B4-BE49-F238E27FC236}">
                  <a16:creationId xmlns:a16="http://schemas.microsoft.com/office/drawing/2014/main" id="{F2CD8876-E0B4-409C-B46A-09BC49D4DCA3}"/>
                </a:ext>
              </a:extLst>
            </p:cNvPr>
            <p:cNvSpPr/>
            <p:nvPr userDrawn="1"/>
          </p:nvSpPr>
          <p:spPr>
            <a:xfrm rot="5400000">
              <a:off x="6001064" y="5940820"/>
              <a:ext cx="386632" cy="333304"/>
            </a:xfrm>
            <a:prstGeom prst="triangle">
              <a:avLst/>
            </a:prstGeom>
            <a:solidFill>
              <a:srgbClr val="FE4E4C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6" name="이등변 삼각형 15">
              <a:extLst>
                <a:ext uri="{FF2B5EF4-FFF2-40B4-BE49-F238E27FC236}">
                  <a16:creationId xmlns:a16="http://schemas.microsoft.com/office/drawing/2014/main" id="{D640D14D-7F4E-40D7-A8B7-47A56DF3D27C}"/>
                </a:ext>
              </a:extLst>
            </p:cNvPr>
            <p:cNvSpPr/>
            <p:nvPr userDrawn="1"/>
          </p:nvSpPr>
          <p:spPr>
            <a:xfrm rot="5400000">
              <a:off x="5607120" y="5940820"/>
              <a:ext cx="386632" cy="333304"/>
            </a:xfrm>
            <a:prstGeom prst="triangle">
              <a:avLst/>
            </a:prstGeom>
            <a:solidFill>
              <a:srgbClr val="FE4E4C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</p:grpSp>
      <p:pic>
        <p:nvPicPr>
          <p:cNvPr id="17" name="그래픽 16">
            <a:extLst>
              <a:ext uri="{FF2B5EF4-FFF2-40B4-BE49-F238E27FC236}">
                <a16:creationId xmlns:a16="http://schemas.microsoft.com/office/drawing/2014/main" id="{58E89668-BABF-42B2-A964-6FEEF4F68AE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385396" y="5564305"/>
            <a:ext cx="484287" cy="484287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DDBF36D1-B4B8-4C70-A22A-5025381823F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195276" y="505404"/>
            <a:ext cx="847831" cy="847831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E7693048-2E13-47C0-A440-9BCDA8B755B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738477" y="5909410"/>
            <a:ext cx="1533525" cy="704850"/>
          </a:xfrm>
          <a:prstGeom prst="rect">
            <a:avLst/>
          </a:prstGeom>
        </p:spPr>
      </p:pic>
      <p:sp>
        <p:nvSpPr>
          <p:cNvPr id="20" name="그림 개체 틀 11">
            <a:extLst>
              <a:ext uri="{FF2B5EF4-FFF2-40B4-BE49-F238E27FC236}">
                <a16:creationId xmlns:a16="http://schemas.microsoft.com/office/drawing/2014/main" id="{CE89303D-1504-48E7-B4B2-01DB043DEEF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84514" y="1071562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33216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7D963DFF-1FE4-4BF2-8F82-BDF5A459A7F8}"/>
              </a:ext>
            </a:extLst>
          </p:cNvPr>
          <p:cNvSpPr/>
          <p:nvPr userDrawn="1"/>
        </p:nvSpPr>
        <p:spPr>
          <a:xfrm rot="16200000">
            <a:off x="6419619" y="1085620"/>
            <a:ext cx="6858002" cy="4686758"/>
          </a:xfrm>
          <a:custGeom>
            <a:avLst/>
            <a:gdLst>
              <a:gd name="connsiteX0" fmla="*/ 6858002 w 6858002"/>
              <a:gd name="connsiteY0" fmla="*/ 3264359 h 4686758"/>
              <a:gd name="connsiteX1" fmla="*/ 6858002 w 6858002"/>
              <a:gd name="connsiteY1" fmla="*/ 4686758 h 4686758"/>
              <a:gd name="connsiteX2" fmla="*/ 1 w 6858002"/>
              <a:gd name="connsiteY2" fmla="*/ 4686758 h 4686758"/>
              <a:gd name="connsiteX3" fmla="*/ 1 w 6858002"/>
              <a:gd name="connsiteY3" fmla="*/ 3380474 h 4686758"/>
              <a:gd name="connsiteX4" fmla="*/ 0 w 6858002"/>
              <a:gd name="connsiteY4" fmla="*/ 3380474 h 4686758"/>
              <a:gd name="connsiteX5" fmla="*/ 0 w 6858002"/>
              <a:gd name="connsiteY5" fmla="*/ 579932 h 4686758"/>
              <a:gd name="connsiteX6" fmla="*/ 3304771 w 6858002"/>
              <a:gd name="connsiteY6" fmla="*/ 0 h 4686758"/>
              <a:gd name="connsiteX7" fmla="*/ 3975059 w 6858002"/>
              <a:gd name="connsiteY7" fmla="*/ 1565319 h 4686758"/>
              <a:gd name="connsiteX8" fmla="*/ 6858000 w 6858002"/>
              <a:gd name="connsiteY8" fmla="*/ 1265973 h 4686758"/>
              <a:gd name="connsiteX9" fmla="*/ 6858000 w 6858002"/>
              <a:gd name="connsiteY9" fmla="*/ 3264359 h 468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58002" h="4686758">
                <a:moveTo>
                  <a:pt x="6858002" y="3264359"/>
                </a:moveTo>
                <a:lnTo>
                  <a:pt x="6858002" y="4686758"/>
                </a:lnTo>
                <a:lnTo>
                  <a:pt x="1" y="4686758"/>
                </a:lnTo>
                <a:lnTo>
                  <a:pt x="1" y="3380474"/>
                </a:lnTo>
                <a:lnTo>
                  <a:pt x="0" y="3380474"/>
                </a:lnTo>
                <a:lnTo>
                  <a:pt x="0" y="579932"/>
                </a:lnTo>
                <a:lnTo>
                  <a:pt x="3304771" y="0"/>
                </a:lnTo>
                <a:lnTo>
                  <a:pt x="3975059" y="1565319"/>
                </a:lnTo>
                <a:lnTo>
                  <a:pt x="6858000" y="1265973"/>
                </a:lnTo>
                <a:lnTo>
                  <a:pt x="6858000" y="3264359"/>
                </a:lnTo>
                <a:close/>
              </a:path>
            </a:pathLst>
          </a:custGeom>
          <a:solidFill>
            <a:srgbClr val="1601B6"/>
          </a:solidFill>
          <a:ln w="3348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  <p:sp>
        <p:nvSpPr>
          <p:cNvPr id="20" name="그림 개체 틀 5">
            <a:extLst>
              <a:ext uri="{FF2B5EF4-FFF2-40B4-BE49-F238E27FC236}">
                <a16:creationId xmlns:a16="http://schemas.microsoft.com/office/drawing/2014/main" id="{A0F0E6BB-5503-4992-B81D-EC6A761341B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98017" y="884237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D55BE9A0-8BAC-4295-A7DA-6351F73F9C90}"/>
              </a:ext>
            </a:extLst>
          </p:cNvPr>
          <p:cNvGrpSpPr/>
          <p:nvPr userDrawn="1"/>
        </p:nvGrpSpPr>
        <p:grpSpPr>
          <a:xfrm>
            <a:off x="10473053" y="2972389"/>
            <a:ext cx="1571625" cy="300099"/>
            <a:chOff x="10554643" y="3009407"/>
            <a:chExt cx="1571625" cy="300099"/>
          </a:xfrm>
        </p:grpSpPr>
        <p:pic>
          <p:nvPicPr>
            <p:cNvPr id="22" name="그래픽 21">
              <a:extLst>
                <a:ext uri="{FF2B5EF4-FFF2-40B4-BE49-F238E27FC236}">
                  <a16:creationId xmlns:a16="http://schemas.microsoft.com/office/drawing/2014/main" id="{CF9BF263-4295-47DD-A18F-5D2E29F72B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554643" y="3009407"/>
              <a:ext cx="1571625" cy="133350"/>
            </a:xfrm>
            <a:prstGeom prst="rect">
              <a:avLst/>
            </a:prstGeom>
          </p:spPr>
        </p:pic>
        <p:pic>
          <p:nvPicPr>
            <p:cNvPr id="23" name="그래픽 22">
              <a:extLst>
                <a:ext uri="{FF2B5EF4-FFF2-40B4-BE49-F238E27FC236}">
                  <a16:creationId xmlns:a16="http://schemas.microsoft.com/office/drawing/2014/main" id="{52ACF39F-108F-435C-AD79-1267A31D424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554643" y="3176156"/>
              <a:ext cx="1571625" cy="133350"/>
            </a:xfrm>
            <a:prstGeom prst="rect">
              <a:avLst/>
            </a:prstGeom>
          </p:spPr>
        </p:pic>
      </p:grpSp>
      <p:pic>
        <p:nvPicPr>
          <p:cNvPr id="24" name="그래픽 23">
            <a:extLst>
              <a:ext uri="{FF2B5EF4-FFF2-40B4-BE49-F238E27FC236}">
                <a16:creationId xmlns:a16="http://schemas.microsoft.com/office/drawing/2014/main" id="{95034A2B-F29E-4BCC-8FC6-DAB4E8B724D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10992122" y="5492043"/>
            <a:ext cx="1542642" cy="273034"/>
          </a:xfrm>
          <a:prstGeom prst="rect">
            <a:avLst/>
          </a:prstGeom>
        </p:spPr>
      </p:pic>
      <p:grpSp>
        <p:nvGrpSpPr>
          <p:cNvPr id="25" name="그룹 24">
            <a:extLst>
              <a:ext uri="{FF2B5EF4-FFF2-40B4-BE49-F238E27FC236}">
                <a16:creationId xmlns:a16="http://schemas.microsoft.com/office/drawing/2014/main" id="{69FCBDBD-641A-49C5-A329-F7197BCA5F24}"/>
              </a:ext>
            </a:extLst>
          </p:cNvPr>
          <p:cNvGrpSpPr/>
          <p:nvPr userDrawn="1"/>
        </p:nvGrpSpPr>
        <p:grpSpPr>
          <a:xfrm>
            <a:off x="10823257" y="6399881"/>
            <a:ext cx="557417" cy="246221"/>
            <a:chOff x="7382130" y="-832477"/>
            <a:chExt cx="557417" cy="246221"/>
          </a:xfrm>
        </p:grpSpPr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E4376926-E7F9-4B13-9F71-808B399A5E0B}"/>
                </a:ext>
              </a:extLst>
            </p:cNvPr>
            <p:cNvSpPr/>
            <p:nvPr userDrawn="1"/>
          </p:nvSpPr>
          <p:spPr>
            <a:xfrm>
              <a:off x="7382130" y="-832477"/>
              <a:ext cx="246221" cy="246221"/>
            </a:xfrm>
            <a:prstGeom prst="rect">
              <a:avLst/>
            </a:prstGeom>
            <a:solidFill>
              <a:srgbClr val="FE4E4C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7" name="액자 26">
              <a:extLst>
                <a:ext uri="{FF2B5EF4-FFF2-40B4-BE49-F238E27FC236}">
                  <a16:creationId xmlns:a16="http://schemas.microsoft.com/office/drawing/2014/main" id="{686A73E2-296F-49EF-A0F8-EFCF82F6FFF0}"/>
                </a:ext>
              </a:extLst>
            </p:cNvPr>
            <p:cNvSpPr/>
            <p:nvPr userDrawn="1"/>
          </p:nvSpPr>
          <p:spPr>
            <a:xfrm>
              <a:off x="7693326" y="-832477"/>
              <a:ext cx="246221" cy="246221"/>
            </a:xfrm>
            <a:prstGeom prst="frame">
              <a:avLst/>
            </a:prstGeom>
            <a:solidFill>
              <a:srgbClr val="FE4E4C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E18B5B2E-8662-4F68-9FDE-C16F2277BA41}"/>
              </a:ext>
            </a:extLst>
          </p:cNvPr>
          <p:cNvGrpSpPr/>
          <p:nvPr userDrawn="1"/>
        </p:nvGrpSpPr>
        <p:grpSpPr>
          <a:xfrm>
            <a:off x="6723861" y="394046"/>
            <a:ext cx="536148" cy="184886"/>
            <a:chOff x="5633784" y="5914156"/>
            <a:chExt cx="1121191" cy="386632"/>
          </a:xfrm>
        </p:grpSpPr>
        <p:sp>
          <p:nvSpPr>
            <p:cNvPr id="29" name="이등변 삼각형 28">
              <a:extLst>
                <a:ext uri="{FF2B5EF4-FFF2-40B4-BE49-F238E27FC236}">
                  <a16:creationId xmlns:a16="http://schemas.microsoft.com/office/drawing/2014/main" id="{3BC41F3C-A2A1-47B4-A65A-6041F92B0AEC}"/>
                </a:ext>
              </a:extLst>
            </p:cNvPr>
            <p:cNvSpPr/>
            <p:nvPr userDrawn="1"/>
          </p:nvSpPr>
          <p:spPr>
            <a:xfrm rot="5400000">
              <a:off x="6395007" y="5940820"/>
              <a:ext cx="386632" cy="333304"/>
            </a:xfrm>
            <a:prstGeom prst="triangle">
              <a:avLst/>
            </a:prstGeom>
            <a:solidFill>
              <a:srgbClr val="FE4E4C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0" name="이등변 삼각형 29">
              <a:extLst>
                <a:ext uri="{FF2B5EF4-FFF2-40B4-BE49-F238E27FC236}">
                  <a16:creationId xmlns:a16="http://schemas.microsoft.com/office/drawing/2014/main" id="{A2FE9C17-209F-4166-9362-73091427A3AB}"/>
                </a:ext>
              </a:extLst>
            </p:cNvPr>
            <p:cNvSpPr/>
            <p:nvPr userDrawn="1"/>
          </p:nvSpPr>
          <p:spPr>
            <a:xfrm rot="5400000">
              <a:off x="6001064" y="5940820"/>
              <a:ext cx="386632" cy="333304"/>
            </a:xfrm>
            <a:prstGeom prst="triangle">
              <a:avLst/>
            </a:prstGeom>
            <a:solidFill>
              <a:srgbClr val="FE4E4C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1" name="이등변 삼각형 30">
              <a:extLst>
                <a:ext uri="{FF2B5EF4-FFF2-40B4-BE49-F238E27FC236}">
                  <a16:creationId xmlns:a16="http://schemas.microsoft.com/office/drawing/2014/main" id="{163B1228-0F6C-4D27-A2BD-04A95B2897D6}"/>
                </a:ext>
              </a:extLst>
            </p:cNvPr>
            <p:cNvSpPr/>
            <p:nvPr userDrawn="1"/>
          </p:nvSpPr>
          <p:spPr>
            <a:xfrm rot="5400000">
              <a:off x="5607120" y="5940820"/>
              <a:ext cx="386632" cy="333304"/>
            </a:xfrm>
            <a:prstGeom prst="triangle">
              <a:avLst/>
            </a:prstGeom>
            <a:solidFill>
              <a:srgbClr val="FE4E4C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</p:grpSp>
      <p:pic>
        <p:nvPicPr>
          <p:cNvPr id="32" name="그래픽 31">
            <a:extLst>
              <a:ext uri="{FF2B5EF4-FFF2-40B4-BE49-F238E27FC236}">
                <a16:creationId xmlns:a16="http://schemas.microsoft.com/office/drawing/2014/main" id="{95723519-2337-48C1-A024-B4A40A87D99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97014" y="5628658"/>
            <a:ext cx="484287" cy="484287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B30B6374-14F6-4238-9120-612866D08D3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10984" y="328306"/>
            <a:ext cx="847831" cy="847831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2D29F5F2-A1A8-488D-9127-E2009F18714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150095" y="5973763"/>
            <a:ext cx="1533525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7729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7D963DFF-1FE4-4BF2-8F82-BDF5A459A7F8}"/>
              </a:ext>
            </a:extLst>
          </p:cNvPr>
          <p:cNvSpPr/>
          <p:nvPr userDrawn="1"/>
        </p:nvSpPr>
        <p:spPr>
          <a:xfrm rot="16200000">
            <a:off x="6419619" y="1085620"/>
            <a:ext cx="6858002" cy="4686758"/>
          </a:xfrm>
          <a:custGeom>
            <a:avLst/>
            <a:gdLst>
              <a:gd name="connsiteX0" fmla="*/ 6858002 w 6858002"/>
              <a:gd name="connsiteY0" fmla="*/ 3264359 h 4686758"/>
              <a:gd name="connsiteX1" fmla="*/ 6858002 w 6858002"/>
              <a:gd name="connsiteY1" fmla="*/ 4686758 h 4686758"/>
              <a:gd name="connsiteX2" fmla="*/ 1 w 6858002"/>
              <a:gd name="connsiteY2" fmla="*/ 4686758 h 4686758"/>
              <a:gd name="connsiteX3" fmla="*/ 1 w 6858002"/>
              <a:gd name="connsiteY3" fmla="*/ 3380474 h 4686758"/>
              <a:gd name="connsiteX4" fmla="*/ 0 w 6858002"/>
              <a:gd name="connsiteY4" fmla="*/ 3380474 h 4686758"/>
              <a:gd name="connsiteX5" fmla="*/ 0 w 6858002"/>
              <a:gd name="connsiteY5" fmla="*/ 579932 h 4686758"/>
              <a:gd name="connsiteX6" fmla="*/ 3304771 w 6858002"/>
              <a:gd name="connsiteY6" fmla="*/ 0 h 4686758"/>
              <a:gd name="connsiteX7" fmla="*/ 3975059 w 6858002"/>
              <a:gd name="connsiteY7" fmla="*/ 1565319 h 4686758"/>
              <a:gd name="connsiteX8" fmla="*/ 6858000 w 6858002"/>
              <a:gd name="connsiteY8" fmla="*/ 1265973 h 4686758"/>
              <a:gd name="connsiteX9" fmla="*/ 6858000 w 6858002"/>
              <a:gd name="connsiteY9" fmla="*/ 3264359 h 468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58002" h="4686758">
                <a:moveTo>
                  <a:pt x="6858002" y="3264359"/>
                </a:moveTo>
                <a:lnTo>
                  <a:pt x="6858002" y="4686758"/>
                </a:lnTo>
                <a:lnTo>
                  <a:pt x="1" y="4686758"/>
                </a:lnTo>
                <a:lnTo>
                  <a:pt x="1" y="3380474"/>
                </a:lnTo>
                <a:lnTo>
                  <a:pt x="0" y="3380474"/>
                </a:lnTo>
                <a:lnTo>
                  <a:pt x="0" y="579932"/>
                </a:lnTo>
                <a:lnTo>
                  <a:pt x="3304771" y="0"/>
                </a:lnTo>
                <a:lnTo>
                  <a:pt x="3975059" y="1565319"/>
                </a:lnTo>
                <a:lnTo>
                  <a:pt x="6858000" y="1265973"/>
                </a:lnTo>
                <a:lnTo>
                  <a:pt x="6858000" y="3264359"/>
                </a:lnTo>
                <a:close/>
              </a:path>
            </a:pathLst>
          </a:custGeom>
          <a:solidFill>
            <a:srgbClr val="1601B6"/>
          </a:solidFill>
          <a:ln w="3348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  <p:sp>
        <p:nvSpPr>
          <p:cNvPr id="20" name="그림 개체 틀 8">
            <a:extLst>
              <a:ext uri="{FF2B5EF4-FFF2-40B4-BE49-F238E27FC236}">
                <a16:creationId xmlns:a16="http://schemas.microsoft.com/office/drawing/2014/main" id="{4E2021C4-BFE4-43ED-8F3B-8EDCAA807A2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101466" y="895350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B006E83A-C348-479F-8183-18BF8C28E350}"/>
              </a:ext>
            </a:extLst>
          </p:cNvPr>
          <p:cNvGrpSpPr/>
          <p:nvPr userDrawn="1"/>
        </p:nvGrpSpPr>
        <p:grpSpPr>
          <a:xfrm>
            <a:off x="10473053" y="2972389"/>
            <a:ext cx="1571625" cy="300099"/>
            <a:chOff x="10554643" y="3009407"/>
            <a:chExt cx="1571625" cy="300099"/>
          </a:xfrm>
        </p:grpSpPr>
        <p:pic>
          <p:nvPicPr>
            <p:cNvPr id="22" name="그래픽 21">
              <a:extLst>
                <a:ext uri="{FF2B5EF4-FFF2-40B4-BE49-F238E27FC236}">
                  <a16:creationId xmlns:a16="http://schemas.microsoft.com/office/drawing/2014/main" id="{AC63F716-3702-4716-A4D3-D58363FF68D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554643" y="3009407"/>
              <a:ext cx="1571625" cy="133350"/>
            </a:xfrm>
            <a:prstGeom prst="rect">
              <a:avLst/>
            </a:prstGeom>
          </p:spPr>
        </p:pic>
        <p:pic>
          <p:nvPicPr>
            <p:cNvPr id="23" name="그래픽 22">
              <a:extLst>
                <a:ext uri="{FF2B5EF4-FFF2-40B4-BE49-F238E27FC236}">
                  <a16:creationId xmlns:a16="http://schemas.microsoft.com/office/drawing/2014/main" id="{E378A924-8FC7-41CA-9F6E-87A050F521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554643" y="3176156"/>
              <a:ext cx="1571625" cy="133350"/>
            </a:xfrm>
            <a:prstGeom prst="rect">
              <a:avLst/>
            </a:prstGeom>
          </p:spPr>
        </p:pic>
      </p:grpSp>
      <p:pic>
        <p:nvPicPr>
          <p:cNvPr id="24" name="그래픽 23">
            <a:extLst>
              <a:ext uri="{FF2B5EF4-FFF2-40B4-BE49-F238E27FC236}">
                <a16:creationId xmlns:a16="http://schemas.microsoft.com/office/drawing/2014/main" id="{B420310E-CEC5-4D63-9ECF-A8E1E241AB7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10099965" y="5556197"/>
            <a:ext cx="1542642" cy="273034"/>
          </a:xfrm>
          <a:prstGeom prst="rect">
            <a:avLst/>
          </a:prstGeom>
        </p:spPr>
      </p:pic>
      <p:grpSp>
        <p:nvGrpSpPr>
          <p:cNvPr id="25" name="그룹 24">
            <a:extLst>
              <a:ext uri="{FF2B5EF4-FFF2-40B4-BE49-F238E27FC236}">
                <a16:creationId xmlns:a16="http://schemas.microsoft.com/office/drawing/2014/main" id="{20E9B5CA-438C-4C20-9662-404F4520A7E2}"/>
              </a:ext>
            </a:extLst>
          </p:cNvPr>
          <p:cNvGrpSpPr/>
          <p:nvPr userDrawn="1"/>
        </p:nvGrpSpPr>
        <p:grpSpPr>
          <a:xfrm>
            <a:off x="7840265" y="214215"/>
            <a:ext cx="557417" cy="246221"/>
            <a:chOff x="7382130" y="-832477"/>
            <a:chExt cx="557417" cy="246221"/>
          </a:xfrm>
        </p:grpSpPr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179E6DB7-4C52-43DA-870D-E7B602E4C3FD}"/>
                </a:ext>
              </a:extLst>
            </p:cNvPr>
            <p:cNvSpPr/>
            <p:nvPr userDrawn="1"/>
          </p:nvSpPr>
          <p:spPr>
            <a:xfrm>
              <a:off x="7382130" y="-832477"/>
              <a:ext cx="246221" cy="246221"/>
            </a:xfrm>
            <a:prstGeom prst="rect">
              <a:avLst/>
            </a:prstGeom>
            <a:solidFill>
              <a:srgbClr val="FE4E4C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7" name="액자 26">
              <a:extLst>
                <a:ext uri="{FF2B5EF4-FFF2-40B4-BE49-F238E27FC236}">
                  <a16:creationId xmlns:a16="http://schemas.microsoft.com/office/drawing/2014/main" id="{6BE8324C-7110-4C47-8323-367353E7CA43}"/>
                </a:ext>
              </a:extLst>
            </p:cNvPr>
            <p:cNvSpPr/>
            <p:nvPr userDrawn="1"/>
          </p:nvSpPr>
          <p:spPr>
            <a:xfrm>
              <a:off x="7693326" y="-832477"/>
              <a:ext cx="246221" cy="246221"/>
            </a:xfrm>
            <a:prstGeom prst="frame">
              <a:avLst/>
            </a:prstGeom>
            <a:solidFill>
              <a:srgbClr val="FE4E4C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B5334A62-FF52-4B20-88FF-632860019596}"/>
              </a:ext>
            </a:extLst>
          </p:cNvPr>
          <p:cNvGrpSpPr/>
          <p:nvPr userDrawn="1"/>
        </p:nvGrpSpPr>
        <p:grpSpPr>
          <a:xfrm>
            <a:off x="11351891" y="275550"/>
            <a:ext cx="536148" cy="184886"/>
            <a:chOff x="5633784" y="5914156"/>
            <a:chExt cx="1121191" cy="386632"/>
          </a:xfrm>
        </p:grpSpPr>
        <p:sp>
          <p:nvSpPr>
            <p:cNvPr id="29" name="이등변 삼각형 28">
              <a:extLst>
                <a:ext uri="{FF2B5EF4-FFF2-40B4-BE49-F238E27FC236}">
                  <a16:creationId xmlns:a16="http://schemas.microsoft.com/office/drawing/2014/main" id="{BD27CCD6-5D0A-46EF-A510-121DF9BD3AFF}"/>
                </a:ext>
              </a:extLst>
            </p:cNvPr>
            <p:cNvSpPr/>
            <p:nvPr userDrawn="1"/>
          </p:nvSpPr>
          <p:spPr>
            <a:xfrm rot="5400000">
              <a:off x="6395007" y="5940820"/>
              <a:ext cx="386632" cy="333304"/>
            </a:xfrm>
            <a:prstGeom prst="triangle">
              <a:avLst/>
            </a:prstGeom>
            <a:solidFill>
              <a:srgbClr val="FE4E4C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0" name="이등변 삼각형 29">
              <a:extLst>
                <a:ext uri="{FF2B5EF4-FFF2-40B4-BE49-F238E27FC236}">
                  <a16:creationId xmlns:a16="http://schemas.microsoft.com/office/drawing/2014/main" id="{796827CF-FBBB-4EA9-BD13-7447C8C98EDA}"/>
                </a:ext>
              </a:extLst>
            </p:cNvPr>
            <p:cNvSpPr/>
            <p:nvPr userDrawn="1"/>
          </p:nvSpPr>
          <p:spPr>
            <a:xfrm rot="5400000">
              <a:off x="6001064" y="5940820"/>
              <a:ext cx="386632" cy="333304"/>
            </a:xfrm>
            <a:prstGeom prst="triangle">
              <a:avLst/>
            </a:prstGeom>
            <a:solidFill>
              <a:srgbClr val="FE4E4C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1" name="이등변 삼각형 30">
              <a:extLst>
                <a:ext uri="{FF2B5EF4-FFF2-40B4-BE49-F238E27FC236}">
                  <a16:creationId xmlns:a16="http://schemas.microsoft.com/office/drawing/2014/main" id="{B17F417D-810B-43B7-AF1D-03E3142FBC99}"/>
                </a:ext>
              </a:extLst>
            </p:cNvPr>
            <p:cNvSpPr/>
            <p:nvPr userDrawn="1"/>
          </p:nvSpPr>
          <p:spPr>
            <a:xfrm rot="5400000">
              <a:off x="5607120" y="5940820"/>
              <a:ext cx="386632" cy="333304"/>
            </a:xfrm>
            <a:prstGeom prst="triangle">
              <a:avLst/>
            </a:prstGeom>
            <a:solidFill>
              <a:srgbClr val="FE4E4C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</p:grpSp>
      <p:pic>
        <p:nvPicPr>
          <p:cNvPr id="33" name="그래픽 32">
            <a:extLst>
              <a:ext uri="{FF2B5EF4-FFF2-40B4-BE49-F238E27FC236}">
                <a16:creationId xmlns:a16="http://schemas.microsoft.com/office/drawing/2014/main" id="{0ACE1422-5D4E-48AA-8136-88EB252868A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258865" y="4389796"/>
            <a:ext cx="847831" cy="847831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FF1A596C-7F2A-4E2B-973E-BC1E4AA3913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617936" y="5921447"/>
            <a:ext cx="1533525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7472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737B3A8A-6D31-434E-B2D6-C097EE55F58F}"/>
              </a:ext>
            </a:extLst>
          </p:cNvPr>
          <p:cNvSpPr/>
          <p:nvPr/>
        </p:nvSpPr>
        <p:spPr>
          <a:xfrm>
            <a:off x="9382540" y="0"/>
            <a:ext cx="2809460" cy="769963"/>
          </a:xfrm>
          <a:custGeom>
            <a:avLst/>
            <a:gdLst>
              <a:gd name="connsiteX0" fmla="*/ 0 w 2809460"/>
              <a:gd name="connsiteY0" fmla="*/ 0 h 769963"/>
              <a:gd name="connsiteX1" fmla="*/ 2809460 w 2809460"/>
              <a:gd name="connsiteY1" fmla="*/ 0 h 769963"/>
              <a:gd name="connsiteX2" fmla="*/ 2809460 w 2809460"/>
              <a:gd name="connsiteY2" fmla="*/ 508631 h 769963"/>
              <a:gd name="connsiteX3" fmla="*/ 2167692 w 2809460"/>
              <a:gd name="connsiteY3" fmla="*/ 769963 h 769963"/>
              <a:gd name="connsiteX4" fmla="*/ 1733281 w 2809460"/>
              <a:gd name="connsiteY4" fmla="*/ 61358 h 769963"/>
              <a:gd name="connsiteX5" fmla="*/ 303540 w 2809460"/>
              <a:gd name="connsiteY5" fmla="*/ 524354 h 769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09460" h="769963">
                <a:moveTo>
                  <a:pt x="0" y="0"/>
                </a:moveTo>
                <a:lnTo>
                  <a:pt x="2809460" y="0"/>
                </a:lnTo>
                <a:lnTo>
                  <a:pt x="2809460" y="508631"/>
                </a:lnTo>
                <a:lnTo>
                  <a:pt x="2167692" y="769963"/>
                </a:lnTo>
                <a:lnTo>
                  <a:pt x="1733281" y="61358"/>
                </a:lnTo>
                <a:lnTo>
                  <a:pt x="303540" y="524354"/>
                </a:lnTo>
                <a:close/>
              </a:path>
            </a:pathLst>
          </a:custGeom>
          <a:solidFill>
            <a:srgbClr val="FE4E4C"/>
          </a:solidFill>
          <a:ln w="1295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4EEC43CF-8B99-4049-AC71-4CDFA446C5C5}"/>
              </a:ext>
            </a:extLst>
          </p:cNvPr>
          <p:cNvSpPr/>
          <p:nvPr/>
        </p:nvSpPr>
        <p:spPr>
          <a:xfrm>
            <a:off x="2" y="6112552"/>
            <a:ext cx="1608420" cy="745447"/>
          </a:xfrm>
          <a:custGeom>
            <a:avLst/>
            <a:gdLst>
              <a:gd name="connsiteX0" fmla="*/ 930327 w 2025683"/>
              <a:gd name="connsiteY0" fmla="*/ 0 h 938834"/>
              <a:gd name="connsiteX1" fmla="*/ 1124722 w 2025683"/>
              <a:gd name="connsiteY1" fmla="*/ 453968 h 938834"/>
              <a:gd name="connsiteX2" fmla="*/ 2025683 w 2025683"/>
              <a:gd name="connsiteY2" fmla="*/ 360418 h 938834"/>
              <a:gd name="connsiteX3" fmla="*/ 1966367 w 2025683"/>
              <a:gd name="connsiteY3" fmla="*/ 938834 h 938834"/>
              <a:gd name="connsiteX4" fmla="*/ 0 w 2025683"/>
              <a:gd name="connsiteY4" fmla="*/ 938834 h 938834"/>
              <a:gd name="connsiteX5" fmla="*/ 0 w 2025683"/>
              <a:gd name="connsiteY5" fmla="*/ 163257 h 93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25683" h="938834">
                <a:moveTo>
                  <a:pt x="930327" y="0"/>
                </a:moveTo>
                <a:lnTo>
                  <a:pt x="1124722" y="453968"/>
                </a:lnTo>
                <a:lnTo>
                  <a:pt x="2025683" y="360418"/>
                </a:lnTo>
                <a:lnTo>
                  <a:pt x="1966367" y="938834"/>
                </a:lnTo>
                <a:lnTo>
                  <a:pt x="0" y="938834"/>
                </a:lnTo>
                <a:lnTo>
                  <a:pt x="0" y="163257"/>
                </a:lnTo>
                <a:close/>
              </a:path>
            </a:pathLst>
          </a:custGeom>
          <a:solidFill>
            <a:srgbClr val="1601B6"/>
          </a:solidFill>
          <a:ln w="1495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20" name="그래픽 19">
            <a:extLst>
              <a:ext uri="{FF2B5EF4-FFF2-40B4-BE49-F238E27FC236}">
                <a16:creationId xmlns:a16="http://schemas.microsoft.com/office/drawing/2014/main" id="{AC8F67F0-0ECE-4E01-A3A7-B6D597F7823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66872" y="168617"/>
            <a:ext cx="750680" cy="750680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0F047F51-B8B4-4B0E-870D-7DCFDD65F2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67157" b="35871"/>
          <a:stretch/>
        </p:blipFill>
        <p:spPr>
          <a:xfrm>
            <a:off x="10902950" y="317952"/>
            <a:ext cx="503652" cy="452011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CAF1E651-B81E-47DB-8D37-B8D1A1D1E0B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73069" y="5971415"/>
            <a:ext cx="670706" cy="67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7090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E68BA40A-DF36-4D76-B1FB-A3A8F1F865BA}"/>
              </a:ext>
            </a:extLst>
          </p:cNvPr>
          <p:cNvSpPr/>
          <p:nvPr/>
        </p:nvSpPr>
        <p:spPr>
          <a:xfrm rot="5400000" flipH="1">
            <a:off x="958022" y="-958023"/>
            <a:ext cx="1130300" cy="3046345"/>
          </a:xfrm>
          <a:custGeom>
            <a:avLst/>
            <a:gdLst>
              <a:gd name="connsiteX0" fmla="*/ 2497847 w 2497847"/>
              <a:gd name="connsiteY0" fmla="*/ 0 h 6732110"/>
              <a:gd name="connsiteX1" fmla="*/ 2497847 w 2497847"/>
              <a:gd name="connsiteY1" fmla="*/ 6732110 h 6732110"/>
              <a:gd name="connsiteX2" fmla="*/ 0 w 2497847"/>
              <a:gd name="connsiteY2" fmla="*/ 6732110 h 6732110"/>
              <a:gd name="connsiteX3" fmla="*/ 166913 w 2497847"/>
              <a:gd name="connsiteY3" fmla="*/ 5339791 h 6732110"/>
              <a:gd name="connsiteX4" fmla="*/ 1838931 w 2497847"/>
              <a:gd name="connsiteY4" fmla="*/ 4638751 h 6732110"/>
              <a:gd name="connsiteX5" fmla="*/ 2189246 w 2497847"/>
              <a:gd name="connsiteY5" fmla="*/ 0 h 6732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97847" h="6732110">
                <a:moveTo>
                  <a:pt x="2497847" y="0"/>
                </a:moveTo>
                <a:lnTo>
                  <a:pt x="2497847" y="6732110"/>
                </a:lnTo>
                <a:lnTo>
                  <a:pt x="0" y="6732110"/>
                </a:lnTo>
                <a:lnTo>
                  <a:pt x="166913" y="5339791"/>
                </a:lnTo>
                <a:lnTo>
                  <a:pt x="1838931" y="4638751"/>
                </a:lnTo>
                <a:lnTo>
                  <a:pt x="2189246" y="0"/>
                </a:lnTo>
                <a:close/>
              </a:path>
            </a:pathLst>
          </a:custGeom>
          <a:solidFill>
            <a:srgbClr val="1601B6"/>
          </a:solidFill>
          <a:ln w="1731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3F730BA2-DB3B-4C85-B0A2-80CB4BD9006D}"/>
              </a:ext>
            </a:extLst>
          </p:cNvPr>
          <p:cNvSpPr/>
          <p:nvPr userDrawn="1"/>
        </p:nvSpPr>
        <p:spPr>
          <a:xfrm rot="5400000" flipV="1">
            <a:off x="10103679" y="4769678"/>
            <a:ext cx="1130300" cy="3046345"/>
          </a:xfrm>
          <a:custGeom>
            <a:avLst/>
            <a:gdLst>
              <a:gd name="connsiteX0" fmla="*/ 2497847 w 2497847"/>
              <a:gd name="connsiteY0" fmla="*/ 0 h 6732110"/>
              <a:gd name="connsiteX1" fmla="*/ 2497847 w 2497847"/>
              <a:gd name="connsiteY1" fmla="*/ 6732110 h 6732110"/>
              <a:gd name="connsiteX2" fmla="*/ 0 w 2497847"/>
              <a:gd name="connsiteY2" fmla="*/ 6732110 h 6732110"/>
              <a:gd name="connsiteX3" fmla="*/ 166913 w 2497847"/>
              <a:gd name="connsiteY3" fmla="*/ 5339791 h 6732110"/>
              <a:gd name="connsiteX4" fmla="*/ 1838931 w 2497847"/>
              <a:gd name="connsiteY4" fmla="*/ 4638751 h 6732110"/>
              <a:gd name="connsiteX5" fmla="*/ 2189246 w 2497847"/>
              <a:gd name="connsiteY5" fmla="*/ 0 h 6732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97847" h="6732110">
                <a:moveTo>
                  <a:pt x="2497847" y="0"/>
                </a:moveTo>
                <a:lnTo>
                  <a:pt x="2497847" y="6732110"/>
                </a:lnTo>
                <a:lnTo>
                  <a:pt x="0" y="6732110"/>
                </a:lnTo>
                <a:lnTo>
                  <a:pt x="166913" y="5339791"/>
                </a:lnTo>
                <a:lnTo>
                  <a:pt x="1838931" y="4638751"/>
                </a:lnTo>
                <a:lnTo>
                  <a:pt x="2189246" y="0"/>
                </a:lnTo>
                <a:close/>
              </a:path>
            </a:pathLst>
          </a:custGeom>
          <a:solidFill>
            <a:srgbClr val="FE4E4C"/>
          </a:solidFill>
          <a:ln w="1731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B53D0986-46CF-40BD-A2F4-70E2C27A938E}"/>
              </a:ext>
            </a:extLst>
          </p:cNvPr>
          <p:cNvSpPr/>
          <p:nvPr userDrawn="1"/>
        </p:nvSpPr>
        <p:spPr>
          <a:xfrm rot="5400000">
            <a:off x="11333904" y="5863525"/>
            <a:ext cx="72000" cy="947284"/>
          </a:xfrm>
          <a:prstGeom prst="rect">
            <a:avLst/>
          </a:prstGeom>
          <a:solidFill>
            <a:srgbClr val="1601B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7742DDAF-9033-4445-9421-969D7DDFE5DC}"/>
              </a:ext>
            </a:extLst>
          </p:cNvPr>
          <p:cNvSpPr/>
          <p:nvPr userDrawn="1"/>
        </p:nvSpPr>
        <p:spPr>
          <a:xfrm rot="5400000">
            <a:off x="10753633" y="6301166"/>
            <a:ext cx="72000" cy="72000"/>
          </a:xfrm>
          <a:prstGeom prst="rect">
            <a:avLst/>
          </a:prstGeom>
          <a:solidFill>
            <a:srgbClr val="1601B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122C863D-95DE-42E0-8FC1-4F0B27316611}"/>
              </a:ext>
            </a:extLst>
          </p:cNvPr>
          <p:cNvSpPr/>
          <p:nvPr userDrawn="1"/>
        </p:nvSpPr>
        <p:spPr>
          <a:xfrm rot="5400000">
            <a:off x="11333904" y="5725629"/>
            <a:ext cx="72000" cy="947284"/>
          </a:xfrm>
          <a:prstGeom prst="rect">
            <a:avLst/>
          </a:prstGeom>
          <a:solidFill>
            <a:srgbClr val="1601B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FF096B03-28DA-4E7A-BAAB-23B32F88FE6D}"/>
              </a:ext>
            </a:extLst>
          </p:cNvPr>
          <p:cNvSpPr/>
          <p:nvPr userDrawn="1"/>
        </p:nvSpPr>
        <p:spPr>
          <a:xfrm rot="5400000">
            <a:off x="10753633" y="6163270"/>
            <a:ext cx="72000" cy="72000"/>
          </a:xfrm>
          <a:prstGeom prst="rect">
            <a:avLst/>
          </a:prstGeom>
          <a:solidFill>
            <a:srgbClr val="1601B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BEC82B87-3BE9-438B-BECE-E749D895AA3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3562" y="428632"/>
            <a:ext cx="1542642" cy="27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8350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그래픽 36">
            <a:extLst>
              <a:ext uri="{FF2B5EF4-FFF2-40B4-BE49-F238E27FC236}">
                <a16:creationId xmlns:a16="http://schemas.microsoft.com/office/drawing/2014/main" id="{847CE46D-8576-49B4-8361-3E22FE72AB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4120" y="6068987"/>
            <a:ext cx="1533525" cy="704850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3ADB8B4B-1B63-42A2-9218-CA200FAE3964}"/>
              </a:ext>
            </a:extLst>
          </p:cNvPr>
          <p:cNvSpPr/>
          <p:nvPr userDrawn="1"/>
        </p:nvSpPr>
        <p:spPr>
          <a:xfrm flipH="1" flipV="1">
            <a:off x="0" y="6088037"/>
            <a:ext cx="2809460" cy="769963"/>
          </a:xfrm>
          <a:custGeom>
            <a:avLst/>
            <a:gdLst>
              <a:gd name="connsiteX0" fmla="*/ 0 w 2809460"/>
              <a:gd name="connsiteY0" fmla="*/ 0 h 769963"/>
              <a:gd name="connsiteX1" fmla="*/ 2809460 w 2809460"/>
              <a:gd name="connsiteY1" fmla="*/ 0 h 769963"/>
              <a:gd name="connsiteX2" fmla="*/ 2809460 w 2809460"/>
              <a:gd name="connsiteY2" fmla="*/ 508631 h 769963"/>
              <a:gd name="connsiteX3" fmla="*/ 2167692 w 2809460"/>
              <a:gd name="connsiteY3" fmla="*/ 769963 h 769963"/>
              <a:gd name="connsiteX4" fmla="*/ 1733281 w 2809460"/>
              <a:gd name="connsiteY4" fmla="*/ 61358 h 769963"/>
              <a:gd name="connsiteX5" fmla="*/ 303540 w 2809460"/>
              <a:gd name="connsiteY5" fmla="*/ 524354 h 769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09460" h="769963">
                <a:moveTo>
                  <a:pt x="0" y="0"/>
                </a:moveTo>
                <a:lnTo>
                  <a:pt x="2809460" y="0"/>
                </a:lnTo>
                <a:lnTo>
                  <a:pt x="2809460" y="508631"/>
                </a:lnTo>
                <a:lnTo>
                  <a:pt x="2167692" y="769963"/>
                </a:lnTo>
                <a:lnTo>
                  <a:pt x="1733281" y="61358"/>
                </a:lnTo>
                <a:lnTo>
                  <a:pt x="303540" y="524354"/>
                </a:lnTo>
                <a:close/>
              </a:path>
            </a:pathLst>
          </a:custGeom>
          <a:solidFill>
            <a:srgbClr val="FE4E4C"/>
          </a:solidFill>
          <a:ln w="1295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65087C13-64B3-4CD5-AE04-006953B0A039}"/>
              </a:ext>
            </a:extLst>
          </p:cNvPr>
          <p:cNvSpPr/>
          <p:nvPr userDrawn="1"/>
        </p:nvSpPr>
        <p:spPr>
          <a:xfrm flipH="1" flipV="1">
            <a:off x="9835405" y="-1"/>
            <a:ext cx="2356595" cy="1092200"/>
          </a:xfrm>
          <a:custGeom>
            <a:avLst/>
            <a:gdLst>
              <a:gd name="connsiteX0" fmla="*/ 930327 w 2025683"/>
              <a:gd name="connsiteY0" fmla="*/ 0 h 938834"/>
              <a:gd name="connsiteX1" fmla="*/ 1124722 w 2025683"/>
              <a:gd name="connsiteY1" fmla="*/ 453968 h 938834"/>
              <a:gd name="connsiteX2" fmla="*/ 2025683 w 2025683"/>
              <a:gd name="connsiteY2" fmla="*/ 360418 h 938834"/>
              <a:gd name="connsiteX3" fmla="*/ 1966367 w 2025683"/>
              <a:gd name="connsiteY3" fmla="*/ 938834 h 938834"/>
              <a:gd name="connsiteX4" fmla="*/ 0 w 2025683"/>
              <a:gd name="connsiteY4" fmla="*/ 938834 h 938834"/>
              <a:gd name="connsiteX5" fmla="*/ 0 w 2025683"/>
              <a:gd name="connsiteY5" fmla="*/ 163257 h 93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25683" h="938834">
                <a:moveTo>
                  <a:pt x="930327" y="0"/>
                </a:moveTo>
                <a:lnTo>
                  <a:pt x="1124722" y="453968"/>
                </a:lnTo>
                <a:lnTo>
                  <a:pt x="2025683" y="360418"/>
                </a:lnTo>
                <a:lnTo>
                  <a:pt x="1966367" y="938834"/>
                </a:lnTo>
                <a:lnTo>
                  <a:pt x="0" y="938834"/>
                </a:lnTo>
                <a:lnTo>
                  <a:pt x="0" y="163257"/>
                </a:lnTo>
                <a:close/>
              </a:path>
            </a:pathLst>
          </a:custGeom>
          <a:solidFill>
            <a:srgbClr val="1601B6"/>
          </a:solidFill>
          <a:ln w="1495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CC6971E4-955E-4E46-B9C3-261CEE620CA0}"/>
              </a:ext>
            </a:extLst>
          </p:cNvPr>
          <p:cNvGrpSpPr/>
          <p:nvPr userDrawn="1"/>
        </p:nvGrpSpPr>
        <p:grpSpPr>
          <a:xfrm>
            <a:off x="10227889" y="792100"/>
            <a:ext cx="1571625" cy="300099"/>
            <a:chOff x="10554643" y="3009407"/>
            <a:chExt cx="1571625" cy="300099"/>
          </a:xfrm>
        </p:grpSpPr>
        <p:pic>
          <p:nvPicPr>
            <p:cNvPr id="18" name="그래픽 17">
              <a:extLst>
                <a:ext uri="{FF2B5EF4-FFF2-40B4-BE49-F238E27FC236}">
                  <a16:creationId xmlns:a16="http://schemas.microsoft.com/office/drawing/2014/main" id="{97F612A0-DD43-453D-B255-E8461B5FB3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554643" y="3009407"/>
              <a:ext cx="1571625" cy="133350"/>
            </a:xfrm>
            <a:prstGeom prst="rect">
              <a:avLst/>
            </a:prstGeom>
          </p:spPr>
        </p:pic>
        <p:pic>
          <p:nvPicPr>
            <p:cNvPr id="25" name="그래픽 24">
              <a:extLst>
                <a:ext uri="{FF2B5EF4-FFF2-40B4-BE49-F238E27FC236}">
                  <a16:creationId xmlns:a16="http://schemas.microsoft.com/office/drawing/2014/main" id="{6F8246E0-71E3-4638-AC1E-F9845D466A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554643" y="3176156"/>
              <a:ext cx="1571625" cy="133350"/>
            </a:xfrm>
            <a:prstGeom prst="rect">
              <a:avLst/>
            </a:prstGeom>
          </p:spPr>
        </p:pic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68253901-574F-457B-8AB1-19367FA205A0}"/>
              </a:ext>
            </a:extLst>
          </p:cNvPr>
          <p:cNvGrpSpPr/>
          <p:nvPr userDrawn="1"/>
        </p:nvGrpSpPr>
        <p:grpSpPr>
          <a:xfrm>
            <a:off x="9524209" y="190890"/>
            <a:ext cx="608879" cy="122523"/>
            <a:chOff x="2881471" y="5879110"/>
            <a:chExt cx="1223597" cy="246221"/>
          </a:xfrm>
        </p:grpSpPr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741D48E7-B760-4A1D-A49E-2EA54ADDEE00}"/>
                </a:ext>
              </a:extLst>
            </p:cNvPr>
            <p:cNvSpPr/>
            <p:nvPr userDrawn="1"/>
          </p:nvSpPr>
          <p:spPr>
            <a:xfrm>
              <a:off x="2881471" y="5879110"/>
              <a:ext cx="246221" cy="246221"/>
            </a:xfrm>
            <a:prstGeom prst="rect">
              <a:avLst/>
            </a:prstGeom>
            <a:solidFill>
              <a:srgbClr val="FE4E4C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16E23781-A63F-4077-AA27-49609D6707EB}"/>
                </a:ext>
              </a:extLst>
            </p:cNvPr>
            <p:cNvSpPr/>
            <p:nvPr userDrawn="1"/>
          </p:nvSpPr>
          <p:spPr>
            <a:xfrm>
              <a:off x="3368865" y="5879110"/>
              <a:ext cx="246221" cy="246221"/>
            </a:xfrm>
            <a:prstGeom prst="rect">
              <a:avLst/>
            </a:prstGeom>
            <a:solidFill>
              <a:srgbClr val="FE4E4C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B4BE058A-DC68-44C7-99C1-F61D23917378}"/>
                </a:ext>
              </a:extLst>
            </p:cNvPr>
            <p:cNvSpPr/>
            <p:nvPr userDrawn="1"/>
          </p:nvSpPr>
          <p:spPr>
            <a:xfrm>
              <a:off x="3858847" y="5879110"/>
              <a:ext cx="246221" cy="246221"/>
            </a:xfrm>
            <a:prstGeom prst="rect">
              <a:avLst/>
            </a:prstGeom>
            <a:solidFill>
              <a:srgbClr val="FE4E4C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316AC057-4514-41AC-A35A-B7A4D117A269}"/>
              </a:ext>
            </a:extLst>
          </p:cNvPr>
          <p:cNvGrpSpPr/>
          <p:nvPr userDrawn="1"/>
        </p:nvGrpSpPr>
        <p:grpSpPr>
          <a:xfrm>
            <a:off x="2273312" y="6473018"/>
            <a:ext cx="536148" cy="184886"/>
            <a:chOff x="5633784" y="5914156"/>
            <a:chExt cx="1121191" cy="386632"/>
          </a:xfrm>
          <a:solidFill>
            <a:srgbClr val="1601B6"/>
          </a:solidFill>
        </p:grpSpPr>
        <p:sp>
          <p:nvSpPr>
            <p:cNvPr id="33" name="이등변 삼각형 32">
              <a:extLst>
                <a:ext uri="{FF2B5EF4-FFF2-40B4-BE49-F238E27FC236}">
                  <a16:creationId xmlns:a16="http://schemas.microsoft.com/office/drawing/2014/main" id="{847B14BE-0946-4FD6-B5F1-B92BAEF4002C}"/>
                </a:ext>
              </a:extLst>
            </p:cNvPr>
            <p:cNvSpPr/>
            <p:nvPr userDrawn="1"/>
          </p:nvSpPr>
          <p:spPr>
            <a:xfrm rot="5400000">
              <a:off x="6395007" y="5940820"/>
              <a:ext cx="386632" cy="333304"/>
            </a:xfrm>
            <a:prstGeom prst="triangl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4" name="이등변 삼각형 33">
              <a:extLst>
                <a:ext uri="{FF2B5EF4-FFF2-40B4-BE49-F238E27FC236}">
                  <a16:creationId xmlns:a16="http://schemas.microsoft.com/office/drawing/2014/main" id="{BF3954E9-0FF6-4D47-B7E2-E2F9BBF2B704}"/>
                </a:ext>
              </a:extLst>
            </p:cNvPr>
            <p:cNvSpPr/>
            <p:nvPr userDrawn="1"/>
          </p:nvSpPr>
          <p:spPr>
            <a:xfrm rot="5400000">
              <a:off x="6001064" y="5940820"/>
              <a:ext cx="386632" cy="333304"/>
            </a:xfrm>
            <a:prstGeom prst="triangl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5" name="이등변 삼각형 34">
              <a:extLst>
                <a:ext uri="{FF2B5EF4-FFF2-40B4-BE49-F238E27FC236}">
                  <a16:creationId xmlns:a16="http://schemas.microsoft.com/office/drawing/2014/main" id="{0C636599-1B1E-4978-9A51-F1D6F6D2617B}"/>
                </a:ext>
              </a:extLst>
            </p:cNvPr>
            <p:cNvSpPr/>
            <p:nvPr userDrawn="1"/>
          </p:nvSpPr>
          <p:spPr>
            <a:xfrm rot="5400000">
              <a:off x="5607120" y="5940820"/>
              <a:ext cx="386632" cy="333304"/>
            </a:xfrm>
            <a:prstGeom prst="triangl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42773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36A0B53E-0AE3-4619-B52B-E1F71C1E12FA}"/>
              </a:ext>
            </a:extLst>
          </p:cNvPr>
          <p:cNvSpPr/>
          <p:nvPr userDrawn="1"/>
        </p:nvSpPr>
        <p:spPr>
          <a:xfrm rot="5400000" flipH="1">
            <a:off x="958022" y="-958023"/>
            <a:ext cx="1130300" cy="3046345"/>
          </a:xfrm>
          <a:custGeom>
            <a:avLst/>
            <a:gdLst>
              <a:gd name="connsiteX0" fmla="*/ 2497847 w 2497847"/>
              <a:gd name="connsiteY0" fmla="*/ 0 h 6732110"/>
              <a:gd name="connsiteX1" fmla="*/ 2497847 w 2497847"/>
              <a:gd name="connsiteY1" fmla="*/ 6732110 h 6732110"/>
              <a:gd name="connsiteX2" fmla="*/ 0 w 2497847"/>
              <a:gd name="connsiteY2" fmla="*/ 6732110 h 6732110"/>
              <a:gd name="connsiteX3" fmla="*/ 166913 w 2497847"/>
              <a:gd name="connsiteY3" fmla="*/ 5339791 h 6732110"/>
              <a:gd name="connsiteX4" fmla="*/ 1838931 w 2497847"/>
              <a:gd name="connsiteY4" fmla="*/ 4638751 h 6732110"/>
              <a:gd name="connsiteX5" fmla="*/ 2189246 w 2497847"/>
              <a:gd name="connsiteY5" fmla="*/ 0 h 6732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97847" h="6732110">
                <a:moveTo>
                  <a:pt x="2497847" y="0"/>
                </a:moveTo>
                <a:lnTo>
                  <a:pt x="2497847" y="6732110"/>
                </a:lnTo>
                <a:lnTo>
                  <a:pt x="0" y="6732110"/>
                </a:lnTo>
                <a:lnTo>
                  <a:pt x="166913" y="5339791"/>
                </a:lnTo>
                <a:lnTo>
                  <a:pt x="1838931" y="4638751"/>
                </a:lnTo>
                <a:lnTo>
                  <a:pt x="2189246" y="0"/>
                </a:lnTo>
                <a:close/>
              </a:path>
            </a:pathLst>
          </a:custGeom>
          <a:solidFill>
            <a:srgbClr val="1601B6"/>
          </a:solidFill>
          <a:ln w="1731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B1CD1364-A5B8-4AC7-B14D-4062D818C12C}"/>
              </a:ext>
            </a:extLst>
          </p:cNvPr>
          <p:cNvSpPr/>
          <p:nvPr userDrawn="1"/>
        </p:nvSpPr>
        <p:spPr>
          <a:xfrm rot="16200000">
            <a:off x="10103679" y="-958023"/>
            <a:ext cx="1130300" cy="3046345"/>
          </a:xfrm>
          <a:custGeom>
            <a:avLst/>
            <a:gdLst>
              <a:gd name="connsiteX0" fmla="*/ 2497847 w 2497847"/>
              <a:gd name="connsiteY0" fmla="*/ 0 h 6732110"/>
              <a:gd name="connsiteX1" fmla="*/ 2497847 w 2497847"/>
              <a:gd name="connsiteY1" fmla="*/ 6732110 h 6732110"/>
              <a:gd name="connsiteX2" fmla="*/ 0 w 2497847"/>
              <a:gd name="connsiteY2" fmla="*/ 6732110 h 6732110"/>
              <a:gd name="connsiteX3" fmla="*/ 166913 w 2497847"/>
              <a:gd name="connsiteY3" fmla="*/ 5339791 h 6732110"/>
              <a:gd name="connsiteX4" fmla="*/ 1838931 w 2497847"/>
              <a:gd name="connsiteY4" fmla="*/ 4638751 h 6732110"/>
              <a:gd name="connsiteX5" fmla="*/ 2189246 w 2497847"/>
              <a:gd name="connsiteY5" fmla="*/ 0 h 6732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97847" h="6732110">
                <a:moveTo>
                  <a:pt x="2497847" y="0"/>
                </a:moveTo>
                <a:lnTo>
                  <a:pt x="2497847" y="6732110"/>
                </a:lnTo>
                <a:lnTo>
                  <a:pt x="0" y="6732110"/>
                </a:lnTo>
                <a:lnTo>
                  <a:pt x="166913" y="5339791"/>
                </a:lnTo>
                <a:lnTo>
                  <a:pt x="1838931" y="4638751"/>
                </a:lnTo>
                <a:lnTo>
                  <a:pt x="2189246" y="0"/>
                </a:lnTo>
                <a:close/>
              </a:path>
            </a:pathLst>
          </a:custGeom>
          <a:solidFill>
            <a:srgbClr val="FE4E4C"/>
          </a:solidFill>
          <a:ln w="1731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DF45A5AD-9CD1-43DC-8E4A-A3D0C2377A7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209942" y="145838"/>
            <a:ext cx="484287" cy="484287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B46BE688-721F-4A59-98F3-7D4EA1BDDEF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4568" y="282469"/>
            <a:ext cx="847831" cy="847831"/>
          </a:xfrm>
          <a:prstGeom prst="rect">
            <a:avLst/>
          </a:prstGeom>
        </p:spPr>
      </p:pic>
      <p:grpSp>
        <p:nvGrpSpPr>
          <p:cNvPr id="16" name="그룹 15">
            <a:extLst>
              <a:ext uri="{FF2B5EF4-FFF2-40B4-BE49-F238E27FC236}">
                <a16:creationId xmlns:a16="http://schemas.microsoft.com/office/drawing/2014/main" id="{A26170BF-F599-454C-82CB-0C490033D6B3}"/>
              </a:ext>
            </a:extLst>
          </p:cNvPr>
          <p:cNvGrpSpPr/>
          <p:nvPr userDrawn="1"/>
        </p:nvGrpSpPr>
        <p:grpSpPr>
          <a:xfrm rot="5400000">
            <a:off x="11264457" y="232083"/>
            <a:ext cx="124234" cy="948603"/>
            <a:chOff x="5932154" y="1978878"/>
            <a:chExt cx="207270" cy="1582628"/>
          </a:xfrm>
          <a:solidFill>
            <a:srgbClr val="1601B6"/>
          </a:solidFill>
        </p:grpSpPr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66FBF85B-ACE7-4569-A2B3-702CED1E0499}"/>
                </a:ext>
              </a:extLst>
            </p:cNvPr>
            <p:cNvSpPr/>
            <p:nvPr userDrawn="1"/>
          </p:nvSpPr>
          <p:spPr>
            <a:xfrm>
              <a:off x="6067424" y="1978878"/>
              <a:ext cx="72000" cy="12600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F788DF72-CC7F-4AC2-80DA-BC0C9D25C819}"/>
                </a:ext>
              </a:extLst>
            </p:cNvPr>
            <p:cNvSpPr/>
            <p:nvPr userDrawn="1"/>
          </p:nvSpPr>
          <p:spPr>
            <a:xfrm>
              <a:off x="6067424" y="3309506"/>
              <a:ext cx="72000" cy="2520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9D8EAF03-953B-4A93-B285-05BD93955183}"/>
                </a:ext>
              </a:extLst>
            </p:cNvPr>
            <p:cNvSpPr/>
            <p:nvPr userDrawn="1"/>
          </p:nvSpPr>
          <p:spPr>
            <a:xfrm>
              <a:off x="5932154" y="1978878"/>
              <a:ext cx="72000" cy="12600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10792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BA437CE4-5685-4837-9C89-B25BFDAD03C2}"/>
              </a:ext>
            </a:extLst>
          </p:cNvPr>
          <p:cNvSpPr/>
          <p:nvPr userDrawn="1"/>
        </p:nvSpPr>
        <p:spPr>
          <a:xfrm flipH="1" flipV="1">
            <a:off x="0" y="6088037"/>
            <a:ext cx="2809460" cy="769963"/>
          </a:xfrm>
          <a:custGeom>
            <a:avLst/>
            <a:gdLst>
              <a:gd name="connsiteX0" fmla="*/ 0 w 2809460"/>
              <a:gd name="connsiteY0" fmla="*/ 0 h 769963"/>
              <a:gd name="connsiteX1" fmla="*/ 2809460 w 2809460"/>
              <a:gd name="connsiteY1" fmla="*/ 0 h 769963"/>
              <a:gd name="connsiteX2" fmla="*/ 2809460 w 2809460"/>
              <a:gd name="connsiteY2" fmla="*/ 508631 h 769963"/>
              <a:gd name="connsiteX3" fmla="*/ 2167692 w 2809460"/>
              <a:gd name="connsiteY3" fmla="*/ 769963 h 769963"/>
              <a:gd name="connsiteX4" fmla="*/ 1733281 w 2809460"/>
              <a:gd name="connsiteY4" fmla="*/ 61358 h 769963"/>
              <a:gd name="connsiteX5" fmla="*/ 303540 w 2809460"/>
              <a:gd name="connsiteY5" fmla="*/ 524354 h 769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09460" h="769963">
                <a:moveTo>
                  <a:pt x="0" y="0"/>
                </a:moveTo>
                <a:lnTo>
                  <a:pt x="2809460" y="0"/>
                </a:lnTo>
                <a:lnTo>
                  <a:pt x="2809460" y="508631"/>
                </a:lnTo>
                <a:lnTo>
                  <a:pt x="2167692" y="769963"/>
                </a:lnTo>
                <a:lnTo>
                  <a:pt x="1733281" y="61358"/>
                </a:lnTo>
                <a:lnTo>
                  <a:pt x="303540" y="524354"/>
                </a:lnTo>
                <a:close/>
              </a:path>
            </a:pathLst>
          </a:custGeom>
          <a:solidFill>
            <a:srgbClr val="FE4E4C"/>
          </a:solidFill>
          <a:ln w="1295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430BA2AC-04A1-4B37-9EEB-0CF5439FFEF1}"/>
              </a:ext>
            </a:extLst>
          </p:cNvPr>
          <p:cNvSpPr/>
          <p:nvPr userDrawn="1"/>
        </p:nvSpPr>
        <p:spPr>
          <a:xfrm flipV="1">
            <a:off x="9382540" y="6088037"/>
            <a:ext cx="2809460" cy="769963"/>
          </a:xfrm>
          <a:custGeom>
            <a:avLst/>
            <a:gdLst>
              <a:gd name="connsiteX0" fmla="*/ 0 w 2809460"/>
              <a:gd name="connsiteY0" fmla="*/ 0 h 769963"/>
              <a:gd name="connsiteX1" fmla="*/ 2809460 w 2809460"/>
              <a:gd name="connsiteY1" fmla="*/ 0 h 769963"/>
              <a:gd name="connsiteX2" fmla="*/ 2809460 w 2809460"/>
              <a:gd name="connsiteY2" fmla="*/ 508631 h 769963"/>
              <a:gd name="connsiteX3" fmla="*/ 2167692 w 2809460"/>
              <a:gd name="connsiteY3" fmla="*/ 769963 h 769963"/>
              <a:gd name="connsiteX4" fmla="*/ 1733281 w 2809460"/>
              <a:gd name="connsiteY4" fmla="*/ 61358 h 769963"/>
              <a:gd name="connsiteX5" fmla="*/ 303540 w 2809460"/>
              <a:gd name="connsiteY5" fmla="*/ 524354 h 769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09460" h="769963">
                <a:moveTo>
                  <a:pt x="0" y="0"/>
                </a:moveTo>
                <a:lnTo>
                  <a:pt x="2809460" y="0"/>
                </a:lnTo>
                <a:lnTo>
                  <a:pt x="2809460" y="508631"/>
                </a:lnTo>
                <a:lnTo>
                  <a:pt x="2167692" y="769963"/>
                </a:lnTo>
                <a:lnTo>
                  <a:pt x="1733281" y="61358"/>
                </a:lnTo>
                <a:lnTo>
                  <a:pt x="303540" y="524354"/>
                </a:lnTo>
                <a:close/>
              </a:path>
            </a:pathLst>
          </a:custGeom>
          <a:solidFill>
            <a:srgbClr val="1601B6"/>
          </a:solidFill>
          <a:ln w="1295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F017D18C-EDBF-4012-A02A-502836F0C3DC}"/>
              </a:ext>
            </a:extLst>
          </p:cNvPr>
          <p:cNvGrpSpPr/>
          <p:nvPr userDrawn="1"/>
        </p:nvGrpSpPr>
        <p:grpSpPr>
          <a:xfrm>
            <a:off x="10320340" y="6111657"/>
            <a:ext cx="1571625" cy="300099"/>
            <a:chOff x="10554643" y="3009407"/>
            <a:chExt cx="1571625" cy="300099"/>
          </a:xfrm>
        </p:grpSpPr>
        <p:pic>
          <p:nvPicPr>
            <p:cNvPr id="9" name="그래픽 8">
              <a:extLst>
                <a:ext uri="{FF2B5EF4-FFF2-40B4-BE49-F238E27FC236}">
                  <a16:creationId xmlns:a16="http://schemas.microsoft.com/office/drawing/2014/main" id="{3D181C6B-9A8B-4985-A46B-A6ECB3D1B6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554643" y="3009407"/>
              <a:ext cx="1571625" cy="133350"/>
            </a:xfrm>
            <a:prstGeom prst="rect">
              <a:avLst/>
            </a:prstGeom>
          </p:spPr>
        </p:pic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6F563CB8-8B3B-495C-8339-255C786446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554643" y="3176156"/>
              <a:ext cx="1571625" cy="133350"/>
            </a:xfrm>
            <a:prstGeom prst="rect">
              <a:avLst/>
            </a:prstGeom>
          </p:spPr>
        </p:pic>
      </p:grpSp>
      <p:pic>
        <p:nvPicPr>
          <p:cNvPr id="11" name="그래픽 10">
            <a:extLst>
              <a:ext uri="{FF2B5EF4-FFF2-40B4-BE49-F238E27FC236}">
                <a16:creationId xmlns:a16="http://schemas.microsoft.com/office/drawing/2014/main" id="{9401372D-6ADB-41F7-86E7-F7BCFCA482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13219" y="6411756"/>
            <a:ext cx="1542642" cy="273034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86E9056C-8A1C-4AAB-B13F-FC9866E2060D}"/>
              </a:ext>
            </a:extLst>
          </p:cNvPr>
          <p:cNvGrpSpPr/>
          <p:nvPr userDrawn="1"/>
        </p:nvGrpSpPr>
        <p:grpSpPr>
          <a:xfrm>
            <a:off x="9103831" y="6527483"/>
            <a:ext cx="557417" cy="246221"/>
            <a:chOff x="7378700" y="252152"/>
            <a:chExt cx="557417" cy="246221"/>
          </a:xfrm>
        </p:grpSpPr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D0CCE1C6-9052-4D81-873F-544228E5D93A}"/>
                </a:ext>
              </a:extLst>
            </p:cNvPr>
            <p:cNvSpPr/>
            <p:nvPr userDrawn="1"/>
          </p:nvSpPr>
          <p:spPr>
            <a:xfrm>
              <a:off x="7378700" y="252152"/>
              <a:ext cx="246221" cy="246221"/>
            </a:xfrm>
            <a:prstGeom prst="rect">
              <a:avLst/>
            </a:prstGeom>
            <a:solidFill>
              <a:srgbClr val="FE4E4C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3" name="액자 12">
              <a:extLst>
                <a:ext uri="{FF2B5EF4-FFF2-40B4-BE49-F238E27FC236}">
                  <a16:creationId xmlns:a16="http://schemas.microsoft.com/office/drawing/2014/main" id="{89DC50F0-26D5-47D2-AE6C-0408F8667232}"/>
                </a:ext>
              </a:extLst>
            </p:cNvPr>
            <p:cNvSpPr/>
            <p:nvPr userDrawn="1"/>
          </p:nvSpPr>
          <p:spPr>
            <a:xfrm>
              <a:off x="7689896" y="252152"/>
              <a:ext cx="246221" cy="246221"/>
            </a:xfrm>
            <a:prstGeom prst="frame">
              <a:avLst/>
            </a:prstGeom>
            <a:solidFill>
              <a:srgbClr val="FE4E4C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163B76DF-4347-41FA-9C1E-A7FF71942827}"/>
              </a:ext>
            </a:extLst>
          </p:cNvPr>
          <p:cNvGrpSpPr/>
          <p:nvPr userDrawn="1"/>
        </p:nvGrpSpPr>
        <p:grpSpPr>
          <a:xfrm>
            <a:off x="599491" y="6350495"/>
            <a:ext cx="608879" cy="122523"/>
            <a:chOff x="2881471" y="5879110"/>
            <a:chExt cx="1223597" cy="246221"/>
          </a:xfrm>
          <a:solidFill>
            <a:srgbClr val="1601B6"/>
          </a:solidFill>
        </p:grpSpPr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428ABAC8-7722-4A50-BCC5-707668FA9D9B}"/>
                </a:ext>
              </a:extLst>
            </p:cNvPr>
            <p:cNvSpPr/>
            <p:nvPr userDrawn="1"/>
          </p:nvSpPr>
          <p:spPr>
            <a:xfrm>
              <a:off x="2881471" y="5879110"/>
              <a:ext cx="246221" cy="246221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ACCA5785-7720-477C-A547-7F002554FB40}"/>
                </a:ext>
              </a:extLst>
            </p:cNvPr>
            <p:cNvSpPr/>
            <p:nvPr userDrawn="1"/>
          </p:nvSpPr>
          <p:spPr>
            <a:xfrm>
              <a:off x="3368865" y="5879110"/>
              <a:ext cx="246221" cy="246221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07477107-D121-4D47-9919-8925D12415CF}"/>
                </a:ext>
              </a:extLst>
            </p:cNvPr>
            <p:cNvSpPr/>
            <p:nvPr userDrawn="1"/>
          </p:nvSpPr>
          <p:spPr>
            <a:xfrm>
              <a:off x="3858847" y="5879110"/>
              <a:ext cx="246221" cy="246221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3908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0663EB93-A8C9-4877-BE67-4A8605981C4F}"/>
              </a:ext>
            </a:extLst>
          </p:cNvPr>
          <p:cNvSpPr/>
          <p:nvPr userDrawn="1"/>
        </p:nvSpPr>
        <p:spPr>
          <a:xfrm flipH="1" flipV="1">
            <a:off x="9835405" y="-1"/>
            <a:ext cx="2356595" cy="1092200"/>
          </a:xfrm>
          <a:custGeom>
            <a:avLst/>
            <a:gdLst>
              <a:gd name="connsiteX0" fmla="*/ 930327 w 2025683"/>
              <a:gd name="connsiteY0" fmla="*/ 0 h 938834"/>
              <a:gd name="connsiteX1" fmla="*/ 1124722 w 2025683"/>
              <a:gd name="connsiteY1" fmla="*/ 453968 h 938834"/>
              <a:gd name="connsiteX2" fmla="*/ 2025683 w 2025683"/>
              <a:gd name="connsiteY2" fmla="*/ 360418 h 938834"/>
              <a:gd name="connsiteX3" fmla="*/ 1966367 w 2025683"/>
              <a:gd name="connsiteY3" fmla="*/ 938834 h 938834"/>
              <a:gd name="connsiteX4" fmla="*/ 0 w 2025683"/>
              <a:gd name="connsiteY4" fmla="*/ 938834 h 938834"/>
              <a:gd name="connsiteX5" fmla="*/ 0 w 2025683"/>
              <a:gd name="connsiteY5" fmla="*/ 163257 h 93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25683" h="938834">
                <a:moveTo>
                  <a:pt x="930327" y="0"/>
                </a:moveTo>
                <a:lnTo>
                  <a:pt x="1124722" y="453968"/>
                </a:lnTo>
                <a:lnTo>
                  <a:pt x="2025683" y="360418"/>
                </a:lnTo>
                <a:lnTo>
                  <a:pt x="1966367" y="938834"/>
                </a:lnTo>
                <a:lnTo>
                  <a:pt x="0" y="938834"/>
                </a:lnTo>
                <a:lnTo>
                  <a:pt x="0" y="163257"/>
                </a:lnTo>
                <a:close/>
              </a:path>
            </a:pathLst>
          </a:custGeom>
          <a:solidFill>
            <a:srgbClr val="1601B6"/>
          </a:solidFill>
          <a:ln w="1495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5268A217-5B72-4E8A-B568-08179C22FC92}"/>
              </a:ext>
            </a:extLst>
          </p:cNvPr>
          <p:cNvSpPr/>
          <p:nvPr userDrawn="1"/>
        </p:nvSpPr>
        <p:spPr>
          <a:xfrm>
            <a:off x="0" y="5765800"/>
            <a:ext cx="2356595" cy="1092200"/>
          </a:xfrm>
          <a:custGeom>
            <a:avLst/>
            <a:gdLst>
              <a:gd name="connsiteX0" fmla="*/ 930327 w 2025683"/>
              <a:gd name="connsiteY0" fmla="*/ 0 h 938834"/>
              <a:gd name="connsiteX1" fmla="*/ 1124722 w 2025683"/>
              <a:gd name="connsiteY1" fmla="*/ 453968 h 938834"/>
              <a:gd name="connsiteX2" fmla="*/ 2025683 w 2025683"/>
              <a:gd name="connsiteY2" fmla="*/ 360418 h 938834"/>
              <a:gd name="connsiteX3" fmla="*/ 1966367 w 2025683"/>
              <a:gd name="connsiteY3" fmla="*/ 938834 h 938834"/>
              <a:gd name="connsiteX4" fmla="*/ 0 w 2025683"/>
              <a:gd name="connsiteY4" fmla="*/ 938834 h 938834"/>
              <a:gd name="connsiteX5" fmla="*/ 0 w 2025683"/>
              <a:gd name="connsiteY5" fmla="*/ 163257 h 93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25683" h="938834">
                <a:moveTo>
                  <a:pt x="930327" y="0"/>
                </a:moveTo>
                <a:lnTo>
                  <a:pt x="1124722" y="453968"/>
                </a:lnTo>
                <a:lnTo>
                  <a:pt x="2025683" y="360418"/>
                </a:lnTo>
                <a:lnTo>
                  <a:pt x="1966367" y="938834"/>
                </a:lnTo>
                <a:lnTo>
                  <a:pt x="0" y="938834"/>
                </a:lnTo>
                <a:lnTo>
                  <a:pt x="0" y="163257"/>
                </a:lnTo>
                <a:close/>
              </a:path>
            </a:pathLst>
          </a:custGeom>
          <a:solidFill>
            <a:srgbClr val="FE4E4C"/>
          </a:solidFill>
          <a:ln w="1495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E4B6D300-6429-4ADF-9D86-C72B9047F23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19197" y="5870282"/>
            <a:ext cx="750680" cy="75068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5651B8CE-86F1-4CBB-9417-A131239B6F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67157" b="35871"/>
          <a:stretch/>
        </p:blipFill>
        <p:spPr>
          <a:xfrm>
            <a:off x="196175" y="6245622"/>
            <a:ext cx="503652" cy="452011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57D3FB44-EED5-44E7-94CD-E44BB1351D0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467194" y="421493"/>
            <a:ext cx="670706" cy="67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8184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래픽 11">
            <a:extLst>
              <a:ext uri="{FF2B5EF4-FFF2-40B4-BE49-F238E27FC236}">
                <a16:creationId xmlns:a16="http://schemas.microsoft.com/office/drawing/2014/main" id="{590BF1F2-0C2C-48B8-9094-88BCBEC17A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8548" y="5548306"/>
            <a:ext cx="1533525" cy="704850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71EEA796-1DF6-4D3C-AF66-2E552F290F0C}"/>
              </a:ext>
            </a:extLst>
          </p:cNvPr>
          <p:cNvSpPr/>
          <p:nvPr userDrawn="1"/>
        </p:nvSpPr>
        <p:spPr>
          <a:xfrm>
            <a:off x="9411597" y="0"/>
            <a:ext cx="2780403" cy="762000"/>
          </a:xfrm>
          <a:custGeom>
            <a:avLst/>
            <a:gdLst>
              <a:gd name="connsiteX0" fmla="*/ 0 w 2809460"/>
              <a:gd name="connsiteY0" fmla="*/ 0 h 769963"/>
              <a:gd name="connsiteX1" fmla="*/ 2809460 w 2809460"/>
              <a:gd name="connsiteY1" fmla="*/ 0 h 769963"/>
              <a:gd name="connsiteX2" fmla="*/ 2809460 w 2809460"/>
              <a:gd name="connsiteY2" fmla="*/ 508631 h 769963"/>
              <a:gd name="connsiteX3" fmla="*/ 2167692 w 2809460"/>
              <a:gd name="connsiteY3" fmla="*/ 769963 h 769963"/>
              <a:gd name="connsiteX4" fmla="*/ 1733281 w 2809460"/>
              <a:gd name="connsiteY4" fmla="*/ 61358 h 769963"/>
              <a:gd name="connsiteX5" fmla="*/ 303540 w 2809460"/>
              <a:gd name="connsiteY5" fmla="*/ 524354 h 769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09460" h="769963">
                <a:moveTo>
                  <a:pt x="0" y="0"/>
                </a:moveTo>
                <a:lnTo>
                  <a:pt x="2809460" y="0"/>
                </a:lnTo>
                <a:lnTo>
                  <a:pt x="2809460" y="508631"/>
                </a:lnTo>
                <a:lnTo>
                  <a:pt x="2167692" y="769963"/>
                </a:lnTo>
                <a:lnTo>
                  <a:pt x="1733281" y="61358"/>
                </a:lnTo>
                <a:lnTo>
                  <a:pt x="303540" y="524354"/>
                </a:lnTo>
                <a:close/>
              </a:path>
            </a:pathLst>
          </a:custGeom>
          <a:solidFill>
            <a:srgbClr val="1601B6"/>
          </a:solidFill>
          <a:ln w="1295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0196BA85-6493-46B4-833E-6CDC1AC3C487}"/>
              </a:ext>
            </a:extLst>
          </p:cNvPr>
          <p:cNvSpPr/>
          <p:nvPr userDrawn="1"/>
        </p:nvSpPr>
        <p:spPr>
          <a:xfrm>
            <a:off x="2" y="5810290"/>
            <a:ext cx="2260598" cy="1047709"/>
          </a:xfrm>
          <a:custGeom>
            <a:avLst/>
            <a:gdLst>
              <a:gd name="connsiteX0" fmla="*/ 930327 w 2025683"/>
              <a:gd name="connsiteY0" fmla="*/ 0 h 938834"/>
              <a:gd name="connsiteX1" fmla="*/ 1124722 w 2025683"/>
              <a:gd name="connsiteY1" fmla="*/ 453968 h 938834"/>
              <a:gd name="connsiteX2" fmla="*/ 2025683 w 2025683"/>
              <a:gd name="connsiteY2" fmla="*/ 360418 h 938834"/>
              <a:gd name="connsiteX3" fmla="*/ 1966367 w 2025683"/>
              <a:gd name="connsiteY3" fmla="*/ 938834 h 938834"/>
              <a:gd name="connsiteX4" fmla="*/ 0 w 2025683"/>
              <a:gd name="connsiteY4" fmla="*/ 938834 h 938834"/>
              <a:gd name="connsiteX5" fmla="*/ 0 w 2025683"/>
              <a:gd name="connsiteY5" fmla="*/ 163257 h 93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25683" h="938834">
                <a:moveTo>
                  <a:pt x="930327" y="0"/>
                </a:moveTo>
                <a:lnTo>
                  <a:pt x="1124722" y="453968"/>
                </a:lnTo>
                <a:lnTo>
                  <a:pt x="2025683" y="360418"/>
                </a:lnTo>
                <a:lnTo>
                  <a:pt x="1966367" y="938834"/>
                </a:lnTo>
                <a:lnTo>
                  <a:pt x="0" y="938834"/>
                </a:lnTo>
                <a:lnTo>
                  <a:pt x="0" y="163257"/>
                </a:lnTo>
                <a:close/>
              </a:path>
            </a:pathLst>
          </a:custGeom>
          <a:solidFill>
            <a:srgbClr val="1601B6"/>
          </a:solidFill>
          <a:ln w="1495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4EF4900B-EE5B-4663-8471-7650061C974F}"/>
              </a:ext>
            </a:extLst>
          </p:cNvPr>
          <p:cNvSpPr/>
          <p:nvPr userDrawn="1"/>
        </p:nvSpPr>
        <p:spPr>
          <a:xfrm rot="5400000" flipH="1">
            <a:off x="1101992" y="-1101995"/>
            <a:ext cx="1300162" cy="3504150"/>
          </a:xfrm>
          <a:custGeom>
            <a:avLst/>
            <a:gdLst>
              <a:gd name="connsiteX0" fmla="*/ 2497847 w 2497847"/>
              <a:gd name="connsiteY0" fmla="*/ 0 h 6732110"/>
              <a:gd name="connsiteX1" fmla="*/ 2497847 w 2497847"/>
              <a:gd name="connsiteY1" fmla="*/ 6732110 h 6732110"/>
              <a:gd name="connsiteX2" fmla="*/ 0 w 2497847"/>
              <a:gd name="connsiteY2" fmla="*/ 6732110 h 6732110"/>
              <a:gd name="connsiteX3" fmla="*/ 166913 w 2497847"/>
              <a:gd name="connsiteY3" fmla="*/ 5339791 h 6732110"/>
              <a:gd name="connsiteX4" fmla="*/ 1838931 w 2497847"/>
              <a:gd name="connsiteY4" fmla="*/ 4638751 h 6732110"/>
              <a:gd name="connsiteX5" fmla="*/ 2189246 w 2497847"/>
              <a:gd name="connsiteY5" fmla="*/ 0 h 6732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97847" h="6732110">
                <a:moveTo>
                  <a:pt x="2497847" y="0"/>
                </a:moveTo>
                <a:lnTo>
                  <a:pt x="2497847" y="6732110"/>
                </a:lnTo>
                <a:lnTo>
                  <a:pt x="0" y="6732110"/>
                </a:lnTo>
                <a:lnTo>
                  <a:pt x="166913" y="5339791"/>
                </a:lnTo>
                <a:lnTo>
                  <a:pt x="1838931" y="4638751"/>
                </a:lnTo>
                <a:lnTo>
                  <a:pt x="2189246" y="0"/>
                </a:lnTo>
                <a:close/>
              </a:path>
            </a:pathLst>
          </a:custGeom>
          <a:solidFill>
            <a:srgbClr val="FE4E4C"/>
          </a:solidFill>
          <a:ln w="1731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188F3CA7-F45E-46D3-B799-B5F3D2D21E97}"/>
              </a:ext>
            </a:extLst>
          </p:cNvPr>
          <p:cNvSpPr/>
          <p:nvPr userDrawn="1"/>
        </p:nvSpPr>
        <p:spPr>
          <a:xfrm rot="5400000" flipV="1">
            <a:off x="10259256" y="4925253"/>
            <a:ext cx="1046096" cy="2819400"/>
          </a:xfrm>
          <a:custGeom>
            <a:avLst/>
            <a:gdLst>
              <a:gd name="connsiteX0" fmla="*/ 2497847 w 2497847"/>
              <a:gd name="connsiteY0" fmla="*/ 0 h 6732110"/>
              <a:gd name="connsiteX1" fmla="*/ 2497847 w 2497847"/>
              <a:gd name="connsiteY1" fmla="*/ 6732110 h 6732110"/>
              <a:gd name="connsiteX2" fmla="*/ 0 w 2497847"/>
              <a:gd name="connsiteY2" fmla="*/ 6732110 h 6732110"/>
              <a:gd name="connsiteX3" fmla="*/ 166913 w 2497847"/>
              <a:gd name="connsiteY3" fmla="*/ 5339791 h 6732110"/>
              <a:gd name="connsiteX4" fmla="*/ 1838931 w 2497847"/>
              <a:gd name="connsiteY4" fmla="*/ 4638751 h 6732110"/>
              <a:gd name="connsiteX5" fmla="*/ 2189246 w 2497847"/>
              <a:gd name="connsiteY5" fmla="*/ 0 h 6732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97847" h="6732110">
                <a:moveTo>
                  <a:pt x="2497847" y="0"/>
                </a:moveTo>
                <a:lnTo>
                  <a:pt x="2497847" y="6732110"/>
                </a:lnTo>
                <a:lnTo>
                  <a:pt x="0" y="6732110"/>
                </a:lnTo>
                <a:lnTo>
                  <a:pt x="166913" y="5339791"/>
                </a:lnTo>
                <a:lnTo>
                  <a:pt x="1838931" y="4638751"/>
                </a:lnTo>
                <a:lnTo>
                  <a:pt x="2189246" y="0"/>
                </a:lnTo>
                <a:close/>
              </a:path>
            </a:pathLst>
          </a:custGeom>
          <a:solidFill>
            <a:srgbClr val="FE4E4C"/>
          </a:solidFill>
          <a:ln w="1731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4F3E4774-1082-4453-B609-39ACA68BB4D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386137" y="1300162"/>
            <a:ext cx="5419725" cy="4257675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D6929599-4628-4510-9EBE-16748B9D41F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195637" y="1423987"/>
            <a:ext cx="5800725" cy="4010025"/>
          </a:xfrm>
          <a:prstGeom prst="rect">
            <a:avLst/>
          </a:prstGeom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id="{7C8C5C9F-4865-4757-9E7F-942B2802CAF5}"/>
              </a:ext>
            </a:extLst>
          </p:cNvPr>
          <p:cNvGrpSpPr/>
          <p:nvPr userDrawn="1"/>
        </p:nvGrpSpPr>
        <p:grpSpPr>
          <a:xfrm>
            <a:off x="10358560" y="333988"/>
            <a:ext cx="1571625" cy="300099"/>
            <a:chOff x="10554643" y="3009407"/>
            <a:chExt cx="1571625" cy="300099"/>
          </a:xfrm>
        </p:grpSpPr>
        <p:pic>
          <p:nvPicPr>
            <p:cNvPr id="14" name="그래픽 13">
              <a:extLst>
                <a:ext uri="{FF2B5EF4-FFF2-40B4-BE49-F238E27FC236}">
                  <a16:creationId xmlns:a16="http://schemas.microsoft.com/office/drawing/2014/main" id="{5D9FF19A-0602-47B2-9C6B-86A48F9A930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0554643" y="3009407"/>
              <a:ext cx="1571625" cy="133350"/>
            </a:xfrm>
            <a:prstGeom prst="rect">
              <a:avLst/>
            </a:prstGeom>
          </p:spPr>
        </p:pic>
        <p:pic>
          <p:nvPicPr>
            <p:cNvPr id="15" name="그래픽 14">
              <a:extLst>
                <a:ext uri="{FF2B5EF4-FFF2-40B4-BE49-F238E27FC236}">
                  <a16:creationId xmlns:a16="http://schemas.microsoft.com/office/drawing/2014/main" id="{88630039-766F-4B54-ADD6-3361AC3746D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0554643" y="3176156"/>
              <a:ext cx="1571625" cy="133350"/>
            </a:xfrm>
            <a:prstGeom prst="rect">
              <a:avLst/>
            </a:prstGeom>
          </p:spPr>
        </p:pic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1E64E728-3748-4D7B-BFED-87932140B0B8}"/>
              </a:ext>
            </a:extLst>
          </p:cNvPr>
          <p:cNvGrpSpPr/>
          <p:nvPr userDrawn="1"/>
        </p:nvGrpSpPr>
        <p:grpSpPr>
          <a:xfrm rot="5400000">
            <a:off x="11585407" y="1238899"/>
            <a:ext cx="608879" cy="122523"/>
            <a:chOff x="2881471" y="5879110"/>
            <a:chExt cx="1223597" cy="246221"/>
          </a:xfrm>
        </p:grpSpPr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97EA970F-49F5-4402-9AED-53C412C2E06D}"/>
                </a:ext>
              </a:extLst>
            </p:cNvPr>
            <p:cNvSpPr/>
            <p:nvPr userDrawn="1"/>
          </p:nvSpPr>
          <p:spPr>
            <a:xfrm>
              <a:off x="2881471" y="5879110"/>
              <a:ext cx="246221" cy="246221"/>
            </a:xfrm>
            <a:prstGeom prst="rect">
              <a:avLst/>
            </a:prstGeom>
            <a:solidFill>
              <a:srgbClr val="FE4E4C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03C03490-8160-4000-B3E8-64AF92E629D2}"/>
                </a:ext>
              </a:extLst>
            </p:cNvPr>
            <p:cNvSpPr/>
            <p:nvPr userDrawn="1"/>
          </p:nvSpPr>
          <p:spPr>
            <a:xfrm>
              <a:off x="3368865" y="5879110"/>
              <a:ext cx="246221" cy="246221"/>
            </a:xfrm>
            <a:prstGeom prst="rect">
              <a:avLst/>
            </a:prstGeom>
            <a:solidFill>
              <a:srgbClr val="FE4E4C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330658F4-DF37-44FF-8C8C-A9C91A8B6F48}"/>
                </a:ext>
              </a:extLst>
            </p:cNvPr>
            <p:cNvSpPr/>
            <p:nvPr userDrawn="1"/>
          </p:nvSpPr>
          <p:spPr>
            <a:xfrm>
              <a:off x="3858847" y="5879110"/>
              <a:ext cx="246221" cy="246221"/>
            </a:xfrm>
            <a:prstGeom prst="rect">
              <a:avLst/>
            </a:prstGeom>
            <a:solidFill>
              <a:srgbClr val="FE4E4C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9EC9B426-61A4-4BC6-A08F-486BF6A81577}"/>
              </a:ext>
            </a:extLst>
          </p:cNvPr>
          <p:cNvGrpSpPr/>
          <p:nvPr userDrawn="1"/>
        </p:nvGrpSpPr>
        <p:grpSpPr>
          <a:xfrm>
            <a:off x="2110141" y="6421412"/>
            <a:ext cx="536148" cy="184886"/>
            <a:chOff x="5633784" y="5914156"/>
            <a:chExt cx="1121191" cy="386632"/>
          </a:xfrm>
          <a:solidFill>
            <a:srgbClr val="FE4E4C"/>
          </a:solidFill>
        </p:grpSpPr>
        <p:sp>
          <p:nvSpPr>
            <p:cNvPr id="21" name="이등변 삼각형 20">
              <a:extLst>
                <a:ext uri="{FF2B5EF4-FFF2-40B4-BE49-F238E27FC236}">
                  <a16:creationId xmlns:a16="http://schemas.microsoft.com/office/drawing/2014/main" id="{6166C11F-FD40-4F83-A3B1-559C163A285C}"/>
                </a:ext>
              </a:extLst>
            </p:cNvPr>
            <p:cNvSpPr/>
            <p:nvPr userDrawn="1"/>
          </p:nvSpPr>
          <p:spPr>
            <a:xfrm rot="5400000">
              <a:off x="6395007" y="5940820"/>
              <a:ext cx="386632" cy="333304"/>
            </a:xfrm>
            <a:prstGeom prst="triangl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2" name="이등변 삼각형 21">
              <a:extLst>
                <a:ext uri="{FF2B5EF4-FFF2-40B4-BE49-F238E27FC236}">
                  <a16:creationId xmlns:a16="http://schemas.microsoft.com/office/drawing/2014/main" id="{60E12F29-35CD-481E-B4DF-2BF44F0E6678}"/>
                </a:ext>
              </a:extLst>
            </p:cNvPr>
            <p:cNvSpPr/>
            <p:nvPr userDrawn="1"/>
          </p:nvSpPr>
          <p:spPr>
            <a:xfrm rot="5400000">
              <a:off x="6001064" y="5940820"/>
              <a:ext cx="386632" cy="333304"/>
            </a:xfrm>
            <a:prstGeom prst="triangl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3" name="이등변 삼각형 22">
              <a:extLst>
                <a:ext uri="{FF2B5EF4-FFF2-40B4-BE49-F238E27FC236}">
                  <a16:creationId xmlns:a16="http://schemas.microsoft.com/office/drawing/2014/main" id="{F5989C7E-EDAC-4245-B154-0E80DD7F830E}"/>
                </a:ext>
              </a:extLst>
            </p:cNvPr>
            <p:cNvSpPr/>
            <p:nvPr userDrawn="1"/>
          </p:nvSpPr>
          <p:spPr>
            <a:xfrm rot="5400000">
              <a:off x="5607120" y="5940820"/>
              <a:ext cx="386632" cy="333304"/>
            </a:xfrm>
            <a:prstGeom prst="triangl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</p:grpSp>
      <p:pic>
        <p:nvPicPr>
          <p:cNvPr id="27" name="그래픽 26">
            <a:extLst>
              <a:ext uri="{FF2B5EF4-FFF2-40B4-BE49-F238E27FC236}">
                <a16:creationId xmlns:a16="http://schemas.microsoft.com/office/drawing/2014/main" id="{AC18D061-05BE-4493-A9F1-BDC1DA9E68A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41514" y="316526"/>
            <a:ext cx="1542642" cy="273034"/>
          </a:xfrm>
          <a:prstGeom prst="rect">
            <a:avLst/>
          </a:prstGeom>
        </p:spPr>
      </p:pic>
      <p:grpSp>
        <p:nvGrpSpPr>
          <p:cNvPr id="35" name="그룹 34">
            <a:extLst>
              <a:ext uri="{FF2B5EF4-FFF2-40B4-BE49-F238E27FC236}">
                <a16:creationId xmlns:a16="http://schemas.microsoft.com/office/drawing/2014/main" id="{82624980-3F93-4289-A1F9-7963CD4026DB}"/>
              </a:ext>
            </a:extLst>
          </p:cNvPr>
          <p:cNvGrpSpPr/>
          <p:nvPr userDrawn="1"/>
        </p:nvGrpSpPr>
        <p:grpSpPr>
          <a:xfrm rot="5400000">
            <a:off x="11556558" y="5667803"/>
            <a:ext cx="124234" cy="948603"/>
            <a:chOff x="5932154" y="1978878"/>
            <a:chExt cx="207270" cy="1582628"/>
          </a:xfrm>
          <a:solidFill>
            <a:srgbClr val="1601B6"/>
          </a:solidFill>
        </p:grpSpPr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AF35FD29-BF3A-4BB6-8A16-1012B56CA9E6}"/>
                </a:ext>
              </a:extLst>
            </p:cNvPr>
            <p:cNvSpPr/>
            <p:nvPr userDrawn="1"/>
          </p:nvSpPr>
          <p:spPr>
            <a:xfrm>
              <a:off x="6067424" y="1978878"/>
              <a:ext cx="72000" cy="12600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6F66B99F-0FB2-41C2-A60B-E71D5C4F3906}"/>
                </a:ext>
              </a:extLst>
            </p:cNvPr>
            <p:cNvSpPr/>
            <p:nvPr userDrawn="1"/>
          </p:nvSpPr>
          <p:spPr>
            <a:xfrm>
              <a:off x="6067424" y="3309506"/>
              <a:ext cx="72000" cy="2520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10E895A5-5CFF-4058-908B-64003B44BB26}"/>
                </a:ext>
              </a:extLst>
            </p:cNvPr>
            <p:cNvSpPr/>
            <p:nvPr userDrawn="1"/>
          </p:nvSpPr>
          <p:spPr>
            <a:xfrm>
              <a:off x="5932154" y="1978878"/>
              <a:ext cx="72000" cy="12600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74958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5268A217-5B72-4E8A-B568-08179C22FC92}"/>
              </a:ext>
            </a:extLst>
          </p:cNvPr>
          <p:cNvSpPr/>
          <p:nvPr userDrawn="1"/>
        </p:nvSpPr>
        <p:spPr>
          <a:xfrm>
            <a:off x="0" y="5765800"/>
            <a:ext cx="2356595" cy="1092200"/>
          </a:xfrm>
          <a:custGeom>
            <a:avLst/>
            <a:gdLst>
              <a:gd name="connsiteX0" fmla="*/ 930327 w 2025683"/>
              <a:gd name="connsiteY0" fmla="*/ 0 h 938834"/>
              <a:gd name="connsiteX1" fmla="*/ 1124722 w 2025683"/>
              <a:gd name="connsiteY1" fmla="*/ 453968 h 938834"/>
              <a:gd name="connsiteX2" fmla="*/ 2025683 w 2025683"/>
              <a:gd name="connsiteY2" fmla="*/ 360418 h 938834"/>
              <a:gd name="connsiteX3" fmla="*/ 1966367 w 2025683"/>
              <a:gd name="connsiteY3" fmla="*/ 938834 h 938834"/>
              <a:gd name="connsiteX4" fmla="*/ 0 w 2025683"/>
              <a:gd name="connsiteY4" fmla="*/ 938834 h 938834"/>
              <a:gd name="connsiteX5" fmla="*/ 0 w 2025683"/>
              <a:gd name="connsiteY5" fmla="*/ 163257 h 93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25683" h="938834">
                <a:moveTo>
                  <a:pt x="930327" y="0"/>
                </a:moveTo>
                <a:lnTo>
                  <a:pt x="1124722" y="453968"/>
                </a:lnTo>
                <a:lnTo>
                  <a:pt x="2025683" y="360418"/>
                </a:lnTo>
                <a:lnTo>
                  <a:pt x="1966367" y="938834"/>
                </a:lnTo>
                <a:lnTo>
                  <a:pt x="0" y="938834"/>
                </a:lnTo>
                <a:lnTo>
                  <a:pt x="0" y="163257"/>
                </a:lnTo>
                <a:close/>
              </a:path>
            </a:pathLst>
          </a:custGeom>
          <a:solidFill>
            <a:srgbClr val="FE4E4C"/>
          </a:solidFill>
          <a:ln w="1495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E4B6D300-6429-4ADF-9D86-C72B9047F23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19197" y="5870282"/>
            <a:ext cx="750680" cy="75068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5651B8CE-86F1-4CBB-9417-A131239B6F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67157" b="35871"/>
          <a:stretch/>
        </p:blipFill>
        <p:spPr>
          <a:xfrm>
            <a:off x="196175" y="6245622"/>
            <a:ext cx="503652" cy="452011"/>
          </a:xfrm>
          <a:prstGeom prst="rect">
            <a:avLst/>
          </a:prstGeom>
        </p:spPr>
      </p:pic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C5AEC0ED-03E6-4105-91BC-EB11E25820F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581900" y="750528"/>
            <a:ext cx="3848101" cy="5356944"/>
          </a:xfrm>
          <a:prstGeom prst="roundRect">
            <a:avLst>
              <a:gd name="adj" fmla="val 841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99550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72" r:id="rId16"/>
    <p:sldLayoutId id="2147483664" r:id="rId17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2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5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.svg"/><Relationship Id="rId7" Type="http://schemas.openxmlformats.org/officeDocument/2006/relationships/image" Target="../media/image3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Relationship Id="rId9" Type="http://schemas.openxmlformats.org/officeDocument/2006/relationships/image" Target="../media/image34.sv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Fredoka+One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C8BBB78-62F3-4B01-AB84-8DA748C30DC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C2C2EB3F-4220-4208-A184-4A1BB3C90B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02318" y="4225044"/>
            <a:ext cx="1123950" cy="1123950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7F942BEE-DA1F-44FC-BEA9-56DE88E49A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2473" y="106789"/>
            <a:ext cx="1533525" cy="704850"/>
          </a:xfrm>
          <a:prstGeom prst="rect">
            <a:avLst/>
          </a:prstGeom>
        </p:spPr>
      </p:pic>
      <p:grpSp>
        <p:nvGrpSpPr>
          <p:cNvPr id="8" name="그룹 7">
            <a:extLst>
              <a:ext uri="{FF2B5EF4-FFF2-40B4-BE49-F238E27FC236}">
                <a16:creationId xmlns:a16="http://schemas.microsoft.com/office/drawing/2014/main" id="{6DDDAF1C-7139-4A2F-8A8C-2AD8737B63DA}"/>
              </a:ext>
            </a:extLst>
          </p:cNvPr>
          <p:cNvGrpSpPr/>
          <p:nvPr/>
        </p:nvGrpSpPr>
        <p:grpSpPr>
          <a:xfrm>
            <a:off x="7378700" y="5188904"/>
            <a:ext cx="207270" cy="1582628"/>
            <a:chOff x="5932154" y="1978878"/>
            <a:chExt cx="207270" cy="1582628"/>
          </a:xfrm>
          <a:solidFill>
            <a:srgbClr val="1601B6"/>
          </a:solidFill>
        </p:grpSpPr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2AD0E6EA-ACDD-476B-B8A9-CBDDC2AFC146}"/>
                </a:ext>
              </a:extLst>
            </p:cNvPr>
            <p:cNvSpPr/>
            <p:nvPr userDrawn="1"/>
          </p:nvSpPr>
          <p:spPr>
            <a:xfrm>
              <a:off x="6067424" y="1978878"/>
              <a:ext cx="72000" cy="12600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1685A8AE-F106-47A4-8B94-C204D39A57BD}"/>
                </a:ext>
              </a:extLst>
            </p:cNvPr>
            <p:cNvSpPr/>
            <p:nvPr userDrawn="1"/>
          </p:nvSpPr>
          <p:spPr>
            <a:xfrm>
              <a:off x="6067424" y="3309506"/>
              <a:ext cx="72000" cy="2520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1392E8D5-C9E7-4091-89A4-DF332E322DB5}"/>
                </a:ext>
              </a:extLst>
            </p:cNvPr>
            <p:cNvSpPr/>
            <p:nvPr userDrawn="1"/>
          </p:nvSpPr>
          <p:spPr>
            <a:xfrm>
              <a:off x="5932154" y="1978878"/>
              <a:ext cx="72000" cy="12600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7373529-89C1-4AFF-BC70-8BE17B87DFB1}"/>
              </a:ext>
            </a:extLst>
          </p:cNvPr>
          <p:cNvSpPr txBox="1"/>
          <p:nvPr/>
        </p:nvSpPr>
        <p:spPr>
          <a:xfrm>
            <a:off x="571500" y="1853414"/>
            <a:ext cx="66717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000" dirty="0">
                <a:solidFill>
                  <a:srgbClr val="FE4E4C"/>
                </a:solidFill>
                <a:latin typeface="+mj-lt"/>
                <a:cs typeface="Arial" panose="020B0604020202020204" pitchFamily="34" charset="0"/>
              </a:rPr>
              <a:t>PRESENTATION</a:t>
            </a:r>
          </a:p>
          <a:p>
            <a:r>
              <a:rPr lang="en-US" altLang="ko-KR" sz="6000" dirty="0">
                <a:solidFill>
                  <a:srgbClr val="FE4E4C"/>
                </a:solidFill>
                <a:latin typeface="+mj-lt"/>
                <a:cs typeface="Arial" panose="020B0604020202020204" pitchFamily="34" charset="0"/>
              </a:rPr>
              <a:t>COVER TITLE</a:t>
            </a:r>
            <a:endParaRPr lang="ko-KR" altLang="en-US" sz="6000" dirty="0">
              <a:solidFill>
                <a:srgbClr val="FE4E4C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33672BF-234E-444D-B1D3-C5CD2DA9E4C9}"/>
              </a:ext>
            </a:extLst>
          </p:cNvPr>
          <p:cNvSpPr txBox="1"/>
          <p:nvPr/>
        </p:nvSpPr>
        <p:spPr>
          <a:xfrm>
            <a:off x="571500" y="3863034"/>
            <a:ext cx="6671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E4E4C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solidFill>
                <a:srgbClr val="FE4E4C"/>
              </a:solidFill>
              <a:cs typeface="Arial" panose="020B0604020202020204" pitchFamily="34" charset="0"/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D5288C65-2F2A-4488-A639-A62583BB40A1}"/>
              </a:ext>
            </a:extLst>
          </p:cNvPr>
          <p:cNvSpPr/>
          <p:nvPr/>
        </p:nvSpPr>
        <p:spPr>
          <a:xfrm>
            <a:off x="571500" y="4651539"/>
            <a:ext cx="2466363" cy="395512"/>
          </a:xfrm>
          <a:prstGeom prst="roundRect">
            <a:avLst>
              <a:gd name="adj" fmla="val 50000"/>
            </a:avLst>
          </a:prstGeom>
          <a:solidFill>
            <a:srgbClr val="1601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00. 00. 20XX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C9BE8433-A14E-4589-94D8-696CDC056BEA}"/>
              </a:ext>
            </a:extLst>
          </p:cNvPr>
          <p:cNvCxnSpPr>
            <a:cxnSpLocks/>
          </p:cNvCxnSpPr>
          <p:nvPr/>
        </p:nvCxnSpPr>
        <p:spPr>
          <a:xfrm flipH="1">
            <a:off x="0" y="3560390"/>
            <a:ext cx="12192000" cy="0"/>
          </a:xfrm>
          <a:prstGeom prst="line">
            <a:avLst/>
          </a:prstGeom>
          <a:noFill/>
          <a:ln w="63500" cap="flat">
            <a:solidFill>
              <a:srgbClr val="1601B6"/>
            </a:solidFill>
            <a:prstDash val="solid"/>
            <a:miter/>
          </a:ln>
        </p:spPr>
      </p:cxnSp>
      <p:sp>
        <p:nvSpPr>
          <p:cNvPr id="3" name="직사각형 2">
            <a:extLst>
              <a:ext uri="{FF2B5EF4-FFF2-40B4-BE49-F238E27FC236}">
                <a16:creationId xmlns:a16="http://schemas.microsoft.com/office/drawing/2014/main" id="{43ABC4A4-0095-4D3C-8D4C-B9F9187DD22F}"/>
              </a:ext>
            </a:extLst>
          </p:cNvPr>
          <p:cNvSpPr/>
          <p:nvPr/>
        </p:nvSpPr>
        <p:spPr>
          <a:xfrm>
            <a:off x="1413245" y="2730500"/>
            <a:ext cx="1392182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1601B6"/>
                </a:solidFill>
                <a:latin typeface="+mj-lt"/>
              </a:rPr>
              <a:t>STEP 01.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D12BC853-0D8C-4885-9E89-C2668976AE58}"/>
              </a:ext>
            </a:extLst>
          </p:cNvPr>
          <p:cNvSpPr/>
          <p:nvPr/>
        </p:nvSpPr>
        <p:spPr>
          <a:xfrm>
            <a:off x="3406577" y="2730500"/>
            <a:ext cx="1392182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1601B6"/>
                </a:solidFill>
                <a:latin typeface="+mj-lt"/>
              </a:rPr>
              <a:t>STEP 02.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E2C49E0-9D45-4204-94AB-C9F4F73DE47D}"/>
              </a:ext>
            </a:extLst>
          </p:cNvPr>
          <p:cNvSpPr/>
          <p:nvPr/>
        </p:nvSpPr>
        <p:spPr>
          <a:xfrm>
            <a:off x="5399909" y="2730500"/>
            <a:ext cx="1392182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1601B6"/>
                </a:solidFill>
                <a:latin typeface="+mj-lt"/>
              </a:rPr>
              <a:t>STEP 03.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B98B8DE9-B4BF-46A8-B0D3-35BF8095D88A}"/>
              </a:ext>
            </a:extLst>
          </p:cNvPr>
          <p:cNvSpPr/>
          <p:nvPr/>
        </p:nvSpPr>
        <p:spPr>
          <a:xfrm>
            <a:off x="7393241" y="2730500"/>
            <a:ext cx="1392182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1601B6"/>
                </a:solidFill>
                <a:latin typeface="+mj-lt"/>
              </a:rPr>
              <a:t>STEP 04.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30BBD33-D88F-4955-B915-5825DAD469A7}"/>
              </a:ext>
            </a:extLst>
          </p:cNvPr>
          <p:cNvSpPr/>
          <p:nvPr/>
        </p:nvSpPr>
        <p:spPr>
          <a:xfrm>
            <a:off x="9386574" y="2730500"/>
            <a:ext cx="1392182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1601B6"/>
                </a:solidFill>
                <a:latin typeface="+mj-lt"/>
              </a:rPr>
              <a:t>STEP 05.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AD00B3-B629-4693-B98D-010DAF3AB34A}"/>
              </a:ext>
            </a:extLst>
          </p:cNvPr>
          <p:cNvSpPr txBox="1"/>
          <p:nvPr/>
        </p:nvSpPr>
        <p:spPr>
          <a:xfrm>
            <a:off x="1124754" y="4458133"/>
            <a:ext cx="1969164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E4E4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E4E4C"/>
                </a:solidFill>
              </a:rPr>
              <a:t>amet</a:t>
            </a:r>
            <a:r>
              <a:rPr lang="en-US" altLang="ko-KR" sz="1400" dirty="0">
                <a:solidFill>
                  <a:srgbClr val="FE4E4C"/>
                </a:solidFill>
              </a:rPr>
              <a:t>, </a:t>
            </a:r>
            <a:r>
              <a:rPr lang="en-US" altLang="ko-KR" sz="1400" dirty="0" err="1">
                <a:solidFill>
                  <a:srgbClr val="FE4E4C"/>
                </a:solidFill>
              </a:rPr>
              <a:t>consectetur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adipisicing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elit</a:t>
            </a:r>
            <a:endParaRPr lang="ko-KR" altLang="en-US" sz="1400" dirty="0">
              <a:solidFill>
                <a:srgbClr val="FE4E4C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F2C1DED-284A-4AE2-A37F-69D3CD79C770}"/>
              </a:ext>
            </a:extLst>
          </p:cNvPr>
          <p:cNvSpPr/>
          <p:nvPr/>
        </p:nvSpPr>
        <p:spPr>
          <a:xfrm>
            <a:off x="1124753" y="4066383"/>
            <a:ext cx="196916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FE4E4C"/>
                </a:solidFill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EB6F26-919B-486E-B5C6-DC52CDC7341F}"/>
              </a:ext>
            </a:extLst>
          </p:cNvPr>
          <p:cNvSpPr txBox="1"/>
          <p:nvPr/>
        </p:nvSpPr>
        <p:spPr>
          <a:xfrm>
            <a:off x="3118086" y="4458133"/>
            <a:ext cx="1969164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E4E4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E4E4C"/>
                </a:solidFill>
              </a:rPr>
              <a:t>amet</a:t>
            </a:r>
            <a:r>
              <a:rPr lang="en-US" altLang="ko-KR" sz="1400" dirty="0">
                <a:solidFill>
                  <a:srgbClr val="FE4E4C"/>
                </a:solidFill>
              </a:rPr>
              <a:t>, </a:t>
            </a:r>
            <a:r>
              <a:rPr lang="en-US" altLang="ko-KR" sz="1400" dirty="0" err="1">
                <a:solidFill>
                  <a:srgbClr val="FE4E4C"/>
                </a:solidFill>
              </a:rPr>
              <a:t>consectetur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adipisicing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elit</a:t>
            </a:r>
            <a:endParaRPr lang="ko-KR" altLang="en-US" sz="1400" dirty="0">
              <a:solidFill>
                <a:srgbClr val="FE4E4C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BF51B4D6-8D8A-4EBF-898B-F5BD5A22FD17}"/>
              </a:ext>
            </a:extLst>
          </p:cNvPr>
          <p:cNvSpPr/>
          <p:nvPr/>
        </p:nvSpPr>
        <p:spPr>
          <a:xfrm>
            <a:off x="3118085" y="4066383"/>
            <a:ext cx="196916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FE4E4C"/>
                </a:solidFill>
              </a:rPr>
              <a:t>Lorem ipsum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ED8157-EFC0-4E11-8F8E-81937E723CD8}"/>
              </a:ext>
            </a:extLst>
          </p:cNvPr>
          <p:cNvSpPr txBox="1"/>
          <p:nvPr/>
        </p:nvSpPr>
        <p:spPr>
          <a:xfrm>
            <a:off x="5111418" y="4458133"/>
            <a:ext cx="1969164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E4E4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E4E4C"/>
                </a:solidFill>
              </a:rPr>
              <a:t>amet</a:t>
            </a:r>
            <a:r>
              <a:rPr lang="en-US" altLang="ko-KR" sz="1400" dirty="0">
                <a:solidFill>
                  <a:srgbClr val="FE4E4C"/>
                </a:solidFill>
              </a:rPr>
              <a:t>, </a:t>
            </a:r>
            <a:r>
              <a:rPr lang="en-US" altLang="ko-KR" sz="1400" dirty="0" err="1">
                <a:solidFill>
                  <a:srgbClr val="FE4E4C"/>
                </a:solidFill>
              </a:rPr>
              <a:t>consectetur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adipisicing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elit</a:t>
            </a:r>
            <a:endParaRPr lang="ko-KR" altLang="en-US" sz="1400" dirty="0">
              <a:solidFill>
                <a:srgbClr val="FE4E4C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8AB95CE1-8893-45DF-8A2C-3C848228B848}"/>
              </a:ext>
            </a:extLst>
          </p:cNvPr>
          <p:cNvSpPr/>
          <p:nvPr/>
        </p:nvSpPr>
        <p:spPr>
          <a:xfrm>
            <a:off x="5111417" y="4066383"/>
            <a:ext cx="196916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FE4E4C"/>
                </a:solidFill>
              </a:rPr>
              <a:t>Lorem ipsum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BF7E3C0-36C5-4872-B090-CE6B3EFB8641}"/>
              </a:ext>
            </a:extLst>
          </p:cNvPr>
          <p:cNvSpPr txBox="1"/>
          <p:nvPr/>
        </p:nvSpPr>
        <p:spPr>
          <a:xfrm>
            <a:off x="7104750" y="4458133"/>
            <a:ext cx="1969164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E4E4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E4E4C"/>
                </a:solidFill>
              </a:rPr>
              <a:t>amet</a:t>
            </a:r>
            <a:r>
              <a:rPr lang="en-US" altLang="ko-KR" sz="1400" dirty="0">
                <a:solidFill>
                  <a:srgbClr val="FE4E4C"/>
                </a:solidFill>
              </a:rPr>
              <a:t>, </a:t>
            </a:r>
            <a:r>
              <a:rPr lang="en-US" altLang="ko-KR" sz="1400" dirty="0" err="1">
                <a:solidFill>
                  <a:srgbClr val="FE4E4C"/>
                </a:solidFill>
              </a:rPr>
              <a:t>consectetur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adipisicing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elit</a:t>
            </a:r>
            <a:endParaRPr lang="ko-KR" altLang="en-US" sz="1400" dirty="0">
              <a:solidFill>
                <a:srgbClr val="FE4E4C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43256502-0968-475C-A47F-3C66D41CA7CA}"/>
              </a:ext>
            </a:extLst>
          </p:cNvPr>
          <p:cNvSpPr/>
          <p:nvPr/>
        </p:nvSpPr>
        <p:spPr>
          <a:xfrm>
            <a:off x="7104749" y="4066383"/>
            <a:ext cx="196916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FE4E4C"/>
                </a:solidFill>
              </a:rPr>
              <a:t>Lorem ipsum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B46116-3961-4CE9-A69D-B26AEFCDC6F5}"/>
              </a:ext>
            </a:extLst>
          </p:cNvPr>
          <p:cNvSpPr txBox="1"/>
          <p:nvPr/>
        </p:nvSpPr>
        <p:spPr>
          <a:xfrm>
            <a:off x="9098083" y="4458133"/>
            <a:ext cx="1969164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E4E4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E4E4C"/>
                </a:solidFill>
              </a:rPr>
              <a:t>amet</a:t>
            </a:r>
            <a:r>
              <a:rPr lang="en-US" altLang="ko-KR" sz="1400" dirty="0">
                <a:solidFill>
                  <a:srgbClr val="FE4E4C"/>
                </a:solidFill>
              </a:rPr>
              <a:t>, </a:t>
            </a:r>
            <a:r>
              <a:rPr lang="en-US" altLang="ko-KR" sz="1400" dirty="0" err="1">
                <a:solidFill>
                  <a:srgbClr val="FE4E4C"/>
                </a:solidFill>
              </a:rPr>
              <a:t>consectetur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adipisicing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elit</a:t>
            </a:r>
            <a:endParaRPr lang="ko-KR" altLang="en-US" sz="1400" dirty="0">
              <a:solidFill>
                <a:srgbClr val="FE4E4C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83A9DE8-4950-4446-A95E-660188231D62}"/>
              </a:ext>
            </a:extLst>
          </p:cNvPr>
          <p:cNvSpPr/>
          <p:nvPr/>
        </p:nvSpPr>
        <p:spPr>
          <a:xfrm>
            <a:off x="9098082" y="4066383"/>
            <a:ext cx="196916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FE4E4C"/>
                </a:solidFill>
              </a:rPr>
              <a:t>Lorem ipsum</a:t>
            </a: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E0D0956E-F777-4E50-9E6A-5734BE084619}"/>
              </a:ext>
            </a:extLst>
          </p:cNvPr>
          <p:cNvSpPr/>
          <p:nvPr/>
        </p:nvSpPr>
        <p:spPr>
          <a:xfrm>
            <a:off x="1961494" y="3412547"/>
            <a:ext cx="295684" cy="295684"/>
          </a:xfrm>
          <a:prstGeom prst="ellipse">
            <a:avLst/>
          </a:prstGeom>
          <a:solidFill>
            <a:srgbClr val="F2F2F2"/>
          </a:solidFill>
          <a:ln w="88900" cap="flat">
            <a:solidFill>
              <a:srgbClr val="1601B6"/>
            </a:solidFill>
            <a:prstDash val="solid"/>
            <a:miter/>
          </a:ln>
          <a:effectLst/>
        </p:spPr>
        <p:txBody>
          <a:bodyPr rtlCol="0" anchor="ctr"/>
          <a:lstStyle/>
          <a:p>
            <a:endParaRPr lang="ko-KR" altLang="en-US">
              <a:solidFill>
                <a:srgbClr val="0046F4"/>
              </a:solidFill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9917FF60-F3E3-421A-9470-6E33432714A9}"/>
              </a:ext>
            </a:extLst>
          </p:cNvPr>
          <p:cNvSpPr/>
          <p:nvPr/>
        </p:nvSpPr>
        <p:spPr>
          <a:xfrm>
            <a:off x="3954826" y="3412547"/>
            <a:ext cx="295684" cy="295684"/>
          </a:xfrm>
          <a:prstGeom prst="ellipse">
            <a:avLst/>
          </a:prstGeom>
          <a:solidFill>
            <a:srgbClr val="F2F2F2"/>
          </a:solidFill>
          <a:ln w="88900" cap="flat">
            <a:solidFill>
              <a:srgbClr val="1601B6"/>
            </a:solidFill>
            <a:prstDash val="solid"/>
            <a:miter/>
          </a:ln>
          <a:effectLst/>
        </p:spPr>
        <p:txBody>
          <a:bodyPr rtlCol="0" anchor="ctr"/>
          <a:lstStyle/>
          <a:p>
            <a:endParaRPr lang="ko-KR" altLang="en-US">
              <a:solidFill>
                <a:srgbClr val="0046F4"/>
              </a:solidFill>
            </a:endParaRP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5C82C008-12E7-4076-8509-0B094FC43CCB}"/>
              </a:ext>
            </a:extLst>
          </p:cNvPr>
          <p:cNvSpPr/>
          <p:nvPr/>
        </p:nvSpPr>
        <p:spPr>
          <a:xfrm>
            <a:off x="5948158" y="3412547"/>
            <a:ext cx="295684" cy="295684"/>
          </a:xfrm>
          <a:prstGeom prst="ellipse">
            <a:avLst/>
          </a:prstGeom>
          <a:solidFill>
            <a:srgbClr val="F2F2F2"/>
          </a:solidFill>
          <a:ln w="88900" cap="flat">
            <a:solidFill>
              <a:srgbClr val="1601B6"/>
            </a:solidFill>
            <a:prstDash val="solid"/>
            <a:miter/>
          </a:ln>
          <a:effectLst/>
        </p:spPr>
        <p:txBody>
          <a:bodyPr rtlCol="0" anchor="ctr"/>
          <a:lstStyle/>
          <a:p>
            <a:endParaRPr lang="ko-KR" altLang="en-US">
              <a:solidFill>
                <a:srgbClr val="0046F4"/>
              </a:solidFill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FF0192A2-7006-4110-90E4-4DB41CACF17F}"/>
              </a:ext>
            </a:extLst>
          </p:cNvPr>
          <p:cNvSpPr/>
          <p:nvPr/>
        </p:nvSpPr>
        <p:spPr>
          <a:xfrm>
            <a:off x="7941490" y="3412547"/>
            <a:ext cx="295684" cy="295684"/>
          </a:xfrm>
          <a:prstGeom prst="ellipse">
            <a:avLst/>
          </a:prstGeom>
          <a:solidFill>
            <a:srgbClr val="F2F2F2"/>
          </a:solidFill>
          <a:ln w="88900" cap="flat">
            <a:solidFill>
              <a:srgbClr val="1601B6"/>
            </a:solidFill>
            <a:prstDash val="solid"/>
            <a:miter/>
          </a:ln>
          <a:effectLst/>
        </p:spPr>
        <p:txBody>
          <a:bodyPr rtlCol="0" anchor="ctr"/>
          <a:lstStyle/>
          <a:p>
            <a:endParaRPr lang="ko-KR" altLang="en-US">
              <a:solidFill>
                <a:srgbClr val="0046F4"/>
              </a:solidFill>
            </a:endParaRP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C8667827-268A-4667-9936-66807A3B33E0}"/>
              </a:ext>
            </a:extLst>
          </p:cNvPr>
          <p:cNvSpPr/>
          <p:nvPr/>
        </p:nvSpPr>
        <p:spPr>
          <a:xfrm>
            <a:off x="9934823" y="3412547"/>
            <a:ext cx="295684" cy="295684"/>
          </a:xfrm>
          <a:prstGeom prst="ellipse">
            <a:avLst/>
          </a:prstGeom>
          <a:solidFill>
            <a:srgbClr val="F2F2F2"/>
          </a:solidFill>
          <a:ln w="88900" cap="flat">
            <a:solidFill>
              <a:srgbClr val="1601B6"/>
            </a:solidFill>
            <a:prstDash val="solid"/>
            <a:miter/>
          </a:ln>
          <a:effectLst/>
        </p:spPr>
        <p:txBody>
          <a:bodyPr rtlCol="0" anchor="ctr"/>
          <a:lstStyle/>
          <a:p>
            <a:endParaRPr lang="ko-KR" altLang="en-US">
              <a:solidFill>
                <a:srgbClr val="0046F4"/>
              </a:solidFill>
            </a:endParaRP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32F9ACDA-DB56-4D5E-9DA4-58E980848EAD}"/>
              </a:ext>
            </a:extLst>
          </p:cNvPr>
          <p:cNvGrpSpPr/>
          <p:nvPr/>
        </p:nvGrpSpPr>
        <p:grpSpPr>
          <a:xfrm>
            <a:off x="1816891" y="1945106"/>
            <a:ext cx="559490" cy="558804"/>
            <a:chOff x="2090919" y="902017"/>
            <a:chExt cx="388715" cy="388239"/>
          </a:xfrm>
          <a:solidFill>
            <a:srgbClr val="FE4E4C"/>
          </a:solidFill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09DA91EA-4C85-45E3-9A3C-B429F04A0AA8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24FC28E2-2749-42AC-BAE1-B7D0E9AE6E16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054DF128-452E-48B1-9C80-51504699374F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1D51960C-1311-4F31-BFA9-92F450E3CDDB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438A11D0-39DB-476C-A7A9-4DE39DDE604C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28515C29-209B-4E4C-8F87-95270CD0B798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7D540835-99CC-45C0-899E-A895E8FF2B12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CA9C01C2-870C-422A-A1F4-B67E369312C1}"/>
              </a:ext>
            </a:extLst>
          </p:cNvPr>
          <p:cNvGrpSpPr/>
          <p:nvPr/>
        </p:nvGrpSpPr>
        <p:grpSpPr>
          <a:xfrm>
            <a:off x="3789993" y="1908916"/>
            <a:ext cx="599950" cy="615426"/>
            <a:chOff x="2772242" y="1560385"/>
            <a:chExt cx="376198" cy="385905"/>
          </a:xfrm>
          <a:solidFill>
            <a:srgbClr val="FE4E4C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F1D99906-CB02-4CA4-8706-2CA9359706CD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9B9CA74-FD8F-4BDB-8A82-B5255D82AF10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89BF29B2-DCBE-4413-93AA-FAE827831472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659C53-7336-45E5-BA54-4AA003227F9D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D59998D3-C647-490E-914A-48D724704D45}"/>
              </a:ext>
            </a:extLst>
          </p:cNvPr>
          <p:cNvGrpSpPr/>
          <p:nvPr/>
        </p:nvGrpSpPr>
        <p:grpSpPr>
          <a:xfrm>
            <a:off x="5794375" y="1947870"/>
            <a:ext cx="577850" cy="577846"/>
            <a:chOff x="746465" y="2902362"/>
            <a:chExt cx="390525" cy="390525"/>
          </a:xfrm>
          <a:solidFill>
            <a:srgbClr val="FE4E4C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9B85047-45E6-41E0-8EC2-F1C1D1701EC7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E6257C2-B580-48B1-8E54-FEE2740E62A1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6687498-022B-4D09-A972-039E66D8EBCD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10C654EA-FE6A-44D1-A0A9-45813393E011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333173EB-7977-4D8C-B52F-3CAE9B4D67B4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A21EF48C-6ED4-4024-BB7F-A8C8B6ACFDAD}"/>
              </a:ext>
            </a:extLst>
          </p:cNvPr>
          <p:cNvGrpSpPr/>
          <p:nvPr/>
        </p:nvGrpSpPr>
        <p:grpSpPr>
          <a:xfrm>
            <a:off x="7791139" y="1948056"/>
            <a:ext cx="570986" cy="563550"/>
            <a:chOff x="4107647" y="4896992"/>
            <a:chExt cx="394132" cy="389001"/>
          </a:xfrm>
          <a:solidFill>
            <a:srgbClr val="FE4E4C"/>
          </a:solidFill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E4329452-6B40-4350-8810-28B83BBE10A0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B7EA6128-760A-4D97-ACB6-D1BF086D7E69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6CA57742-9850-4DA8-B633-13796BD7BF35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1C2F8583-A78F-49FE-A92F-36E405CD2155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06E3D81F-A86B-42E9-99A1-2D28205957EA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AB37BBD1-6B24-48C5-ABA5-A633967E0A75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DFCFCD20-6BAD-4490-9D69-6A5ED26E1020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D7EB0D8E-1275-4919-9526-A9DF3371BB0D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19CC0CD5-F8BD-47CA-828F-925F567327C9}"/>
              </a:ext>
            </a:extLst>
          </p:cNvPr>
          <p:cNvGrpSpPr/>
          <p:nvPr/>
        </p:nvGrpSpPr>
        <p:grpSpPr>
          <a:xfrm>
            <a:off x="9790528" y="1894566"/>
            <a:ext cx="558874" cy="667196"/>
            <a:chOff x="3471568" y="1570005"/>
            <a:chExt cx="328636" cy="392335"/>
          </a:xfrm>
          <a:solidFill>
            <a:srgbClr val="FE4E4C"/>
          </a:solidFill>
        </p:grpSpPr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976855C9-8906-4243-9417-6F12097B60E5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26914495-95C3-453F-8153-7969577C2ADF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ACBFA15-BB6F-4617-BC77-B19B259547CB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0B36D449-CE38-49F3-8C85-34ECB81D4D30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43FFFB80-2CB6-4E8C-8111-30567F9A39B8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393631C3-F06A-496F-A8A6-17A823CA3764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6832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71782BB-8004-40D4-9352-E516885317D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30179" y="428632"/>
            <a:ext cx="3627642" cy="3606800"/>
          </a:xfrm>
        </p:spPr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31599A7-B4D0-4851-B1E3-FC63A014E63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34179" y="428632"/>
            <a:ext cx="3627642" cy="3606800"/>
          </a:xfrm>
        </p:spPr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E219596D-B2C6-4807-A39C-5A876BE69A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562" y="428632"/>
            <a:ext cx="1542642" cy="27303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DA57178-FDE8-4759-9617-1E9D2D1A15A4}"/>
              </a:ext>
            </a:extLst>
          </p:cNvPr>
          <p:cNvSpPr txBox="1"/>
          <p:nvPr/>
        </p:nvSpPr>
        <p:spPr>
          <a:xfrm>
            <a:off x="1511306" y="4948307"/>
            <a:ext cx="30733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601B6"/>
                </a:solidFill>
                <a:latin typeface="+mj-lt"/>
              </a:rPr>
              <a:t>Them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6B1662-0DA5-4B97-8724-3F362F8DFF07}"/>
              </a:ext>
            </a:extLst>
          </p:cNvPr>
          <p:cNvSpPr txBox="1"/>
          <p:nvPr/>
        </p:nvSpPr>
        <p:spPr>
          <a:xfrm>
            <a:off x="1511307" y="5369546"/>
            <a:ext cx="30733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1601B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601B6"/>
                </a:solidFill>
              </a:rPr>
              <a:t>amet</a:t>
            </a:r>
            <a:r>
              <a:rPr lang="en-US" altLang="ko-KR" sz="1400" dirty="0">
                <a:solidFill>
                  <a:srgbClr val="1601B6"/>
                </a:solidFill>
              </a:rPr>
              <a:t>, </a:t>
            </a:r>
            <a:r>
              <a:rPr lang="en-US" altLang="ko-KR" sz="1400" dirty="0" err="1">
                <a:solidFill>
                  <a:srgbClr val="1601B6"/>
                </a:solidFill>
              </a:rPr>
              <a:t>consectetur</a:t>
            </a:r>
            <a:r>
              <a:rPr lang="en-US" altLang="ko-KR" sz="1400" dirty="0">
                <a:solidFill>
                  <a:srgbClr val="1601B6"/>
                </a:solidFill>
              </a:rPr>
              <a:t> </a:t>
            </a:r>
            <a:r>
              <a:rPr lang="en-US" altLang="ko-KR" sz="1400" dirty="0" err="1">
                <a:solidFill>
                  <a:srgbClr val="1601B6"/>
                </a:solidFill>
              </a:rPr>
              <a:t>adipiscing</a:t>
            </a:r>
            <a:r>
              <a:rPr lang="en-US" altLang="ko-KR" sz="1400" dirty="0">
                <a:solidFill>
                  <a:srgbClr val="1601B6"/>
                </a:solidFill>
              </a:rPr>
              <a:t> </a:t>
            </a:r>
            <a:r>
              <a:rPr lang="en-US" altLang="ko-KR" sz="1400" dirty="0" err="1">
                <a:solidFill>
                  <a:srgbClr val="1601B6"/>
                </a:solidFill>
              </a:rPr>
              <a:t>elit</a:t>
            </a:r>
            <a:r>
              <a:rPr lang="en-US" altLang="ko-KR" sz="1400" dirty="0">
                <a:solidFill>
                  <a:srgbClr val="1601B6"/>
                </a:solidFill>
              </a:rPr>
              <a:t>, sed do </a:t>
            </a:r>
            <a:r>
              <a:rPr lang="en-US" altLang="ko-KR" sz="1400" dirty="0" err="1">
                <a:solidFill>
                  <a:srgbClr val="1601B6"/>
                </a:solidFill>
              </a:rPr>
              <a:t>eiusmod</a:t>
            </a:r>
            <a:r>
              <a:rPr lang="en-US" altLang="ko-KR" sz="1400" dirty="0">
                <a:solidFill>
                  <a:srgbClr val="1601B6"/>
                </a:solidFill>
              </a:rPr>
              <a:t> </a:t>
            </a:r>
            <a:r>
              <a:rPr lang="en-US" altLang="ko-KR" sz="1400" dirty="0" err="1">
                <a:solidFill>
                  <a:srgbClr val="1601B6"/>
                </a:solidFill>
              </a:rPr>
              <a:t>tempor</a:t>
            </a:r>
            <a:r>
              <a:rPr lang="en-US" altLang="ko-KR" sz="1400" dirty="0">
                <a:solidFill>
                  <a:srgbClr val="1601B6"/>
                </a:solidFill>
              </a:rPr>
              <a:t> </a:t>
            </a:r>
            <a:r>
              <a:rPr lang="en-US" altLang="ko-KR" sz="1400" dirty="0" err="1">
                <a:solidFill>
                  <a:srgbClr val="1601B6"/>
                </a:solidFill>
              </a:rPr>
              <a:t>incididunt</a:t>
            </a:r>
            <a:r>
              <a:rPr lang="en-US" altLang="ko-KR" sz="1400" dirty="0">
                <a:solidFill>
                  <a:srgbClr val="1601B6"/>
                </a:solidFill>
              </a:rPr>
              <a:t> </a:t>
            </a:r>
            <a:r>
              <a:rPr lang="en-US" altLang="ko-KR" sz="1400" dirty="0" err="1">
                <a:solidFill>
                  <a:srgbClr val="1601B6"/>
                </a:solidFill>
              </a:rPr>
              <a:t>ut</a:t>
            </a:r>
            <a:r>
              <a:rPr lang="en-US" altLang="ko-KR" sz="1400" dirty="0">
                <a:solidFill>
                  <a:srgbClr val="1601B6"/>
                </a:solidFill>
              </a:rPr>
              <a:t> </a:t>
            </a:r>
            <a:r>
              <a:rPr lang="en-US" altLang="ko-KR" sz="1400" dirty="0" err="1">
                <a:solidFill>
                  <a:srgbClr val="1601B6"/>
                </a:solidFill>
              </a:rPr>
              <a:t>labore</a:t>
            </a:r>
            <a:r>
              <a:rPr lang="en-US" altLang="ko-KR" sz="1400" dirty="0">
                <a:solidFill>
                  <a:srgbClr val="1601B6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601B6"/>
                </a:solidFill>
              </a:rPr>
              <a:t>aliqua</a:t>
            </a:r>
            <a:r>
              <a:rPr lang="en-US" altLang="ko-KR" sz="1400" dirty="0">
                <a:solidFill>
                  <a:srgbClr val="1601B6"/>
                </a:solidFill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8345F6-9DDC-4ECC-9D83-37AE212FCF5D}"/>
              </a:ext>
            </a:extLst>
          </p:cNvPr>
          <p:cNvSpPr txBox="1"/>
          <p:nvPr/>
        </p:nvSpPr>
        <p:spPr>
          <a:xfrm>
            <a:off x="7607298" y="4948307"/>
            <a:ext cx="30733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pPr algn="ctr"/>
            <a:r>
              <a:rPr lang="en-US" altLang="ko-KR" sz="2400" b="0" dirty="0">
                <a:solidFill>
                  <a:srgbClr val="FE4E4C"/>
                </a:solidFill>
                <a:latin typeface="+mj-lt"/>
              </a:rPr>
              <a:t>Us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D454F3-284E-4917-A678-1EF1B315099E}"/>
              </a:ext>
            </a:extLst>
          </p:cNvPr>
          <p:cNvSpPr txBox="1"/>
          <p:nvPr/>
        </p:nvSpPr>
        <p:spPr>
          <a:xfrm>
            <a:off x="7607299" y="5369546"/>
            <a:ext cx="3073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FE4E4C"/>
                </a:solidFill>
              </a:rPr>
              <a:t>Ut </a:t>
            </a:r>
            <a:r>
              <a:rPr lang="en-US" altLang="ko-KR" sz="1400" dirty="0" err="1">
                <a:solidFill>
                  <a:srgbClr val="FE4E4C"/>
                </a:solidFill>
              </a:rPr>
              <a:t>enim</a:t>
            </a:r>
            <a:r>
              <a:rPr lang="en-US" altLang="ko-KR" sz="1400" dirty="0">
                <a:solidFill>
                  <a:srgbClr val="FE4E4C"/>
                </a:solidFill>
              </a:rPr>
              <a:t> ad minim </a:t>
            </a:r>
            <a:r>
              <a:rPr lang="en-US" altLang="ko-KR" sz="1400" dirty="0" err="1">
                <a:solidFill>
                  <a:srgbClr val="FE4E4C"/>
                </a:solidFill>
              </a:rPr>
              <a:t>veniam</a:t>
            </a:r>
            <a:r>
              <a:rPr lang="en-US" altLang="ko-KR" sz="1400" dirty="0">
                <a:solidFill>
                  <a:srgbClr val="FE4E4C"/>
                </a:solidFill>
              </a:rPr>
              <a:t>, </a:t>
            </a:r>
            <a:r>
              <a:rPr lang="en-US" altLang="ko-KR" sz="1400" dirty="0" err="1">
                <a:solidFill>
                  <a:srgbClr val="FE4E4C"/>
                </a:solidFill>
              </a:rPr>
              <a:t>quis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nostrud</a:t>
            </a:r>
            <a:r>
              <a:rPr lang="en-US" altLang="ko-KR" sz="1400" dirty="0">
                <a:solidFill>
                  <a:srgbClr val="FE4E4C"/>
                </a:solidFill>
              </a:rPr>
              <a:t> exercitation </a:t>
            </a:r>
            <a:r>
              <a:rPr lang="en-US" altLang="ko-KR" sz="1400" dirty="0" err="1">
                <a:solidFill>
                  <a:srgbClr val="FE4E4C"/>
                </a:solidFill>
              </a:rPr>
              <a:t>ullamco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laboris</a:t>
            </a:r>
            <a:r>
              <a:rPr lang="en-US" altLang="ko-KR" sz="1400" dirty="0">
                <a:solidFill>
                  <a:srgbClr val="FE4E4C"/>
                </a:solidFill>
              </a:rPr>
              <a:t> nisi </a:t>
            </a:r>
            <a:r>
              <a:rPr lang="en-US" altLang="ko-KR" sz="1400" dirty="0" err="1">
                <a:solidFill>
                  <a:srgbClr val="FE4E4C"/>
                </a:solidFill>
              </a:rPr>
              <a:t>ut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aliquip</a:t>
            </a:r>
            <a:r>
              <a:rPr lang="en-US" altLang="ko-KR" sz="1400" dirty="0">
                <a:solidFill>
                  <a:srgbClr val="FE4E4C"/>
                </a:solidFill>
              </a:rPr>
              <a:t> ex </a:t>
            </a:r>
            <a:r>
              <a:rPr lang="en-US" altLang="ko-KR" sz="1400" dirty="0" err="1">
                <a:solidFill>
                  <a:srgbClr val="FE4E4C"/>
                </a:solidFill>
              </a:rPr>
              <a:t>ea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commodo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consequat</a:t>
            </a:r>
            <a:r>
              <a:rPr lang="en-US" altLang="ko-KR" sz="1400" dirty="0">
                <a:solidFill>
                  <a:srgbClr val="FE4E4C"/>
                </a:solidFill>
              </a:rPr>
              <a:t>.</a:t>
            </a: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1C90E958-07F7-4C97-82F7-984F62568E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64492" y="3272114"/>
            <a:ext cx="2159008" cy="1526636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AF61A6F8-1005-45C5-86E3-2EDCAB11B8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68496" y="3272114"/>
            <a:ext cx="2159008" cy="1526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489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원형: 비어 있음 1">
            <a:extLst>
              <a:ext uri="{FF2B5EF4-FFF2-40B4-BE49-F238E27FC236}">
                <a16:creationId xmlns:a16="http://schemas.microsoft.com/office/drawing/2014/main" id="{CAC8FE3F-F2A2-446F-9C45-72E3CADD22D6}"/>
              </a:ext>
            </a:extLst>
          </p:cNvPr>
          <p:cNvSpPr/>
          <p:nvPr/>
        </p:nvSpPr>
        <p:spPr>
          <a:xfrm>
            <a:off x="1242098" y="2730500"/>
            <a:ext cx="1958302" cy="1958302"/>
          </a:xfrm>
          <a:prstGeom prst="donut">
            <a:avLst>
              <a:gd name="adj" fmla="val 17214"/>
            </a:avLst>
          </a:prstGeom>
          <a:solidFill>
            <a:srgbClr val="D3C9C5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3" name="막힌 원호 2">
            <a:extLst>
              <a:ext uri="{FF2B5EF4-FFF2-40B4-BE49-F238E27FC236}">
                <a16:creationId xmlns:a16="http://schemas.microsoft.com/office/drawing/2014/main" id="{D8999FE4-1D55-4588-A6FD-60B47273ECDB}"/>
              </a:ext>
            </a:extLst>
          </p:cNvPr>
          <p:cNvSpPr/>
          <p:nvPr/>
        </p:nvSpPr>
        <p:spPr>
          <a:xfrm>
            <a:off x="1242098" y="2730500"/>
            <a:ext cx="1958302" cy="1958302"/>
          </a:xfrm>
          <a:prstGeom prst="blockArc">
            <a:avLst>
              <a:gd name="adj1" fmla="val 5401345"/>
              <a:gd name="adj2" fmla="val 12708"/>
              <a:gd name="adj3" fmla="val 17096"/>
            </a:avLst>
          </a:prstGeom>
          <a:solidFill>
            <a:srgbClr val="FE4E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F19D65D0-644F-45AA-93F5-251F5D906A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89467" y="3399752"/>
            <a:ext cx="263821" cy="584775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62EC8DFC-0647-4D15-A4EB-491963A78F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3151" y="3399752"/>
            <a:ext cx="226852" cy="584775"/>
          </a:xfrm>
          <a:prstGeom prst="rect">
            <a:avLst/>
          </a:prstGeom>
        </p:spPr>
      </p:pic>
      <p:sp>
        <p:nvSpPr>
          <p:cNvPr id="6" name="원형: 비어 있음 5">
            <a:extLst>
              <a:ext uri="{FF2B5EF4-FFF2-40B4-BE49-F238E27FC236}">
                <a16:creationId xmlns:a16="http://schemas.microsoft.com/office/drawing/2014/main" id="{DFC716A5-AA01-4267-9E10-517756EF19ED}"/>
              </a:ext>
            </a:extLst>
          </p:cNvPr>
          <p:cNvSpPr/>
          <p:nvPr/>
        </p:nvSpPr>
        <p:spPr>
          <a:xfrm>
            <a:off x="3477298" y="2730500"/>
            <a:ext cx="1958302" cy="1958302"/>
          </a:xfrm>
          <a:prstGeom prst="donut">
            <a:avLst>
              <a:gd name="adj" fmla="val 17214"/>
            </a:avLst>
          </a:prstGeom>
          <a:solidFill>
            <a:srgbClr val="D3C9C5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7" name="막힌 원호 6">
            <a:extLst>
              <a:ext uri="{FF2B5EF4-FFF2-40B4-BE49-F238E27FC236}">
                <a16:creationId xmlns:a16="http://schemas.microsoft.com/office/drawing/2014/main" id="{72A4440C-227B-4B16-83F7-ED5886133DC7}"/>
              </a:ext>
            </a:extLst>
          </p:cNvPr>
          <p:cNvSpPr/>
          <p:nvPr/>
        </p:nvSpPr>
        <p:spPr>
          <a:xfrm rot="5400000">
            <a:off x="3477298" y="2730500"/>
            <a:ext cx="1958302" cy="1958302"/>
          </a:xfrm>
          <a:prstGeom prst="blockArc">
            <a:avLst>
              <a:gd name="adj1" fmla="val 16209380"/>
              <a:gd name="adj2" fmla="val 12708"/>
              <a:gd name="adj3" fmla="val 17096"/>
            </a:avLst>
          </a:prstGeom>
          <a:solidFill>
            <a:srgbClr val="1601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726A02-BCBE-4E29-90C4-8F76177F47BA}"/>
              </a:ext>
            </a:extLst>
          </p:cNvPr>
          <p:cNvSpPr txBox="1"/>
          <p:nvPr/>
        </p:nvSpPr>
        <p:spPr>
          <a:xfrm>
            <a:off x="1242098" y="5354638"/>
            <a:ext cx="1958302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E4E4C"/>
                </a:solidFill>
              </a:rPr>
              <a:t>Female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6687721-9FF9-426A-8A9E-8CD1A9C8D210}"/>
              </a:ext>
            </a:extLst>
          </p:cNvPr>
          <p:cNvSpPr/>
          <p:nvPr/>
        </p:nvSpPr>
        <p:spPr>
          <a:xfrm>
            <a:off x="1242098" y="4851400"/>
            <a:ext cx="1958302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i="1" dirty="0">
                <a:solidFill>
                  <a:srgbClr val="FE4E4C"/>
                </a:solidFill>
                <a:latin typeface="+mj-lt"/>
              </a:rPr>
              <a:t>75%</a:t>
            </a:r>
            <a:endParaRPr lang="ko-KR" altLang="en-US" i="1" dirty="0">
              <a:solidFill>
                <a:srgbClr val="FE4E4C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0C7813-0D74-49E7-95BE-20E22E8FB091}"/>
              </a:ext>
            </a:extLst>
          </p:cNvPr>
          <p:cNvSpPr txBox="1"/>
          <p:nvPr/>
        </p:nvSpPr>
        <p:spPr>
          <a:xfrm>
            <a:off x="3477298" y="5354638"/>
            <a:ext cx="1958302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E4E4C"/>
                </a:solidFill>
              </a:rPr>
              <a:t>Male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DFCC041-781E-4F96-BE54-FBD266CF8BED}"/>
              </a:ext>
            </a:extLst>
          </p:cNvPr>
          <p:cNvSpPr/>
          <p:nvPr/>
        </p:nvSpPr>
        <p:spPr>
          <a:xfrm>
            <a:off x="3477298" y="4851400"/>
            <a:ext cx="1958302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i="1" dirty="0">
                <a:solidFill>
                  <a:srgbClr val="FE4E4C"/>
                </a:solidFill>
                <a:latin typeface="+mj-lt"/>
              </a:rPr>
              <a:t>25%</a:t>
            </a:r>
            <a:endParaRPr lang="ko-KR" altLang="en-US" i="1" dirty="0">
              <a:solidFill>
                <a:srgbClr val="FE4E4C"/>
              </a:solidFill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08F531B-E6B9-4FB8-A57A-7B8E9EEAD158}"/>
              </a:ext>
            </a:extLst>
          </p:cNvPr>
          <p:cNvSpPr/>
          <p:nvPr/>
        </p:nvSpPr>
        <p:spPr>
          <a:xfrm>
            <a:off x="2221248" y="2068101"/>
            <a:ext cx="2236451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FE4E4C"/>
                </a:solidFill>
                <a:latin typeface="+mj-lt"/>
              </a:rPr>
              <a:t>Gender</a:t>
            </a:r>
            <a:endParaRPr lang="ko-KR" altLang="en-US" dirty="0">
              <a:solidFill>
                <a:srgbClr val="FE4E4C"/>
              </a:solidFill>
              <a:latin typeface="+mj-lt"/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F0E035C2-1AA2-471B-A350-8701C3B5BB6E}"/>
              </a:ext>
            </a:extLst>
          </p:cNvPr>
          <p:cNvSpPr/>
          <p:nvPr/>
        </p:nvSpPr>
        <p:spPr>
          <a:xfrm>
            <a:off x="6756402" y="2730500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D3C9C5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05AB508F-4AB1-4152-9FE3-82F393B731B2}"/>
              </a:ext>
            </a:extLst>
          </p:cNvPr>
          <p:cNvSpPr/>
          <p:nvPr/>
        </p:nvSpPr>
        <p:spPr>
          <a:xfrm>
            <a:off x="6756402" y="2730500"/>
            <a:ext cx="2284831" cy="311150"/>
          </a:xfrm>
          <a:prstGeom prst="roundRect">
            <a:avLst>
              <a:gd name="adj" fmla="val 50000"/>
            </a:avLst>
          </a:prstGeom>
          <a:solidFill>
            <a:srgbClr val="FE4E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15-25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CE46373-6797-48D3-B2F1-8ED7B1CE7FEA}"/>
              </a:ext>
            </a:extLst>
          </p:cNvPr>
          <p:cNvSpPr/>
          <p:nvPr/>
        </p:nvSpPr>
        <p:spPr>
          <a:xfrm>
            <a:off x="6756402" y="3306892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D3C9C5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BCBA8F7E-4312-4B6C-8ED4-86ED6E6A6D28}"/>
              </a:ext>
            </a:extLst>
          </p:cNvPr>
          <p:cNvSpPr/>
          <p:nvPr/>
        </p:nvSpPr>
        <p:spPr>
          <a:xfrm>
            <a:off x="6756402" y="3306892"/>
            <a:ext cx="3346124" cy="311150"/>
          </a:xfrm>
          <a:prstGeom prst="roundRect">
            <a:avLst>
              <a:gd name="adj" fmla="val 50000"/>
            </a:avLst>
          </a:prstGeom>
          <a:solidFill>
            <a:srgbClr val="FE4E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26-35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6133545C-5D5E-4E6A-86C5-03DBA7FC9524}"/>
              </a:ext>
            </a:extLst>
          </p:cNvPr>
          <p:cNvSpPr/>
          <p:nvPr/>
        </p:nvSpPr>
        <p:spPr>
          <a:xfrm>
            <a:off x="6756402" y="3883284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D3C9C5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BF375E1D-A35E-4D6E-9597-137DF93CAA85}"/>
              </a:ext>
            </a:extLst>
          </p:cNvPr>
          <p:cNvSpPr/>
          <p:nvPr/>
        </p:nvSpPr>
        <p:spPr>
          <a:xfrm>
            <a:off x="6756402" y="3883284"/>
            <a:ext cx="2768598" cy="311150"/>
          </a:xfrm>
          <a:prstGeom prst="roundRect">
            <a:avLst>
              <a:gd name="adj" fmla="val 50000"/>
            </a:avLst>
          </a:prstGeom>
          <a:solidFill>
            <a:srgbClr val="FE4E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36-45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34C90102-C9AB-4732-9A38-684317B26780}"/>
              </a:ext>
            </a:extLst>
          </p:cNvPr>
          <p:cNvSpPr/>
          <p:nvPr/>
        </p:nvSpPr>
        <p:spPr>
          <a:xfrm>
            <a:off x="6756402" y="4459676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D3C9C5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7D10235C-38ED-4381-A094-E76448A0961E}"/>
              </a:ext>
            </a:extLst>
          </p:cNvPr>
          <p:cNvSpPr/>
          <p:nvPr/>
        </p:nvSpPr>
        <p:spPr>
          <a:xfrm>
            <a:off x="6756402" y="4459676"/>
            <a:ext cx="1311273" cy="311150"/>
          </a:xfrm>
          <a:prstGeom prst="roundRect">
            <a:avLst>
              <a:gd name="adj" fmla="val 50000"/>
            </a:avLst>
          </a:prstGeom>
          <a:solidFill>
            <a:srgbClr val="FE4E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46-55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1780688E-4934-4CEE-90F3-5E257B8DDFB9}"/>
              </a:ext>
            </a:extLst>
          </p:cNvPr>
          <p:cNvSpPr/>
          <p:nvPr/>
        </p:nvSpPr>
        <p:spPr>
          <a:xfrm>
            <a:off x="6756402" y="5036066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D3C9C5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B1ECBD66-0542-4A57-8900-B10170263DEC}"/>
              </a:ext>
            </a:extLst>
          </p:cNvPr>
          <p:cNvSpPr/>
          <p:nvPr/>
        </p:nvSpPr>
        <p:spPr>
          <a:xfrm>
            <a:off x="6756403" y="5036066"/>
            <a:ext cx="1673222" cy="311150"/>
          </a:xfrm>
          <a:prstGeom prst="roundRect">
            <a:avLst>
              <a:gd name="adj" fmla="val 50000"/>
            </a:avLst>
          </a:prstGeom>
          <a:solidFill>
            <a:srgbClr val="FE4E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56-65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D0BE02A8-D079-4828-90B8-452DD6C78287}"/>
              </a:ext>
            </a:extLst>
          </p:cNvPr>
          <p:cNvSpPr/>
          <p:nvPr/>
        </p:nvSpPr>
        <p:spPr>
          <a:xfrm>
            <a:off x="7734301" y="2068101"/>
            <a:ext cx="2236451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FE4E4C"/>
                </a:solidFill>
                <a:latin typeface="+mj-lt"/>
              </a:rPr>
              <a:t>Age</a:t>
            </a:r>
            <a:endParaRPr lang="ko-KR" altLang="en-US" dirty="0">
              <a:solidFill>
                <a:srgbClr val="FE4E4C"/>
              </a:solidFill>
              <a:latin typeface="+mj-lt"/>
            </a:endParaRPr>
          </a:p>
        </p:txBody>
      </p:sp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489AD8A9-C9B0-4AC6-9BF9-7D2F3E823799}"/>
              </a:ext>
            </a:extLst>
          </p:cNvPr>
          <p:cNvCxnSpPr>
            <a:cxnSpLocks/>
          </p:cNvCxnSpPr>
          <p:nvPr/>
        </p:nvCxnSpPr>
        <p:spPr>
          <a:xfrm>
            <a:off x="6096000" y="2656802"/>
            <a:ext cx="0" cy="2828925"/>
          </a:xfrm>
          <a:prstGeom prst="line">
            <a:avLst/>
          </a:prstGeom>
          <a:ln w="28575" cap="rnd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A36DDFE9-2845-4115-AC62-35991C300AAF}"/>
              </a:ext>
            </a:extLst>
          </p:cNvPr>
          <p:cNvSpPr txBox="1"/>
          <p:nvPr/>
        </p:nvSpPr>
        <p:spPr>
          <a:xfrm>
            <a:off x="2998843" y="870149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1601B6"/>
                </a:solidFill>
                <a:cs typeface="Arial" panose="020B0604020202020204" pitchFamily="34" charset="0"/>
              </a:rPr>
              <a:t>Make Your </a:t>
            </a:r>
            <a:r>
              <a:rPr lang="en-US" altLang="ko-KR" sz="3200" dirty="0">
                <a:solidFill>
                  <a:srgbClr val="1601B6"/>
                </a:solidFill>
                <a:latin typeface="+mj-lt"/>
                <a:cs typeface="Arial" panose="020B0604020202020204" pitchFamily="34" charset="0"/>
              </a:rPr>
              <a:t>Title Here</a:t>
            </a:r>
            <a:endParaRPr lang="ko-KR" altLang="en-US" sz="3200" dirty="0">
              <a:solidFill>
                <a:srgbClr val="1601B6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5787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E4F506DF-5A5D-453E-A566-A360F87976BF}"/>
              </a:ext>
            </a:extLst>
          </p:cNvPr>
          <p:cNvSpPr/>
          <p:nvPr/>
        </p:nvSpPr>
        <p:spPr>
          <a:xfrm>
            <a:off x="1135888" y="3942822"/>
            <a:ext cx="23966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FE4E4C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FE4E4C"/>
              </a:solidFill>
              <a:latin typeface="+mj-lt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1165969-FD15-40D4-AD10-35BA1936F1E2}"/>
              </a:ext>
            </a:extLst>
          </p:cNvPr>
          <p:cNvSpPr/>
          <p:nvPr/>
        </p:nvSpPr>
        <p:spPr>
          <a:xfrm>
            <a:off x="1135888" y="4372281"/>
            <a:ext cx="23966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FE4E4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E4E4C"/>
                </a:solidFill>
              </a:rPr>
              <a:t>amet</a:t>
            </a:r>
            <a:r>
              <a:rPr lang="en-US" altLang="ko-KR" sz="1400" dirty="0">
                <a:solidFill>
                  <a:srgbClr val="FE4E4C"/>
                </a:solidFill>
              </a:rPr>
              <a:t>, </a:t>
            </a:r>
            <a:r>
              <a:rPr lang="en-US" altLang="ko-KR" sz="1400" dirty="0" err="1">
                <a:solidFill>
                  <a:srgbClr val="FE4E4C"/>
                </a:solidFill>
              </a:rPr>
              <a:t>consectetur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adipisicing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elit</a:t>
            </a:r>
            <a:r>
              <a:rPr lang="en-US" altLang="ko-KR" sz="1400" dirty="0">
                <a:solidFill>
                  <a:srgbClr val="FE4E4C"/>
                </a:solidFill>
              </a:rPr>
              <a:t>, sed do </a:t>
            </a:r>
            <a:r>
              <a:rPr lang="en-US" altLang="ko-KR" sz="1400" dirty="0" err="1">
                <a:solidFill>
                  <a:srgbClr val="FE4E4C"/>
                </a:solidFill>
              </a:rPr>
              <a:t>eiusmod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tempor</a:t>
            </a:r>
            <a:endParaRPr lang="ko-KR" altLang="en-US" sz="1400" dirty="0">
              <a:solidFill>
                <a:srgbClr val="FE4E4C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426CBED-60B1-4441-8475-E62DE640F323}"/>
              </a:ext>
            </a:extLst>
          </p:cNvPr>
          <p:cNvSpPr/>
          <p:nvPr/>
        </p:nvSpPr>
        <p:spPr>
          <a:xfrm>
            <a:off x="3645604" y="3942822"/>
            <a:ext cx="23966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FE4E4C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FE4E4C"/>
              </a:solidFill>
              <a:latin typeface="+mj-lt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99EA1A39-5F42-438A-A151-020BA1A6AD34}"/>
              </a:ext>
            </a:extLst>
          </p:cNvPr>
          <p:cNvSpPr/>
          <p:nvPr/>
        </p:nvSpPr>
        <p:spPr>
          <a:xfrm>
            <a:off x="3645604" y="4372281"/>
            <a:ext cx="23966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FE4E4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E4E4C"/>
                </a:solidFill>
              </a:rPr>
              <a:t>amet</a:t>
            </a:r>
            <a:r>
              <a:rPr lang="en-US" altLang="ko-KR" sz="1400" dirty="0">
                <a:solidFill>
                  <a:srgbClr val="FE4E4C"/>
                </a:solidFill>
              </a:rPr>
              <a:t>, </a:t>
            </a:r>
            <a:r>
              <a:rPr lang="en-US" altLang="ko-KR" sz="1400" dirty="0" err="1">
                <a:solidFill>
                  <a:srgbClr val="FE4E4C"/>
                </a:solidFill>
              </a:rPr>
              <a:t>consectetur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adipisicing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elit</a:t>
            </a:r>
            <a:r>
              <a:rPr lang="en-US" altLang="ko-KR" sz="1400" dirty="0">
                <a:solidFill>
                  <a:srgbClr val="FE4E4C"/>
                </a:solidFill>
              </a:rPr>
              <a:t>, sed do </a:t>
            </a:r>
            <a:r>
              <a:rPr lang="en-US" altLang="ko-KR" sz="1400" dirty="0" err="1">
                <a:solidFill>
                  <a:srgbClr val="FE4E4C"/>
                </a:solidFill>
              </a:rPr>
              <a:t>eiusmod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tempor</a:t>
            </a:r>
            <a:endParaRPr lang="ko-KR" altLang="en-US" sz="1400" dirty="0">
              <a:solidFill>
                <a:srgbClr val="FE4E4C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DEB916B-3036-4FA5-8FB0-636E4F6182EA}"/>
              </a:ext>
            </a:extLst>
          </p:cNvPr>
          <p:cNvSpPr/>
          <p:nvPr/>
        </p:nvSpPr>
        <p:spPr>
          <a:xfrm>
            <a:off x="6155320" y="3942822"/>
            <a:ext cx="23966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FE4E4C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FE4E4C"/>
              </a:solidFill>
              <a:latin typeface="+mj-lt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7F4F9BD-D0BF-47E0-8390-1F29CA2CD8D4}"/>
              </a:ext>
            </a:extLst>
          </p:cNvPr>
          <p:cNvSpPr/>
          <p:nvPr/>
        </p:nvSpPr>
        <p:spPr>
          <a:xfrm>
            <a:off x="6155320" y="4372281"/>
            <a:ext cx="23966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FE4E4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E4E4C"/>
                </a:solidFill>
              </a:rPr>
              <a:t>amet</a:t>
            </a:r>
            <a:r>
              <a:rPr lang="en-US" altLang="ko-KR" sz="1400" dirty="0">
                <a:solidFill>
                  <a:srgbClr val="FE4E4C"/>
                </a:solidFill>
              </a:rPr>
              <a:t>, </a:t>
            </a:r>
            <a:r>
              <a:rPr lang="en-US" altLang="ko-KR" sz="1400" dirty="0" err="1">
                <a:solidFill>
                  <a:srgbClr val="FE4E4C"/>
                </a:solidFill>
              </a:rPr>
              <a:t>consectetur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adipisicing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elit</a:t>
            </a:r>
            <a:r>
              <a:rPr lang="en-US" altLang="ko-KR" sz="1400" dirty="0">
                <a:solidFill>
                  <a:srgbClr val="FE4E4C"/>
                </a:solidFill>
              </a:rPr>
              <a:t>, sed do </a:t>
            </a:r>
            <a:r>
              <a:rPr lang="en-US" altLang="ko-KR" sz="1400" dirty="0" err="1">
                <a:solidFill>
                  <a:srgbClr val="FE4E4C"/>
                </a:solidFill>
              </a:rPr>
              <a:t>eiusmod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tempor</a:t>
            </a:r>
            <a:endParaRPr lang="ko-KR" altLang="en-US" sz="1400" dirty="0">
              <a:solidFill>
                <a:srgbClr val="FE4E4C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0E9A82EE-CF72-4B7B-8408-D147D2120FD0}"/>
              </a:ext>
            </a:extLst>
          </p:cNvPr>
          <p:cNvSpPr/>
          <p:nvPr/>
        </p:nvSpPr>
        <p:spPr>
          <a:xfrm>
            <a:off x="8665037" y="3942822"/>
            <a:ext cx="23966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FE4E4C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FE4E4C"/>
              </a:solidFill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851376E-4113-4D50-98B2-7FADC671FC73}"/>
              </a:ext>
            </a:extLst>
          </p:cNvPr>
          <p:cNvSpPr/>
          <p:nvPr/>
        </p:nvSpPr>
        <p:spPr>
          <a:xfrm>
            <a:off x="8665037" y="4372281"/>
            <a:ext cx="23966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FE4E4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E4E4C"/>
                </a:solidFill>
              </a:rPr>
              <a:t>amet</a:t>
            </a:r>
            <a:r>
              <a:rPr lang="en-US" altLang="ko-KR" sz="1400" dirty="0">
                <a:solidFill>
                  <a:srgbClr val="FE4E4C"/>
                </a:solidFill>
              </a:rPr>
              <a:t>, </a:t>
            </a:r>
            <a:r>
              <a:rPr lang="en-US" altLang="ko-KR" sz="1400" dirty="0" err="1">
                <a:solidFill>
                  <a:srgbClr val="FE4E4C"/>
                </a:solidFill>
              </a:rPr>
              <a:t>consectetur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adipisicing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elit</a:t>
            </a:r>
            <a:r>
              <a:rPr lang="en-US" altLang="ko-KR" sz="1400" dirty="0">
                <a:solidFill>
                  <a:srgbClr val="FE4E4C"/>
                </a:solidFill>
              </a:rPr>
              <a:t>, sed do </a:t>
            </a:r>
            <a:r>
              <a:rPr lang="en-US" altLang="ko-KR" sz="1400" dirty="0" err="1">
                <a:solidFill>
                  <a:srgbClr val="FE4E4C"/>
                </a:solidFill>
              </a:rPr>
              <a:t>eiusmod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tempor</a:t>
            </a:r>
            <a:endParaRPr lang="ko-KR" altLang="en-US" sz="1400" dirty="0">
              <a:solidFill>
                <a:srgbClr val="FE4E4C"/>
              </a:solidFill>
            </a:endParaRPr>
          </a:p>
        </p:txBody>
      </p: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FF9AF1A7-5CEB-4228-AC2A-E72BEC9ED651}"/>
              </a:ext>
            </a:extLst>
          </p:cNvPr>
          <p:cNvSpPr/>
          <p:nvPr/>
        </p:nvSpPr>
        <p:spPr>
          <a:xfrm>
            <a:off x="2048466" y="2857499"/>
            <a:ext cx="571500" cy="571214"/>
          </a:xfrm>
          <a:custGeom>
            <a:avLst/>
            <a:gdLst>
              <a:gd name="connsiteX0" fmla="*/ 285941 w 571500"/>
              <a:gd name="connsiteY0" fmla="*/ 0 h 571214"/>
              <a:gd name="connsiteX1" fmla="*/ 285941 w 571500"/>
              <a:gd name="connsiteY1" fmla="*/ 191 h 571214"/>
              <a:gd name="connsiteX2" fmla="*/ 286132 w 571500"/>
              <a:gd name="connsiteY2" fmla="*/ 0 h 571214"/>
              <a:gd name="connsiteX3" fmla="*/ 488062 w 571500"/>
              <a:gd name="connsiteY3" fmla="*/ 83629 h 571214"/>
              <a:gd name="connsiteX4" fmla="*/ 499873 w 571500"/>
              <a:gd name="connsiteY4" fmla="*/ 95440 h 571214"/>
              <a:gd name="connsiteX5" fmla="*/ 405194 w 571500"/>
              <a:gd name="connsiteY5" fmla="*/ 190119 h 571214"/>
              <a:gd name="connsiteX6" fmla="*/ 393383 w 571500"/>
              <a:gd name="connsiteY6" fmla="*/ 178308 h 571214"/>
              <a:gd name="connsiteX7" fmla="*/ 286132 w 571500"/>
              <a:gd name="connsiteY7" fmla="*/ 133921 h 571214"/>
              <a:gd name="connsiteX8" fmla="*/ 285941 w 571500"/>
              <a:gd name="connsiteY8" fmla="*/ 133730 h 571214"/>
              <a:gd name="connsiteX9" fmla="*/ 285941 w 571500"/>
              <a:gd name="connsiteY9" fmla="*/ 133826 h 571214"/>
              <a:gd name="connsiteX10" fmla="*/ 155639 w 571500"/>
              <a:gd name="connsiteY10" fmla="*/ 208121 h 571214"/>
              <a:gd name="connsiteX11" fmla="*/ 155353 w 571500"/>
              <a:gd name="connsiteY11" fmla="*/ 207835 h 571214"/>
              <a:gd name="connsiteX12" fmla="*/ 155353 w 571500"/>
              <a:gd name="connsiteY12" fmla="*/ 207931 h 571214"/>
              <a:gd name="connsiteX13" fmla="*/ 134017 w 571500"/>
              <a:gd name="connsiteY13" fmla="*/ 285560 h 571214"/>
              <a:gd name="connsiteX14" fmla="*/ 155353 w 571500"/>
              <a:gd name="connsiteY14" fmla="*/ 363093 h 571214"/>
              <a:gd name="connsiteX15" fmla="*/ 155353 w 571500"/>
              <a:gd name="connsiteY15" fmla="*/ 363284 h 571214"/>
              <a:gd name="connsiteX16" fmla="*/ 155544 w 571500"/>
              <a:gd name="connsiteY16" fmla="*/ 363093 h 571214"/>
              <a:gd name="connsiteX17" fmla="*/ 285846 w 571500"/>
              <a:gd name="connsiteY17" fmla="*/ 437293 h 571214"/>
              <a:gd name="connsiteX18" fmla="*/ 285846 w 571500"/>
              <a:gd name="connsiteY18" fmla="*/ 437578 h 571214"/>
              <a:gd name="connsiteX19" fmla="*/ 286132 w 571500"/>
              <a:gd name="connsiteY19" fmla="*/ 437292 h 571214"/>
              <a:gd name="connsiteX20" fmla="*/ 363665 w 571500"/>
              <a:gd name="connsiteY20" fmla="*/ 416052 h 571214"/>
              <a:gd name="connsiteX21" fmla="*/ 363855 w 571500"/>
              <a:gd name="connsiteY21" fmla="*/ 416052 h 571214"/>
              <a:gd name="connsiteX22" fmla="*/ 363474 w 571500"/>
              <a:gd name="connsiteY22" fmla="*/ 415671 h 571214"/>
              <a:gd name="connsiteX23" fmla="*/ 421386 w 571500"/>
              <a:gd name="connsiteY23" fmla="*/ 353568 h 571214"/>
              <a:gd name="connsiteX24" fmla="*/ 285941 w 571500"/>
              <a:gd name="connsiteY24" fmla="*/ 353568 h 571214"/>
              <a:gd name="connsiteX25" fmla="*/ 285941 w 571500"/>
              <a:gd name="connsiteY25" fmla="*/ 219742 h 571214"/>
              <a:gd name="connsiteX26" fmla="*/ 564357 w 571500"/>
              <a:gd name="connsiteY26" fmla="*/ 219742 h 571214"/>
              <a:gd name="connsiteX27" fmla="*/ 566833 w 571500"/>
              <a:gd name="connsiteY27" fmla="*/ 233458 h 571214"/>
              <a:gd name="connsiteX28" fmla="*/ 571500 w 571500"/>
              <a:gd name="connsiteY28" fmla="*/ 285179 h 571214"/>
              <a:gd name="connsiteX29" fmla="*/ 487871 w 571500"/>
              <a:gd name="connsiteY29" fmla="*/ 487109 h 571214"/>
              <a:gd name="connsiteX30" fmla="*/ 459867 w 571500"/>
              <a:gd name="connsiteY30" fmla="*/ 511707 h 571214"/>
              <a:gd name="connsiteX31" fmla="*/ 459867 w 571500"/>
              <a:gd name="connsiteY31" fmla="*/ 512254 h 571214"/>
              <a:gd name="connsiteX32" fmla="*/ 286132 w 571500"/>
              <a:gd name="connsiteY32" fmla="*/ 571214 h 571214"/>
              <a:gd name="connsiteX33" fmla="*/ 285846 w 571500"/>
              <a:gd name="connsiteY33" fmla="*/ 570928 h 571214"/>
              <a:gd name="connsiteX34" fmla="*/ 285846 w 571500"/>
              <a:gd name="connsiteY34" fmla="*/ 571214 h 571214"/>
              <a:gd name="connsiteX35" fmla="*/ 83916 w 571500"/>
              <a:gd name="connsiteY35" fmla="*/ 487585 h 571214"/>
              <a:gd name="connsiteX36" fmla="*/ 59412 w 571500"/>
              <a:gd name="connsiteY36" fmla="*/ 459581 h 571214"/>
              <a:gd name="connsiteX37" fmla="*/ 58960 w 571500"/>
              <a:gd name="connsiteY37" fmla="*/ 459581 h 571214"/>
              <a:gd name="connsiteX38" fmla="*/ 0 w 571500"/>
              <a:gd name="connsiteY38" fmla="*/ 285560 h 571214"/>
              <a:gd name="connsiteX39" fmla="*/ 58960 w 571500"/>
              <a:gd name="connsiteY39" fmla="*/ 111538 h 571214"/>
              <a:gd name="connsiteX40" fmla="*/ 59590 w 571500"/>
              <a:gd name="connsiteY40" fmla="*/ 111538 h 571214"/>
              <a:gd name="connsiteX41" fmla="*/ 84010 w 571500"/>
              <a:gd name="connsiteY41" fmla="*/ 83629 h 571214"/>
              <a:gd name="connsiteX42" fmla="*/ 285941 w 571500"/>
              <a:gd name="connsiteY42" fmla="*/ 0 h 571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71500" h="571214">
                <a:moveTo>
                  <a:pt x="285941" y="0"/>
                </a:moveTo>
                <a:lnTo>
                  <a:pt x="285941" y="191"/>
                </a:lnTo>
                <a:lnTo>
                  <a:pt x="286132" y="0"/>
                </a:lnTo>
                <a:cubicBezTo>
                  <a:pt x="362427" y="0"/>
                  <a:pt x="434150" y="29718"/>
                  <a:pt x="488062" y="83629"/>
                </a:cubicBezTo>
                <a:lnTo>
                  <a:pt x="499873" y="95440"/>
                </a:lnTo>
                <a:lnTo>
                  <a:pt x="405194" y="190119"/>
                </a:lnTo>
                <a:lnTo>
                  <a:pt x="393383" y="178308"/>
                </a:lnTo>
                <a:cubicBezTo>
                  <a:pt x="364713" y="149638"/>
                  <a:pt x="326613" y="133826"/>
                  <a:pt x="286132" y="133921"/>
                </a:cubicBezTo>
                <a:lnTo>
                  <a:pt x="285941" y="133730"/>
                </a:lnTo>
                <a:lnTo>
                  <a:pt x="285941" y="133826"/>
                </a:lnTo>
                <a:cubicBezTo>
                  <a:pt x="230600" y="133826"/>
                  <a:pt x="182023" y="163639"/>
                  <a:pt x="155639" y="208121"/>
                </a:cubicBezTo>
                <a:lnTo>
                  <a:pt x="155353" y="207835"/>
                </a:lnTo>
                <a:lnTo>
                  <a:pt x="155353" y="207931"/>
                </a:lnTo>
                <a:cubicBezTo>
                  <a:pt x="141827" y="230695"/>
                  <a:pt x="134017" y="257270"/>
                  <a:pt x="134017" y="285560"/>
                </a:cubicBezTo>
                <a:cubicBezTo>
                  <a:pt x="134017" y="313849"/>
                  <a:pt x="141827" y="340424"/>
                  <a:pt x="155353" y="363093"/>
                </a:cubicBezTo>
                <a:lnTo>
                  <a:pt x="155353" y="363284"/>
                </a:lnTo>
                <a:lnTo>
                  <a:pt x="155544" y="363093"/>
                </a:lnTo>
                <a:cubicBezTo>
                  <a:pt x="182023" y="407479"/>
                  <a:pt x="230601" y="437293"/>
                  <a:pt x="285846" y="437293"/>
                </a:cubicBezTo>
                <a:lnTo>
                  <a:pt x="285846" y="437578"/>
                </a:lnTo>
                <a:lnTo>
                  <a:pt x="286132" y="437292"/>
                </a:lnTo>
                <a:cubicBezTo>
                  <a:pt x="314230" y="437292"/>
                  <a:pt x="340900" y="429673"/>
                  <a:pt x="363665" y="416052"/>
                </a:cubicBezTo>
                <a:lnTo>
                  <a:pt x="363855" y="416052"/>
                </a:lnTo>
                <a:lnTo>
                  <a:pt x="363474" y="415671"/>
                </a:lnTo>
                <a:cubicBezTo>
                  <a:pt x="388049" y="401098"/>
                  <a:pt x="408242" y="379762"/>
                  <a:pt x="421386" y="353568"/>
                </a:cubicBezTo>
                <a:lnTo>
                  <a:pt x="285941" y="353568"/>
                </a:lnTo>
                <a:lnTo>
                  <a:pt x="285941" y="219742"/>
                </a:lnTo>
                <a:lnTo>
                  <a:pt x="564357" y="219742"/>
                </a:lnTo>
                <a:lnTo>
                  <a:pt x="566833" y="233458"/>
                </a:lnTo>
                <a:cubicBezTo>
                  <a:pt x="569881" y="250412"/>
                  <a:pt x="571500" y="267843"/>
                  <a:pt x="571500" y="285179"/>
                </a:cubicBezTo>
                <a:cubicBezTo>
                  <a:pt x="571500" y="361474"/>
                  <a:pt x="541782" y="433197"/>
                  <a:pt x="487871" y="487109"/>
                </a:cubicBezTo>
                <a:lnTo>
                  <a:pt x="459867" y="511707"/>
                </a:lnTo>
                <a:lnTo>
                  <a:pt x="459867" y="512254"/>
                </a:lnTo>
                <a:cubicBezTo>
                  <a:pt x="410242" y="550545"/>
                  <a:pt x="349759" y="571214"/>
                  <a:pt x="286132" y="571214"/>
                </a:cubicBezTo>
                <a:lnTo>
                  <a:pt x="285846" y="570928"/>
                </a:lnTo>
                <a:lnTo>
                  <a:pt x="285846" y="571214"/>
                </a:lnTo>
                <a:cubicBezTo>
                  <a:pt x="209550" y="571214"/>
                  <a:pt x="137827" y="541496"/>
                  <a:pt x="83916" y="487585"/>
                </a:cubicBezTo>
                <a:lnTo>
                  <a:pt x="59412" y="459581"/>
                </a:lnTo>
                <a:lnTo>
                  <a:pt x="58960" y="459581"/>
                </a:lnTo>
                <a:cubicBezTo>
                  <a:pt x="20764" y="409861"/>
                  <a:pt x="0" y="349377"/>
                  <a:pt x="0" y="285560"/>
                </a:cubicBezTo>
                <a:cubicBezTo>
                  <a:pt x="0" y="221742"/>
                  <a:pt x="20764" y="161163"/>
                  <a:pt x="58960" y="111538"/>
                </a:cubicBezTo>
                <a:lnTo>
                  <a:pt x="59590" y="111538"/>
                </a:lnTo>
                <a:lnTo>
                  <a:pt x="84010" y="83629"/>
                </a:lnTo>
                <a:cubicBezTo>
                  <a:pt x="137922" y="29718"/>
                  <a:pt x="209645" y="0"/>
                  <a:pt x="285941" y="0"/>
                </a:cubicBezTo>
                <a:close/>
              </a:path>
            </a:pathLst>
          </a:custGeom>
          <a:solidFill>
            <a:srgbClr val="FE4E4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3A8D4057-DEDE-43CD-8089-E32CA16B2DFF}"/>
              </a:ext>
            </a:extLst>
          </p:cNvPr>
          <p:cNvSpPr/>
          <p:nvPr/>
        </p:nvSpPr>
        <p:spPr>
          <a:xfrm>
            <a:off x="4524846" y="2919414"/>
            <a:ext cx="638558" cy="447103"/>
          </a:xfrm>
          <a:custGeom>
            <a:avLst/>
            <a:gdLst>
              <a:gd name="connsiteX0" fmla="*/ 255842 w 638558"/>
              <a:gd name="connsiteY0" fmla="*/ 127826 h 447103"/>
              <a:gd name="connsiteX1" fmla="*/ 255842 w 638558"/>
              <a:gd name="connsiteY1" fmla="*/ 319278 h 447103"/>
              <a:gd name="connsiteX2" fmla="*/ 422053 w 638558"/>
              <a:gd name="connsiteY2" fmla="*/ 223552 h 447103"/>
              <a:gd name="connsiteX3" fmla="*/ 319278 w 638558"/>
              <a:gd name="connsiteY3" fmla="*/ 0 h 447103"/>
              <a:gd name="connsiteX4" fmla="*/ 569023 w 638558"/>
              <a:gd name="connsiteY4" fmla="*/ 13621 h 447103"/>
              <a:gd name="connsiteX5" fmla="*/ 625316 w 638558"/>
              <a:gd name="connsiteY5" fmla="*/ 69913 h 447103"/>
              <a:gd name="connsiteX6" fmla="*/ 638556 w 638558"/>
              <a:gd name="connsiteY6" fmla="*/ 224123 h 447103"/>
              <a:gd name="connsiteX7" fmla="*/ 625411 w 638558"/>
              <a:gd name="connsiteY7" fmla="*/ 377666 h 447103"/>
              <a:gd name="connsiteX8" fmla="*/ 569119 w 638558"/>
              <a:gd name="connsiteY8" fmla="*/ 433959 h 447103"/>
              <a:gd name="connsiteX9" fmla="*/ 319278 w 638558"/>
              <a:gd name="connsiteY9" fmla="*/ 447103 h 447103"/>
              <a:gd name="connsiteX10" fmla="*/ 69437 w 638558"/>
              <a:gd name="connsiteY10" fmla="*/ 433387 h 447103"/>
              <a:gd name="connsiteX11" fmla="*/ 13144 w 638558"/>
              <a:gd name="connsiteY11" fmla="*/ 377095 h 447103"/>
              <a:gd name="connsiteX12" fmla="*/ 0 w 638558"/>
              <a:gd name="connsiteY12" fmla="*/ 223552 h 447103"/>
              <a:gd name="connsiteX13" fmla="*/ 13144 w 638558"/>
              <a:gd name="connsiteY13" fmla="*/ 69913 h 447103"/>
              <a:gd name="connsiteX14" fmla="*/ 69437 w 638558"/>
              <a:gd name="connsiteY14" fmla="*/ 13144 h 447103"/>
              <a:gd name="connsiteX15" fmla="*/ 319278 w 638558"/>
              <a:gd name="connsiteY15" fmla="*/ 0 h 447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38558" h="447103">
                <a:moveTo>
                  <a:pt x="255842" y="127826"/>
                </a:moveTo>
                <a:lnTo>
                  <a:pt x="255842" y="319278"/>
                </a:lnTo>
                <a:lnTo>
                  <a:pt x="422053" y="223552"/>
                </a:lnTo>
                <a:close/>
                <a:moveTo>
                  <a:pt x="319278" y="0"/>
                </a:moveTo>
                <a:cubicBezTo>
                  <a:pt x="319278" y="0"/>
                  <a:pt x="519112" y="0"/>
                  <a:pt x="569023" y="13621"/>
                </a:cubicBezTo>
                <a:cubicBezTo>
                  <a:pt x="596360" y="20955"/>
                  <a:pt x="617982" y="42576"/>
                  <a:pt x="625316" y="69913"/>
                </a:cubicBezTo>
                <a:cubicBezTo>
                  <a:pt x="639032" y="119920"/>
                  <a:pt x="638556" y="224123"/>
                  <a:pt x="638556" y="224123"/>
                </a:cubicBezTo>
                <a:cubicBezTo>
                  <a:pt x="638556" y="224123"/>
                  <a:pt x="638556" y="327660"/>
                  <a:pt x="625411" y="377666"/>
                </a:cubicBezTo>
                <a:cubicBezTo>
                  <a:pt x="618077" y="405003"/>
                  <a:pt x="596455" y="426625"/>
                  <a:pt x="569119" y="433959"/>
                </a:cubicBezTo>
                <a:cubicBezTo>
                  <a:pt x="519112" y="447103"/>
                  <a:pt x="319278" y="447103"/>
                  <a:pt x="319278" y="447103"/>
                </a:cubicBezTo>
                <a:cubicBezTo>
                  <a:pt x="319278" y="447103"/>
                  <a:pt x="119920" y="447103"/>
                  <a:pt x="69437" y="433387"/>
                </a:cubicBezTo>
                <a:cubicBezTo>
                  <a:pt x="42100" y="426053"/>
                  <a:pt x="20479" y="404431"/>
                  <a:pt x="13144" y="377095"/>
                </a:cubicBezTo>
                <a:cubicBezTo>
                  <a:pt x="0" y="327660"/>
                  <a:pt x="0" y="223552"/>
                  <a:pt x="0" y="223552"/>
                </a:cubicBezTo>
                <a:cubicBezTo>
                  <a:pt x="0" y="223552"/>
                  <a:pt x="0" y="119920"/>
                  <a:pt x="13144" y="69913"/>
                </a:cubicBezTo>
                <a:cubicBezTo>
                  <a:pt x="20479" y="42576"/>
                  <a:pt x="42576" y="20479"/>
                  <a:pt x="69437" y="13144"/>
                </a:cubicBezTo>
                <a:cubicBezTo>
                  <a:pt x="119348" y="0"/>
                  <a:pt x="319278" y="0"/>
                  <a:pt x="319278" y="0"/>
                </a:cubicBezTo>
                <a:close/>
              </a:path>
            </a:pathLst>
          </a:custGeom>
          <a:solidFill>
            <a:srgbClr val="FE4E4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889F7D98-058F-4659-8436-4E6DC2BE9497}"/>
              </a:ext>
            </a:extLst>
          </p:cNvPr>
          <p:cNvSpPr/>
          <p:nvPr/>
        </p:nvSpPr>
        <p:spPr>
          <a:xfrm>
            <a:off x="7067899" y="2857500"/>
            <a:ext cx="571500" cy="571500"/>
          </a:xfrm>
          <a:custGeom>
            <a:avLst/>
            <a:gdLst>
              <a:gd name="connsiteX0" fmla="*/ 285750 w 571500"/>
              <a:gd name="connsiteY0" fmla="*/ 190500 h 571500"/>
              <a:gd name="connsiteX1" fmla="*/ 190500 w 571500"/>
              <a:gd name="connsiteY1" fmla="*/ 285750 h 571500"/>
              <a:gd name="connsiteX2" fmla="*/ 285750 w 571500"/>
              <a:gd name="connsiteY2" fmla="*/ 381000 h 571500"/>
              <a:gd name="connsiteX3" fmla="*/ 381000 w 571500"/>
              <a:gd name="connsiteY3" fmla="*/ 285750 h 571500"/>
              <a:gd name="connsiteX4" fmla="*/ 285750 w 571500"/>
              <a:gd name="connsiteY4" fmla="*/ 190500 h 571500"/>
              <a:gd name="connsiteX5" fmla="*/ 285750 w 571500"/>
              <a:gd name="connsiteY5" fmla="*/ 138970 h 571500"/>
              <a:gd name="connsiteX6" fmla="*/ 432530 w 571500"/>
              <a:gd name="connsiteY6" fmla="*/ 285750 h 571500"/>
              <a:gd name="connsiteX7" fmla="*/ 285750 w 571500"/>
              <a:gd name="connsiteY7" fmla="*/ 432530 h 571500"/>
              <a:gd name="connsiteX8" fmla="*/ 138970 w 571500"/>
              <a:gd name="connsiteY8" fmla="*/ 285750 h 571500"/>
              <a:gd name="connsiteX9" fmla="*/ 285750 w 571500"/>
              <a:gd name="connsiteY9" fmla="*/ 138970 h 571500"/>
              <a:gd name="connsiteX10" fmla="*/ 438245 w 571500"/>
              <a:gd name="connsiteY10" fmla="*/ 98965 h 571500"/>
              <a:gd name="connsiteX11" fmla="*/ 472535 w 571500"/>
              <a:gd name="connsiteY11" fmla="*/ 133255 h 571500"/>
              <a:gd name="connsiteX12" fmla="*/ 438245 w 571500"/>
              <a:gd name="connsiteY12" fmla="*/ 167545 h 571500"/>
              <a:gd name="connsiteX13" fmla="*/ 403955 w 571500"/>
              <a:gd name="connsiteY13" fmla="*/ 133255 h 571500"/>
              <a:gd name="connsiteX14" fmla="*/ 438245 w 571500"/>
              <a:gd name="connsiteY14" fmla="*/ 98965 h 571500"/>
              <a:gd name="connsiteX15" fmla="*/ 285750 w 571500"/>
              <a:gd name="connsiteY15" fmla="*/ 52006 h 571500"/>
              <a:gd name="connsiteX16" fmla="*/ 170212 w 571500"/>
              <a:gd name="connsiteY16" fmla="*/ 53721 h 571500"/>
              <a:gd name="connsiteX17" fmla="*/ 117157 w 571500"/>
              <a:gd name="connsiteY17" fmla="*/ 63532 h 571500"/>
              <a:gd name="connsiteX18" fmla="*/ 84296 w 571500"/>
              <a:gd name="connsiteY18" fmla="*/ 84868 h 571500"/>
              <a:gd name="connsiteX19" fmla="*/ 62960 w 571500"/>
              <a:gd name="connsiteY19" fmla="*/ 117729 h 571500"/>
              <a:gd name="connsiteX20" fmla="*/ 53340 w 571500"/>
              <a:gd name="connsiteY20" fmla="*/ 170783 h 571500"/>
              <a:gd name="connsiteX21" fmla="*/ 51721 w 571500"/>
              <a:gd name="connsiteY21" fmla="*/ 286226 h 571500"/>
              <a:gd name="connsiteX22" fmla="*/ 53340 w 571500"/>
              <a:gd name="connsiteY22" fmla="*/ 401669 h 571500"/>
              <a:gd name="connsiteX23" fmla="*/ 63151 w 571500"/>
              <a:gd name="connsiteY23" fmla="*/ 454723 h 571500"/>
              <a:gd name="connsiteX24" fmla="*/ 84487 w 571500"/>
              <a:gd name="connsiteY24" fmla="*/ 487585 h 571500"/>
              <a:gd name="connsiteX25" fmla="*/ 117348 w 571500"/>
              <a:gd name="connsiteY25" fmla="*/ 508921 h 571500"/>
              <a:gd name="connsiteX26" fmla="*/ 170402 w 571500"/>
              <a:gd name="connsiteY26" fmla="*/ 518731 h 571500"/>
              <a:gd name="connsiteX27" fmla="*/ 285845 w 571500"/>
              <a:gd name="connsiteY27" fmla="*/ 520351 h 571500"/>
              <a:gd name="connsiteX28" fmla="*/ 401288 w 571500"/>
              <a:gd name="connsiteY28" fmla="*/ 518731 h 571500"/>
              <a:gd name="connsiteX29" fmla="*/ 454342 w 571500"/>
              <a:gd name="connsiteY29" fmla="*/ 508921 h 571500"/>
              <a:gd name="connsiteX30" fmla="*/ 508540 w 571500"/>
              <a:gd name="connsiteY30" fmla="*/ 454723 h 571500"/>
              <a:gd name="connsiteX31" fmla="*/ 518350 w 571500"/>
              <a:gd name="connsiteY31" fmla="*/ 401669 h 571500"/>
              <a:gd name="connsiteX32" fmla="*/ 519874 w 571500"/>
              <a:gd name="connsiteY32" fmla="*/ 286226 h 571500"/>
              <a:gd name="connsiteX33" fmla="*/ 518255 w 571500"/>
              <a:gd name="connsiteY33" fmla="*/ 170783 h 571500"/>
              <a:gd name="connsiteX34" fmla="*/ 508444 w 571500"/>
              <a:gd name="connsiteY34" fmla="*/ 117729 h 571500"/>
              <a:gd name="connsiteX35" fmla="*/ 487108 w 571500"/>
              <a:gd name="connsiteY35" fmla="*/ 84868 h 571500"/>
              <a:gd name="connsiteX36" fmla="*/ 454247 w 571500"/>
              <a:gd name="connsiteY36" fmla="*/ 63532 h 571500"/>
              <a:gd name="connsiteX37" fmla="*/ 401193 w 571500"/>
              <a:gd name="connsiteY37" fmla="*/ 53721 h 571500"/>
              <a:gd name="connsiteX38" fmla="*/ 285750 w 571500"/>
              <a:gd name="connsiteY38" fmla="*/ 52006 h 571500"/>
              <a:gd name="connsiteX39" fmla="*/ 285750 w 571500"/>
              <a:gd name="connsiteY39" fmla="*/ 0 h 571500"/>
              <a:gd name="connsiteX40" fmla="*/ 403669 w 571500"/>
              <a:gd name="connsiteY40" fmla="*/ 1810 h 571500"/>
              <a:gd name="connsiteX41" fmla="*/ 473011 w 571500"/>
              <a:gd name="connsiteY41" fmla="*/ 15049 h 571500"/>
              <a:gd name="connsiteX42" fmla="*/ 523589 w 571500"/>
              <a:gd name="connsiteY42" fmla="*/ 48006 h 571500"/>
              <a:gd name="connsiteX43" fmla="*/ 556546 w 571500"/>
              <a:gd name="connsiteY43" fmla="*/ 98584 h 571500"/>
              <a:gd name="connsiteX44" fmla="*/ 569785 w 571500"/>
              <a:gd name="connsiteY44" fmla="*/ 167925 h 571500"/>
              <a:gd name="connsiteX45" fmla="*/ 571500 w 571500"/>
              <a:gd name="connsiteY45" fmla="*/ 285750 h 571500"/>
              <a:gd name="connsiteX46" fmla="*/ 569690 w 571500"/>
              <a:gd name="connsiteY46" fmla="*/ 403669 h 571500"/>
              <a:gd name="connsiteX47" fmla="*/ 556450 w 571500"/>
              <a:gd name="connsiteY47" fmla="*/ 473011 h 571500"/>
              <a:gd name="connsiteX48" fmla="*/ 472916 w 571500"/>
              <a:gd name="connsiteY48" fmla="*/ 556546 h 571500"/>
              <a:gd name="connsiteX49" fmla="*/ 403574 w 571500"/>
              <a:gd name="connsiteY49" fmla="*/ 569785 h 571500"/>
              <a:gd name="connsiteX50" fmla="*/ 285750 w 571500"/>
              <a:gd name="connsiteY50" fmla="*/ 571500 h 571500"/>
              <a:gd name="connsiteX51" fmla="*/ 167830 w 571500"/>
              <a:gd name="connsiteY51" fmla="*/ 569690 h 571500"/>
              <a:gd name="connsiteX52" fmla="*/ 98488 w 571500"/>
              <a:gd name="connsiteY52" fmla="*/ 556450 h 571500"/>
              <a:gd name="connsiteX53" fmla="*/ 47911 w 571500"/>
              <a:gd name="connsiteY53" fmla="*/ 523494 h 571500"/>
              <a:gd name="connsiteX54" fmla="*/ 14954 w 571500"/>
              <a:gd name="connsiteY54" fmla="*/ 472916 h 571500"/>
              <a:gd name="connsiteX55" fmla="*/ 1714 w 571500"/>
              <a:gd name="connsiteY55" fmla="*/ 403574 h 571500"/>
              <a:gd name="connsiteX56" fmla="*/ 0 w 571500"/>
              <a:gd name="connsiteY56" fmla="*/ 285750 h 571500"/>
              <a:gd name="connsiteX57" fmla="*/ 1810 w 571500"/>
              <a:gd name="connsiteY57" fmla="*/ 167830 h 571500"/>
              <a:gd name="connsiteX58" fmla="*/ 15049 w 571500"/>
              <a:gd name="connsiteY58" fmla="*/ 98488 h 571500"/>
              <a:gd name="connsiteX59" fmla="*/ 48006 w 571500"/>
              <a:gd name="connsiteY59" fmla="*/ 47911 h 571500"/>
              <a:gd name="connsiteX60" fmla="*/ 98584 w 571500"/>
              <a:gd name="connsiteY60" fmla="*/ 14954 h 571500"/>
              <a:gd name="connsiteX61" fmla="*/ 167925 w 571500"/>
              <a:gd name="connsiteY61" fmla="*/ 1714 h 571500"/>
              <a:gd name="connsiteX62" fmla="*/ 285750 w 571500"/>
              <a:gd name="connsiteY62" fmla="*/ 0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571500" h="571500">
                <a:moveTo>
                  <a:pt x="285750" y="190500"/>
                </a:moveTo>
                <a:cubicBezTo>
                  <a:pt x="233172" y="190500"/>
                  <a:pt x="190500" y="233172"/>
                  <a:pt x="190500" y="285750"/>
                </a:cubicBezTo>
                <a:cubicBezTo>
                  <a:pt x="190500" y="338328"/>
                  <a:pt x="233172" y="381000"/>
                  <a:pt x="285750" y="381000"/>
                </a:cubicBezTo>
                <a:cubicBezTo>
                  <a:pt x="338328" y="381000"/>
                  <a:pt x="381000" y="338328"/>
                  <a:pt x="381000" y="285750"/>
                </a:cubicBezTo>
                <a:cubicBezTo>
                  <a:pt x="381000" y="233172"/>
                  <a:pt x="338328" y="190500"/>
                  <a:pt x="285750" y="190500"/>
                </a:cubicBezTo>
                <a:close/>
                <a:moveTo>
                  <a:pt x="285750" y="138970"/>
                </a:moveTo>
                <a:cubicBezTo>
                  <a:pt x="366808" y="138970"/>
                  <a:pt x="432530" y="204692"/>
                  <a:pt x="432530" y="285750"/>
                </a:cubicBezTo>
                <a:cubicBezTo>
                  <a:pt x="432530" y="366808"/>
                  <a:pt x="366808" y="432530"/>
                  <a:pt x="285750" y="432530"/>
                </a:cubicBezTo>
                <a:cubicBezTo>
                  <a:pt x="204692" y="432530"/>
                  <a:pt x="138970" y="366808"/>
                  <a:pt x="138970" y="285750"/>
                </a:cubicBezTo>
                <a:cubicBezTo>
                  <a:pt x="138970" y="204692"/>
                  <a:pt x="204692" y="138970"/>
                  <a:pt x="285750" y="138970"/>
                </a:cubicBezTo>
                <a:close/>
                <a:moveTo>
                  <a:pt x="438245" y="98965"/>
                </a:moveTo>
                <a:cubicBezTo>
                  <a:pt x="457200" y="98965"/>
                  <a:pt x="472535" y="114300"/>
                  <a:pt x="472535" y="133255"/>
                </a:cubicBezTo>
                <a:cubicBezTo>
                  <a:pt x="472535" y="152209"/>
                  <a:pt x="457200" y="167545"/>
                  <a:pt x="438245" y="167545"/>
                </a:cubicBezTo>
                <a:cubicBezTo>
                  <a:pt x="419290" y="167545"/>
                  <a:pt x="403955" y="152209"/>
                  <a:pt x="403955" y="133255"/>
                </a:cubicBezTo>
                <a:cubicBezTo>
                  <a:pt x="403955" y="114300"/>
                  <a:pt x="419290" y="98965"/>
                  <a:pt x="438245" y="98965"/>
                </a:cubicBezTo>
                <a:close/>
                <a:moveTo>
                  <a:pt x="285750" y="52006"/>
                </a:moveTo>
                <a:cubicBezTo>
                  <a:pt x="209455" y="52006"/>
                  <a:pt x="200406" y="52292"/>
                  <a:pt x="170212" y="53721"/>
                </a:cubicBezTo>
                <a:cubicBezTo>
                  <a:pt x="142399" y="54959"/>
                  <a:pt x="127254" y="59626"/>
                  <a:pt x="117157" y="63532"/>
                </a:cubicBezTo>
                <a:cubicBezTo>
                  <a:pt x="104775" y="68104"/>
                  <a:pt x="93535" y="75343"/>
                  <a:pt x="84296" y="84868"/>
                </a:cubicBezTo>
                <a:cubicBezTo>
                  <a:pt x="74866" y="94107"/>
                  <a:pt x="67532" y="105346"/>
                  <a:pt x="62960" y="117729"/>
                </a:cubicBezTo>
                <a:cubicBezTo>
                  <a:pt x="59055" y="127825"/>
                  <a:pt x="54388" y="142875"/>
                  <a:pt x="53340" y="170783"/>
                </a:cubicBezTo>
                <a:cubicBezTo>
                  <a:pt x="52006" y="200882"/>
                  <a:pt x="51721" y="209931"/>
                  <a:pt x="51721" y="286226"/>
                </a:cubicBezTo>
                <a:cubicBezTo>
                  <a:pt x="51721" y="362521"/>
                  <a:pt x="52006" y="371570"/>
                  <a:pt x="53340" y="401669"/>
                </a:cubicBezTo>
                <a:cubicBezTo>
                  <a:pt x="54578" y="429482"/>
                  <a:pt x="59245" y="444627"/>
                  <a:pt x="63151" y="454723"/>
                </a:cubicBezTo>
                <a:cubicBezTo>
                  <a:pt x="67723" y="467106"/>
                  <a:pt x="74962" y="478345"/>
                  <a:pt x="84487" y="487585"/>
                </a:cubicBezTo>
                <a:cubicBezTo>
                  <a:pt x="93726" y="497014"/>
                  <a:pt x="104965" y="504349"/>
                  <a:pt x="117348" y="508921"/>
                </a:cubicBezTo>
                <a:cubicBezTo>
                  <a:pt x="127444" y="512826"/>
                  <a:pt x="142589" y="517493"/>
                  <a:pt x="170402" y="518731"/>
                </a:cubicBezTo>
                <a:cubicBezTo>
                  <a:pt x="200501" y="520065"/>
                  <a:pt x="209550" y="520351"/>
                  <a:pt x="285845" y="520351"/>
                </a:cubicBezTo>
                <a:cubicBezTo>
                  <a:pt x="362140" y="520351"/>
                  <a:pt x="371189" y="520065"/>
                  <a:pt x="401288" y="518731"/>
                </a:cubicBezTo>
                <a:cubicBezTo>
                  <a:pt x="429101" y="517493"/>
                  <a:pt x="444246" y="512826"/>
                  <a:pt x="454342" y="508921"/>
                </a:cubicBezTo>
                <a:cubicBezTo>
                  <a:pt x="479203" y="499300"/>
                  <a:pt x="498919" y="479679"/>
                  <a:pt x="508540" y="454723"/>
                </a:cubicBezTo>
                <a:cubicBezTo>
                  <a:pt x="512445" y="444627"/>
                  <a:pt x="517112" y="429577"/>
                  <a:pt x="518350" y="401669"/>
                </a:cubicBezTo>
                <a:cubicBezTo>
                  <a:pt x="519684" y="371570"/>
                  <a:pt x="519970" y="362521"/>
                  <a:pt x="519874" y="286226"/>
                </a:cubicBezTo>
                <a:cubicBezTo>
                  <a:pt x="519874" y="209931"/>
                  <a:pt x="519589" y="200882"/>
                  <a:pt x="518255" y="170783"/>
                </a:cubicBezTo>
                <a:cubicBezTo>
                  <a:pt x="517017" y="142970"/>
                  <a:pt x="512350" y="127825"/>
                  <a:pt x="508444" y="117729"/>
                </a:cubicBezTo>
                <a:cubicBezTo>
                  <a:pt x="503872" y="105346"/>
                  <a:pt x="496633" y="94107"/>
                  <a:pt x="487108" y="84868"/>
                </a:cubicBezTo>
                <a:cubicBezTo>
                  <a:pt x="477869" y="75438"/>
                  <a:pt x="466630" y="68104"/>
                  <a:pt x="454247" y="63532"/>
                </a:cubicBezTo>
                <a:cubicBezTo>
                  <a:pt x="444151" y="59626"/>
                  <a:pt x="429101" y="54959"/>
                  <a:pt x="401193" y="53721"/>
                </a:cubicBezTo>
                <a:cubicBezTo>
                  <a:pt x="371094" y="52292"/>
                  <a:pt x="362045" y="52006"/>
                  <a:pt x="285750" y="52006"/>
                </a:cubicBezTo>
                <a:close/>
                <a:moveTo>
                  <a:pt x="285750" y="0"/>
                </a:moveTo>
                <a:cubicBezTo>
                  <a:pt x="363379" y="0"/>
                  <a:pt x="373094" y="286"/>
                  <a:pt x="403669" y="1810"/>
                </a:cubicBezTo>
                <a:cubicBezTo>
                  <a:pt x="434054" y="3143"/>
                  <a:pt x="454819" y="8001"/>
                  <a:pt x="473011" y="15049"/>
                </a:cubicBezTo>
                <a:cubicBezTo>
                  <a:pt x="492061" y="22193"/>
                  <a:pt x="509302" y="33433"/>
                  <a:pt x="523589" y="48006"/>
                </a:cubicBezTo>
                <a:cubicBezTo>
                  <a:pt x="538162" y="62198"/>
                  <a:pt x="549402" y="79534"/>
                  <a:pt x="556546" y="98584"/>
                </a:cubicBezTo>
                <a:cubicBezTo>
                  <a:pt x="563594" y="116776"/>
                  <a:pt x="568357" y="137541"/>
                  <a:pt x="569785" y="167925"/>
                </a:cubicBezTo>
                <a:cubicBezTo>
                  <a:pt x="571214" y="198406"/>
                  <a:pt x="571500" y="208121"/>
                  <a:pt x="571500" y="285750"/>
                </a:cubicBezTo>
                <a:cubicBezTo>
                  <a:pt x="571500" y="363379"/>
                  <a:pt x="571214" y="373094"/>
                  <a:pt x="569690" y="403669"/>
                </a:cubicBezTo>
                <a:cubicBezTo>
                  <a:pt x="568357" y="434054"/>
                  <a:pt x="563499" y="454819"/>
                  <a:pt x="556450" y="473011"/>
                </a:cubicBezTo>
                <a:cubicBezTo>
                  <a:pt x="541687" y="511397"/>
                  <a:pt x="511302" y="541687"/>
                  <a:pt x="472916" y="556546"/>
                </a:cubicBezTo>
                <a:cubicBezTo>
                  <a:pt x="454723" y="563594"/>
                  <a:pt x="433959" y="568357"/>
                  <a:pt x="403574" y="569785"/>
                </a:cubicBezTo>
                <a:cubicBezTo>
                  <a:pt x="373094" y="571214"/>
                  <a:pt x="363379" y="571500"/>
                  <a:pt x="285750" y="571500"/>
                </a:cubicBezTo>
                <a:cubicBezTo>
                  <a:pt x="208121" y="571500"/>
                  <a:pt x="198406" y="571214"/>
                  <a:pt x="167830" y="569690"/>
                </a:cubicBezTo>
                <a:cubicBezTo>
                  <a:pt x="137446" y="568357"/>
                  <a:pt x="116681" y="563499"/>
                  <a:pt x="98488" y="556450"/>
                </a:cubicBezTo>
                <a:cubicBezTo>
                  <a:pt x="79438" y="549307"/>
                  <a:pt x="62198" y="538067"/>
                  <a:pt x="47911" y="523494"/>
                </a:cubicBezTo>
                <a:cubicBezTo>
                  <a:pt x="33337" y="509302"/>
                  <a:pt x="22098" y="491966"/>
                  <a:pt x="14954" y="472916"/>
                </a:cubicBezTo>
                <a:cubicBezTo>
                  <a:pt x="7906" y="454723"/>
                  <a:pt x="3143" y="433959"/>
                  <a:pt x="1714" y="403574"/>
                </a:cubicBezTo>
                <a:cubicBezTo>
                  <a:pt x="286" y="373094"/>
                  <a:pt x="0" y="363379"/>
                  <a:pt x="0" y="285750"/>
                </a:cubicBezTo>
                <a:cubicBezTo>
                  <a:pt x="0" y="208121"/>
                  <a:pt x="286" y="198406"/>
                  <a:pt x="1810" y="167830"/>
                </a:cubicBezTo>
                <a:cubicBezTo>
                  <a:pt x="3143" y="137446"/>
                  <a:pt x="8001" y="116681"/>
                  <a:pt x="15049" y="98488"/>
                </a:cubicBezTo>
                <a:cubicBezTo>
                  <a:pt x="22193" y="79438"/>
                  <a:pt x="33433" y="62198"/>
                  <a:pt x="48006" y="47911"/>
                </a:cubicBezTo>
                <a:cubicBezTo>
                  <a:pt x="62198" y="33337"/>
                  <a:pt x="79534" y="22098"/>
                  <a:pt x="98584" y="14954"/>
                </a:cubicBezTo>
                <a:cubicBezTo>
                  <a:pt x="116776" y="7906"/>
                  <a:pt x="137541" y="3143"/>
                  <a:pt x="167925" y="1714"/>
                </a:cubicBezTo>
                <a:cubicBezTo>
                  <a:pt x="198406" y="286"/>
                  <a:pt x="208121" y="0"/>
                  <a:pt x="285750" y="0"/>
                </a:cubicBezTo>
                <a:close/>
              </a:path>
            </a:pathLst>
          </a:custGeom>
          <a:solidFill>
            <a:srgbClr val="FE4E4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96412F2A-EDDB-4111-928C-C8410361B82B}"/>
              </a:ext>
            </a:extLst>
          </p:cNvPr>
          <p:cNvSpPr/>
          <p:nvPr/>
        </p:nvSpPr>
        <p:spPr>
          <a:xfrm>
            <a:off x="9577616" y="2857500"/>
            <a:ext cx="571500" cy="571500"/>
          </a:xfrm>
          <a:custGeom>
            <a:avLst/>
            <a:gdLst>
              <a:gd name="connsiteX0" fmla="*/ 31528 w 571500"/>
              <a:gd name="connsiteY0" fmla="*/ 0 h 571500"/>
              <a:gd name="connsiteX1" fmla="*/ 539972 w 571500"/>
              <a:gd name="connsiteY1" fmla="*/ 0 h 571500"/>
              <a:gd name="connsiteX2" fmla="*/ 571500 w 571500"/>
              <a:gd name="connsiteY2" fmla="*/ 31528 h 571500"/>
              <a:gd name="connsiteX3" fmla="*/ 571500 w 571500"/>
              <a:gd name="connsiteY3" fmla="*/ 539972 h 571500"/>
              <a:gd name="connsiteX4" fmla="*/ 539972 w 571500"/>
              <a:gd name="connsiteY4" fmla="*/ 571500 h 571500"/>
              <a:gd name="connsiteX5" fmla="*/ 395098 w 571500"/>
              <a:gd name="connsiteY5" fmla="*/ 571500 h 571500"/>
              <a:gd name="connsiteX6" fmla="*/ 395098 w 571500"/>
              <a:gd name="connsiteY6" fmla="*/ 351568 h 571500"/>
              <a:gd name="connsiteX7" fmla="*/ 470059 w 571500"/>
              <a:gd name="connsiteY7" fmla="*/ 351568 h 571500"/>
              <a:gd name="connsiteX8" fmla="*/ 481299 w 571500"/>
              <a:gd name="connsiteY8" fmla="*/ 264509 h 571500"/>
              <a:gd name="connsiteX9" fmla="*/ 395098 w 571500"/>
              <a:gd name="connsiteY9" fmla="*/ 264509 h 571500"/>
              <a:gd name="connsiteX10" fmla="*/ 395098 w 571500"/>
              <a:gd name="connsiteY10" fmla="*/ 209455 h 571500"/>
              <a:gd name="connsiteX11" fmla="*/ 437865 w 571500"/>
              <a:gd name="connsiteY11" fmla="*/ 167449 h 571500"/>
              <a:gd name="connsiteX12" fmla="*/ 483299 w 571500"/>
              <a:gd name="connsiteY12" fmla="*/ 167449 h 571500"/>
              <a:gd name="connsiteX13" fmla="*/ 483299 w 571500"/>
              <a:gd name="connsiteY13" fmla="*/ 90297 h 571500"/>
              <a:gd name="connsiteX14" fmla="*/ 416719 w 571500"/>
              <a:gd name="connsiteY14" fmla="*/ 86868 h 571500"/>
              <a:gd name="connsiteX15" fmla="*/ 305753 w 571500"/>
              <a:gd name="connsiteY15" fmla="*/ 200882 h 571500"/>
              <a:gd name="connsiteX16" fmla="*/ 305753 w 571500"/>
              <a:gd name="connsiteY16" fmla="*/ 264509 h 571500"/>
              <a:gd name="connsiteX17" fmla="*/ 230982 w 571500"/>
              <a:gd name="connsiteY17" fmla="*/ 264509 h 571500"/>
              <a:gd name="connsiteX18" fmla="*/ 230982 w 571500"/>
              <a:gd name="connsiteY18" fmla="*/ 351568 h 571500"/>
              <a:gd name="connsiteX19" fmla="*/ 305753 w 571500"/>
              <a:gd name="connsiteY19" fmla="*/ 351568 h 571500"/>
              <a:gd name="connsiteX20" fmla="*/ 305753 w 571500"/>
              <a:gd name="connsiteY20" fmla="*/ 571500 h 571500"/>
              <a:gd name="connsiteX21" fmla="*/ 31528 w 571500"/>
              <a:gd name="connsiteY21" fmla="*/ 571500 h 571500"/>
              <a:gd name="connsiteX22" fmla="*/ 0 w 571500"/>
              <a:gd name="connsiteY22" fmla="*/ 539972 h 571500"/>
              <a:gd name="connsiteX23" fmla="*/ 0 w 571500"/>
              <a:gd name="connsiteY23" fmla="*/ 31528 h 571500"/>
              <a:gd name="connsiteX24" fmla="*/ 31528 w 571500"/>
              <a:gd name="connsiteY24" fmla="*/ 0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71500" h="571500">
                <a:moveTo>
                  <a:pt x="31528" y="0"/>
                </a:moveTo>
                <a:lnTo>
                  <a:pt x="539972" y="0"/>
                </a:lnTo>
                <a:cubicBezTo>
                  <a:pt x="557403" y="0"/>
                  <a:pt x="571500" y="14097"/>
                  <a:pt x="571500" y="31528"/>
                </a:cubicBezTo>
                <a:lnTo>
                  <a:pt x="571500" y="539972"/>
                </a:lnTo>
                <a:cubicBezTo>
                  <a:pt x="571500" y="557403"/>
                  <a:pt x="557403" y="571500"/>
                  <a:pt x="539972" y="571500"/>
                </a:cubicBezTo>
                <a:lnTo>
                  <a:pt x="395098" y="571500"/>
                </a:lnTo>
                <a:lnTo>
                  <a:pt x="395098" y="351568"/>
                </a:lnTo>
                <a:lnTo>
                  <a:pt x="470059" y="351568"/>
                </a:lnTo>
                <a:lnTo>
                  <a:pt x="481299" y="264509"/>
                </a:lnTo>
                <a:lnTo>
                  <a:pt x="395098" y="264509"/>
                </a:lnTo>
                <a:lnTo>
                  <a:pt x="395098" y="209455"/>
                </a:lnTo>
                <a:cubicBezTo>
                  <a:pt x="395098" y="184499"/>
                  <a:pt x="402051" y="167449"/>
                  <a:pt x="437865" y="167449"/>
                </a:cubicBezTo>
                <a:lnTo>
                  <a:pt x="483299" y="167449"/>
                </a:lnTo>
                <a:lnTo>
                  <a:pt x="483299" y="90297"/>
                </a:lnTo>
                <a:cubicBezTo>
                  <a:pt x="475393" y="89249"/>
                  <a:pt x="448247" y="86868"/>
                  <a:pt x="416719" y="86868"/>
                </a:cubicBezTo>
                <a:cubicBezTo>
                  <a:pt x="350902" y="86868"/>
                  <a:pt x="305753" y="127063"/>
                  <a:pt x="305753" y="200882"/>
                </a:cubicBezTo>
                <a:lnTo>
                  <a:pt x="305753" y="264509"/>
                </a:lnTo>
                <a:lnTo>
                  <a:pt x="230982" y="264509"/>
                </a:lnTo>
                <a:lnTo>
                  <a:pt x="230982" y="351568"/>
                </a:lnTo>
                <a:lnTo>
                  <a:pt x="305753" y="351568"/>
                </a:lnTo>
                <a:lnTo>
                  <a:pt x="305753" y="571500"/>
                </a:lnTo>
                <a:lnTo>
                  <a:pt x="31528" y="571500"/>
                </a:lnTo>
                <a:cubicBezTo>
                  <a:pt x="14097" y="571500"/>
                  <a:pt x="0" y="557403"/>
                  <a:pt x="0" y="539972"/>
                </a:cubicBezTo>
                <a:lnTo>
                  <a:pt x="0" y="31528"/>
                </a:lnTo>
                <a:cubicBezTo>
                  <a:pt x="0" y="14097"/>
                  <a:pt x="14097" y="0"/>
                  <a:pt x="31528" y="0"/>
                </a:cubicBezTo>
                <a:close/>
              </a:path>
            </a:pathLst>
          </a:custGeom>
          <a:solidFill>
            <a:srgbClr val="FE4E4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B977CB3-647A-454C-BA9A-CD73C3F75888}"/>
              </a:ext>
            </a:extLst>
          </p:cNvPr>
          <p:cNvSpPr txBox="1"/>
          <p:nvPr/>
        </p:nvSpPr>
        <p:spPr>
          <a:xfrm>
            <a:off x="2191657" y="1353067"/>
            <a:ext cx="78086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1601B6"/>
                </a:solidFill>
                <a:cs typeface="Arial" panose="020B0604020202020204" pitchFamily="34" charset="0"/>
              </a:rPr>
              <a:t>Insert Your </a:t>
            </a:r>
            <a:r>
              <a:rPr lang="en-US" altLang="ko-KR" sz="3200" dirty="0">
                <a:solidFill>
                  <a:srgbClr val="1601B6"/>
                </a:solidFill>
                <a:latin typeface="+mj-lt"/>
                <a:cs typeface="Arial" panose="020B0604020202020204" pitchFamily="34" charset="0"/>
              </a:rPr>
              <a:t>Title Here</a:t>
            </a:r>
            <a:endParaRPr lang="ko-KR" altLang="en-US" sz="3200" dirty="0">
              <a:solidFill>
                <a:srgbClr val="1601B6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4417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6E385871-16D6-4F70-AEFB-10E5787A3FBD}"/>
              </a:ext>
            </a:extLst>
          </p:cNvPr>
          <p:cNvSpPr/>
          <p:nvPr/>
        </p:nvSpPr>
        <p:spPr>
          <a:xfrm>
            <a:off x="1309920" y="3480014"/>
            <a:ext cx="4743140" cy="2102835"/>
          </a:xfrm>
          <a:prstGeom prst="rect">
            <a:avLst/>
          </a:prstGeom>
          <a:solidFill>
            <a:srgbClr val="F2F2F2"/>
          </a:solidFill>
          <a:ln w="22225" cap="flat">
            <a:solidFill>
              <a:srgbClr val="1601B6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19B477C-0857-4EA6-B587-FF458F969B4C}"/>
              </a:ext>
            </a:extLst>
          </p:cNvPr>
          <p:cNvSpPr/>
          <p:nvPr/>
        </p:nvSpPr>
        <p:spPr>
          <a:xfrm>
            <a:off x="6138941" y="3480014"/>
            <a:ext cx="4743139" cy="2102835"/>
          </a:xfrm>
          <a:prstGeom prst="rect">
            <a:avLst/>
          </a:prstGeom>
          <a:solidFill>
            <a:srgbClr val="F2F2F2"/>
          </a:solidFill>
          <a:ln w="22225" cap="flat">
            <a:solidFill>
              <a:srgbClr val="1601B6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BDC1E074-97F5-4C5C-AE92-A3207E2D8227}"/>
              </a:ext>
            </a:extLst>
          </p:cNvPr>
          <p:cNvSpPr/>
          <p:nvPr/>
        </p:nvSpPr>
        <p:spPr>
          <a:xfrm>
            <a:off x="1309920" y="1275151"/>
            <a:ext cx="4743140" cy="2102835"/>
          </a:xfrm>
          <a:prstGeom prst="rect">
            <a:avLst/>
          </a:prstGeom>
          <a:solidFill>
            <a:srgbClr val="F2F2F2"/>
          </a:solidFill>
          <a:ln w="22225" cap="flat">
            <a:solidFill>
              <a:srgbClr val="1601B6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AED79A44-7E17-42ED-A9D0-C2C3B5F676B6}"/>
              </a:ext>
            </a:extLst>
          </p:cNvPr>
          <p:cNvSpPr/>
          <p:nvPr/>
        </p:nvSpPr>
        <p:spPr>
          <a:xfrm>
            <a:off x="6138941" y="1275151"/>
            <a:ext cx="4743139" cy="2102835"/>
          </a:xfrm>
          <a:prstGeom prst="rect">
            <a:avLst/>
          </a:prstGeom>
          <a:solidFill>
            <a:srgbClr val="F2F2F2"/>
          </a:solidFill>
          <a:ln w="22225" cap="flat">
            <a:solidFill>
              <a:srgbClr val="1601B6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B21375B7-811B-4A87-8A56-AB52A173AC8B}"/>
              </a:ext>
            </a:extLst>
          </p:cNvPr>
          <p:cNvSpPr/>
          <p:nvPr/>
        </p:nvSpPr>
        <p:spPr>
          <a:xfrm>
            <a:off x="5014828" y="2339754"/>
            <a:ext cx="1038232" cy="1038232"/>
          </a:xfrm>
          <a:prstGeom prst="rect">
            <a:avLst/>
          </a:prstGeom>
          <a:solidFill>
            <a:srgbClr val="1601B6"/>
          </a:solidFill>
          <a:ln w="9525" cap="flat">
            <a:solidFill>
              <a:srgbClr val="1601B6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619E3AE-100C-4A4C-A4B6-D83944EF8879}"/>
              </a:ext>
            </a:extLst>
          </p:cNvPr>
          <p:cNvSpPr/>
          <p:nvPr/>
        </p:nvSpPr>
        <p:spPr>
          <a:xfrm>
            <a:off x="6138941" y="2339754"/>
            <a:ext cx="1038232" cy="1038232"/>
          </a:xfrm>
          <a:prstGeom prst="rect">
            <a:avLst/>
          </a:prstGeom>
          <a:solidFill>
            <a:srgbClr val="1601B6"/>
          </a:solidFill>
          <a:ln w="9525" cap="flat">
            <a:solidFill>
              <a:srgbClr val="1601B6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723AF69E-D2AE-445F-99DA-57B43D8EE8BE}"/>
              </a:ext>
            </a:extLst>
          </p:cNvPr>
          <p:cNvSpPr/>
          <p:nvPr/>
        </p:nvSpPr>
        <p:spPr>
          <a:xfrm>
            <a:off x="5014828" y="3480014"/>
            <a:ext cx="1038232" cy="1038232"/>
          </a:xfrm>
          <a:prstGeom prst="rect">
            <a:avLst/>
          </a:prstGeom>
          <a:solidFill>
            <a:srgbClr val="1601B6"/>
          </a:solidFill>
          <a:ln w="9525" cap="flat">
            <a:solidFill>
              <a:srgbClr val="1601B6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0C63DCD-6D40-4360-A772-6BD8CE455DC5}"/>
              </a:ext>
            </a:extLst>
          </p:cNvPr>
          <p:cNvSpPr/>
          <p:nvPr/>
        </p:nvSpPr>
        <p:spPr>
          <a:xfrm>
            <a:off x="6138941" y="3480014"/>
            <a:ext cx="1038232" cy="1038232"/>
          </a:xfrm>
          <a:prstGeom prst="rect">
            <a:avLst/>
          </a:prstGeom>
          <a:solidFill>
            <a:srgbClr val="1601B6"/>
          </a:solidFill>
          <a:ln w="9525" cap="flat">
            <a:solidFill>
              <a:srgbClr val="1601B6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03C21A-4151-4279-ADB3-F65CCB1C969F}"/>
              </a:ext>
            </a:extLst>
          </p:cNvPr>
          <p:cNvSpPr txBox="1"/>
          <p:nvPr/>
        </p:nvSpPr>
        <p:spPr>
          <a:xfrm>
            <a:off x="1565411" y="1548182"/>
            <a:ext cx="31939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FE4E4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E4E4C"/>
                </a:solidFill>
              </a:rPr>
              <a:t>amet</a:t>
            </a:r>
            <a:r>
              <a:rPr lang="en-US" altLang="ko-KR" sz="1400" dirty="0">
                <a:solidFill>
                  <a:srgbClr val="FE4E4C"/>
                </a:solidFill>
              </a:rPr>
              <a:t>, </a:t>
            </a:r>
            <a:r>
              <a:rPr lang="en-US" altLang="ko-KR" sz="1400" dirty="0" err="1">
                <a:solidFill>
                  <a:srgbClr val="FE4E4C"/>
                </a:solidFill>
              </a:rPr>
              <a:t>consectetur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adipiscing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elit</a:t>
            </a:r>
            <a:r>
              <a:rPr lang="en-US" altLang="ko-KR" sz="1400" dirty="0">
                <a:solidFill>
                  <a:srgbClr val="FE4E4C"/>
                </a:solidFill>
              </a:rPr>
              <a:t>, sed do </a:t>
            </a:r>
            <a:r>
              <a:rPr lang="en-US" altLang="ko-KR" sz="1400" dirty="0" err="1">
                <a:solidFill>
                  <a:srgbClr val="FE4E4C"/>
                </a:solidFill>
              </a:rPr>
              <a:t>eiusmod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tempor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incididunt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ut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labore</a:t>
            </a:r>
            <a:r>
              <a:rPr lang="en-US" altLang="ko-KR" sz="1400" dirty="0">
                <a:solidFill>
                  <a:srgbClr val="FE4E4C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E4E4C"/>
                </a:solidFill>
              </a:rPr>
              <a:t>aliqua</a:t>
            </a:r>
            <a:r>
              <a:rPr lang="en-US" altLang="ko-KR" sz="1400" dirty="0">
                <a:solidFill>
                  <a:srgbClr val="FE4E4C"/>
                </a:solidFill>
              </a:rPr>
              <a:t>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0E4F9F-39BB-4221-9C06-A7812433B91A}"/>
              </a:ext>
            </a:extLst>
          </p:cNvPr>
          <p:cNvSpPr txBox="1"/>
          <p:nvPr/>
        </p:nvSpPr>
        <p:spPr>
          <a:xfrm>
            <a:off x="1565411" y="4385674"/>
            <a:ext cx="31939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FE4E4C"/>
                </a:solidFill>
              </a:rPr>
              <a:t>Ut </a:t>
            </a:r>
            <a:r>
              <a:rPr lang="en-US" altLang="ko-KR" sz="1400" dirty="0" err="1">
                <a:solidFill>
                  <a:srgbClr val="FE4E4C"/>
                </a:solidFill>
              </a:rPr>
              <a:t>enim</a:t>
            </a:r>
            <a:r>
              <a:rPr lang="en-US" altLang="ko-KR" sz="1400" dirty="0">
                <a:solidFill>
                  <a:srgbClr val="FE4E4C"/>
                </a:solidFill>
              </a:rPr>
              <a:t> ad minim </a:t>
            </a:r>
            <a:r>
              <a:rPr lang="en-US" altLang="ko-KR" sz="1400" dirty="0" err="1">
                <a:solidFill>
                  <a:srgbClr val="FE4E4C"/>
                </a:solidFill>
              </a:rPr>
              <a:t>veniam</a:t>
            </a:r>
            <a:r>
              <a:rPr lang="en-US" altLang="ko-KR" sz="1400" dirty="0">
                <a:solidFill>
                  <a:srgbClr val="FE4E4C"/>
                </a:solidFill>
              </a:rPr>
              <a:t>, </a:t>
            </a:r>
            <a:r>
              <a:rPr lang="en-US" altLang="ko-KR" sz="1400" dirty="0" err="1">
                <a:solidFill>
                  <a:srgbClr val="FE4E4C"/>
                </a:solidFill>
              </a:rPr>
              <a:t>quis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nostrud</a:t>
            </a:r>
            <a:r>
              <a:rPr lang="en-US" altLang="ko-KR" sz="1400" dirty="0">
                <a:solidFill>
                  <a:srgbClr val="FE4E4C"/>
                </a:solidFill>
              </a:rPr>
              <a:t> exercitation </a:t>
            </a:r>
            <a:r>
              <a:rPr lang="en-US" altLang="ko-KR" sz="1400" dirty="0" err="1">
                <a:solidFill>
                  <a:srgbClr val="FE4E4C"/>
                </a:solidFill>
              </a:rPr>
              <a:t>ullamco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laboris</a:t>
            </a:r>
            <a:r>
              <a:rPr lang="en-US" altLang="ko-KR" sz="1400" dirty="0">
                <a:solidFill>
                  <a:srgbClr val="FE4E4C"/>
                </a:solidFill>
              </a:rPr>
              <a:t> nisi </a:t>
            </a:r>
            <a:r>
              <a:rPr lang="en-US" altLang="ko-KR" sz="1400" dirty="0" err="1">
                <a:solidFill>
                  <a:srgbClr val="FE4E4C"/>
                </a:solidFill>
              </a:rPr>
              <a:t>ut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aliquip</a:t>
            </a:r>
            <a:r>
              <a:rPr lang="en-US" altLang="ko-KR" sz="1400" dirty="0">
                <a:solidFill>
                  <a:srgbClr val="FE4E4C"/>
                </a:solidFill>
              </a:rPr>
              <a:t> ex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D5B1C0-8472-42CF-8339-BCC351862D69}"/>
              </a:ext>
            </a:extLst>
          </p:cNvPr>
          <p:cNvSpPr txBox="1"/>
          <p:nvPr/>
        </p:nvSpPr>
        <p:spPr>
          <a:xfrm>
            <a:off x="7432663" y="1548182"/>
            <a:ext cx="31939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FE4E4C"/>
                </a:solidFill>
              </a:rPr>
              <a:t>Ut </a:t>
            </a:r>
            <a:r>
              <a:rPr lang="en-US" altLang="ko-KR" sz="1400" dirty="0" err="1">
                <a:solidFill>
                  <a:srgbClr val="FE4E4C"/>
                </a:solidFill>
              </a:rPr>
              <a:t>enim</a:t>
            </a:r>
            <a:r>
              <a:rPr lang="en-US" altLang="ko-KR" sz="1400" dirty="0">
                <a:solidFill>
                  <a:srgbClr val="FE4E4C"/>
                </a:solidFill>
              </a:rPr>
              <a:t> ad minim </a:t>
            </a:r>
            <a:r>
              <a:rPr lang="en-US" altLang="ko-KR" sz="1400" dirty="0" err="1">
                <a:solidFill>
                  <a:srgbClr val="FE4E4C"/>
                </a:solidFill>
              </a:rPr>
              <a:t>veniam</a:t>
            </a:r>
            <a:r>
              <a:rPr lang="en-US" altLang="ko-KR" sz="1400" dirty="0">
                <a:solidFill>
                  <a:srgbClr val="FE4E4C"/>
                </a:solidFill>
              </a:rPr>
              <a:t>, </a:t>
            </a:r>
            <a:r>
              <a:rPr lang="en-US" altLang="ko-KR" sz="1400" dirty="0" err="1">
                <a:solidFill>
                  <a:srgbClr val="FE4E4C"/>
                </a:solidFill>
              </a:rPr>
              <a:t>quis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nostrud</a:t>
            </a:r>
            <a:r>
              <a:rPr lang="en-US" altLang="ko-KR" sz="1400" dirty="0">
                <a:solidFill>
                  <a:srgbClr val="FE4E4C"/>
                </a:solidFill>
              </a:rPr>
              <a:t> exercitation </a:t>
            </a:r>
            <a:r>
              <a:rPr lang="en-US" altLang="ko-KR" sz="1400" dirty="0" err="1">
                <a:solidFill>
                  <a:srgbClr val="FE4E4C"/>
                </a:solidFill>
              </a:rPr>
              <a:t>ullamco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laboris</a:t>
            </a:r>
            <a:r>
              <a:rPr lang="en-US" altLang="ko-KR" sz="1400" dirty="0">
                <a:solidFill>
                  <a:srgbClr val="FE4E4C"/>
                </a:solidFill>
              </a:rPr>
              <a:t> nisi </a:t>
            </a:r>
            <a:r>
              <a:rPr lang="en-US" altLang="ko-KR" sz="1400" dirty="0" err="1">
                <a:solidFill>
                  <a:srgbClr val="FE4E4C"/>
                </a:solidFill>
              </a:rPr>
              <a:t>ut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aliquip</a:t>
            </a:r>
            <a:r>
              <a:rPr lang="en-US" altLang="ko-KR" sz="1400" dirty="0">
                <a:solidFill>
                  <a:srgbClr val="FE4E4C"/>
                </a:solidFill>
              </a:rPr>
              <a:t> ex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C2688D-4F31-4229-97EC-B6966C6DA783}"/>
              </a:ext>
            </a:extLst>
          </p:cNvPr>
          <p:cNvSpPr txBox="1"/>
          <p:nvPr/>
        </p:nvSpPr>
        <p:spPr>
          <a:xfrm>
            <a:off x="7432663" y="4385674"/>
            <a:ext cx="31939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FE4E4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E4E4C"/>
                </a:solidFill>
              </a:rPr>
              <a:t>amet</a:t>
            </a:r>
            <a:r>
              <a:rPr lang="en-US" altLang="ko-KR" sz="1400" dirty="0">
                <a:solidFill>
                  <a:srgbClr val="FE4E4C"/>
                </a:solidFill>
              </a:rPr>
              <a:t>, </a:t>
            </a:r>
            <a:r>
              <a:rPr lang="en-US" altLang="ko-KR" sz="1400" dirty="0" err="1">
                <a:solidFill>
                  <a:srgbClr val="FE4E4C"/>
                </a:solidFill>
              </a:rPr>
              <a:t>consectetur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adipiscing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elit</a:t>
            </a:r>
            <a:r>
              <a:rPr lang="en-US" altLang="ko-KR" sz="1400" dirty="0">
                <a:solidFill>
                  <a:srgbClr val="FE4E4C"/>
                </a:solidFill>
              </a:rPr>
              <a:t>, sed do </a:t>
            </a:r>
            <a:r>
              <a:rPr lang="en-US" altLang="ko-KR" sz="1400" dirty="0" err="1">
                <a:solidFill>
                  <a:srgbClr val="FE4E4C"/>
                </a:solidFill>
              </a:rPr>
              <a:t>eiusmod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tempor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incididunt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ut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labore</a:t>
            </a:r>
            <a:r>
              <a:rPr lang="en-US" altLang="ko-KR" sz="1400" dirty="0">
                <a:solidFill>
                  <a:srgbClr val="FE4E4C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E4E4C"/>
                </a:solidFill>
              </a:rPr>
              <a:t>aliqua</a:t>
            </a:r>
            <a:r>
              <a:rPr lang="en-US" altLang="ko-KR" sz="1400" dirty="0">
                <a:solidFill>
                  <a:srgbClr val="FE4E4C"/>
                </a:solidFill>
              </a:rPr>
              <a:t>. </a:t>
            </a: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26C6C811-E574-4C74-9950-46F9DD82028E}"/>
              </a:ext>
            </a:extLst>
          </p:cNvPr>
          <p:cNvSpPr/>
          <p:nvPr/>
        </p:nvSpPr>
        <p:spPr>
          <a:xfrm>
            <a:off x="6416941" y="3769363"/>
            <a:ext cx="411444" cy="496152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1BEDC222-138A-4FDD-BC1E-7A058B1BD893}"/>
              </a:ext>
            </a:extLst>
          </p:cNvPr>
          <p:cNvSpPr/>
          <p:nvPr/>
        </p:nvSpPr>
        <p:spPr>
          <a:xfrm>
            <a:off x="5301258" y="3772606"/>
            <a:ext cx="453048" cy="453048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9CE68BC7-D43D-4136-A00F-C9F7B5E8F774}"/>
              </a:ext>
            </a:extLst>
          </p:cNvPr>
          <p:cNvGrpSpPr/>
          <p:nvPr/>
        </p:nvGrpSpPr>
        <p:grpSpPr>
          <a:xfrm>
            <a:off x="6443620" y="2643184"/>
            <a:ext cx="473442" cy="473442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37E9C1C7-85EB-4EC7-9290-352BADFFA268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01679072-2D64-40B7-8787-75FDE8957639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A1CEC0FA-5567-4B71-B886-DE58596DB4A6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55F5AAF-A5E9-41BA-8238-8F1D9C596B90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A0EE2A7E-C1F4-41C7-A8D8-5C698A55CCCE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7D05F02A-18E2-481D-BB94-DC9AD8B1D82A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B19A913B-1AA9-41D6-9B08-2C0821E1EDB3}"/>
              </a:ext>
            </a:extLst>
          </p:cNvPr>
          <p:cNvGrpSpPr/>
          <p:nvPr/>
        </p:nvGrpSpPr>
        <p:grpSpPr>
          <a:xfrm>
            <a:off x="5334106" y="2558083"/>
            <a:ext cx="399676" cy="624846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63729794-8387-4CAB-B8FF-002E287F73D9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F17A1B4F-C7B4-48D7-B6D4-1FBA996AA73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589210A0-71D5-4FDB-AB78-622BF6689A7F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43FD45AF-51DC-4EA1-9E6C-73D95A9FA4D1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49286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254A2544-AB88-4330-B9EC-6F2A023C6306}"/>
              </a:ext>
            </a:extLst>
          </p:cNvPr>
          <p:cNvSpPr/>
          <p:nvPr/>
        </p:nvSpPr>
        <p:spPr>
          <a:xfrm>
            <a:off x="1898626" y="1837655"/>
            <a:ext cx="1288100" cy="1288100"/>
          </a:xfrm>
          <a:prstGeom prst="ellipse">
            <a:avLst/>
          </a:prstGeom>
          <a:solidFill>
            <a:srgbClr val="FE4E4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2DAD99-589C-4129-81D7-6C1F1F493A0A}"/>
              </a:ext>
            </a:extLst>
          </p:cNvPr>
          <p:cNvSpPr txBox="1"/>
          <p:nvPr/>
        </p:nvSpPr>
        <p:spPr>
          <a:xfrm>
            <a:off x="977900" y="4249990"/>
            <a:ext cx="3129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1601B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601B6"/>
                </a:solidFill>
              </a:rPr>
              <a:t>amet</a:t>
            </a:r>
            <a:r>
              <a:rPr lang="en-US" altLang="ko-KR" sz="1400" dirty="0">
                <a:solidFill>
                  <a:srgbClr val="1601B6"/>
                </a:solidFill>
              </a:rPr>
              <a:t>, </a:t>
            </a:r>
            <a:r>
              <a:rPr lang="en-US" altLang="ko-KR" sz="1400" dirty="0" err="1">
                <a:solidFill>
                  <a:srgbClr val="1601B6"/>
                </a:solidFill>
              </a:rPr>
              <a:t>consectetur</a:t>
            </a:r>
            <a:r>
              <a:rPr lang="en-US" altLang="ko-KR" sz="1400" dirty="0">
                <a:solidFill>
                  <a:srgbClr val="1601B6"/>
                </a:solidFill>
              </a:rPr>
              <a:t> </a:t>
            </a:r>
            <a:r>
              <a:rPr lang="en-US" altLang="ko-KR" sz="1400" dirty="0" err="1">
                <a:solidFill>
                  <a:srgbClr val="1601B6"/>
                </a:solidFill>
              </a:rPr>
              <a:t>adipiscing</a:t>
            </a:r>
            <a:r>
              <a:rPr lang="en-US" altLang="ko-KR" sz="1400" dirty="0">
                <a:solidFill>
                  <a:srgbClr val="1601B6"/>
                </a:solidFill>
              </a:rPr>
              <a:t> </a:t>
            </a:r>
            <a:r>
              <a:rPr lang="en-US" altLang="ko-KR" sz="1400" dirty="0" err="1">
                <a:solidFill>
                  <a:srgbClr val="1601B6"/>
                </a:solidFill>
              </a:rPr>
              <a:t>elit</a:t>
            </a:r>
            <a:r>
              <a:rPr lang="en-US" altLang="ko-KR" sz="1400" dirty="0">
                <a:solidFill>
                  <a:srgbClr val="1601B6"/>
                </a:solidFill>
              </a:rPr>
              <a:t>, sed do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776344F2-1510-4506-AC3D-6B30887FADEF}"/>
              </a:ext>
            </a:extLst>
          </p:cNvPr>
          <p:cNvSpPr/>
          <p:nvPr/>
        </p:nvSpPr>
        <p:spPr>
          <a:xfrm>
            <a:off x="977900" y="3708040"/>
            <a:ext cx="312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1601B6"/>
                </a:solidFill>
                <a:latin typeface="+mj-lt"/>
              </a:rPr>
              <a:t>Lorem ipsum dolor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C71A6C34-D685-4139-A363-908EB316B3B2}"/>
              </a:ext>
            </a:extLst>
          </p:cNvPr>
          <p:cNvGrpSpPr/>
          <p:nvPr/>
        </p:nvGrpSpPr>
        <p:grpSpPr>
          <a:xfrm>
            <a:off x="2302757" y="2154492"/>
            <a:ext cx="593274" cy="591400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5192BD7-A37B-470C-87B2-FD8F2AAC1695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491C59DB-DD32-4577-9AF6-9496ECB627A7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416F2CD1-4FF0-4B89-B7AF-5A9E7E09BF04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4C709845-4362-4BF8-971E-84183389F4D9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DC22E020-8B42-4C41-85B0-16D40ABA6957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C655090-9186-496E-AFA3-1B4B5B8B68D5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2" name="타원 11">
            <a:extLst>
              <a:ext uri="{FF2B5EF4-FFF2-40B4-BE49-F238E27FC236}">
                <a16:creationId xmlns:a16="http://schemas.microsoft.com/office/drawing/2014/main" id="{10C6DB8B-DD67-44C0-90E2-57FEA10D5879}"/>
              </a:ext>
            </a:extLst>
          </p:cNvPr>
          <p:cNvSpPr/>
          <p:nvPr/>
        </p:nvSpPr>
        <p:spPr>
          <a:xfrm>
            <a:off x="9005274" y="1837655"/>
            <a:ext cx="1288100" cy="1288100"/>
          </a:xfrm>
          <a:prstGeom prst="ellipse">
            <a:avLst/>
          </a:prstGeom>
          <a:solidFill>
            <a:srgbClr val="FE4E4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B23256A-3C8B-4039-9AC0-89CD829FF0AC}"/>
              </a:ext>
            </a:extLst>
          </p:cNvPr>
          <p:cNvSpPr txBox="1"/>
          <p:nvPr/>
        </p:nvSpPr>
        <p:spPr>
          <a:xfrm>
            <a:off x="8084548" y="4249990"/>
            <a:ext cx="3129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1601B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601B6"/>
                </a:solidFill>
              </a:rPr>
              <a:t>amet</a:t>
            </a:r>
            <a:r>
              <a:rPr lang="en-US" altLang="ko-KR" sz="1400" dirty="0">
                <a:solidFill>
                  <a:srgbClr val="1601B6"/>
                </a:solidFill>
              </a:rPr>
              <a:t>, </a:t>
            </a:r>
            <a:r>
              <a:rPr lang="en-US" altLang="ko-KR" sz="1400" dirty="0" err="1">
                <a:solidFill>
                  <a:srgbClr val="1601B6"/>
                </a:solidFill>
              </a:rPr>
              <a:t>consectetur</a:t>
            </a:r>
            <a:r>
              <a:rPr lang="en-US" altLang="ko-KR" sz="1400" dirty="0">
                <a:solidFill>
                  <a:srgbClr val="1601B6"/>
                </a:solidFill>
              </a:rPr>
              <a:t> </a:t>
            </a:r>
            <a:r>
              <a:rPr lang="en-US" altLang="ko-KR" sz="1400" dirty="0" err="1">
                <a:solidFill>
                  <a:srgbClr val="1601B6"/>
                </a:solidFill>
              </a:rPr>
              <a:t>adipiscing</a:t>
            </a:r>
            <a:r>
              <a:rPr lang="en-US" altLang="ko-KR" sz="1400" dirty="0">
                <a:solidFill>
                  <a:srgbClr val="1601B6"/>
                </a:solidFill>
              </a:rPr>
              <a:t> </a:t>
            </a:r>
            <a:r>
              <a:rPr lang="en-US" altLang="ko-KR" sz="1400" dirty="0" err="1">
                <a:solidFill>
                  <a:srgbClr val="1601B6"/>
                </a:solidFill>
              </a:rPr>
              <a:t>elit</a:t>
            </a:r>
            <a:r>
              <a:rPr lang="en-US" altLang="ko-KR" sz="1400" dirty="0">
                <a:solidFill>
                  <a:srgbClr val="1601B6"/>
                </a:solidFill>
              </a:rPr>
              <a:t>, sed do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C804C056-6304-4112-9EBD-DCB769260AD7}"/>
              </a:ext>
            </a:extLst>
          </p:cNvPr>
          <p:cNvSpPr/>
          <p:nvPr/>
        </p:nvSpPr>
        <p:spPr>
          <a:xfrm>
            <a:off x="8084548" y="3708040"/>
            <a:ext cx="312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1601B6"/>
                </a:solidFill>
                <a:latin typeface="+mj-lt"/>
              </a:rPr>
              <a:t>Lorem ipsum dolor</a:t>
            </a: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DF03B643-470C-4637-A641-A58473A13E53}"/>
              </a:ext>
            </a:extLst>
          </p:cNvPr>
          <p:cNvGrpSpPr/>
          <p:nvPr/>
        </p:nvGrpSpPr>
        <p:grpSpPr>
          <a:xfrm>
            <a:off x="9356132" y="2200575"/>
            <a:ext cx="586382" cy="562262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8A2B3092-20AB-473E-92ED-BDA350944D26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8FD33773-EEC2-4C87-9DFD-0C592D04A101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7BCD1D55-4576-498B-9166-71B520067CD0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C21D7A97-DC3C-40EC-B1C9-DEEB262A2645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1FEC6C2F-7E21-4F93-B9FF-6F63F2F7E25E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1B912533-5262-42B1-8CA1-7A16355ACA6A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477242C-4DEB-40CD-9EA8-5F995ED16F3F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9909C50-DCFA-47B8-992E-9CB7E63B273A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8A36910-67BB-4E56-8EF9-2D0932369DBE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5" name="타원 24">
            <a:extLst>
              <a:ext uri="{FF2B5EF4-FFF2-40B4-BE49-F238E27FC236}">
                <a16:creationId xmlns:a16="http://schemas.microsoft.com/office/drawing/2014/main" id="{76EE238C-AF59-49FF-BA39-5F31A417E780}"/>
              </a:ext>
            </a:extLst>
          </p:cNvPr>
          <p:cNvSpPr/>
          <p:nvPr/>
        </p:nvSpPr>
        <p:spPr>
          <a:xfrm>
            <a:off x="5451950" y="1837655"/>
            <a:ext cx="1288100" cy="1288100"/>
          </a:xfrm>
          <a:prstGeom prst="ellipse">
            <a:avLst/>
          </a:prstGeom>
          <a:solidFill>
            <a:srgbClr val="FE4E4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15A7ECB-DBE7-494A-8CD7-FB33CFD57DFE}"/>
              </a:ext>
            </a:extLst>
          </p:cNvPr>
          <p:cNvSpPr txBox="1"/>
          <p:nvPr/>
        </p:nvSpPr>
        <p:spPr>
          <a:xfrm>
            <a:off x="4531224" y="4249990"/>
            <a:ext cx="3129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1601B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601B6"/>
                </a:solidFill>
              </a:rPr>
              <a:t>amet</a:t>
            </a:r>
            <a:r>
              <a:rPr lang="en-US" altLang="ko-KR" sz="1400" dirty="0">
                <a:solidFill>
                  <a:srgbClr val="1601B6"/>
                </a:solidFill>
              </a:rPr>
              <a:t>, </a:t>
            </a:r>
            <a:r>
              <a:rPr lang="en-US" altLang="ko-KR" sz="1400" dirty="0" err="1">
                <a:solidFill>
                  <a:srgbClr val="1601B6"/>
                </a:solidFill>
              </a:rPr>
              <a:t>consectetur</a:t>
            </a:r>
            <a:r>
              <a:rPr lang="en-US" altLang="ko-KR" sz="1400" dirty="0">
                <a:solidFill>
                  <a:srgbClr val="1601B6"/>
                </a:solidFill>
              </a:rPr>
              <a:t> </a:t>
            </a:r>
            <a:r>
              <a:rPr lang="en-US" altLang="ko-KR" sz="1400" dirty="0" err="1">
                <a:solidFill>
                  <a:srgbClr val="1601B6"/>
                </a:solidFill>
              </a:rPr>
              <a:t>adipiscing</a:t>
            </a:r>
            <a:r>
              <a:rPr lang="en-US" altLang="ko-KR" sz="1400" dirty="0">
                <a:solidFill>
                  <a:srgbClr val="1601B6"/>
                </a:solidFill>
              </a:rPr>
              <a:t> </a:t>
            </a:r>
            <a:r>
              <a:rPr lang="en-US" altLang="ko-KR" sz="1400" dirty="0" err="1">
                <a:solidFill>
                  <a:srgbClr val="1601B6"/>
                </a:solidFill>
              </a:rPr>
              <a:t>elit</a:t>
            </a:r>
            <a:r>
              <a:rPr lang="en-US" altLang="ko-KR" sz="1400" dirty="0">
                <a:solidFill>
                  <a:srgbClr val="1601B6"/>
                </a:solidFill>
              </a:rPr>
              <a:t>, sed do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AE43F82B-8FA3-49ED-8468-9573E3BD886A}"/>
              </a:ext>
            </a:extLst>
          </p:cNvPr>
          <p:cNvSpPr/>
          <p:nvPr/>
        </p:nvSpPr>
        <p:spPr>
          <a:xfrm>
            <a:off x="4531224" y="3708040"/>
            <a:ext cx="312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1601B6"/>
                </a:solidFill>
                <a:latin typeface="+mj-lt"/>
              </a:rPr>
              <a:t>Lorem ipsum dolor</a:t>
            </a: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32161D00-81C7-4643-8C60-B87D8650F3BF}"/>
              </a:ext>
            </a:extLst>
          </p:cNvPr>
          <p:cNvGrpSpPr/>
          <p:nvPr/>
        </p:nvGrpSpPr>
        <p:grpSpPr>
          <a:xfrm>
            <a:off x="5800301" y="2119732"/>
            <a:ext cx="591398" cy="576974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85CECEE9-7A9F-459E-8915-B52FAC3265F8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4411C070-4CE4-4229-AA21-AA53F306CCED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2081206-F3A8-4176-A3C3-45DC39768608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043174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: 도형 1">
            <a:extLst>
              <a:ext uri="{FF2B5EF4-FFF2-40B4-BE49-F238E27FC236}">
                <a16:creationId xmlns:a16="http://schemas.microsoft.com/office/drawing/2014/main" id="{3E8CDC8B-E5C6-4555-BD90-99F9F4DDC89D}"/>
              </a:ext>
            </a:extLst>
          </p:cNvPr>
          <p:cNvSpPr/>
          <p:nvPr/>
        </p:nvSpPr>
        <p:spPr>
          <a:xfrm>
            <a:off x="1196348" y="2873829"/>
            <a:ext cx="2612573" cy="832757"/>
          </a:xfrm>
          <a:custGeom>
            <a:avLst/>
            <a:gdLst>
              <a:gd name="connsiteX0" fmla="*/ 0 w 2612573"/>
              <a:gd name="connsiteY0" fmla="*/ 555170 h 832757"/>
              <a:gd name="connsiteX1" fmla="*/ 0 w 2612573"/>
              <a:gd name="connsiteY1" fmla="*/ 555171 h 832757"/>
              <a:gd name="connsiteX2" fmla="*/ 0 w 2612573"/>
              <a:gd name="connsiteY2" fmla="*/ 555171 h 832757"/>
              <a:gd name="connsiteX3" fmla="*/ 522674 w 2612573"/>
              <a:gd name="connsiteY3" fmla="*/ 0 h 832757"/>
              <a:gd name="connsiteX4" fmla="*/ 683673 w 2612573"/>
              <a:gd name="connsiteY4" fmla="*/ 277585 h 832757"/>
              <a:gd name="connsiteX5" fmla="*/ 2334987 w 2612573"/>
              <a:gd name="connsiteY5" fmla="*/ 277585 h 832757"/>
              <a:gd name="connsiteX6" fmla="*/ 2612573 w 2612573"/>
              <a:gd name="connsiteY6" fmla="*/ 555171 h 832757"/>
              <a:gd name="connsiteX7" fmla="*/ 2612572 w 2612573"/>
              <a:gd name="connsiteY7" fmla="*/ 555171 h 832757"/>
              <a:gd name="connsiteX8" fmla="*/ 2334986 w 2612573"/>
              <a:gd name="connsiteY8" fmla="*/ 832757 h 832757"/>
              <a:gd name="connsiteX9" fmla="*/ 277586 w 2612573"/>
              <a:gd name="connsiteY9" fmla="*/ 832756 h 832757"/>
              <a:gd name="connsiteX10" fmla="*/ 21814 w 2612573"/>
              <a:gd name="connsiteY10" fmla="*/ 663219 h 832757"/>
              <a:gd name="connsiteX11" fmla="*/ 0 w 2612573"/>
              <a:gd name="connsiteY11" fmla="*/ 555171 h 832757"/>
              <a:gd name="connsiteX12" fmla="*/ 21814 w 2612573"/>
              <a:gd name="connsiteY12" fmla="*/ 447122 h 832757"/>
              <a:gd name="connsiteX13" fmla="*/ 277586 w 2612573"/>
              <a:gd name="connsiteY13" fmla="*/ 277585 h 832757"/>
              <a:gd name="connsiteX14" fmla="*/ 361674 w 2612573"/>
              <a:gd name="connsiteY14" fmla="*/ 277585 h 83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2573" h="832757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22674" y="0"/>
                </a:moveTo>
                <a:lnTo>
                  <a:pt x="683673" y="277585"/>
                </a:lnTo>
                <a:lnTo>
                  <a:pt x="2334987" y="277585"/>
                </a:lnTo>
                <a:cubicBezTo>
                  <a:pt x="2488294" y="277585"/>
                  <a:pt x="2612573" y="401864"/>
                  <a:pt x="2612573" y="555171"/>
                </a:cubicBezTo>
                <a:lnTo>
                  <a:pt x="2612572" y="555171"/>
                </a:lnTo>
                <a:cubicBezTo>
                  <a:pt x="2612572" y="708478"/>
                  <a:pt x="2488293" y="832757"/>
                  <a:pt x="2334986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61674" y="277585"/>
                </a:lnTo>
                <a:close/>
              </a:path>
            </a:pathLst>
          </a:custGeom>
          <a:solidFill>
            <a:srgbClr val="1601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bIns="144000" rtlCol="0" anchor="b" anchorCtr="0"/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B308E5B7-17C7-4BF6-8BDD-DCEE3464CAB6}"/>
              </a:ext>
            </a:extLst>
          </p:cNvPr>
          <p:cNvSpPr/>
          <p:nvPr/>
        </p:nvSpPr>
        <p:spPr>
          <a:xfrm>
            <a:off x="3249950" y="3151413"/>
            <a:ext cx="2901894" cy="832756"/>
          </a:xfrm>
          <a:custGeom>
            <a:avLst/>
            <a:gdLst>
              <a:gd name="connsiteX0" fmla="*/ 0 w 2901894"/>
              <a:gd name="connsiteY0" fmla="*/ 277585 h 832756"/>
              <a:gd name="connsiteX1" fmla="*/ 0 w 2901894"/>
              <a:gd name="connsiteY1" fmla="*/ 277586 h 832756"/>
              <a:gd name="connsiteX2" fmla="*/ 0 w 2901894"/>
              <a:gd name="connsiteY2" fmla="*/ 277586 h 832756"/>
              <a:gd name="connsiteX3" fmla="*/ 277586 w 2901894"/>
              <a:gd name="connsiteY3" fmla="*/ 0 h 832756"/>
              <a:gd name="connsiteX4" fmla="*/ 2624308 w 2901894"/>
              <a:gd name="connsiteY4" fmla="*/ 0 h 832756"/>
              <a:gd name="connsiteX5" fmla="*/ 2901894 w 2901894"/>
              <a:gd name="connsiteY5" fmla="*/ 277586 h 832756"/>
              <a:gd name="connsiteX6" fmla="*/ 2901893 w 2901894"/>
              <a:gd name="connsiteY6" fmla="*/ 277586 h 832756"/>
              <a:gd name="connsiteX7" fmla="*/ 2624307 w 2901894"/>
              <a:gd name="connsiteY7" fmla="*/ 555172 h 832756"/>
              <a:gd name="connsiteX8" fmla="*/ 683673 w 2901894"/>
              <a:gd name="connsiteY8" fmla="*/ 555171 h 832756"/>
              <a:gd name="connsiteX9" fmla="*/ 522674 w 2901894"/>
              <a:gd name="connsiteY9" fmla="*/ 832756 h 832756"/>
              <a:gd name="connsiteX10" fmla="*/ 361674 w 2901894"/>
              <a:gd name="connsiteY10" fmla="*/ 555171 h 832756"/>
              <a:gd name="connsiteX11" fmla="*/ 277586 w 2901894"/>
              <a:gd name="connsiteY11" fmla="*/ 555171 h 832756"/>
              <a:gd name="connsiteX12" fmla="*/ 21814 w 2901894"/>
              <a:gd name="connsiteY12" fmla="*/ 385634 h 832756"/>
              <a:gd name="connsiteX13" fmla="*/ 0 w 2901894"/>
              <a:gd name="connsiteY13" fmla="*/ 277586 h 832756"/>
              <a:gd name="connsiteX14" fmla="*/ 21814 w 2901894"/>
              <a:gd name="connsiteY14" fmla="*/ 169537 h 832756"/>
              <a:gd name="connsiteX15" fmla="*/ 277586 w 2901894"/>
              <a:gd name="connsiteY15" fmla="*/ 0 h 83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01894" h="832756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624308" y="0"/>
                </a:lnTo>
                <a:cubicBezTo>
                  <a:pt x="2777615" y="0"/>
                  <a:pt x="2901894" y="124279"/>
                  <a:pt x="2901894" y="277586"/>
                </a:cubicBezTo>
                <a:lnTo>
                  <a:pt x="2901893" y="277586"/>
                </a:lnTo>
                <a:cubicBezTo>
                  <a:pt x="2901893" y="430893"/>
                  <a:pt x="2777614" y="555172"/>
                  <a:pt x="2624307" y="555172"/>
                </a:cubicBezTo>
                <a:lnTo>
                  <a:pt x="683673" y="555171"/>
                </a:lnTo>
                <a:lnTo>
                  <a:pt x="522674" y="832756"/>
                </a:lnTo>
                <a:lnTo>
                  <a:pt x="361674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rgbClr val="FE4E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44000" rtlCol="0" anchor="t" anchorCtr="0"/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E0079387-C699-4F0B-BC0B-7336E42C267B}"/>
              </a:ext>
            </a:extLst>
          </p:cNvPr>
          <p:cNvSpPr/>
          <p:nvPr/>
        </p:nvSpPr>
        <p:spPr>
          <a:xfrm>
            <a:off x="5592874" y="2873829"/>
            <a:ext cx="2901894" cy="832757"/>
          </a:xfrm>
          <a:custGeom>
            <a:avLst/>
            <a:gdLst>
              <a:gd name="connsiteX0" fmla="*/ 0 w 2901894"/>
              <a:gd name="connsiteY0" fmla="*/ 555170 h 832757"/>
              <a:gd name="connsiteX1" fmla="*/ 0 w 2901894"/>
              <a:gd name="connsiteY1" fmla="*/ 555171 h 832757"/>
              <a:gd name="connsiteX2" fmla="*/ 0 w 2901894"/>
              <a:gd name="connsiteY2" fmla="*/ 555171 h 832757"/>
              <a:gd name="connsiteX3" fmla="*/ 558970 w 2901894"/>
              <a:gd name="connsiteY3" fmla="*/ 0 h 832757"/>
              <a:gd name="connsiteX4" fmla="*/ 719969 w 2901894"/>
              <a:gd name="connsiteY4" fmla="*/ 277585 h 832757"/>
              <a:gd name="connsiteX5" fmla="*/ 2624308 w 2901894"/>
              <a:gd name="connsiteY5" fmla="*/ 277585 h 832757"/>
              <a:gd name="connsiteX6" fmla="*/ 2901894 w 2901894"/>
              <a:gd name="connsiteY6" fmla="*/ 555171 h 832757"/>
              <a:gd name="connsiteX7" fmla="*/ 2901893 w 2901894"/>
              <a:gd name="connsiteY7" fmla="*/ 555171 h 832757"/>
              <a:gd name="connsiteX8" fmla="*/ 2624307 w 2901894"/>
              <a:gd name="connsiteY8" fmla="*/ 832757 h 832757"/>
              <a:gd name="connsiteX9" fmla="*/ 277586 w 2901894"/>
              <a:gd name="connsiteY9" fmla="*/ 832756 h 832757"/>
              <a:gd name="connsiteX10" fmla="*/ 21814 w 2901894"/>
              <a:gd name="connsiteY10" fmla="*/ 663219 h 832757"/>
              <a:gd name="connsiteX11" fmla="*/ 0 w 2901894"/>
              <a:gd name="connsiteY11" fmla="*/ 555171 h 832757"/>
              <a:gd name="connsiteX12" fmla="*/ 21814 w 2901894"/>
              <a:gd name="connsiteY12" fmla="*/ 447122 h 832757"/>
              <a:gd name="connsiteX13" fmla="*/ 277586 w 2901894"/>
              <a:gd name="connsiteY13" fmla="*/ 277585 h 832757"/>
              <a:gd name="connsiteX14" fmla="*/ 397970 w 2901894"/>
              <a:gd name="connsiteY14" fmla="*/ 277585 h 83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01894" h="832757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58970" y="0"/>
                </a:moveTo>
                <a:lnTo>
                  <a:pt x="719969" y="277585"/>
                </a:lnTo>
                <a:lnTo>
                  <a:pt x="2624308" y="277585"/>
                </a:lnTo>
                <a:cubicBezTo>
                  <a:pt x="2777615" y="277585"/>
                  <a:pt x="2901894" y="401864"/>
                  <a:pt x="2901894" y="555171"/>
                </a:cubicBezTo>
                <a:lnTo>
                  <a:pt x="2901893" y="555171"/>
                </a:lnTo>
                <a:cubicBezTo>
                  <a:pt x="2901893" y="708478"/>
                  <a:pt x="2777614" y="832757"/>
                  <a:pt x="2624307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97970" y="277585"/>
                </a:lnTo>
                <a:close/>
              </a:path>
            </a:pathLst>
          </a:custGeom>
          <a:solidFill>
            <a:srgbClr val="1601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bIns="144000" rtlCol="0" anchor="b" anchorCtr="0"/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909667C7-AEDE-4737-8EA8-564825B270D9}"/>
              </a:ext>
            </a:extLst>
          </p:cNvPr>
          <p:cNvSpPr/>
          <p:nvPr/>
        </p:nvSpPr>
        <p:spPr>
          <a:xfrm>
            <a:off x="7935799" y="3151413"/>
            <a:ext cx="2612573" cy="832756"/>
          </a:xfrm>
          <a:custGeom>
            <a:avLst/>
            <a:gdLst>
              <a:gd name="connsiteX0" fmla="*/ 0 w 2612573"/>
              <a:gd name="connsiteY0" fmla="*/ 277585 h 832756"/>
              <a:gd name="connsiteX1" fmla="*/ 0 w 2612573"/>
              <a:gd name="connsiteY1" fmla="*/ 277586 h 832756"/>
              <a:gd name="connsiteX2" fmla="*/ 0 w 2612573"/>
              <a:gd name="connsiteY2" fmla="*/ 277586 h 832756"/>
              <a:gd name="connsiteX3" fmla="*/ 277586 w 2612573"/>
              <a:gd name="connsiteY3" fmla="*/ 0 h 832756"/>
              <a:gd name="connsiteX4" fmla="*/ 2334987 w 2612573"/>
              <a:gd name="connsiteY4" fmla="*/ 0 h 832756"/>
              <a:gd name="connsiteX5" fmla="*/ 2612573 w 2612573"/>
              <a:gd name="connsiteY5" fmla="*/ 277586 h 832756"/>
              <a:gd name="connsiteX6" fmla="*/ 2612572 w 2612573"/>
              <a:gd name="connsiteY6" fmla="*/ 277586 h 832756"/>
              <a:gd name="connsiteX7" fmla="*/ 2334986 w 2612573"/>
              <a:gd name="connsiteY7" fmla="*/ 555172 h 832756"/>
              <a:gd name="connsiteX8" fmla="*/ 719968 w 2612573"/>
              <a:gd name="connsiteY8" fmla="*/ 555171 h 832756"/>
              <a:gd name="connsiteX9" fmla="*/ 558969 w 2612573"/>
              <a:gd name="connsiteY9" fmla="*/ 832756 h 832756"/>
              <a:gd name="connsiteX10" fmla="*/ 397969 w 2612573"/>
              <a:gd name="connsiteY10" fmla="*/ 555171 h 832756"/>
              <a:gd name="connsiteX11" fmla="*/ 277586 w 2612573"/>
              <a:gd name="connsiteY11" fmla="*/ 555171 h 832756"/>
              <a:gd name="connsiteX12" fmla="*/ 21814 w 2612573"/>
              <a:gd name="connsiteY12" fmla="*/ 385634 h 832756"/>
              <a:gd name="connsiteX13" fmla="*/ 0 w 2612573"/>
              <a:gd name="connsiteY13" fmla="*/ 277586 h 832756"/>
              <a:gd name="connsiteX14" fmla="*/ 21814 w 2612573"/>
              <a:gd name="connsiteY14" fmla="*/ 169537 h 832756"/>
              <a:gd name="connsiteX15" fmla="*/ 277586 w 2612573"/>
              <a:gd name="connsiteY15" fmla="*/ 0 h 83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612573" h="832756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334987" y="0"/>
                </a:lnTo>
                <a:cubicBezTo>
                  <a:pt x="2488294" y="0"/>
                  <a:pt x="2612573" y="124279"/>
                  <a:pt x="2612573" y="277586"/>
                </a:cubicBezTo>
                <a:lnTo>
                  <a:pt x="2612572" y="277586"/>
                </a:lnTo>
                <a:cubicBezTo>
                  <a:pt x="2612572" y="430893"/>
                  <a:pt x="2488293" y="555172"/>
                  <a:pt x="2334986" y="555172"/>
                </a:cubicBezTo>
                <a:lnTo>
                  <a:pt x="719968" y="555171"/>
                </a:lnTo>
                <a:lnTo>
                  <a:pt x="558969" y="832756"/>
                </a:lnTo>
                <a:lnTo>
                  <a:pt x="397969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rgbClr val="FE4E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44000" rtlCol="0" anchor="t" anchorCtr="0"/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1FCE7DC-7189-498E-BF5B-136F30A02D76}"/>
              </a:ext>
            </a:extLst>
          </p:cNvPr>
          <p:cNvSpPr/>
          <p:nvPr/>
        </p:nvSpPr>
        <p:spPr>
          <a:xfrm>
            <a:off x="2308219" y="1604872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1601B6"/>
                </a:solidFill>
              </a:rPr>
              <a:t>Lorem ipsum</a:t>
            </a:r>
            <a:endParaRPr lang="ko-KR" altLang="en-US" dirty="0">
              <a:solidFill>
                <a:srgbClr val="1601B6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AFBBDF2-E450-4494-9481-27BDB8891015}"/>
              </a:ext>
            </a:extLst>
          </p:cNvPr>
          <p:cNvSpPr/>
          <p:nvPr/>
        </p:nvSpPr>
        <p:spPr>
          <a:xfrm>
            <a:off x="2308220" y="1985347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1601B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601B6"/>
                </a:solidFill>
              </a:rPr>
              <a:t>amet</a:t>
            </a:r>
            <a:r>
              <a:rPr lang="en-US" altLang="ko-KR" sz="1400" dirty="0">
                <a:solidFill>
                  <a:srgbClr val="1601B6"/>
                </a:solidFill>
              </a:rPr>
              <a:t>, </a:t>
            </a:r>
            <a:r>
              <a:rPr lang="en-US" altLang="ko-KR" sz="1400" dirty="0" err="1">
                <a:solidFill>
                  <a:srgbClr val="1601B6"/>
                </a:solidFill>
              </a:rPr>
              <a:t>consectetur</a:t>
            </a:r>
            <a:r>
              <a:rPr lang="en-US" altLang="ko-KR" sz="1400" dirty="0">
                <a:solidFill>
                  <a:srgbClr val="1601B6"/>
                </a:solidFill>
              </a:rPr>
              <a:t> </a:t>
            </a:r>
            <a:r>
              <a:rPr lang="en-US" altLang="ko-KR" sz="1400" dirty="0" err="1">
                <a:solidFill>
                  <a:srgbClr val="1601B6"/>
                </a:solidFill>
              </a:rPr>
              <a:t>adipisicing</a:t>
            </a:r>
            <a:r>
              <a:rPr lang="en-US" altLang="ko-KR" sz="1400" dirty="0">
                <a:solidFill>
                  <a:srgbClr val="1601B6"/>
                </a:solidFill>
              </a:rPr>
              <a:t> </a:t>
            </a:r>
            <a:r>
              <a:rPr lang="en-US" altLang="ko-KR" sz="1400" dirty="0" err="1">
                <a:solidFill>
                  <a:srgbClr val="1601B6"/>
                </a:solidFill>
              </a:rPr>
              <a:t>elit</a:t>
            </a:r>
            <a:r>
              <a:rPr lang="en-US" altLang="ko-KR" sz="1400" dirty="0">
                <a:solidFill>
                  <a:srgbClr val="1601B6"/>
                </a:solidFill>
              </a:rPr>
              <a:t>, sed do </a:t>
            </a:r>
            <a:r>
              <a:rPr lang="en-US" altLang="ko-KR" sz="1400" dirty="0" err="1">
                <a:solidFill>
                  <a:srgbClr val="1601B6"/>
                </a:solidFill>
              </a:rPr>
              <a:t>eiusmod</a:t>
            </a:r>
            <a:r>
              <a:rPr lang="en-US" altLang="ko-KR" sz="1400" dirty="0">
                <a:solidFill>
                  <a:srgbClr val="1601B6"/>
                </a:solidFill>
              </a:rPr>
              <a:t> </a:t>
            </a:r>
            <a:r>
              <a:rPr lang="en-US" altLang="ko-KR" sz="1400" dirty="0" err="1">
                <a:solidFill>
                  <a:srgbClr val="1601B6"/>
                </a:solidFill>
              </a:rPr>
              <a:t>tempor</a:t>
            </a:r>
            <a:endParaRPr lang="ko-KR" altLang="en-US" sz="1400" dirty="0">
              <a:solidFill>
                <a:srgbClr val="1601B6"/>
              </a:solidFill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5FA69126-1EE7-4E14-87E4-BFCA9DCB6C8A}"/>
              </a:ext>
            </a:extLst>
          </p:cNvPr>
          <p:cNvSpPr/>
          <p:nvPr/>
        </p:nvSpPr>
        <p:spPr>
          <a:xfrm>
            <a:off x="1252052" y="1590873"/>
            <a:ext cx="931780" cy="931777"/>
          </a:xfrm>
          <a:prstGeom prst="ellipse">
            <a:avLst/>
          </a:prstGeom>
          <a:solidFill>
            <a:srgbClr val="1601B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69BDEE4D-8984-458F-8797-4F0724022338}"/>
              </a:ext>
            </a:extLst>
          </p:cNvPr>
          <p:cNvGrpSpPr/>
          <p:nvPr/>
        </p:nvGrpSpPr>
        <p:grpSpPr>
          <a:xfrm>
            <a:off x="1492708" y="1865289"/>
            <a:ext cx="446552" cy="345696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85CD89C5-C797-4F2A-A0F6-1C87A04D7D34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2B0903A6-B441-444C-B168-BF3E360AF83A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44CFC2F0-24D9-41D7-8586-9177036D56E0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7EA3BC78-3C03-4A94-896F-92C9095737DF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F14E8BE7-89A8-4C8E-A0E8-194123317E1F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2633AB77-E40A-4BE4-BC6B-127665083CD0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25FDB7-FE62-4F35-968D-6789E8CA3994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4BD4354E-E574-4E6F-A071-A8319F87ACF8}"/>
              </a:ext>
            </a:extLst>
          </p:cNvPr>
          <p:cNvSpPr/>
          <p:nvPr/>
        </p:nvSpPr>
        <p:spPr>
          <a:xfrm>
            <a:off x="4361574" y="4411571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FE4E4C"/>
                </a:solidFill>
              </a:rPr>
              <a:t>Lorem ipsum</a:t>
            </a:r>
            <a:endParaRPr lang="ko-KR" altLang="en-US" dirty="0">
              <a:solidFill>
                <a:srgbClr val="FE4E4C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9AFA929-9A56-4C2A-8EDA-B2A126BB8666}"/>
              </a:ext>
            </a:extLst>
          </p:cNvPr>
          <p:cNvSpPr/>
          <p:nvPr/>
        </p:nvSpPr>
        <p:spPr>
          <a:xfrm>
            <a:off x="4361575" y="4792046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FE4E4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E4E4C"/>
                </a:solidFill>
              </a:rPr>
              <a:t>amet</a:t>
            </a:r>
            <a:r>
              <a:rPr lang="en-US" altLang="ko-KR" sz="1400" dirty="0">
                <a:solidFill>
                  <a:srgbClr val="FE4E4C"/>
                </a:solidFill>
              </a:rPr>
              <a:t>, </a:t>
            </a:r>
            <a:r>
              <a:rPr lang="en-US" altLang="ko-KR" sz="1400" dirty="0" err="1">
                <a:solidFill>
                  <a:srgbClr val="FE4E4C"/>
                </a:solidFill>
              </a:rPr>
              <a:t>consectetur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adipisicing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elit</a:t>
            </a:r>
            <a:r>
              <a:rPr lang="en-US" altLang="ko-KR" sz="1400" dirty="0">
                <a:solidFill>
                  <a:srgbClr val="FE4E4C"/>
                </a:solidFill>
              </a:rPr>
              <a:t>, sed do </a:t>
            </a:r>
            <a:r>
              <a:rPr lang="en-US" altLang="ko-KR" sz="1400" dirty="0" err="1">
                <a:solidFill>
                  <a:srgbClr val="FE4E4C"/>
                </a:solidFill>
              </a:rPr>
              <a:t>eiusmod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tempor</a:t>
            </a:r>
            <a:endParaRPr lang="ko-KR" altLang="en-US" sz="1400" dirty="0">
              <a:solidFill>
                <a:srgbClr val="FE4E4C"/>
              </a:solidFill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08B024F3-6DF9-4A66-8CCC-1C1578931A72}"/>
              </a:ext>
            </a:extLst>
          </p:cNvPr>
          <p:cNvSpPr/>
          <p:nvPr/>
        </p:nvSpPr>
        <p:spPr>
          <a:xfrm>
            <a:off x="3305408" y="4397572"/>
            <a:ext cx="931780" cy="931777"/>
          </a:xfrm>
          <a:prstGeom prst="ellipse">
            <a:avLst/>
          </a:prstGeom>
          <a:solidFill>
            <a:srgbClr val="FE4E4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A0D76E13-A046-4284-9401-4A57469391B8}"/>
              </a:ext>
            </a:extLst>
          </p:cNvPr>
          <p:cNvGrpSpPr/>
          <p:nvPr/>
        </p:nvGrpSpPr>
        <p:grpSpPr>
          <a:xfrm>
            <a:off x="3547965" y="4654234"/>
            <a:ext cx="446660" cy="381203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4DFB747B-0F1B-44F9-BD05-BBC04F4A7C67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83584291-176A-4B8F-9570-0A1C903A9234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3F59E4E9-7B23-4D3B-979C-E054EA0810B1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375AC83D-494A-4F7D-A4B5-43732A192886}"/>
              </a:ext>
            </a:extLst>
          </p:cNvPr>
          <p:cNvSpPr/>
          <p:nvPr/>
        </p:nvSpPr>
        <p:spPr>
          <a:xfrm>
            <a:off x="6745767" y="1604872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1601B6"/>
                </a:solidFill>
              </a:rPr>
              <a:t>Lorem ipsum</a:t>
            </a:r>
            <a:endParaRPr lang="ko-KR" altLang="en-US" dirty="0">
              <a:solidFill>
                <a:srgbClr val="1601B6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836E3A0B-113C-4067-8713-D6DDEF85984E}"/>
              </a:ext>
            </a:extLst>
          </p:cNvPr>
          <p:cNvSpPr/>
          <p:nvPr/>
        </p:nvSpPr>
        <p:spPr>
          <a:xfrm>
            <a:off x="6745768" y="1985347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1601B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601B6"/>
                </a:solidFill>
              </a:rPr>
              <a:t>amet</a:t>
            </a:r>
            <a:r>
              <a:rPr lang="en-US" altLang="ko-KR" sz="1400" dirty="0">
                <a:solidFill>
                  <a:srgbClr val="1601B6"/>
                </a:solidFill>
              </a:rPr>
              <a:t>, </a:t>
            </a:r>
            <a:r>
              <a:rPr lang="en-US" altLang="ko-KR" sz="1400" dirty="0" err="1">
                <a:solidFill>
                  <a:srgbClr val="1601B6"/>
                </a:solidFill>
              </a:rPr>
              <a:t>consectetur</a:t>
            </a:r>
            <a:r>
              <a:rPr lang="en-US" altLang="ko-KR" sz="1400" dirty="0">
                <a:solidFill>
                  <a:srgbClr val="1601B6"/>
                </a:solidFill>
              </a:rPr>
              <a:t> </a:t>
            </a:r>
            <a:r>
              <a:rPr lang="en-US" altLang="ko-KR" sz="1400" dirty="0" err="1">
                <a:solidFill>
                  <a:srgbClr val="1601B6"/>
                </a:solidFill>
              </a:rPr>
              <a:t>adipisicing</a:t>
            </a:r>
            <a:r>
              <a:rPr lang="en-US" altLang="ko-KR" sz="1400" dirty="0">
                <a:solidFill>
                  <a:srgbClr val="1601B6"/>
                </a:solidFill>
              </a:rPr>
              <a:t> </a:t>
            </a:r>
            <a:r>
              <a:rPr lang="en-US" altLang="ko-KR" sz="1400" dirty="0" err="1">
                <a:solidFill>
                  <a:srgbClr val="1601B6"/>
                </a:solidFill>
              </a:rPr>
              <a:t>elit</a:t>
            </a:r>
            <a:r>
              <a:rPr lang="en-US" altLang="ko-KR" sz="1400" dirty="0">
                <a:solidFill>
                  <a:srgbClr val="1601B6"/>
                </a:solidFill>
              </a:rPr>
              <a:t>, sed do </a:t>
            </a:r>
            <a:r>
              <a:rPr lang="en-US" altLang="ko-KR" sz="1400" dirty="0" err="1">
                <a:solidFill>
                  <a:srgbClr val="1601B6"/>
                </a:solidFill>
              </a:rPr>
              <a:t>eiusmod</a:t>
            </a:r>
            <a:r>
              <a:rPr lang="en-US" altLang="ko-KR" sz="1400" dirty="0">
                <a:solidFill>
                  <a:srgbClr val="1601B6"/>
                </a:solidFill>
              </a:rPr>
              <a:t> </a:t>
            </a:r>
            <a:r>
              <a:rPr lang="en-US" altLang="ko-KR" sz="1400" dirty="0" err="1">
                <a:solidFill>
                  <a:srgbClr val="1601B6"/>
                </a:solidFill>
              </a:rPr>
              <a:t>tempor</a:t>
            </a:r>
            <a:endParaRPr lang="ko-KR" altLang="en-US" sz="1400" dirty="0">
              <a:solidFill>
                <a:srgbClr val="1601B6"/>
              </a:solidFill>
            </a:endParaRP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770AF993-DA73-4141-9FF6-7D6000052B3C}"/>
              </a:ext>
            </a:extLst>
          </p:cNvPr>
          <p:cNvSpPr/>
          <p:nvPr/>
        </p:nvSpPr>
        <p:spPr>
          <a:xfrm>
            <a:off x="5689600" y="1590873"/>
            <a:ext cx="931780" cy="931777"/>
          </a:xfrm>
          <a:prstGeom prst="ellipse">
            <a:avLst/>
          </a:prstGeom>
          <a:solidFill>
            <a:srgbClr val="1601B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A23B7E83-B23F-4F1B-A33F-58B9C98CB5E3}"/>
              </a:ext>
            </a:extLst>
          </p:cNvPr>
          <p:cNvGrpSpPr/>
          <p:nvPr/>
        </p:nvGrpSpPr>
        <p:grpSpPr>
          <a:xfrm>
            <a:off x="5932211" y="1833485"/>
            <a:ext cx="446552" cy="446552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C3454707-38F8-4601-9F0C-8A06CF9BF2D9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CA89AA9B-79E1-4BDC-BE72-310A6CD9D306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5A525B70-30D8-47D3-8B74-1C93E7369608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8465AB5-4869-47C0-A93F-86C38CC2CE31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FDB3D3BA-4BCA-41EE-9755-503A54674515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5CDF88DC-64A1-431D-9C2E-340BA25C696C}"/>
              </a:ext>
            </a:extLst>
          </p:cNvPr>
          <p:cNvSpPr/>
          <p:nvPr/>
        </p:nvSpPr>
        <p:spPr>
          <a:xfrm>
            <a:off x="9082820" y="4411571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FE4E4C"/>
                </a:solidFill>
              </a:rPr>
              <a:t>Lorem ipsum</a:t>
            </a:r>
            <a:endParaRPr lang="ko-KR" altLang="en-US" dirty="0">
              <a:solidFill>
                <a:srgbClr val="FE4E4C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11D9725D-F420-4BFA-A8E8-5C4A9B502273}"/>
              </a:ext>
            </a:extLst>
          </p:cNvPr>
          <p:cNvSpPr/>
          <p:nvPr/>
        </p:nvSpPr>
        <p:spPr>
          <a:xfrm>
            <a:off x="9082821" y="4792046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FE4E4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E4E4C"/>
                </a:solidFill>
              </a:rPr>
              <a:t>amet</a:t>
            </a:r>
            <a:r>
              <a:rPr lang="en-US" altLang="ko-KR" sz="1400" dirty="0">
                <a:solidFill>
                  <a:srgbClr val="FE4E4C"/>
                </a:solidFill>
              </a:rPr>
              <a:t>, </a:t>
            </a:r>
            <a:r>
              <a:rPr lang="en-US" altLang="ko-KR" sz="1400" dirty="0" err="1">
                <a:solidFill>
                  <a:srgbClr val="FE4E4C"/>
                </a:solidFill>
              </a:rPr>
              <a:t>consectetur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adipisicing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elit</a:t>
            </a:r>
            <a:r>
              <a:rPr lang="en-US" altLang="ko-KR" sz="1400" dirty="0">
                <a:solidFill>
                  <a:srgbClr val="FE4E4C"/>
                </a:solidFill>
              </a:rPr>
              <a:t>, sed do </a:t>
            </a:r>
            <a:r>
              <a:rPr lang="en-US" altLang="ko-KR" sz="1400" dirty="0" err="1">
                <a:solidFill>
                  <a:srgbClr val="FE4E4C"/>
                </a:solidFill>
              </a:rPr>
              <a:t>eiusmod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tempor</a:t>
            </a:r>
            <a:endParaRPr lang="ko-KR" altLang="en-US" sz="1400" dirty="0">
              <a:solidFill>
                <a:srgbClr val="FE4E4C"/>
              </a:solidFill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0B061BD8-D3E1-4DF3-B93B-C3DAF6738CC3}"/>
              </a:ext>
            </a:extLst>
          </p:cNvPr>
          <p:cNvSpPr/>
          <p:nvPr/>
        </p:nvSpPr>
        <p:spPr>
          <a:xfrm>
            <a:off x="8026653" y="4397572"/>
            <a:ext cx="931780" cy="931777"/>
          </a:xfrm>
          <a:prstGeom prst="ellipse">
            <a:avLst/>
          </a:prstGeom>
          <a:solidFill>
            <a:srgbClr val="FE4E4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FB206B94-F606-4C69-A2E1-C18DBD2D9C9C}"/>
              </a:ext>
            </a:extLst>
          </p:cNvPr>
          <p:cNvSpPr/>
          <p:nvPr/>
        </p:nvSpPr>
        <p:spPr>
          <a:xfrm>
            <a:off x="8271222" y="4643222"/>
            <a:ext cx="446552" cy="446550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23188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4762A60-8E95-4831-BB26-2B3F8593456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C479B6EF-F2A2-4933-8DFC-49034831D1A4}"/>
              </a:ext>
            </a:extLst>
          </p:cNvPr>
          <p:cNvSpPr/>
          <p:nvPr/>
        </p:nvSpPr>
        <p:spPr>
          <a:xfrm flipH="1" flipV="1">
            <a:off x="0" y="6088037"/>
            <a:ext cx="2809460" cy="769963"/>
          </a:xfrm>
          <a:custGeom>
            <a:avLst/>
            <a:gdLst>
              <a:gd name="connsiteX0" fmla="*/ 0 w 2809460"/>
              <a:gd name="connsiteY0" fmla="*/ 0 h 769963"/>
              <a:gd name="connsiteX1" fmla="*/ 2809460 w 2809460"/>
              <a:gd name="connsiteY1" fmla="*/ 0 h 769963"/>
              <a:gd name="connsiteX2" fmla="*/ 2809460 w 2809460"/>
              <a:gd name="connsiteY2" fmla="*/ 508631 h 769963"/>
              <a:gd name="connsiteX3" fmla="*/ 2167692 w 2809460"/>
              <a:gd name="connsiteY3" fmla="*/ 769963 h 769963"/>
              <a:gd name="connsiteX4" fmla="*/ 1733281 w 2809460"/>
              <a:gd name="connsiteY4" fmla="*/ 61358 h 769963"/>
              <a:gd name="connsiteX5" fmla="*/ 303540 w 2809460"/>
              <a:gd name="connsiteY5" fmla="*/ 524354 h 769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09460" h="769963">
                <a:moveTo>
                  <a:pt x="0" y="0"/>
                </a:moveTo>
                <a:lnTo>
                  <a:pt x="2809460" y="0"/>
                </a:lnTo>
                <a:lnTo>
                  <a:pt x="2809460" y="508631"/>
                </a:lnTo>
                <a:lnTo>
                  <a:pt x="2167692" y="769963"/>
                </a:lnTo>
                <a:lnTo>
                  <a:pt x="1733281" y="61358"/>
                </a:lnTo>
                <a:lnTo>
                  <a:pt x="303540" y="524354"/>
                </a:lnTo>
                <a:close/>
              </a:path>
            </a:pathLst>
          </a:custGeom>
          <a:solidFill>
            <a:srgbClr val="FE4E4C"/>
          </a:solidFill>
          <a:ln w="1295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B08B19EC-5A66-449D-A739-D7EE01BB9F41}"/>
              </a:ext>
            </a:extLst>
          </p:cNvPr>
          <p:cNvSpPr/>
          <p:nvPr/>
        </p:nvSpPr>
        <p:spPr>
          <a:xfrm flipV="1">
            <a:off x="9382540" y="6088037"/>
            <a:ext cx="2809460" cy="769963"/>
          </a:xfrm>
          <a:custGeom>
            <a:avLst/>
            <a:gdLst>
              <a:gd name="connsiteX0" fmla="*/ 0 w 2809460"/>
              <a:gd name="connsiteY0" fmla="*/ 0 h 769963"/>
              <a:gd name="connsiteX1" fmla="*/ 2809460 w 2809460"/>
              <a:gd name="connsiteY1" fmla="*/ 0 h 769963"/>
              <a:gd name="connsiteX2" fmla="*/ 2809460 w 2809460"/>
              <a:gd name="connsiteY2" fmla="*/ 508631 h 769963"/>
              <a:gd name="connsiteX3" fmla="*/ 2167692 w 2809460"/>
              <a:gd name="connsiteY3" fmla="*/ 769963 h 769963"/>
              <a:gd name="connsiteX4" fmla="*/ 1733281 w 2809460"/>
              <a:gd name="connsiteY4" fmla="*/ 61358 h 769963"/>
              <a:gd name="connsiteX5" fmla="*/ 303540 w 2809460"/>
              <a:gd name="connsiteY5" fmla="*/ 524354 h 769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09460" h="769963">
                <a:moveTo>
                  <a:pt x="0" y="0"/>
                </a:moveTo>
                <a:lnTo>
                  <a:pt x="2809460" y="0"/>
                </a:lnTo>
                <a:lnTo>
                  <a:pt x="2809460" y="508631"/>
                </a:lnTo>
                <a:lnTo>
                  <a:pt x="2167692" y="769963"/>
                </a:lnTo>
                <a:lnTo>
                  <a:pt x="1733281" y="61358"/>
                </a:lnTo>
                <a:lnTo>
                  <a:pt x="303540" y="524354"/>
                </a:lnTo>
                <a:close/>
              </a:path>
            </a:pathLst>
          </a:custGeom>
          <a:solidFill>
            <a:srgbClr val="1601B6"/>
          </a:solidFill>
          <a:ln w="1295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986AC3E1-2A01-44CB-8C0A-50D8CCF66E43}"/>
              </a:ext>
            </a:extLst>
          </p:cNvPr>
          <p:cNvGrpSpPr/>
          <p:nvPr/>
        </p:nvGrpSpPr>
        <p:grpSpPr>
          <a:xfrm>
            <a:off x="10320340" y="6111657"/>
            <a:ext cx="1571625" cy="300099"/>
            <a:chOff x="10554643" y="3009407"/>
            <a:chExt cx="1571625" cy="300099"/>
          </a:xfrm>
        </p:grpSpPr>
        <p:pic>
          <p:nvPicPr>
            <p:cNvPr id="6" name="그래픽 5">
              <a:extLst>
                <a:ext uri="{FF2B5EF4-FFF2-40B4-BE49-F238E27FC236}">
                  <a16:creationId xmlns:a16="http://schemas.microsoft.com/office/drawing/2014/main" id="{39111B58-7102-42DB-85D8-3FD4013F5F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554643" y="3009407"/>
              <a:ext cx="1571625" cy="133350"/>
            </a:xfrm>
            <a:prstGeom prst="rect">
              <a:avLst/>
            </a:prstGeom>
          </p:spPr>
        </p:pic>
        <p:pic>
          <p:nvPicPr>
            <p:cNvPr id="7" name="그래픽 6">
              <a:extLst>
                <a:ext uri="{FF2B5EF4-FFF2-40B4-BE49-F238E27FC236}">
                  <a16:creationId xmlns:a16="http://schemas.microsoft.com/office/drawing/2014/main" id="{10BA933A-4746-4D91-838C-4E41C984D54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554643" y="3176156"/>
              <a:ext cx="1571625" cy="133350"/>
            </a:xfrm>
            <a:prstGeom prst="rect">
              <a:avLst/>
            </a:prstGeom>
          </p:spPr>
        </p:pic>
      </p:grpSp>
      <p:pic>
        <p:nvPicPr>
          <p:cNvPr id="8" name="그래픽 7">
            <a:extLst>
              <a:ext uri="{FF2B5EF4-FFF2-40B4-BE49-F238E27FC236}">
                <a16:creationId xmlns:a16="http://schemas.microsoft.com/office/drawing/2014/main" id="{F5BB8A81-0F9B-4CBB-B865-0856F307CA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13219" y="6411756"/>
            <a:ext cx="1542642" cy="273034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8297CF08-1DD6-49C7-A63E-DB2D48A9CFCD}"/>
              </a:ext>
            </a:extLst>
          </p:cNvPr>
          <p:cNvGrpSpPr/>
          <p:nvPr/>
        </p:nvGrpSpPr>
        <p:grpSpPr>
          <a:xfrm>
            <a:off x="9103831" y="6527483"/>
            <a:ext cx="557417" cy="246221"/>
            <a:chOff x="7378700" y="252152"/>
            <a:chExt cx="557417" cy="246221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B4E41F98-0627-45FD-A12B-7330A698E271}"/>
                </a:ext>
              </a:extLst>
            </p:cNvPr>
            <p:cNvSpPr/>
            <p:nvPr userDrawn="1"/>
          </p:nvSpPr>
          <p:spPr>
            <a:xfrm>
              <a:off x="7378700" y="252152"/>
              <a:ext cx="246221" cy="246221"/>
            </a:xfrm>
            <a:prstGeom prst="rect">
              <a:avLst/>
            </a:prstGeom>
            <a:solidFill>
              <a:srgbClr val="FE4E4C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" name="액자 10">
              <a:extLst>
                <a:ext uri="{FF2B5EF4-FFF2-40B4-BE49-F238E27FC236}">
                  <a16:creationId xmlns:a16="http://schemas.microsoft.com/office/drawing/2014/main" id="{7BFE9B1A-A97F-45F9-AF13-92CE723BFA45}"/>
                </a:ext>
              </a:extLst>
            </p:cNvPr>
            <p:cNvSpPr/>
            <p:nvPr userDrawn="1"/>
          </p:nvSpPr>
          <p:spPr>
            <a:xfrm>
              <a:off x="7689896" y="252152"/>
              <a:ext cx="246221" cy="246221"/>
            </a:xfrm>
            <a:prstGeom prst="frame">
              <a:avLst/>
            </a:prstGeom>
            <a:solidFill>
              <a:srgbClr val="FE4E4C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E61C1445-00E5-4B3F-9BCC-6BD950B721B4}"/>
              </a:ext>
            </a:extLst>
          </p:cNvPr>
          <p:cNvGrpSpPr/>
          <p:nvPr/>
        </p:nvGrpSpPr>
        <p:grpSpPr>
          <a:xfrm>
            <a:off x="599491" y="6350495"/>
            <a:ext cx="608879" cy="122523"/>
            <a:chOff x="2881471" y="5879110"/>
            <a:chExt cx="1223597" cy="246221"/>
          </a:xfrm>
          <a:solidFill>
            <a:srgbClr val="1601B6"/>
          </a:solidFill>
        </p:grpSpPr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05BA0618-E902-400F-B57E-3C432BEC7ADD}"/>
                </a:ext>
              </a:extLst>
            </p:cNvPr>
            <p:cNvSpPr/>
            <p:nvPr userDrawn="1"/>
          </p:nvSpPr>
          <p:spPr>
            <a:xfrm>
              <a:off x="2881471" y="5879110"/>
              <a:ext cx="246221" cy="246221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B9852130-C63E-4F19-BD47-B23EEEB0D498}"/>
                </a:ext>
              </a:extLst>
            </p:cNvPr>
            <p:cNvSpPr/>
            <p:nvPr userDrawn="1"/>
          </p:nvSpPr>
          <p:spPr>
            <a:xfrm>
              <a:off x="3368865" y="5879110"/>
              <a:ext cx="246221" cy="246221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C1E53A6B-ADAB-463F-988F-36B809DB6B29}"/>
                </a:ext>
              </a:extLst>
            </p:cNvPr>
            <p:cNvSpPr/>
            <p:nvPr userDrawn="1"/>
          </p:nvSpPr>
          <p:spPr>
            <a:xfrm>
              <a:off x="3858847" y="5879110"/>
              <a:ext cx="246221" cy="246221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7E998C0-003F-4CFC-AA76-9F42296E397E}"/>
              </a:ext>
            </a:extLst>
          </p:cNvPr>
          <p:cNvSpPr txBox="1"/>
          <p:nvPr/>
        </p:nvSpPr>
        <p:spPr>
          <a:xfrm>
            <a:off x="2972055" y="1213529"/>
            <a:ext cx="6131776" cy="1200329"/>
          </a:xfrm>
          <a:prstGeom prst="rect">
            <a:avLst/>
          </a:prstGeom>
          <a:noFill/>
        </p:spPr>
        <p:txBody>
          <a:bodyPr wrap="square" lIns="72000" tIns="36000" rIns="72000" bIns="36000" rtlCol="0" anchor="t" anchorCtr="0">
            <a:spAutoFit/>
          </a:bodyPr>
          <a:lstStyle>
            <a:defPPr>
              <a:defRPr lang="ko-KR"/>
            </a:defPPr>
            <a:lvl1pPr algn="ctr">
              <a:defRPr sz="2800" b="1">
                <a:solidFill>
                  <a:srgbClr val="2385FF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1800" b="0" dirty="0">
                <a:solidFill>
                  <a:srgbClr val="FE4E4C"/>
                </a:solidFill>
                <a:latin typeface="+mn-lt"/>
                <a:cs typeface="+mn-cs"/>
              </a:rPr>
              <a:t>Lorem ipsum dolor sit </a:t>
            </a:r>
            <a:r>
              <a:rPr lang="en-US" altLang="ko-KR" sz="1800" b="0" dirty="0" err="1">
                <a:solidFill>
                  <a:srgbClr val="FE4E4C"/>
                </a:solidFill>
                <a:latin typeface="+mn-lt"/>
                <a:cs typeface="+mn-cs"/>
              </a:rPr>
              <a:t>amet</a:t>
            </a:r>
            <a:r>
              <a:rPr lang="en-US" altLang="ko-KR" sz="1800" b="0" dirty="0">
                <a:solidFill>
                  <a:srgbClr val="FE4E4C"/>
                </a:solidFill>
                <a:latin typeface="+mn-lt"/>
                <a:cs typeface="+mn-cs"/>
              </a:rPr>
              <a:t>, </a:t>
            </a:r>
            <a:r>
              <a:rPr lang="en-US" altLang="ko-KR" sz="1800" b="0" dirty="0" err="1">
                <a:solidFill>
                  <a:srgbClr val="FE4E4C"/>
                </a:solidFill>
                <a:latin typeface="+mn-lt"/>
                <a:cs typeface="+mn-cs"/>
              </a:rPr>
              <a:t>consectetur</a:t>
            </a:r>
            <a:r>
              <a:rPr lang="en-US" altLang="ko-KR" sz="1800" b="0" dirty="0">
                <a:solidFill>
                  <a:srgbClr val="FE4E4C"/>
                </a:solidFill>
                <a:latin typeface="+mn-lt"/>
                <a:cs typeface="+mn-cs"/>
              </a:rPr>
              <a:t> </a:t>
            </a:r>
            <a:r>
              <a:rPr lang="en-US" altLang="ko-KR" sz="1800" b="0" dirty="0" err="1">
                <a:solidFill>
                  <a:srgbClr val="FE4E4C"/>
                </a:solidFill>
                <a:latin typeface="+mn-lt"/>
                <a:cs typeface="+mn-cs"/>
              </a:rPr>
              <a:t>adipiscing</a:t>
            </a:r>
            <a:r>
              <a:rPr lang="en-US" altLang="ko-KR" sz="1800" b="0" dirty="0">
                <a:solidFill>
                  <a:srgbClr val="FE4E4C"/>
                </a:solidFill>
                <a:latin typeface="+mn-lt"/>
                <a:cs typeface="+mn-cs"/>
              </a:rPr>
              <a:t> </a:t>
            </a:r>
            <a:r>
              <a:rPr lang="en-US" altLang="ko-KR" sz="1800" b="0" dirty="0" err="1">
                <a:solidFill>
                  <a:srgbClr val="FE4E4C"/>
                </a:solidFill>
                <a:latin typeface="+mn-lt"/>
                <a:cs typeface="+mn-cs"/>
              </a:rPr>
              <a:t>elit</a:t>
            </a:r>
            <a:r>
              <a:rPr lang="en-US" altLang="ko-KR" sz="1800" b="0" dirty="0">
                <a:solidFill>
                  <a:srgbClr val="FE4E4C"/>
                </a:solidFill>
                <a:latin typeface="+mn-lt"/>
                <a:cs typeface="+mn-cs"/>
              </a:rPr>
              <a:t>, sed do </a:t>
            </a:r>
            <a:r>
              <a:rPr lang="en-US" altLang="ko-KR" sz="1800" b="0" dirty="0" err="1">
                <a:solidFill>
                  <a:srgbClr val="FE4E4C"/>
                </a:solidFill>
                <a:latin typeface="+mn-lt"/>
                <a:cs typeface="+mn-cs"/>
              </a:rPr>
              <a:t>eiusmod</a:t>
            </a:r>
            <a:r>
              <a:rPr lang="en-US" altLang="ko-KR" sz="1800" b="0" dirty="0">
                <a:solidFill>
                  <a:srgbClr val="FE4E4C"/>
                </a:solidFill>
                <a:latin typeface="+mn-lt"/>
                <a:cs typeface="+mn-cs"/>
              </a:rPr>
              <a:t> </a:t>
            </a:r>
            <a:r>
              <a:rPr lang="en-US" altLang="ko-KR" sz="1800" b="0" dirty="0" err="1">
                <a:solidFill>
                  <a:srgbClr val="FE4E4C"/>
                </a:solidFill>
                <a:latin typeface="+mn-lt"/>
                <a:cs typeface="+mn-cs"/>
              </a:rPr>
              <a:t>tempor</a:t>
            </a:r>
            <a:r>
              <a:rPr lang="en-US" altLang="ko-KR" sz="1800" b="0" dirty="0">
                <a:solidFill>
                  <a:srgbClr val="FE4E4C"/>
                </a:solidFill>
                <a:latin typeface="+mn-lt"/>
                <a:cs typeface="+mn-cs"/>
              </a:rPr>
              <a:t> </a:t>
            </a:r>
            <a:r>
              <a:rPr lang="en-US" altLang="ko-KR" sz="1800" b="0" dirty="0" err="1">
                <a:solidFill>
                  <a:srgbClr val="FE4E4C"/>
                </a:solidFill>
                <a:latin typeface="+mn-lt"/>
                <a:cs typeface="+mn-cs"/>
              </a:rPr>
              <a:t>incididunt</a:t>
            </a:r>
            <a:r>
              <a:rPr lang="en-US" altLang="ko-KR" sz="1800" b="0" dirty="0">
                <a:solidFill>
                  <a:srgbClr val="FE4E4C"/>
                </a:solidFill>
                <a:latin typeface="+mn-lt"/>
                <a:cs typeface="+mn-cs"/>
              </a:rPr>
              <a:t> </a:t>
            </a:r>
            <a:r>
              <a:rPr lang="en-US" altLang="ko-KR" sz="1800" b="0" dirty="0" err="1">
                <a:solidFill>
                  <a:srgbClr val="FE4E4C"/>
                </a:solidFill>
                <a:latin typeface="+mn-lt"/>
                <a:cs typeface="+mn-cs"/>
              </a:rPr>
              <a:t>ut</a:t>
            </a:r>
            <a:r>
              <a:rPr lang="en-US" altLang="ko-KR" sz="1800" b="0" dirty="0">
                <a:solidFill>
                  <a:srgbClr val="FE4E4C"/>
                </a:solidFill>
                <a:latin typeface="+mn-lt"/>
                <a:cs typeface="+mn-cs"/>
              </a:rPr>
              <a:t> </a:t>
            </a:r>
            <a:r>
              <a:rPr lang="en-US" altLang="ko-KR" sz="1800" b="0" dirty="0" err="1">
                <a:solidFill>
                  <a:srgbClr val="FE4E4C"/>
                </a:solidFill>
                <a:latin typeface="+mn-lt"/>
                <a:cs typeface="+mn-cs"/>
              </a:rPr>
              <a:t>labore</a:t>
            </a:r>
            <a:r>
              <a:rPr lang="en-US" altLang="ko-KR" sz="1800" b="0" dirty="0">
                <a:solidFill>
                  <a:srgbClr val="FE4E4C"/>
                </a:solidFill>
                <a:latin typeface="+mn-lt"/>
                <a:cs typeface="+mn-cs"/>
              </a:rPr>
              <a:t> et dolore magna </a:t>
            </a:r>
            <a:r>
              <a:rPr lang="en-US" altLang="ko-KR" sz="1800" b="0" dirty="0" err="1">
                <a:solidFill>
                  <a:srgbClr val="FE4E4C"/>
                </a:solidFill>
                <a:latin typeface="+mn-lt"/>
                <a:cs typeface="+mn-cs"/>
              </a:rPr>
              <a:t>aliqua</a:t>
            </a:r>
            <a:r>
              <a:rPr lang="en-US" altLang="ko-KR" sz="1800" b="0" dirty="0">
                <a:solidFill>
                  <a:srgbClr val="FE4E4C"/>
                </a:solidFill>
                <a:latin typeface="+mn-lt"/>
                <a:cs typeface="+mn-cs"/>
              </a:rPr>
              <a:t>.</a:t>
            </a:r>
          </a:p>
          <a:p>
            <a:r>
              <a:rPr lang="en-US" altLang="ko-KR" sz="1800" b="0" dirty="0">
                <a:solidFill>
                  <a:srgbClr val="FE4E4C"/>
                </a:solidFill>
                <a:latin typeface="+mn-lt"/>
                <a:cs typeface="+mn-cs"/>
              </a:rPr>
              <a:t>Ut </a:t>
            </a:r>
            <a:r>
              <a:rPr lang="en-US" altLang="ko-KR" sz="1800" b="0" dirty="0" err="1">
                <a:solidFill>
                  <a:srgbClr val="FE4E4C"/>
                </a:solidFill>
                <a:latin typeface="+mn-lt"/>
                <a:cs typeface="+mn-cs"/>
              </a:rPr>
              <a:t>enim</a:t>
            </a:r>
            <a:r>
              <a:rPr lang="en-US" altLang="ko-KR" sz="1800" b="0" dirty="0">
                <a:solidFill>
                  <a:srgbClr val="FE4E4C"/>
                </a:solidFill>
                <a:latin typeface="+mn-lt"/>
                <a:cs typeface="+mn-cs"/>
              </a:rPr>
              <a:t> ad minim </a:t>
            </a:r>
            <a:r>
              <a:rPr lang="en-US" altLang="ko-KR" sz="1800" b="0" dirty="0" err="1">
                <a:solidFill>
                  <a:srgbClr val="FE4E4C"/>
                </a:solidFill>
                <a:latin typeface="+mn-lt"/>
                <a:cs typeface="+mn-cs"/>
              </a:rPr>
              <a:t>veniam</a:t>
            </a:r>
            <a:r>
              <a:rPr lang="en-US" altLang="ko-KR" sz="1800" b="0" dirty="0">
                <a:solidFill>
                  <a:srgbClr val="FE4E4C"/>
                </a:solidFill>
                <a:latin typeface="+mn-lt"/>
                <a:cs typeface="+mn-cs"/>
              </a:rPr>
              <a:t>, </a:t>
            </a:r>
            <a:r>
              <a:rPr lang="en-US" altLang="ko-KR" sz="1800" b="0" dirty="0" err="1">
                <a:solidFill>
                  <a:srgbClr val="FE4E4C"/>
                </a:solidFill>
                <a:latin typeface="+mn-lt"/>
                <a:cs typeface="+mn-cs"/>
              </a:rPr>
              <a:t>quis</a:t>
            </a:r>
            <a:r>
              <a:rPr lang="en-US" altLang="ko-KR" sz="1800" b="0" dirty="0">
                <a:solidFill>
                  <a:srgbClr val="FE4E4C"/>
                </a:solidFill>
                <a:latin typeface="+mn-lt"/>
                <a:cs typeface="+mn-cs"/>
              </a:rPr>
              <a:t> </a:t>
            </a:r>
            <a:r>
              <a:rPr lang="en-US" altLang="ko-KR" sz="1800" b="0" dirty="0" err="1">
                <a:solidFill>
                  <a:srgbClr val="FE4E4C"/>
                </a:solidFill>
                <a:latin typeface="+mn-lt"/>
                <a:cs typeface="+mn-cs"/>
              </a:rPr>
              <a:t>nostrud</a:t>
            </a:r>
            <a:r>
              <a:rPr lang="en-US" altLang="ko-KR" sz="1800" b="0" dirty="0">
                <a:solidFill>
                  <a:srgbClr val="FE4E4C"/>
                </a:solidFill>
                <a:latin typeface="+mn-lt"/>
                <a:cs typeface="+mn-cs"/>
              </a:rPr>
              <a:t> exercitation </a:t>
            </a:r>
            <a:r>
              <a:rPr lang="en-US" altLang="ko-KR" sz="1800" b="0" dirty="0" err="1">
                <a:solidFill>
                  <a:srgbClr val="FE4E4C"/>
                </a:solidFill>
                <a:latin typeface="+mn-lt"/>
                <a:cs typeface="+mn-cs"/>
              </a:rPr>
              <a:t>ullamco</a:t>
            </a:r>
            <a:r>
              <a:rPr lang="en-US" altLang="ko-KR" sz="1800" b="0" dirty="0">
                <a:solidFill>
                  <a:srgbClr val="FE4E4C"/>
                </a:solidFill>
                <a:latin typeface="+mn-lt"/>
                <a:cs typeface="+mn-cs"/>
              </a:rPr>
              <a:t> </a:t>
            </a:r>
            <a:r>
              <a:rPr lang="en-US" altLang="ko-KR" sz="1800" b="0" dirty="0" err="1">
                <a:solidFill>
                  <a:srgbClr val="FE4E4C"/>
                </a:solidFill>
                <a:latin typeface="+mn-lt"/>
                <a:cs typeface="+mn-cs"/>
              </a:rPr>
              <a:t>laboris</a:t>
            </a:r>
            <a:r>
              <a:rPr lang="en-US" altLang="ko-KR" sz="1800" b="0" dirty="0">
                <a:solidFill>
                  <a:srgbClr val="FE4E4C"/>
                </a:solidFill>
                <a:latin typeface="+mn-lt"/>
                <a:cs typeface="+mn-cs"/>
              </a:rPr>
              <a:t> nisi </a:t>
            </a:r>
            <a:r>
              <a:rPr lang="en-US" altLang="ko-KR" sz="1800" b="0" dirty="0" err="1">
                <a:solidFill>
                  <a:srgbClr val="FE4E4C"/>
                </a:solidFill>
                <a:latin typeface="+mn-lt"/>
                <a:cs typeface="+mn-cs"/>
              </a:rPr>
              <a:t>ut</a:t>
            </a:r>
            <a:r>
              <a:rPr lang="en-US" altLang="ko-KR" sz="1800" b="0" dirty="0">
                <a:solidFill>
                  <a:srgbClr val="FE4E4C"/>
                </a:solidFill>
                <a:latin typeface="+mn-lt"/>
                <a:cs typeface="+mn-cs"/>
              </a:rPr>
              <a:t> </a:t>
            </a:r>
            <a:r>
              <a:rPr lang="en-US" altLang="ko-KR" sz="1800" b="0" dirty="0" err="1">
                <a:solidFill>
                  <a:srgbClr val="FE4E4C"/>
                </a:solidFill>
                <a:latin typeface="+mn-lt"/>
                <a:cs typeface="+mn-cs"/>
              </a:rPr>
              <a:t>aliquip</a:t>
            </a:r>
            <a:r>
              <a:rPr lang="en-US" altLang="ko-KR" sz="1800" b="0" dirty="0">
                <a:solidFill>
                  <a:srgbClr val="FE4E4C"/>
                </a:solidFill>
                <a:latin typeface="+mn-lt"/>
                <a:cs typeface="+mn-cs"/>
              </a:rPr>
              <a:t> ex </a:t>
            </a:r>
            <a:r>
              <a:rPr lang="en-US" altLang="ko-KR" sz="1800" b="0" dirty="0" err="1">
                <a:solidFill>
                  <a:srgbClr val="FE4E4C"/>
                </a:solidFill>
                <a:latin typeface="+mn-lt"/>
                <a:cs typeface="+mn-cs"/>
              </a:rPr>
              <a:t>ea</a:t>
            </a:r>
            <a:r>
              <a:rPr lang="en-US" altLang="ko-KR" sz="1800" b="0" dirty="0">
                <a:solidFill>
                  <a:srgbClr val="FE4E4C"/>
                </a:solidFill>
                <a:latin typeface="+mn-lt"/>
                <a:cs typeface="+mn-cs"/>
              </a:rPr>
              <a:t> </a:t>
            </a:r>
            <a:r>
              <a:rPr lang="en-US" altLang="ko-KR" sz="1800" b="0" dirty="0" err="1">
                <a:solidFill>
                  <a:srgbClr val="FE4E4C"/>
                </a:solidFill>
                <a:latin typeface="+mn-lt"/>
                <a:cs typeface="+mn-cs"/>
              </a:rPr>
              <a:t>commodo</a:t>
            </a:r>
            <a:r>
              <a:rPr lang="en-US" altLang="ko-KR" sz="1800" b="0" dirty="0">
                <a:solidFill>
                  <a:srgbClr val="FE4E4C"/>
                </a:solidFill>
                <a:latin typeface="+mn-lt"/>
                <a:cs typeface="+mn-cs"/>
              </a:rPr>
              <a:t> </a:t>
            </a:r>
            <a:r>
              <a:rPr lang="en-US" altLang="ko-KR" sz="1800" b="0" dirty="0" err="1">
                <a:solidFill>
                  <a:srgbClr val="FE4E4C"/>
                </a:solidFill>
                <a:latin typeface="+mn-lt"/>
                <a:cs typeface="+mn-cs"/>
              </a:rPr>
              <a:t>consequat</a:t>
            </a:r>
            <a:r>
              <a:rPr lang="en-US" altLang="ko-KR" sz="1800" b="0" dirty="0">
                <a:solidFill>
                  <a:srgbClr val="FE4E4C"/>
                </a:solidFill>
                <a:latin typeface="+mn-lt"/>
                <a:cs typeface="+mn-cs"/>
              </a:rPr>
              <a:t>.</a:t>
            </a: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061BBC66-B176-4AAC-B093-30F48C632D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07383" y="1093688"/>
            <a:ext cx="234565" cy="170301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8E8FE00E-1320-4392-9D47-71696B9A81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350052" y="1093688"/>
            <a:ext cx="234565" cy="17030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1E5ABB4-6A18-4EE0-8FC0-27A0ABEC5810}"/>
              </a:ext>
            </a:extLst>
          </p:cNvPr>
          <p:cNvSpPr txBox="1"/>
          <p:nvPr/>
        </p:nvSpPr>
        <p:spPr>
          <a:xfrm>
            <a:off x="2972055" y="2496241"/>
            <a:ext cx="6131776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2800" b="1">
                <a:solidFill>
                  <a:srgbClr val="2385FF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r"/>
            <a:r>
              <a:rPr lang="en-US" altLang="ko-KR" sz="1800" b="0" i="1" dirty="0">
                <a:solidFill>
                  <a:srgbClr val="FE4E4C"/>
                </a:solidFill>
                <a:latin typeface="+mn-lt"/>
                <a:cs typeface="+mn-cs"/>
              </a:rPr>
              <a:t>-John</a:t>
            </a:r>
          </a:p>
        </p:txBody>
      </p:sp>
    </p:spTree>
    <p:extLst>
      <p:ext uri="{BB962C8B-B14F-4D97-AF65-F5344CB8AC3E}">
        <p14:creationId xmlns:p14="http://schemas.microsoft.com/office/powerpoint/2010/main" val="37694224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175000" y="3530598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242935" y="4238484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241462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1033888"/>
            <a:ext cx="11082618" cy="5461000"/>
            <a:chOff x="1311832" y="1528784"/>
            <a:chExt cx="9568336" cy="4714832"/>
          </a:xfrm>
          <a:solidFill>
            <a:srgbClr val="FFBCBB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FE4E4C"/>
            </a:solidFill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FE4E4C"/>
            </a:solidFill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FE4E4C"/>
            </a:solidFill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FE4E4C"/>
            </a:solidFill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691677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601B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85425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601B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31268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601B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B9E78018-FBE9-47B6-94DD-5FCD01944A6E}"/>
              </a:ext>
            </a:extLst>
          </p:cNvPr>
          <p:cNvSpPr txBox="1"/>
          <p:nvPr/>
        </p:nvSpPr>
        <p:spPr>
          <a:xfrm>
            <a:off x="2484726" y="363112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601B6"/>
                </a:solidFill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400" dirty="0">
              <a:solidFill>
                <a:srgbClr val="1601B6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F2BE001C-BBE8-46C1-AFBC-8A7A8FD637A4}"/>
              </a:ext>
            </a:extLst>
          </p:cNvPr>
          <p:cNvCxnSpPr>
            <a:cxnSpLocks/>
          </p:cNvCxnSpPr>
          <p:nvPr/>
        </p:nvCxnSpPr>
        <p:spPr>
          <a:xfrm>
            <a:off x="1071789" y="3949700"/>
            <a:ext cx="10111921" cy="0"/>
          </a:xfrm>
          <a:prstGeom prst="line">
            <a:avLst/>
          </a:prstGeom>
          <a:ln w="28575" cap="rnd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7D98C40-74F5-4EF2-8D3E-D1E685ADA7B9}"/>
              </a:ext>
            </a:extLst>
          </p:cNvPr>
          <p:cNvSpPr txBox="1"/>
          <p:nvPr/>
        </p:nvSpPr>
        <p:spPr>
          <a:xfrm>
            <a:off x="1986422" y="2920093"/>
            <a:ext cx="4065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FE4E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E4E4C"/>
                </a:solidFill>
              </a:rPr>
              <a:t>amet</a:t>
            </a:r>
            <a:endParaRPr lang="en-US" altLang="ko-KR" sz="1200" dirty="0">
              <a:solidFill>
                <a:srgbClr val="FE4E4C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FE4E4C"/>
                </a:solidFill>
              </a:rPr>
              <a:t>Consectetur</a:t>
            </a:r>
            <a:r>
              <a:rPr lang="en-US" altLang="ko-KR" sz="1200" dirty="0">
                <a:solidFill>
                  <a:srgbClr val="FE4E4C"/>
                </a:solidFill>
              </a:rPr>
              <a:t> </a:t>
            </a:r>
            <a:r>
              <a:rPr lang="en-US" altLang="ko-KR" sz="1200" dirty="0" err="1">
                <a:solidFill>
                  <a:srgbClr val="FE4E4C"/>
                </a:solidFill>
              </a:rPr>
              <a:t>adipisicing</a:t>
            </a:r>
            <a:endParaRPr lang="en-US" altLang="ko-KR" sz="1200" dirty="0">
              <a:solidFill>
                <a:srgbClr val="FE4E4C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FE4E4C"/>
                </a:solidFill>
              </a:rPr>
              <a:t>elit</a:t>
            </a:r>
            <a:r>
              <a:rPr lang="en-US" altLang="ko-KR" sz="1200" dirty="0">
                <a:solidFill>
                  <a:srgbClr val="FE4E4C"/>
                </a:solidFill>
              </a:rPr>
              <a:t>, sed do </a:t>
            </a:r>
            <a:r>
              <a:rPr lang="en-US" altLang="ko-KR" sz="1200" dirty="0" err="1">
                <a:solidFill>
                  <a:srgbClr val="FE4E4C"/>
                </a:solidFill>
              </a:rPr>
              <a:t>eiusmod</a:t>
            </a:r>
            <a:r>
              <a:rPr lang="en-US" altLang="ko-KR" sz="1200" dirty="0">
                <a:solidFill>
                  <a:srgbClr val="FE4E4C"/>
                </a:solidFill>
              </a:rPr>
              <a:t> </a:t>
            </a:r>
            <a:r>
              <a:rPr lang="en-US" altLang="ko-KR" sz="1200" dirty="0" err="1">
                <a:solidFill>
                  <a:srgbClr val="FE4E4C"/>
                </a:solidFill>
              </a:rPr>
              <a:t>tempor</a:t>
            </a:r>
            <a:r>
              <a:rPr lang="en-US" altLang="ko-KR" sz="1200" dirty="0">
                <a:solidFill>
                  <a:srgbClr val="FE4E4C"/>
                </a:solidFill>
              </a:rPr>
              <a:t> </a:t>
            </a:r>
            <a:r>
              <a:rPr lang="en-US" altLang="ko-KR" sz="1200" dirty="0" err="1">
                <a:solidFill>
                  <a:srgbClr val="FE4E4C"/>
                </a:solidFill>
              </a:rPr>
              <a:t>incididunt</a:t>
            </a:r>
            <a:r>
              <a:rPr lang="en-US" altLang="ko-KR" sz="1200" dirty="0">
                <a:solidFill>
                  <a:srgbClr val="FE4E4C"/>
                </a:solidFill>
              </a:rPr>
              <a:t> </a:t>
            </a:r>
            <a:r>
              <a:rPr lang="en-US" altLang="ko-KR" sz="1200" dirty="0" err="1">
                <a:solidFill>
                  <a:srgbClr val="FE4E4C"/>
                </a:solidFill>
              </a:rPr>
              <a:t>ut</a:t>
            </a:r>
            <a:endParaRPr lang="ko-KR" altLang="en-US" sz="1200" dirty="0">
              <a:solidFill>
                <a:srgbClr val="FE4E4C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1F7F578-4782-4874-AE1E-539B994AD65C}"/>
              </a:ext>
            </a:extLst>
          </p:cNvPr>
          <p:cNvSpPr/>
          <p:nvPr/>
        </p:nvSpPr>
        <p:spPr>
          <a:xfrm>
            <a:off x="1910222" y="2609993"/>
            <a:ext cx="40651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FE4E4C"/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rgbClr val="FE4E4C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427222D8-5CA0-4925-990D-2BB55BE4AAC9}"/>
              </a:ext>
            </a:extLst>
          </p:cNvPr>
          <p:cNvSpPr/>
          <p:nvPr/>
        </p:nvSpPr>
        <p:spPr>
          <a:xfrm>
            <a:off x="1254579" y="2490063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FE4E4C"/>
                </a:solidFill>
                <a:latin typeface="+mj-lt"/>
              </a:rPr>
              <a:t>01</a:t>
            </a:r>
            <a:endParaRPr lang="ko-KR" altLang="en-US" sz="2800" dirty="0">
              <a:solidFill>
                <a:srgbClr val="FE4E4C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BA16130-5AFC-432B-BC3C-45158C3AB627}"/>
              </a:ext>
            </a:extLst>
          </p:cNvPr>
          <p:cNvSpPr txBox="1"/>
          <p:nvPr/>
        </p:nvSpPr>
        <p:spPr>
          <a:xfrm>
            <a:off x="6859593" y="2920093"/>
            <a:ext cx="4065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FE4E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E4E4C"/>
                </a:solidFill>
              </a:rPr>
              <a:t>amet</a:t>
            </a:r>
            <a:endParaRPr lang="en-US" altLang="ko-KR" sz="1200" dirty="0">
              <a:solidFill>
                <a:srgbClr val="FE4E4C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FE4E4C"/>
                </a:solidFill>
              </a:rPr>
              <a:t>Consectetur</a:t>
            </a:r>
            <a:r>
              <a:rPr lang="en-US" altLang="ko-KR" sz="1200" dirty="0">
                <a:solidFill>
                  <a:srgbClr val="FE4E4C"/>
                </a:solidFill>
              </a:rPr>
              <a:t> </a:t>
            </a:r>
            <a:r>
              <a:rPr lang="en-US" altLang="ko-KR" sz="1200" dirty="0" err="1">
                <a:solidFill>
                  <a:srgbClr val="FE4E4C"/>
                </a:solidFill>
              </a:rPr>
              <a:t>adipisicing</a:t>
            </a:r>
            <a:endParaRPr lang="en-US" altLang="ko-KR" sz="1200" dirty="0">
              <a:solidFill>
                <a:srgbClr val="FE4E4C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FE4E4C"/>
                </a:solidFill>
              </a:rPr>
              <a:t>elit</a:t>
            </a:r>
            <a:r>
              <a:rPr lang="en-US" altLang="ko-KR" sz="1200" dirty="0">
                <a:solidFill>
                  <a:srgbClr val="FE4E4C"/>
                </a:solidFill>
              </a:rPr>
              <a:t>, sed do </a:t>
            </a:r>
            <a:r>
              <a:rPr lang="en-US" altLang="ko-KR" sz="1200" dirty="0" err="1">
                <a:solidFill>
                  <a:srgbClr val="FE4E4C"/>
                </a:solidFill>
              </a:rPr>
              <a:t>eiusmod</a:t>
            </a:r>
            <a:r>
              <a:rPr lang="en-US" altLang="ko-KR" sz="1200" dirty="0">
                <a:solidFill>
                  <a:srgbClr val="FE4E4C"/>
                </a:solidFill>
              </a:rPr>
              <a:t> </a:t>
            </a:r>
            <a:r>
              <a:rPr lang="en-US" altLang="ko-KR" sz="1200" dirty="0" err="1">
                <a:solidFill>
                  <a:srgbClr val="FE4E4C"/>
                </a:solidFill>
              </a:rPr>
              <a:t>tempor</a:t>
            </a:r>
            <a:r>
              <a:rPr lang="en-US" altLang="ko-KR" sz="1200" dirty="0">
                <a:solidFill>
                  <a:srgbClr val="FE4E4C"/>
                </a:solidFill>
              </a:rPr>
              <a:t> </a:t>
            </a:r>
            <a:r>
              <a:rPr lang="en-US" altLang="ko-KR" sz="1200" dirty="0" err="1">
                <a:solidFill>
                  <a:srgbClr val="FE4E4C"/>
                </a:solidFill>
              </a:rPr>
              <a:t>incididunt</a:t>
            </a:r>
            <a:r>
              <a:rPr lang="en-US" altLang="ko-KR" sz="1200" dirty="0">
                <a:solidFill>
                  <a:srgbClr val="FE4E4C"/>
                </a:solidFill>
              </a:rPr>
              <a:t> </a:t>
            </a:r>
            <a:r>
              <a:rPr lang="en-US" altLang="ko-KR" sz="1200" dirty="0" err="1">
                <a:solidFill>
                  <a:srgbClr val="FE4E4C"/>
                </a:solidFill>
              </a:rPr>
              <a:t>ut</a:t>
            </a:r>
            <a:endParaRPr lang="ko-KR" altLang="en-US" sz="1200" dirty="0">
              <a:solidFill>
                <a:srgbClr val="FE4E4C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79901FFC-D52E-4C2B-836A-1584D3FFC068}"/>
              </a:ext>
            </a:extLst>
          </p:cNvPr>
          <p:cNvSpPr/>
          <p:nvPr/>
        </p:nvSpPr>
        <p:spPr>
          <a:xfrm>
            <a:off x="6783393" y="2609993"/>
            <a:ext cx="40651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FE4E4C"/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rgbClr val="FE4E4C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37E2570D-BE5D-4C5B-9C4E-6CCE7C34C12A}"/>
              </a:ext>
            </a:extLst>
          </p:cNvPr>
          <p:cNvSpPr/>
          <p:nvPr/>
        </p:nvSpPr>
        <p:spPr>
          <a:xfrm>
            <a:off x="6127750" y="2490063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FE4E4C"/>
                </a:solidFill>
                <a:latin typeface="+mj-lt"/>
              </a:rPr>
              <a:t>02</a:t>
            </a:r>
            <a:endParaRPr lang="ko-KR" altLang="en-US" sz="2800" dirty="0">
              <a:solidFill>
                <a:srgbClr val="FE4E4C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058BCCF-35A1-4348-A2C0-F2CC30603579}"/>
              </a:ext>
            </a:extLst>
          </p:cNvPr>
          <p:cNvSpPr txBox="1"/>
          <p:nvPr/>
        </p:nvSpPr>
        <p:spPr>
          <a:xfrm>
            <a:off x="1986422" y="4751470"/>
            <a:ext cx="4065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FE4E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E4E4C"/>
                </a:solidFill>
              </a:rPr>
              <a:t>amet</a:t>
            </a:r>
            <a:endParaRPr lang="en-US" altLang="ko-KR" sz="1200" dirty="0">
              <a:solidFill>
                <a:srgbClr val="FE4E4C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FE4E4C"/>
                </a:solidFill>
              </a:rPr>
              <a:t>Consectetur</a:t>
            </a:r>
            <a:r>
              <a:rPr lang="en-US" altLang="ko-KR" sz="1200" dirty="0">
                <a:solidFill>
                  <a:srgbClr val="FE4E4C"/>
                </a:solidFill>
              </a:rPr>
              <a:t> </a:t>
            </a:r>
            <a:r>
              <a:rPr lang="en-US" altLang="ko-KR" sz="1200" dirty="0" err="1">
                <a:solidFill>
                  <a:srgbClr val="FE4E4C"/>
                </a:solidFill>
              </a:rPr>
              <a:t>adipisicing</a:t>
            </a:r>
            <a:endParaRPr lang="en-US" altLang="ko-KR" sz="1200" dirty="0">
              <a:solidFill>
                <a:srgbClr val="FE4E4C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FE4E4C"/>
                </a:solidFill>
              </a:rPr>
              <a:t>elit</a:t>
            </a:r>
            <a:r>
              <a:rPr lang="en-US" altLang="ko-KR" sz="1200" dirty="0">
                <a:solidFill>
                  <a:srgbClr val="FE4E4C"/>
                </a:solidFill>
              </a:rPr>
              <a:t>, sed do </a:t>
            </a:r>
            <a:r>
              <a:rPr lang="en-US" altLang="ko-KR" sz="1200" dirty="0" err="1">
                <a:solidFill>
                  <a:srgbClr val="FE4E4C"/>
                </a:solidFill>
              </a:rPr>
              <a:t>eiusmod</a:t>
            </a:r>
            <a:r>
              <a:rPr lang="en-US" altLang="ko-KR" sz="1200" dirty="0">
                <a:solidFill>
                  <a:srgbClr val="FE4E4C"/>
                </a:solidFill>
              </a:rPr>
              <a:t> </a:t>
            </a:r>
            <a:r>
              <a:rPr lang="en-US" altLang="ko-KR" sz="1200" dirty="0" err="1">
                <a:solidFill>
                  <a:srgbClr val="FE4E4C"/>
                </a:solidFill>
              </a:rPr>
              <a:t>tempor</a:t>
            </a:r>
            <a:r>
              <a:rPr lang="en-US" altLang="ko-KR" sz="1200" dirty="0">
                <a:solidFill>
                  <a:srgbClr val="FE4E4C"/>
                </a:solidFill>
              </a:rPr>
              <a:t> </a:t>
            </a:r>
            <a:r>
              <a:rPr lang="en-US" altLang="ko-KR" sz="1200" dirty="0" err="1">
                <a:solidFill>
                  <a:srgbClr val="FE4E4C"/>
                </a:solidFill>
              </a:rPr>
              <a:t>incididunt</a:t>
            </a:r>
            <a:r>
              <a:rPr lang="en-US" altLang="ko-KR" sz="1200" dirty="0">
                <a:solidFill>
                  <a:srgbClr val="FE4E4C"/>
                </a:solidFill>
              </a:rPr>
              <a:t> </a:t>
            </a:r>
            <a:r>
              <a:rPr lang="en-US" altLang="ko-KR" sz="1200" dirty="0" err="1">
                <a:solidFill>
                  <a:srgbClr val="FE4E4C"/>
                </a:solidFill>
              </a:rPr>
              <a:t>ut</a:t>
            </a:r>
            <a:endParaRPr lang="ko-KR" altLang="en-US" sz="1200" dirty="0">
              <a:solidFill>
                <a:srgbClr val="FE4E4C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C5FA62CF-083E-4471-9C13-D42B4E72234D}"/>
              </a:ext>
            </a:extLst>
          </p:cNvPr>
          <p:cNvSpPr/>
          <p:nvPr/>
        </p:nvSpPr>
        <p:spPr>
          <a:xfrm>
            <a:off x="1910222" y="4441370"/>
            <a:ext cx="40651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FE4E4C"/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rgbClr val="FE4E4C"/>
              </a:solidFill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A469F14A-57CB-43B2-B408-F211006FACB2}"/>
              </a:ext>
            </a:extLst>
          </p:cNvPr>
          <p:cNvSpPr/>
          <p:nvPr/>
        </p:nvSpPr>
        <p:spPr>
          <a:xfrm>
            <a:off x="1254579" y="4321440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FE4E4C"/>
                </a:solidFill>
                <a:latin typeface="+mj-lt"/>
              </a:rPr>
              <a:t>03</a:t>
            </a:r>
            <a:endParaRPr lang="ko-KR" altLang="en-US" sz="2800" dirty="0">
              <a:solidFill>
                <a:srgbClr val="FE4E4C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52CEBAE-B06A-4B1F-992A-454BC4168FE1}"/>
              </a:ext>
            </a:extLst>
          </p:cNvPr>
          <p:cNvSpPr txBox="1"/>
          <p:nvPr/>
        </p:nvSpPr>
        <p:spPr>
          <a:xfrm>
            <a:off x="6859593" y="4751470"/>
            <a:ext cx="4065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FE4E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E4E4C"/>
                </a:solidFill>
              </a:rPr>
              <a:t>amet</a:t>
            </a:r>
            <a:endParaRPr lang="en-US" altLang="ko-KR" sz="1200" dirty="0">
              <a:solidFill>
                <a:srgbClr val="FE4E4C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FE4E4C"/>
                </a:solidFill>
              </a:rPr>
              <a:t>Consectetur</a:t>
            </a:r>
            <a:r>
              <a:rPr lang="en-US" altLang="ko-KR" sz="1200" dirty="0">
                <a:solidFill>
                  <a:srgbClr val="FE4E4C"/>
                </a:solidFill>
              </a:rPr>
              <a:t> </a:t>
            </a:r>
            <a:r>
              <a:rPr lang="en-US" altLang="ko-KR" sz="1200" dirty="0" err="1">
                <a:solidFill>
                  <a:srgbClr val="FE4E4C"/>
                </a:solidFill>
              </a:rPr>
              <a:t>adipisicing</a:t>
            </a:r>
            <a:endParaRPr lang="en-US" altLang="ko-KR" sz="1200" dirty="0">
              <a:solidFill>
                <a:srgbClr val="FE4E4C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FE4E4C"/>
                </a:solidFill>
              </a:rPr>
              <a:t>elit</a:t>
            </a:r>
            <a:r>
              <a:rPr lang="en-US" altLang="ko-KR" sz="1200" dirty="0">
                <a:solidFill>
                  <a:srgbClr val="FE4E4C"/>
                </a:solidFill>
              </a:rPr>
              <a:t>, sed do </a:t>
            </a:r>
            <a:r>
              <a:rPr lang="en-US" altLang="ko-KR" sz="1200" dirty="0" err="1">
                <a:solidFill>
                  <a:srgbClr val="FE4E4C"/>
                </a:solidFill>
              </a:rPr>
              <a:t>eiusmod</a:t>
            </a:r>
            <a:r>
              <a:rPr lang="en-US" altLang="ko-KR" sz="1200" dirty="0">
                <a:solidFill>
                  <a:srgbClr val="FE4E4C"/>
                </a:solidFill>
              </a:rPr>
              <a:t> </a:t>
            </a:r>
            <a:r>
              <a:rPr lang="en-US" altLang="ko-KR" sz="1200" dirty="0" err="1">
                <a:solidFill>
                  <a:srgbClr val="FE4E4C"/>
                </a:solidFill>
              </a:rPr>
              <a:t>tempor</a:t>
            </a:r>
            <a:r>
              <a:rPr lang="en-US" altLang="ko-KR" sz="1200" dirty="0">
                <a:solidFill>
                  <a:srgbClr val="FE4E4C"/>
                </a:solidFill>
              </a:rPr>
              <a:t> </a:t>
            </a:r>
            <a:r>
              <a:rPr lang="en-US" altLang="ko-KR" sz="1200" dirty="0" err="1">
                <a:solidFill>
                  <a:srgbClr val="FE4E4C"/>
                </a:solidFill>
              </a:rPr>
              <a:t>incididunt</a:t>
            </a:r>
            <a:r>
              <a:rPr lang="en-US" altLang="ko-KR" sz="1200" dirty="0">
                <a:solidFill>
                  <a:srgbClr val="FE4E4C"/>
                </a:solidFill>
              </a:rPr>
              <a:t> </a:t>
            </a:r>
            <a:r>
              <a:rPr lang="en-US" altLang="ko-KR" sz="1200" dirty="0" err="1">
                <a:solidFill>
                  <a:srgbClr val="FE4E4C"/>
                </a:solidFill>
              </a:rPr>
              <a:t>ut</a:t>
            </a:r>
            <a:endParaRPr lang="ko-KR" altLang="en-US" sz="1200" dirty="0">
              <a:solidFill>
                <a:srgbClr val="FE4E4C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EF707BC3-EA19-4C6C-BCF5-2430AC4D2C7F}"/>
              </a:ext>
            </a:extLst>
          </p:cNvPr>
          <p:cNvSpPr/>
          <p:nvPr/>
        </p:nvSpPr>
        <p:spPr>
          <a:xfrm>
            <a:off x="6783393" y="4441370"/>
            <a:ext cx="40651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FE4E4C"/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rgbClr val="FE4E4C"/>
              </a:solidFill>
              <a:latin typeface="+mj-lt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7C5DF2E5-ABB9-4EE1-BA1B-EBAA172A378F}"/>
              </a:ext>
            </a:extLst>
          </p:cNvPr>
          <p:cNvSpPr/>
          <p:nvPr/>
        </p:nvSpPr>
        <p:spPr>
          <a:xfrm>
            <a:off x="6127750" y="4321440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FE4E4C"/>
                </a:solidFill>
                <a:latin typeface="+mj-lt"/>
              </a:rPr>
              <a:t>04</a:t>
            </a:r>
            <a:endParaRPr lang="ko-KR" altLang="en-US" sz="2800" dirty="0">
              <a:solidFill>
                <a:srgbClr val="FE4E4C"/>
              </a:solidFill>
              <a:latin typeface="+mj-lt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891155C-7697-471A-A009-2A9388ABFE60}"/>
              </a:ext>
            </a:extLst>
          </p:cNvPr>
          <p:cNvSpPr txBox="1"/>
          <p:nvPr/>
        </p:nvSpPr>
        <p:spPr>
          <a:xfrm>
            <a:off x="1211772" y="1144551"/>
            <a:ext cx="3830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601B6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2800" dirty="0">
              <a:solidFill>
                <a:srgbClr val="1601B6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AEC7B10-9331-49C0-BE40-AA32B395FB91}"/>
              </a:ext>
            </a:extLst>
          </p:cNvPr>
          <p:cNvSpPr txBox="1"/>
          <p:nvPr/>
        </p:nvSpPr>
        <p:spPr>
          <a:xfrm>
            <a:off x="1239800" y="1649070"/>
            <a:ext cx="37872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601B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601B6"/>
                </a:solidFill>
              </a:rPr>
              <a:t>amet</a:t>
            </a:r>
            <a:endParaRPr lang="ko-KR" altLang="en-US" sz="1400" b="1" dirty="0">
              <a:solidFill>
                <a:srgbClr val="1601B6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19">
            <a:extLst>
              <a:ext uri="{FF2B5EF4-FFF2-40B4-BE49-F238E27FC236}">
                <a16:creationId xmlns:a16="http://schemas.microsoft.com/office/drawing/2014/main" id="{1A187492-ED34-4792-9865-6CC44FC01866}"/>
              </a:ext>
            </a:extLst>
          </p:cNvPr>
          <p:cNvGrpSpPr/>
          <p:nvPr/>
        </p:nvGrpSpPr>
        <p:grpSpPr>
          <a:xfrm>
            <a:off x="8032499" y="895661"/>
            <a:ext cx="2476500" cy="5039389"/>
            <a:chOff x="7892799" y="1060761"/>
            <a:chExt cx="2476500" cy="5039389"/>
          </a:xfrm>
        </p:grpSpPr>
        <p:sp>
          <p:nvSpPr>
            <p:cNvPr id="21" name="사각형: 둥근 모서리 20">
              <a:extLst>
                <a:ext uri="{FF2B5EF4-FFF2-40B4-BE49-F238E27FC236}">
                  <a16:creationId xmlns:a16="http://schemas.microsoft.com/office/drawing/2014/main" id="{E9169D86-1384-496C-9079-8E0F338C1C75}"/>
                </a:ext>
              </a:extLst>
            </p:cNvPr>
            <p:cNvSpPr/>
            <p:nvPr/>
          </p:nvSpPr>
          <p:spPr>
            <a:xfrm>
              <a:off x="8000749" y="1162693"/>
              <a:ext cx="2260600" cy="4835525"/>
            </a:xfrm>
            <a:prstGeom prst="roundRect">
              <a:avLst>
                <a:gd name="adj" fmla="val 950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23" name="그래픽 22">
              <a:extLst>
                <a:ext uri="{FF2B5EF4-FFF2-40B4-BE49-F238E27FC236}">
                  <a16:creationId xmlns:a16="http://schemas.microsoft.com/office/drawing/2014/main" id="{6435540A-4293-4C6B-B32D-ABB8F88BE6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92799" y="1060761"/>
              <a:ext cx="2476500" cy="5039389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5DC33B63-440E-411C-B517-8D977D6BDDC4}"/>
              </a:ext>
            </a:extLst>
          </p:cNvPr>
          <p:cNvSpPr txBox="1"/>
          <p:nvPr/>
        </p:nvSpPr>
        <p:spPr>
          <a:xfrm>
            <a:off x="1383105" y="2544006"/>
            <a:ext cx="50176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1601B6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1601B6"/>
                </a:solidFill>
              </a:rPr>
              <a:t>Mobile project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7AC0D16-211C-44FC-8B08-73CC1C14CD8B}"/>
              </a:ext>
            </a:extLst>
          </p:cNvPr>
          <p:cNvSpPr txBox="1"/>
          <p:nvPr/>
        </p:nvSpPr>
        <p:spPr>
          <a:xfrm>
            <a:off x="1383105" y="3621224"/>
            <a:ext cx="50176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FE4E4C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E4E4C"/>
                </a:solidFill>
              </a:rPr>
              <a:t>amet</a:t>
            </a:r>
            <a:r>
              <a:rPr lang="en-US" altLang="ko-KR" sz="1600" dirty="0">
                <a:solidFill>
                  <a:srgbClr val="FE4E4C"/>
                </a:solidFill>
              </a:rPr>
              <a:t>, </a:t>
            </a:r>
            <a:r>
              <a:rPr lang="en-US" altLang="ko-KR" sz="1600" dirty="0" err="1">
                <a:solidFill>
                  <a:srgbClr val="FE4E4C"/>
                </a:solidFill>
              </a:rPr>
              <a:t>consectetur</a:t>
            </a:r>
            <a:r>
              <a:rPr lang="en-US" altLang="ko-KR" sz="1600" dirty="0">
                <a:solidFill>
                  <a:srgbClr val="FE4E4C"/>
                </a:solidFill>
              </a:rPr>
              <a:t> </a:t>
            </a:r>
            <a:r>
              <a:rPr lang="en-US" altLang="ko-KR" sz="1600" dirty="0" err="1">
                <a:solidFill>
                  <a:srgbClr val="FE4E4C"/>
                </a:solidFill>
              </a:rPr>
              <a:t>adipiscing</a:t>
            </a:r>
            <a:r>
              <a:rPr lang="en-US" altLang="ko-KR" sz="1600" dirty="0">
                <a:solidFill>
                  <a:srgbClr val="FE4E4C"/>
                </a:solidFill>
              </a:rPr>
              <a:t> </a:t>
            </a:r>
            <a:r>
              <a:rPr lang="en-US" altLang="ko-KR" sz="1600" dirty="0" err="1">
                <a:solidFill>
                  <a:srgbClr val="FE4E4C"/>
                </a:solidFill>
              </a:rPr>
              <a:t>elit</a:t>
            </a:r>
            <a:r>
              <a:rPr lang="en-US" altLang="ko-KR" sz="1600" dirty="0">
                <a:solidFill>
                  <a:srgbClr val="FE4E4C"/>
                </a:solidFill>
              </a:rPr>
              <a:t>, sed do </a:t>
            </a:r>
            <a:r>
              <a:rPr lang="en-US" altLang="ko-KR" sz="1600" dirty="0" err="1">
                <a:solidFill>
                  <a:srgbClr val="FE4E4C"/>
                </a:solidFill>
              </a:rPr>
              <a:t>eiusmod</a:t>
            </a:r>
            <a:r>
              <a:rPr lang="en-US" altLang="ko-KR" sz="1600" dirty="0">
                <a:solidFill>
                  <a:srgbClr val="FE4E4C"/>
                </a:solidFill>
              </a:rPr>
              <a:t> </a:t>
            </a:r>
            <a:r>
              <a:rPr lang="en-US" altLang="ko-KR" sz="1600" dirty="0" err="1">
                <a:solidFill>
                  <a:srgbClr val="FE4E4C"/>
                </a:solidFill>
              </a:rPr>
              <a:t>tempor</a:t>
            </a:r>
            <a:r>
              <a:rPr lang="en-US" altLang="ko-KR" sz="1600" dirty="0">
                <a:solidFill>
                  <a:srgbClr val="FE4E4C"/>
                </a:solidFill>
              </a:rPr>
              <a:t> </a:t>
            </a:r>
            <a:r>
              <a:rPr lang="en-US" altLang="ko-KR" sz="1600" dirty="0" err="1">
                <a:solidFill>
                  <a:srgbClr val="FE4E4C"/>
                </a:solidFill>
              </a:rPr>
              <a:t>incididunt</a:t>
            </a:r>
            <a:r>
              <a:rPr lang="en-US" altLang="ko-KR" sz="1600" dirty="0">
                <a:solidFill>
                  <a:srgbClr val="FE4E4C"/>
                </a:solidFill>
              </a:rPr>
              <a:t> </a:t>
            </a:r>
            <a:r>
              <a:rPr lang="en-US" altLang="ko-KR" sz="1600" dirty="0" err="1">
                <a:solidFill>
                  <a:srgbClr val="FE4E4C"/>
                </a:solidFill>
              </a:rPr>
              <a:t>ut</a:t>
            </a:r>
            <a:r>
              <a:rPr lang="en-US" altLang="ko-KR" sz="1600" dirty="0">
                <a:solidFill>
                  <a:srgbClr val="FE4E4C"/>
                </a:solidFill>
              </a:rPr>
              <a:t> </a:t>
            </a:r>
            <a:r>
              <a:rPr lang="en-US" altLang="ko-KR" sz="1600" dirty="0" err="1">
                <a:solidFill>
                  <a:srgbClr val="FE4E4C"/>
                </a:solidFill>
              </a:rPr>
              <a:t>labore</a:t>
            </a:r>
            <a:r>
              <a:rPr lang="en-US" altLang="ko-KR" sz="1600" dirty="0">
                <a:solidFill>
                  <a:srgbClr val="FE4E4C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FE4E4C"/>
                </a:solidFill>
              </a:rPr>
              <a:t>aliqua</a:t>
            </a:r>
            <a:r>
              <a:rPr lang="en-US" altLang="ko-KR" sz="1600" dirty="0">
                <a:solidFill>
                  <a:srgbClr val="FE4E4C"/>
                </a:solidFill>
              </a:rPr>
              <a:t>. </a:t>
            </a:r>
          </a:p>
          <a:p>
            <a:r>
              <a:rPr lang="en-US" altLang="ko-KR" sz="1600" dirty="0">
                <a:solidFill>
                  <a:srgbClr val="FE4E4C"/>
                </a:solidFill>
              </a:rPr>
              <a:t>Ut </a:t>
            </a:r>
            <a:r>
              <a:rPr lang="en-US" altLang="ko-KR" sz="1600" dirty="0" err="1">
                <a:solidFill>
                  <a:srgbClr val="FE4E4C"/>
                </a:solidFill>
              </a:rPr>
              <a:t>enim</a:t>
            </a:r>
            <a:r>
              <a:rPr lang="en-US" altLang="ko-KR" sz="1600" dirty="0">
                <a:solidFill>
                  <a:srgbClr val="FE4E4C"/>
                </a:solidFill>
              </a:rPr>
              <a:t> ad minim </a:t>
            </a:r>
            <a:r>
              <a:rPr lang="en-US" altLang="ko-KR" sz="1600" dirty="0" err="1">
                <a:solidFill>
                  <a:srgbClr val="FE4E4C"/>
                </a:solidFill>
              </a:rPr>
              <a:t>veniam</a:t>
            </a:r>
            <a:r>
              <a:rPr lang="en-US" altLang="ko-KR" sz="1600" dirty="0">
                <a:solidFill>
                  <a:srgbClr val="FE4E4C"/>
                </a:solidFill>
              </a:rPr>
              <a:t>, </a:t>
            </a:r>
            <a:r>
              <a:rPr lang="en-US" altLang="ko-KR" sz="1600" dirty="0" err="1">
                <a:solidFill>
                  <a:srgbClr val="FE4E4C"/>
                </a:solidFill>
              </a:rPr>
              <a:t>quis</a:t>
            </a:r>
            <a:r>
              <a:rPr lang="en-US" altLang="ko-KR" sz="1600" dirty="0">
                <a:solidFill>
                  <a:srgbClr val="FE4E4C"/>
                </a:solidFill>
              </a:rPr>
              <a:t> </a:t>
            </a:r>
            <a:r>
              <a:rPr lang="en-US" altLang="ko-KR" sz="1600" dirty="0" err="1">
                <a:solidFill>
                  <a:srgbClr val="FE4E4C"/>
                </a:solidFill>
              </a:rPr>
              <a:t>nostrud</a:t>
            </a:r>
            <a:r>
              <a:rPr lang="en-US" altLang="ko-KR" sz="1600" dirty="0">
                <a:solidFill>
                  <a:srgbClr val="FE4E4C"/>
                </a:solidFill>
              </a:rPr>
              <a:t> exercitation </a:t>
            </a:r>
            <a:r>
              <a:rPr lang="en-US" altLang="ko-KR" sz="1600" dirty="0" err="1">
                <a:solidFill>
                  <a:srgbClr val="FE4E4C"/>
                </a:solidFill>
              </a:rPr>
              <a:t>ullamco</a:t>
            </a:r>
            <a:r>
              <a:rPr lang="en-US" altLang="ko-KR" sz="1600" dirty="0">
                <a:solidFill>
                  <a:srgbClr val="FE4E4C"/>
                </a:solidFill>
              </a:rPr>
              <a:t> </a:t>
            </a:r>
            <a:r>
              <a:rPr lang="en-US" altLang="ko-KR" sz="1600" dirty="0" err="1">
                <a:solidFill>
                  <a:srgbClr val="FE4E4C"/>
                </a:solidFill>
              </a:rPr>
              <a:t>laboris</a:t>
            </a:r>
            <a:r>
              <a:rPr lang="en-US" altLang="ko-KR" sz="1600" dirty="0">
                <a:solidFill>
                  <a:srgbClr val="FE4E4C"/>
                </a:solidFill>
              </a:rPr>
              <a:t> nisi </a:t>
            </a:r>
            <a:r>
              <a:rPr lang="en-US" altLang="ko-KR" sz="1600" dirty="0" err="1">
                <a:solidFill>
                  <a:srgbClr val="FE4E4C"/>
                </a:solidFill>
              </a:rPr>
              <a:t>ut</a:t>
            </a:r>
            <a:r>
              <a:rPr lang="en-US" altLang="ko-KR" sz="1600" dirty="0">
                <a:solidFill>
                  <a:srgbClr val="FE4E4C"/>
                </a:solidFill>
              </a:rPr>
              <a:t> </a:t>
            </a:r>
            <a:r>
              <a:rPr lang="en-US" altLang="ko-KR" sz="1600" dirty="0" err="1">
                <a:solidFill>
                  <a:srgbClr val="FE4E4C"/>
                </a:solidFill>
              </a:rPr>
              <a:t>aliquip</a:t>
            </a:r>
            <a:r>
              <a:rPr lang="en-US" altLang="ko-KR" sz="1600" dirty="0">
                <a:solidFill>
                  <a:srgbClr val="FE4E4C"/>
                </a:solidFill>
              </a:rPr>
              <a:t> ex </a:t>
            </a:r>
            <a:r>
              <a:rPr lang="en-US" altLang="ko-KR" sz="1600" dirty="0" err="1">
                <a:solidFill>
                  <a:srgbClr val="FE4E4C"/>
                </a:solidFill>
              </a:rPr>
              <a:t>ea</a:t>
            </a:r>
            <a:r>
              <a:rPr lang="en-US" altLang="ko-KR" sz="1600" dirty="0">
                <a:solidFill>
                  <a:srgbClr val="FE4E4C"/>
                </a:solidFill>
              </a:rPr>
              <a:t> </a:t>
            </a:r>
            <a:r>
              <a:rPr lang="en-US" altLang="ko-KR" sz="1600" dirty="0" err="1">
                <a:solidFill>
                  <a:srgbClr val="FE4E4C"/>
                </a:solidFill>
              </a:rPr>
              <a:t>commodo</a:t>
            </a:r>
            <a:r>
              <a:rPr lang="en-US" altLang="ko-KR" sz="1600" dirty="0">
                <a:solidFill>
                  <a:srgbClr val="FE4E4C"/>
                </a:solidFill>
              </a:rPr>
              <a:t> </a:t>
            </a:r>
            <a:r>
              <a:rPr lang="en-US" altLang="ko-KR" sz="1600" dirty="0" err="1">
                <a:solidFill>
                  <a:srgbClr val="FE4E4C"/>
                </a:solidFill>
              </a:rPr>
              <a:t>consequat</a:t>
            </a:r>
            <a:r>
              <a:rPr lang="en-US" altLang="ko-KR" sz="1600" dirty="0">
                <a:solidFill>
                  <a:srgbClr val="FE4E4C"/>
                </a:solidFill>
              </a:rPr>
              <a:t>. Duis </a:t>
            </a:r>
            <a:r>
              <a:rPr lang="en-US" altLang="ko-KR" sz="1600" dirty="0" err="1">
                <a:solidFill>
                  <a:srgbClr val="FE4E4C"/>
                </a:solidFill>
              </a:rPr>
              <a:t>aute</a:t>
            </a:r>
            <a:r>
              <a:rPr lang="en-US" altLang="ko-KR" sz="1600" dirty="0">
                <a:solidFill>
                  <a:srgbClr val="FE4E4C"/>
                </a:solidFill>
              </a:rPr>
              <a:t> </a:t>
            </a:r>
            <a:r>
              <a:rPr lang="en-US" altLang="ko-KR" sz="1600" dirty="0" err="1">
                <a:solidFill>
                  <a:srgbClr val="FE4E4C"/>
                </a:solidFill>
              </a:rPr>
              <a:t>irure</a:t>
            </a:r>
            <a:r>
              <a:rPr lang="en-US" altLang="ko-KR" sz="1600" dirty="0">
                <a:solidFill>
                  <a:srgbClr val="FE4E4C"/>
                </a:solidFill>
              </a:rPr>
              <a:t> dolor in </a:t>
            </a:r>
            <a:r>
              <a:rPr lang="en-US" altLang="ko-KR" sz="1600" dirty="0" err="1">
                <a:solidFill>
                  <a:srgbClr val="FE4E4C"/>
                </a:solidFill>
              </a:rPr>
              <a:t>reprehenderit</a:t>
            </a:r>
            <a:r>
              <a:rPr lang="en-US" altLang="ko-KR" sz="1600" dirty="0">
                <a:solidFill>
                  <a:srgbClr val="FE4E4C"/>
                </a:solidFill>
              </a:rPr>
              <a:t> in </a:t>
            </a:r>
            <a:r>
              <a:rPr lang="en-US" altLang="ko-KR" sz="1600" dirty="0" err="1">
                <a:solidFill>
                  <a:srgbClr val="FE4E4C"/>
                </a:solidFill>
              </a:rPr>
              <a:t>voluptate</a:t>
            </a:r>
            <a:r>
              <a:rPr lang="en-US" altLang="ko-KR" sz="1600" dirty="0">
                <a:solidFill>
                  <a:srgbClr val="FE4E4C"/>
                </a:solidFill>
              </a:rPr>
              <a:t> </a:t>
            </a:r>
            <a:r>
              <a:rPr lang="en-US" altLang="ko-KR" sz="1600" dirty="0" err="1">
                <a:solidFill>
                  <a:srgbClr val="FE4E4C"/>
                </a:solidFill>
              </a:rPr>
              <a:t>velit</a:t>
            </a:r>
            <a:r>
              <a:rPr lang="en-US" altLang="ko-KR" sz="1600" dirty="0">
                <a:solidFill>
                  <a:srgbClr val="FE4E4C"/>
                </a:solidFill>
              </a:rPr>
              <a:t> </a:t>
            </a:r>
            <a:r>
              <a:rPr lang="en-US" altLang="ko-KR" sz="1600" dirty="0" err="1">
                <a:solidFill>
                  <a:srgbClr val="FE4E4C"/>
                </a:solidFill>
              </a:rPr>
              <a:t>esse</a:t>
            </a:r>
            <a:r>
              <a:rPr lang="en-US" altLang="ko-KR" sz="1600" dirty="0">
                <a:solidFill>
                  <a:srgbClr val="FE4E4C"/>
                </a:solidFill>
              </a:rPr>
              <a:t> </a:t>
            </a:r>
            <a:r>
              <a:rPr lang="en-US" altLang="ko-KR" sz="1600" dirty="0" err="1">
                <a:solidFill>
                  <a:srgbClr val="FE4E4C"/>
                </a:solidFill>
              </a:rPr>
              <a:t>cillum</a:t>
            </a:r>
            <a:r>
              <a:rPr lang="en-US" altLang="ko-KR" sz="1600" dirty="0">
                <a:solidFill>
                  <a:srgbClr val="FE4E4C"/>
                </a:solidFill>
              </a:rPr>
              <a:t> dolore </a:t>
            </a:r>
            <a:r>
              <a:rPr lang="en-US" altLang="ko-KR" sz="1600" dirty="0" err="1">
                <a:solidFill>
                  <a:srgbClr val="FE4E4C"/>
                </a:solidFill>
              </a:rPr>
              <a:t>eu</a:t>
            </a:r>
            <a:r>
              <a:rPr lang="en-US" altLang="ko-KR" sz="1600" dirty="0">
                <a:solidFill>
                  <a:srgbClr val="FE4E4C"/>
                </a:solidFill>
              </a:rPr>
              <a:t> </a:t>
            </a:r>
            <a:r>
              <a:rPr lang="en-US" altLang="ko-KR" sz="1600" dirty="0" err="1">
                <a:solidFill>
                  <a:srgbClr val="FE4E4C"/>
                </a:solidFill>
              </a:rPr>
              <a:t>fugiat</a:t>
            </a:r>
            <a:r>
              <a:rPr lang="en-US" altLang="ko-KR" sz="1600" dirty="0">
                <a:solidFill>
                  <a:srgbClr val="FE4E4C"/>
                </a:solidFill>
              </a:rPr>
              <a:t> </a:t>
            </a:r>
            <a:r>
              <a:rPr lang="en-US" altLang="ko-KR" sz="1600" dirty="0" err="1">
                <a:solidFill>
                  <a:srgbClr val="FE4E4C"/>
                </a:solidFill>
              </a:rPr>
              <a:t>nulla</a:t>
            </a:r>
            <a:r>
              <a:rPr lang="en-US" altLang="ko-KR" sz="1600" dirty="0">
                <a:solidFill>
                  <a:srgbClr val="FE4E4C"/>
                </a:solidFill>
              </a:rPr>
              <a:t> </a:t>
            </a:r>
            <a:r>
              <a:rPr lang="en-US" altLang="ko-KR" sz="1600" dirty="0" err="1">
                <a:solidFill>
                  <a:srgbClr val="FE4E4C"/>
                </a:solidFill>
              </a:rPr>
              <a:t>pariatur</a:t>
            </a:r>
            <a:r>
              <a:rPr lang="en-US" altLang="ko-KR" sz="1600" dirty="0">
                <a:solidFill>
                  <a:srgbClr val="FE4E4C"/>
                </a:solidFill>
              </a:rPr>
              <a:t>. </a:t>
            </a:r>
          </a:p>
          <a:p>
            <a:r>
              <a:rPr lang="en-US" altLang="ko-KR" sz="1600" dirty="0" err="1">
                <a:solidFill>
                  <a:srgbClr val="FE4E4C"/>
                </a:solidFill>
              </a:rPr>
              <a:t>Excepteur</a:t>
            </a:r>
            <a:r>
              <a:rPr lang="en-US" altLang="ko-KR" sz="1600" dirty="0">
                <a:solidFill>
                  <a:srgbClr val="FE4E4C"/>
                </a:solidFill>
              </a:rPr>
              <a:t> </a:t>
            </a:r>
            <a:r>
              <a:rPr lang="en-US" altLang="ko-KR" sz="1600" dirty="0" err="1">
                <a:solidFill>
                  <a:srgbClr val="FE4E4C"/>
                </a:solidFill>
              </a:rPr>
              <a:t>sint</a:t>
            </a:r>
            <a:r>
              <a:rPr lang="en-US" altLang="ko-KR" sz="1600" dirty="0">
                <a:solidFill>
                  <a:srgbClr val="FE4E4C"/>
                </a:solidFill>
              </a:rPr>
              <a:t> </a:t>
            </a:r>
            <a:r>
              <a:rPr lang="en-US" altLang="ko-KR" sz="1600" dirty="0" err="1">
                <a:solidFill>
                  <a:srgbClr val="FE4E4C"/>
                </a:solidFill>
              </a:rPr>
              <a:t>occaecat</a:t>
            </a:r>
            <a:r>
              <a:rPr lang="en-US" altLang="ko-KR" sz="1600" dirty="0">
                <a:solidFill>
                  <a:srgbClr val="FE4E4C"/>
                </a:solidFill>
              </a:rPr>
              <a:t> </a:t>
            </a:r>
            <a:r>
              <a:rPr lang="en-US" altLang="ko-KR" sz="1600" dirty="0" err="1">
                <a:solidFill>
                  <a:srgbClr val="FE4E4C"/>
                </a:solidFill>
              </a:rPr>
              <a:t>cupidatat</a:t>
            </a:r>
            <a:r>
              <a:rPr lang="en-US" altLang="ko-KR" sz="1600" dirty="0">
                <a:solidFill>
                  <a:srgbClr val="FE4E4C"/>
                </a:solidFill>
              </a:rPr>
              <a:t> non </a:t>
            </a:r>
            <a:r>
              <a:rPr lang="en-US" altLang="ko-KR" sz="1600" dirty="0" err="1">
                <a:solidFill>
                  <a:srgbClr val="FE4E4C"/>
                </a:solidFill>
              </a:rPr>
              <a:t>proident</a:t>
            </a:r>
            <a:r>
              <a:rPr lang="en-US" altLang="ko-KR" sz="1600" dirty="0">
                <a:solidFill>
                  <a:srgbClr val="FE4E4C"/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C2E6437-6C59-4816-BC6D-9F76B5AED1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B2CB70BE-45C7-47B7-B342-E79856CBCB8C}"/>
              </a:ext>
            </a:extLst>
          </p:cNvPr>
          <p:cNvGrpSpPr/>
          <p:nvPr/>
        </p:nvGrpSpPr>
        <p:grpSpPr>
          <a:xfrm>
            <a:off x="6823075" y="702890"/>
            <a:ext cx="4175125" cy="5477621"/>
            <a:chOff x="7077075" y="724005"/>
            <a:chExt cx="4175125" cy="5477621"/>
          </a:xfrm>
        </p:grpSpPr>
        <p:sp>
          <p:nvSpPr>
            <p:cNvPr id="3" name="사각형: 둥근 모서리 2">
              <a:extLst>
                <a:ext uri="{FF2B5EF4-FFF2-40B4-BE49-F238E27FC236}">
                  <a16:creationId xmlns:a16="http://schemas.microsoft.com/office/drawing/2014/main" id="{26B8A2D6-5A1D-4271-B66F-835064E72202}"/>
                </a:ext>
              </a:extLst>
            </p:cNvPr>
            <p:cNvSpPr/>
            <p:nvPr/>
          </p:nvSpPr>
          <p:spPr>
            <a:xfrm>
              <a:off x="7197725" y="810155"/>
              <a:ext cx="3933825" cy="5305320"/>
            </a:xfrm>
            <a:prstGeom prst="roundRect">
              <a:avLst>
                <a:gd name="adj" fmla="val 383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4" name="그래픽 3">
              <a:extLst>
                <a:ext uri="{FF2B5EF4-FFF2-40B4-BE49-F238E27FC236}">
                  <a16:creationId xmlns:a16="http://schemas.microsoft.com/office/drawing/2014/main" id="{326D2A3C-846F-4248-ADC1-A559D637B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77075" y="724005"/>
              <a:ext cx="4175125" cy="5477621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F4C721D-88AE-4E89-B8BD-526FE87F8DB6}"/>
              </a:ext>
            </a:extLst>
          </p:cNvPr>
          <p:cNvSpPr txBox="1"/>
          <p:nvPr/>
        </p:nvSpPr>
        <p:spPr>
          <a:xfrm>
            <a:off x="1028700" y="2764191"/>
            <a:ext cx="50176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 b="0">
                <a:solidFill>
                  <a:srgbClr val="1601B6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Title text block &amp;</a:t>
            </a:r>
          </a:p>
          <a:p>
            <a:r>
              <a:rPr lang="en-US" altLang="ko-KR" dirty="0"/>
              <a:t>Tablet project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AAFF44-EA81-47D3-A36F-484C586D3293}"/>
              </a:ext>
            </a:extLst>
          </p:cNvPr>
          <p:cNvSpPr txBox="1"/>
          <p:nvPr/>
        </p:nvSpPr>
        <p:spPr>
          <a:xfrm>
            <a:off x="1028700" y="3841409"/>
            <a:ext cx="50176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FE4E4C"/>
                </a:solidFill>
              </a:defRPr>
            </a:lvl1pPr>
          </a:lstStyle>
          <a:p>
            <a:r>
              <a:rPr lang="en-US" altLang="ko-KR" dirty="0"/>
              <a:t>Lorem ipsum dolor </a:t>
            </a:r>
            <a:r>
              <a:rPr lang="en-US" altLang="ko-KR"/>
              <a:t>sit amet, consectetur adipiscing elit</a:t>
            </a:r>
            <a:r>
              <a:rPr lang="en-US" altLang="ko-KR" dirty="0"/>
              <a:t>, sed </a:t>
            </a:r>
            <a:r>
              <a:rPr lang="en-US" altLang="ko-KR"/>
              <a:t>do eiusmod tempor incididunt ut labore</a:t>
            </a:r>
            <a:r>
              <a:rPr lang="en-US" altLang="ko-KR" dirty="0"/>
              <a:t> et dolore </a:t>
            </a:r>
            <a:r>
              <a:rPr lang="en-US" altLang="ko-KR"/>
              <a:t>magna aliqua</a:t>
            </a:r>
            <a:r>
              <a:rPr lang="en-US" altLang="ko-KR" dirty="0"/>
              <a:t>. </a:t>
            </a:r>
          </a:p>
          <a:p>
            <a:r>
              <a:rPr lang="en-US" altLang="ko-KR"/>
              <a:t>Ut enim</a:t>
            </a:r>
            <a:r>
              <a:rPr lang="en-US" altLang="ko-KR" dirty="0"/>
              <a:t> ad </a:t>
            </a:r>
            <a:r>
              <a:rPr lang="en-US" altLang="ko-KR"/>
              <a:t>minim veniam, quis nostrud</a:t>
            </a:r>
            <a:r>
              <a:rPr lang="en-US" altLang="ko-KR" dirty="0"/>
              <a:t> </a:t>
            </a:r>
            <a:r>
              <a:rPr lang="en-US" altLang="ko-KR"/>
              <a:t>exercitation ullamco laboris</a:t>
            </a:r>
            <a:r>
              <a:rPr lang="en-US" altLang="ko-KR" dirty="0"/>
              <a:t> </a:t>
            </a:r>
            <a:r>
              <a:rPr lang="en-US" altLang="ko-KR"/>
              <a:t>nisi ut aliquip</a:t>
            </a:r>
            <a:r>
              <a:rPr lang="en-US" altLang="ko-KR" dirty="0"/>
              <a:t> </a:t>
            </a:r>
            <a:r>
              <a:rPr lang="en-US" altLang="ko-KR"/>
              <a:t>ex ea commodo consequat</a:t>
            </a:r>
            <a:r>
              <a:rPr lang="en-US" altLang="ko-KR" dirty="0"/>
              <a:t>. </a:t>
            </a:r>
            <a:r>
              <a:rPr lang="en-US" altLang="ko-KR"/>
              <a:t>Duis aute irure</a:t>
            </a:r>
            <a:r>
              <a:rPr lang="en-US" altLang="ko-KR" dirty="0"/>
              <a:t> dolor </a:t>
            </a:r>
            <a:r>
              <a:rPr lang="en-US" altLang="ko-KR"/>
              <a:t>in reprehenderit</a:t>
            </a:r>
            <a:r>
              <a:rPr lang="en-US" altLang="ko-KR" dirty="0"/>
              <a:t> </a:t>
            </a:r>
            <a:r>
              <a:rPr lang="en-US" altLang="ko-KR"/>
              <a:t>in voluptate velit esse cillum</a:t>
            </a:r>
            <a:r>
              <a:rPr lang="en-US" altLang="ko-KR" dirty="0"/>
              <a:t> </a:t>
            </a:r>
            <a:r>
              <a:rPr lang="en-US" altLang="ko-KR"/>
              <a:t>dolore eu fugiat nulla pariatur</a:t>
            </a:r>
            <a:r>
              <a:rPr lang="en-US" altLang="ko-KR" dirty="0"/>
              <a:t>. </a:t>
            </a:r>
          </a:p>
          <a:p>
            <a:r>
              <a:rPr lang="en-US" altLang="ko-KR"/>
              <a:t>Excepteur sint occaecat cupidatat</a:t>
            </a:r>
            <a:r>
              <a:rPr lang="en-US" altLang="ko-KR" dirty="0"/>
              <a:t> </a:t>
            </a:r>
            <a:r>
              <a:rPr lang="en-US" altLang="ko-KR"/>
              <a:t>non proident</a:t>
            </a:r>
            <a:r>
              <a:rPr lang="en-US" altLang="ko-KR" dirty="0"/>
              <a:t>!</a:t>
            </a: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A8D2F6C2-E933-4013-9B4C-F666FAD530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40346075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E7C007EA-118F-4257-A346-F1D3F8490F40}"/>
              </a:ext>
            </a:extLst>
          </p:cNvPr>
          <p:cNvGrpSpPr/>
          <p:nvPr/>
        </p:nvGrpSpPr>
        <p:grpSpPr>
          <a:xfrm>
            <a:off x="4831091" y="617086"/>
            <a:ext cx="6814550" cy="5654862"/>
            <a:chOff x="4665181" y="845686"/>
            <a:chExt cx="6814550" cy="5654862"/>
          </a:xfrm>
        </p:grpSpPr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DE1FFF70-B84C-4BFF-9624-22492BC7D271}"/>
                </a:ext>
              </a:extLst>
            </p:cNvPr>
            <p:cNvSpPr/>
            <p:nvPr/>
          </p:nvSpPr>
          <p:spPr>
            <a:xfrm>
              <a:off x="4848225" y="1066800"/>
              <a:ext cx="6467475" cy="4000500"/>
            </a:xfrm>
            <a:prstGeom prst="rect">
              <a:avLst/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6" name="그래픽 5">
              <a:extLst>
                <a:ext uri="{FF2B5EF4-FFF2-40B4-BE49-F238E27FC236}">
                  <a16:creationId xmlns:a16="http://schemas.microsoft.com/office/drawing/2014/main" id="{64F4C65D-1EBB-4152-B28B-3A566C15C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65181" y="845686"/>
              <a:ext cx="6814550" cy="5654862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DA497FB-98F8-4F34-9305-D05144011BD8}"/>
              </a:ext>
            </a:extLst>
          </p:cNvPr>
          <p:cNvSpPr txBox="1"/>
          <p:nvPr/>
        </p:nvSpPr>
        <p:spPr>
          <a:xfrm>
            <a:off x="546359" y="2446472"/>
            <a:ext cx="3959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 b="0">
                <a:solidFill>
                  <a:srgbClr val="1601B6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Title text block &amp;</a:t>
            </a:r>
          </a:p>
          <a:p>
            <a:r>
              <a:rPr lang="en-US" altLang="ko-KR" dirty="0"/>
              <a:t>Desktop project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255288-FE61-482F-8C41-80F62EDA4F46}"/>
              </a:ext>
            </a:extLst>
          </p:cNvPr>
          <p:cNvSpPr txBox="1"/>
          <p:nvPr/>
        </p:nvSpPr>
        <p:spPr>
          <a:xfrm>
            <a:off x="546359" y="3277469"/>
            <a:ext cx="39597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FE4E4C"/>
                </a:solidFill>
              </a:defRPr>
            </a:lvl1pPr>
          </a:lstStyle>
          <a:p>
            <a:r>
              <a:rPr lang="en-US" altLang="ko-KR" dirty="0"/>
              <a:t>Lorem ipsum dolor </a:t>
            </a:r>
            <a:r>
              <a:rPr lang="en-US" altLang="ko-KR"/>
              <a:t>sit amet, consectetur adipiscing elit</a:t>
            </a:r>
            <a:r>
              <a:rPr lang="en-US" altLang="ko-KR" dirty="0"/>
              <a:t>, sed </a:t>
            </a:r>
            <a:r>
              <a:rPr lang="en-US" altLang="ko-KR"/>
              <a:t>do eiusmod tempor incididunt ut labore</a:t>
            </a:r>
            <a:r>
              <a:rPr lang="en-US" altLang="ko-KR" dirty="0"/>
              <a:t> et dolore </a:t>
            </a:r>
            <a:r>
              <a:rPr lang="en-US" altLang="ko-KR"/>
              <a:t>magna aliqua</a:t>
            </a:r>
            <a:r>
              <a:rPr lang="en-US" altLang="ko-KR" dirty="0"/>
              <a:t>. </a:t>
            </a:r>
          </a:p>
          <a:p>
            <a:r>
              <a:rPr lang="en-US" altLang="ko-KR"/>
              <a:t>Ut enim</a:t>
            </a:r>
            <a:r>
              <a:rPr lang="en-US" altLang="ko-KR" dirty="0"/>
              <a:t> ad </a:t>
            </a:r>
            <a:r>
              <a:rPr lang="en-US" altLang="ko-KR"/>
              <a:t>minim veniam, quis nostrud</a:t>
            </a:r>
            <a:r>
              <a:rPr lang="en-US" altLang="ko-KR" dirty="0"/>
              <a:t> </a:t>
            </a:r>
            <a:r>
              <a:rPr lang="en-US" altLang="ko-KR"/>
              <a:t>exercitation ullamco laboris</a:t>
            </a:r>
            <a:r>
              <a:rPr lang="en-US" altLang="ko-KR" dirty="0"/>
              <a:t> </a:t>
            </a:r>
            <a:r>
              <a:rPr lang="en-US" altLang="ko-KR"/>
              <a:t>nisi ut aliquip</a:t>
            </a:r>
            <a:r>
              <a:rPr lang="en-US" altLang="ko-KR" dirty="0"/>
              <a:t> </a:t>
            </a:r>
            <a:r>
              <a:rPr lang="en-US" altLang="ko-KR"/>
              <a:t>ex ea commodo consequat</a:t>
            </a:r>
            <a:r>
              <a:rPr lang="en-US" altLang="ko-KR" dirty="0"/>
              <a:t>. </a:t>
            </a:r>
            <a:r>
              <a:rPr lang="en-US" altLang="ko-KR"/>
              <a:t>Duis aute irure</a:t>
            </a:r>
            <a:r>
              <a:rPr lang="en-US" altLang="ko-KR" dirty="0"/>
              <a:t> dolor </a:t>
            </a:r>
            <a:r>
              <a:rPr lang="en-US" altLang="ko-KR"/>
              <a:t>in reprehenderit</a:t>
            </a:r>
            <a:r>
              <a:rPr lang="en-US" altLang="ko-KR" dirty="0"/>
              <a:t> </a:t>
            </a:r>
            <a:r>
              <a:rPr lang="en-US" altLang="ko-KR"/>
              <a:t>in voluptate velit esse cillum</a:t>
            </a:r>
            <a:r>
              <a:rPr lang="en-US" altLang="ko-KR" dirty="0"/>
              <a:t> </a:t>
            </a:r>
            <a:r>
              <a:rPr lang="en-US" altLang="ko-KR"/>
              <a:t>dolore eu fugiat nulla pariatur</a:t>
            </a:r>
            <a:r>
              <a:rPr lang="en-US" altLang="ko-KR" dirty="0"/>
              <a:t>. </a:t>
            </a:r>
          </a:p>
          <a:p>
            <a:r>
              <a:rPr lang="en-US" altLang="ko-KR"/>
              <a:t>Excepteur sint occaecat cupidatat</a:t>
            </a:r>
            <a:r>
              <a:rPr lang="en-US" altLang="ko-KR" dirty="0"/>
              <a:t> </a:t>
            </a:r>
            <a:r>
              <a:rPr lang="en-US" altLang="ko-KR"/>
              <a:t>non proident</a:t>
            </a:r>
            <a:r>
              <a:rPr lang="en-US" altLang="ko-KR" dirty="0"/>
              <a:t>!</a:t>
            </a: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8BBC5389-E105-4E2A-9078-84A5C113CE0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01466" y="895350"/>
            <a:ext cx="6273800" cy="3784600"/>
          </a:xfrm>
        </p:spPr>
      </p:sp>
    </p:spTree>
    <p:extLst>
      <p:ext uri="{BB962C8B-B14F-4D97-AF65-F5344CB8AC3E}">
        <p14:creationId xmlns:p14="http://schemas.microsoft.com/office/powerpoint/2010/main" val="10745812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9F4045CE-A685-42B2-8920-D1D33BD72433}"/>
              </a:ext>
            </a:extLst>
          </p:cNvPr>
          <p:cNvSpPr txBox="1"/>
          <p:nvPr/>
        </p:nvSpPr>
        <p:spPr>
          <a:xfrm>
            <a:off x="8978001" y="3655123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E762EA3A-DF84-4E30-9A51-D80B13301ED7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0939E01C-D449-480C-A277-802B53E7C62E}"/>
              </a:ext>
            </a:extLst>
          </p:cNvPr>
          <p:cNvSpPr txBox="1"/>
          <p:nvPr/>
        </p:nvSpPr>
        <p:spPr>
          <a:xfrm>
            <a:off x="8978001" y="3655123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28C0D3E8-F1DE-4935-BF9D-C747072F5E1A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8DEFEF2-0C7B-4BE2-8ACB-738938241BED}"/>
              </a:ext>
            </a:extLst>
          </p:cNvPr>
          <p:cNvSpPr txBox="1"/>
          <p:nvPr/>
        </p:nvSpPr>
        <p:spPr>
          <a:xfrm>
            <a:off x="3873500" y="2699261"/>
            <a:ext cx="444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4800" b="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FAB71E-FF89-4704-ABF8-0CE708CE204D}"/>
              </a:ext>
            </a:extLst>
          </p:cNvPr>
          <p:cNvSpPr txBox="1"/>
          <p:nvPr/>
        </p:nvSpPr>
        <p:spPr>
          <a:xfrm>
            <a:off x="3873077" y="3565017"/>
            <a:ext cx="44458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. </a:t>
            </a:r>
            <a:r>
              <a:rPr lang="en-US" altLang="ko-KR" sz="1600" dirty="0" err="1">
                <a:solidFill>
                  <a:schemeClr val="bg1"/>
                </a:solidFill>
              </a:rPr>
              <a:t>Etiam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aliquet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eu</a:t>
            </a:r>
            <a:r>
              <a:rPr lang="en-US" altLang="ko-KR" sz="1600" dirty="0">
                <a:solidFill>
                  <a:schemeClr val="bg1"/>
                </a:solidFill>
              </a:rPr>
              <a:t> mi </a:t>
            </a:r>
            <a:r>
              <a:rPr lang="en-US" altLang="ko-KR" sz="1600" dirty="0" err="1">
                <a:solidFill>
                  <a:schemeClr val="bg1"/>
                </a:solidFill>
              </a:rPr>
              <a:t>quis</a:t>
            </a:r>
            <a:r>
              <a:rPr lang="en-US" altLang="ko-KR" sz="1600" dirty="0">
                <a:solidFill>
                  <a:schemeClr val="bg1"/>
                </a:solidFill>
              </a:rPr>
              <a:t> lacinia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690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E15C88A-E406-4D3A-BD73-A14AB898B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47211"/>
            <a:ext cx="2590800" cy="679852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0C4F972F-8C74-4661-9435-4546ECBD7618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Fredoka</a:t>
            </a:r>
            <a:r>
              <a:rPr lang="en-US" altLang="ko-KR" sz="1100" dirty="0"/>
              <a:t> One Font download by </a:t>
            </a:r>
            <a:endParaRPr lang="ko-KR" altLang="en-US" sz="1100" dirty="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745CD5BC-6ACD-4C5A-945A-857BF046A9E0}"/>
              </a:ext>
            </a:extLst>
          </p:cNvPr>
          <p:cNvSpPr/>
          <p:nvPr/>
        </p:nvSpPr>
        <p:spPr>
          <a:xfrm>
            <a:off x="3921966" y="3570863"/>
            <a:ext cx="44502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3"/>
              </a:rPr>
              <a:t>https://fonts.google.com/specimen/Fredoka+One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F891155C-7697-471A-A009-2A9388ABFE60}"/>
              </a:ext>
            </a:extLst>
          </p:cNvPr>
          <p:cNvSpPr txBox="1"/>
          <p:nvPr/>
        </p:nvSpPr>
        <p:spPr>
          <a:xfrm>
            <a:off x="1211772" y="1144551"/>
            <a:ext cx="3830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601B6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2800" dirty="0">
              <a:solidFill>
                <a:srgbClr val="1601B6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AEC7B10-9331-49C0-BE40-AA32B395FB91}"/>
              </a:ext>
            </a:extLst>
          </p:cNvPr>
          <p:cNvSpPr txBox="1"/>
          <p:nvPr/>
        </p:nvSpPr>
        <p:spPr>
          <a:xfrm>
            <a:off x="1239800" y="1649070"/>
            <a:ext cx="37872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601B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601B6"/>
                </a:solidFill>
              </a:rPr>
              <a:t>amet</a:t>
            </a:r>
            <a:endParaRPr lang="ko-KR" altLang="en-US" sz="1400" b="1" dirty="0">
              <a:solidFill>
                <a:srgbClr val="1601B6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78F79A66-81FC-4851-91B2-6541BD7359AE}"/>
              </a:ext>
            </a:extLst>
          </p:cNvPr>
          <p:cNvSpPr/>
          <p:nvPr/>
        </p:nvSpPr>
        <p:spPr>
          <a:xfrm>
            <a:off x="1435676" y="2742506"/>
            <a:ext cx="898591" cy="898591"/>
          </a:xfrm>
          <a:prstGeom prst="ellipse">
            <a:avLst/>
          </a:prstGeom>
          <a:solidFill>
            <a:srgbClr val="FE4E4C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887C83ED-8C77-4163-A01D-D185BE446021}"/>
              </a:ext>
            </a:extLst>
          </p:cNvPr>
          <p:cNvSpPr/>
          <p:nvPr/>
        </p:nvSpPr>
        <p:spPr>
          <a:xfrm>
            <a:off x="6525683" y="2742506"/>
            <a:ext cx="898591" cy="898591"/>
          </a:xfrm>
          <a:prstGeom prst="ellipse">
            <a:avLst/>
          </a:prstGeom>
          <a:solidFill>
            <a:srgbClr val="FE4E4C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F051379D-6C86-4E18-A254-01098EDB82CB}"/>
              </a:ext>
            </a:extLst>
          </p:cNvPr>
          <p:cNvGrpSpPr/>
          <p:nvPr/>
        </p:nvGrpSpPr>
        <p:grpSpPr>
          <a:xfrm>
            <a:off x="1755092" y="3004417"/>
            <a:ext cx="327164" cy="326763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E72BA9CF-920B-4110-BFBD-1F34BFA16C55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5CD86E67-6C40-4F9C-9BF8-4B959495A57C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F207A32-FA91-41CD-9AE2-7F443B5C12D5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2CD10672-FE68-422D-92A3-724480633464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565926DE-99B7-40DA-BC62-13C615BE8959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4401786-3864-4571-9332-F2633F8D6A09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1180FCBD-0563-4179-BA22-1B8D6CDE1D6E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7DBF84C1-1500-40CA-A15D-7B19B59FB150}"/>
              </a:ext>
            </a:extLst>
          </p:cNvPr>
          <p:cNvSpPr txBox="1"/>
          <p:nvPr/>
        </p:nvSpPr>
        <p:spPr>
          <a:xfrm>
            <a:off x="2504533" y="3173790"/>
            <a:ext cx="3502019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rgbClr val="FE4E4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E4E4C"/>
                </a:solidFill>
              </a:rPr>
              <a:t>amet</a:t>
            </a:r>
            <a:r>
              <a:rPr lang="en-US" altLang="ko-KR" sz="1400" dirty="0">
                <a:solidFill>
                  <a:srgbClr val="FE4E4C"/>
                </a:solidFill>
              </a:rPr>
              <a:t>, </a:t>
            </a:r>
            <a:r>
              <a:rPr lang="en-US" altLang="ko-KR" sz="1400" dirty="0" err="1">
                <a:solidFill>
                  <a:srgbClr val="FE4E4C"/>
                </a:solidFill>
              </a:rPr>
              <a:t>consectetur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adipisicing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elit</a:t>
            </a:r>
            <a:r>
              <a:rPr lang="en-US" altLang="ko-KR" sz="1400" dirty="0">
                <a:solidFill>
                  <a:srgbClr val="FE4E4C"/>
                </a:solidFill>
              </a:rPr>
              <a:t>, sed do </a:t>
            </a:r>
            <a:r>
              <a:rPr lang="en-US" altLang="ko-KR" sz="1400" dirty="0" err="1">
                <a:solidFill>
                  <a:srgbClr val="FE4E4C"/>
                </a:solidFill>
              </a:rPr>
              <a:t>eiusmod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tempor</a:t>
            </a:r>
            <a:endParaRPr lang="ko-KR" altLang="en-US" sz="1400" dirty="0">
              <a:solidFill>
                <a:srgbClr val="FE4E4C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0AEA98DC-EBD9-4386-B8F3-67FEACE58C03}"/>
              </a:ext>
            </a:extLst>
          </p:cNvPr>
          <p:cNvSpPr/>
          <p:nvPr/>
        </p:nvSpPr>
        <p:spPr>
          <a:xfrm>
            <a:off x="2484901" y="2796965"/>
            <a:ext cx="35248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rgbClr val="FE4E4C"/>
                </a:solidFill>
              </a:rPr>
              <a:t>Lorem ipsum</a:t>
            </a:r>
            <a:endParaRPr lang="ko-KR" altLang="en-US" sz="2000" b="1" dirty="0">
              <a:solidFill>
                <a:srgbClr val="FE4E4C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FBB0C7C-40BC-4F70-A784-6021CA40E18F}"/>
              </a:ext>
            </a:extLst>
          </p:cNvPr>
          <p:cNvSpPr txBox="1"/>
          <p:nvPr/>
        </p:nvSpPr>
        <p:spPr>
          <a:xfrm>
            <a:off x="7620689" y="3173790"/>
            <a:ext cx="3502019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rgbClr val="FE4E4C"/>
                </a:solidFill>
              </a:rPr>
              <a:t>Lorem ipsum dolor </a:t>
            </a:r>
            <a:r>
              <a:rPr lang="en-US" altLang="ko-KR" sz="1400">
                <a:solidFill>
                  <a:srgbClr val="FE4E4C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rgbClr val="FE4E4C"/>
                </a:solidFill>
              </a:rPr>
              <a:t>, sed </a:t>
            </a:r>
            <a:r>
              <a:rPr lang="en-US" altLang="ko-KR" sz="1400">
                <a:solidFill>
                  <a:srgbClr val="FE4E4C"/>
                </a:solidFill>
              </a:rPr>
              <a:t>do eiusmod </a:t>
            </a:r>
            <a:r>
              <a:rPr lang="en-US" altLang="ko-KR" sz="1400" dirty="0" err="1">
                <a:solidFill>
                  <a:srgbClr val="FE4E4C"/>
                </a:solidFill>
              </a:rPr>
              <a:t>tempor</a:t>
            </a:r>
            <a:endParaRPr lang="ko-KR" altLang="en-US" sz="1400" dirty="0">
              <a:solidFill>
                <a:srgbClr val="FE4E4C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936303E2-5E03-4711-ABBF-ED25DB1D08AB}"/>
              </a:ext>
            </a:extLst>
          </p:cNvPr>
          <p:cNvSpPr/>
          <p:nvPr/>
        </p:nvSpPr>
        <p:spPr>
          <a:xfrm>
            <a:off x="7601057" y="2780454"/>
            <a:ext cx="35248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rgbClr val="FE4E4C"/>
                </a:solidFill>
              </a:rPr>
              <a:t>Lorem ipsum</a:t>
            </a:r>
            <a:endParaRPr lang="ko-KR" altLang="en-US" sz="2000" b="1" dirty="0">
              <a:solidFill>
                <a:srgbClr val="FE4E4C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8585C334-8505-477C-95CA-779EF6451B6B}"/>
              </a:ext>
            </a:extLst>
          </p:cNvPr>
          <p:cNvGrpSpPr/>
          <p:nvPr/>
        </p:nvGrpSpPr>
        <p:grpSpPr>
          <a:xfrm>
            <a:off x="6810633" y="2982578"/>
            <a:ext cx="328687" cy="328687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DD6FCAB3-6776-4009-81DA-A3E987FB494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13424B7F-9D9A-4A9B-83AD-A316036CA9A4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B7179D91-5A83-4C07-9B8A-B641D2110F9C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D9439267-A0F9-40A7-8E1C-FEB73E380680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C8A0127B-18E2-4A8D-B22C-F6FA6EB0DEFA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" name="타원 49">
            <a:extLst>
              <a:ext uri="{FF2B5EF4-FFF2-40B4-BE49-F238E27FC236}">
                <a16:creationId xmlns:a16="http://schemas.microsoft.com/office/drawing/2014/main" id="{AE73A545-B73A-47B6-98F7-0F7BE77EF465}"/>
              </a:ext>
            </a:extLst>
          </p:cNvPr>
          <p:cNvSpPr/>
          <p:nvPr/>
        </p:nvSpPr>
        <p:spPr>
          <a:xfrm>
            <a:off x="1435676" y="4412589"/>
            <a:ext cx="898591" cy="898591"/>
          </a:xfrm>
          <a:prstGeom prst="ellipse">
            <a:avLst/>
          </a:prstGeom>
          <a:solidFill>
            <a:srgbClr val="FE4E4C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DFF444F4-3D1E-4BF6-BE56-DD8E389549B1}"/>
              </a:ext>
            </a:extLst>
          </p:cNvPr>
          <p:cNvSpPr/>
          <p:nvPr/>
        </p:nvSpPr>
        <p:spPr>
          <a:xfrm>
            <a:off x="6525683" y="4412589"/>
            <a:ext cx="898591" cy="898591"/>
          </a:xfrm>
          <a:prstGeom prst="ellipse">
            <a:avLst/>
          </a:prstGeom>
          <a:solidFill>
            <a:srgbClr val="FE4E4C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2" name="자유형: 도형 51">
            <a:extLst>
              <a:ext uri="{FF2B5EF4-FFF2-40B4-BE49-F238E27FC236}">
                <a16:creationId xmlns:a16="http://schemas.microsoft.com/office/drawing/2014/main" id="{AD1B2338-75B2-4A96-997E-263015D7CBAA}"/>
              </a:ext>
            </a:extLst>
          </p:cNvPr>
          <p:cNvSpPr/>
          <p:nvPr/>
        </p:nvSpPr>
        <p:spPr>
          <a:xfrm>
            <a:off x="6830676" y="4730690"/>
            <a:ext cx="288604" cy="328687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A39377C2-4AEF-4233-BBDB-B3BEA9B53E48}"/>
              </a:ext>
            </a:extLst>
          </p:cNvPr>
          <p:cNvGrpSpPr/>
          <p:nvPr/>
        </p:nvGrpSpPr>
        <p:grpSpPr>
          <a:xfrm>
            <a:off x="1739161" y="4704475"/>
            <a:ext cx="328448" cy="314819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2907789A-2663-4AB8-B2C0-49BCDB74184C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60817A73-A486-4EEB-838E-7BE1F23D9E4E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74772325-038D-483B-969E-81697D8D0F66}"/>
              </a:ext>
            </a:extLst>
          </p:cNvPr>
          <p:cNvSpPr txBox="1"/>
          <p:nvPr/>
        </p:nvSpPr>
        <p:spPr>
          <a:xfrm>
            <a:off x="2504533" y="4831960"/>
            <a:ext cx="3502019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rgbClr val="FE4E4C"/>
                </a:solidFill>
              </a:rPr>
              <a:t>Lorem ipsum dolor </a:t>
            </a:r>
            <a:r>
              <a:rPr lang="en-US" altLang="ko-KR" sz="1400">
                <a:solidFill>
                  <a:srgbClr val="FE4E4C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rgbClr val="FE4E4C"/>
                </a:solidFill>
              </a:rPr>
              <a:t>, sed </a:t>
            </a:r>
            <a:r>
              <a:rPr lang="en-US" altLang="ko-KR" sz="1400">
                <a:solidFill>
                  <a:srgbClr val="FE4E4C"/>
                </a:solidFill>
              </a:rPr>
              <a:t>do eiusmod </a:t>
            </a:r>
            <a:r>
              <a:rPr lang="en-US" altLang="ko-KR" sz="1400" dirty="0" err="1">
                <a:solidFill>
                  <a:srgbClr val="FE4E4C"/>
                </a:solidFill>
              </a:rPr>
              <a:t>tempor</a:t>
            </a:r>
            <a:endParaRPr lang="ko-KR" altLang="en-US" sz="1400" dirty="0">
              <a:solidFill>
                <a:srgbClr val="FE4E4C"/>
              </a:solidFill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B63516F9-DD76-401A-A92F-E68179A165E9}"/>
              </a:ext>
            </a:extLst>
          </p:cNvPr>
          <p:cNvSpPr/>
          <p:nvPr/>
        </p:nvSpPr>
        <p:spPr>
          <a:xfrm>
            <a:off x="2484901" y="4455135"/>
            <a:ext cx="35248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rgbClr val="FE4E4C"/>
                </a:solidFill>
              </a:rPr>
              <a:t>Lorem ipsum</a:t>
            </a:r>
            <a:endParaRPr lang="ko-KR" altLang="en-US" sz="2000" b="1" dirty="0">
              <a:solidFill>
                <a:srgbClr val="FE4E4C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340EB84-E154-4C14-98B4-BEA63791C5D0}"/>
              </a:ext>
            </a:extLst>
          </p:cNvPr>
          <p:cNvSpPr txBox="1"/>
          <p:nvPr/>
        </p:nvSpPr>
        <p:spPr>
          <a:xfrm>
            <a:off x="7620689" y="4831960"/>
            <a:ext cx="3502019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rgbClr val="FE4E4C"/>
                </a:solidFill>
              </a:rPr>
              <a:t>Lorem ipsum dolor </a:t>
            </a:r>
            <a:r>
              <a:rPr lang="en-US" altLang="ko-KR" sz="1400">
                <a:solidFill>
                  <a:srgbClr val="FE4E4C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rgbClr val="FE4E4C"/>
                </a:solidFill>
              </a:rPr>
              <a:t>, sed </a:t>
            </a:r>
            <a:r>
              <a:rPr lang="en-US" altLang="ko-KR" sz="1400">
                <a:solidFill>
                  <a:srgbClr val="FE4E4C"/>
                </a:solidFill>
              </a:rPr>
              <a:t>do eiusmod </a:t>
            </a:r>
            <a:r>
              <a:rPr lang="en-US" altLang="ko-KR" sz="1400" dirty="0" err="1">
                <a:solidFill>
                  <a:srgbClr val="FE4E4C"/>
                </a:solidFill>
              </a:rPr>
              <a:t>tempor</a:t>
            </a:r>
            <a:endParaRPr lang="ko-KR" altLang="en-US" sz="1400" dirty="0">
              <a:solidFill>
                <a:srgbClr val="FE4E4C"/>
              </a:solidFill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2761410B-C406-4820-A458-E9C42F350DA5}"/>
              </a:ext>
            </a:extLst>
          </p:cNvPr>
          <p:cNvSpPr/>
          <p:nvPr/>
        </p:nvSpPr>
        <p:spPr>
          <a:xfrm>
            <a:off x="7601057" y="4438624"/>
            <a:ext cx="35248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rgbClr val="FE4E4C"/>
                </a:solidFill>
              </a:rPr>
              <a:t>Lorem ipsum</a:t>
            </a:r>
            <a:endParaRPr lang="ko-KR" altLang="en-US" sz="2000" b="1" dirty="0">
              <a:solidFill>
                <a:srgbClr val="FE4E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772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63758ED-835D-4595-838B-343A681CEAFC}"/>
              </a:ext>
            </a:extLst>
          </p:cNvPr>
          <p:cNvSpPr txBox="1"/>
          <p:nvPr/>
        </p:nvSpPr>
        <p:spPr>
          <a:xfrm>
            <a:off x="3913312" y="2683554"/>
            <a:ext cx="43670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149D6E1-FB5E-454C-9C40-2F6A18C7C164}"/>
              </a:ext>
            </a:extLst>
          </p:cNvPr>
          <p:cNvSpPr txBox="1"/>
          <p:nvPr/>
        </p:nvSpPr>
        <p:spPr>
          <a:xfrm>
            <a:off x="3912529" y="3883883"/>
            <a:ext cx="4355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3637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85A74D7B-ED2F-41B7-9AD3-F520D378D60D}"/>
              </a:ext>
            </a:extLst>
          </p:cNvPr>
          <p:cNvSpPr txBox="1"/>
          <p:nvPr/>
        </p:nvSpPr>
        <p:spPr>
          <a:xfrm>
            <a:off x="3848100" y="1600600"/>
            <a:ext cx="4495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1601B6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solidFill>
                <a:srgbClr val="1601B6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931479F-C8BB-4C06-A387-DF97781C4559}"/>
              </a:ext>
            </a:extLst>
          </p:cNvPr>
          <p:cNvSpPr txBox="1"/>
          <p:nvPr/>
        </p:nvSpPr>
        <p:spPr>
          <a:xfrm>
            <a:off x="1422398" y="4401797"/>
            <a:ext cx="21082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FE4E4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E4E4C"/>
                </a:solidFill>
              </a:rPr>
              <a:t>amet</a:t>
            </a:r>
            <a:r>
              <a:rPr lang="en-US" altLang="ko-KR" sz="1400" dirty="0">
                <a:solidFill>
                  <a:srgbClr val="FE4E4C"/>
                </a:solidFill>
              </a:rPr>
              <a:t>, </a:t>
            </a:r>
            <a:r>
              <a:rPr lang="en-US" altLang="ko-KR" sz="1400" dirty="0" err="1">
                <a:solidFill>
                  <a:srgbClr val="FE4E4C"/>
                </a:solidFill>
              </a:rPr>
              <a:t>consectetur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adipisicing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elit</a:t>
            </a:r>
            <a:r>
              <a:rPr lang="en-US" altLang="ko-KR" sz="1400" dirty="0">
                <a:solidFill>
                  <a:srgbClr val="FE4E4C"/>
                </a:solidFill>
              </a:rPr>
              <a:t>, sed do </a:t>
            </a:r>
            <a:r>
              <a:rPr lang="en-US" altLang="ko-KR" sz="1400" dirty="0" err="1">
                <a:solidFill>
                  <a:srgbClr val="FE4E4C"/>
                </a:solidFill>
              </a:rPr>
              <a:t>eiusmod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tempor</a:t>
            </a:r>
            <a:endParaRPr lang="ko-KR" altLang="en-US" sz="1400" dirty="0">
              <a:solidFill>
                <a:srgbClr val="FE4E4C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141EBBA2-8737-4F68-863E-89C03F24FED8}"/>
              </a:ext>
            </a:extLst>
          </p:cNvPr>
          <p:cNvSpPr/>
          <p:nvPr/>
        </p:nvSpPr>
        <p:spPr>
          <a:xfrm>
            <a:off x="1422397" y="4053896"/>
            <a:ext cx="2108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FE4E4C"/>
                </a:solidFill>
                <a:latin typeface="+mj-lt"/>
              </a:rPr>
              <a:t>Lorem ipsum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07CEECEB-3549-4965-B745-72ADF2B59CC7}"/>
              </a:ext>
            </a:extLst>
          </p:cNvPr>
          <p:cNvSpPr/>
          <p:nvPr/>
        </p:nvSpPr>
        <p:spPr>
          <a:xfrm>
            <a:off x="1422397" y="3533751"/>
            <a:ext cx="21082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E4E4C"/>
                </a:solidFill>
                <a:latin typeface="+mj-lt"/>
              </a:rPr>
              <a:t>01.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B997F69-8B02-488D-88B1-1EC7A25EC93F}"/>
              </a:ext>
            </a:extLst>
          </p:cNvPr>
          <p:cNvSpPr txBox="1"/>
          <p:nvPr/>
        </p:nvSpPr>
        <p:spPr>
          <a:xfrm>
            <a:off x="3835398" y="4401797"/>
            <a:ext cx="21082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FE4E4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E4E4C"/>
                </a:solidFill>
              </a:rPr>
              <a:t>amet</a:t>
            </a:r>
            <a:r>
              <a:rPr lang="en-US" altLang="ko-KR" sz="1400" dirty="0">
                <a:solidFill>
                  <a:srgbClr val="FE4E4C"/>
                </a:solidFill>
              </a:rPr>
              <a:t>, </a:t>
            </a:r>
            <a:r>
              <a:rPr lang="en-US" altLang="ko-KR" sz="1400" dirty="0" err="1">
                <a:solidFill>
                  <a:srgbClr val="FE4E4C"/>
                </a:solidFill>
              </a:rPr>
              <a:t>consectetur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adipisicing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elit</a:t>
            </a:r>
            <a:r>
              <a:rPr lang="en-US" altLang="ko-KR" sz="1400" dirty="0">
                <a:solidFill>
                  <a:srgbClr val="FE4E4C"/>
                </a:solidFill>
              </a:rPr>
              <a:t>, sed do </a:t>
            </a:r>
            <a:r>
              <a:rPr lang="en-US" altLang="ko-KR" sz="1400" dirty="0" err="1">
                <a:solidFill>
                  <a:srgbClr val="FE4E4C"/>
                </a:solidFill>
              </a:rPr>
              <a:t>eiusmod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tempor</a:t>
            </a:r>
            <a:endParaRPr lang="ko-KR" altLang="en-US" sz="1400" dirty="0">
              <a:solidFill>
                <a:srgbClr val="FE4E4C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07D40FD6-5F8F-4F7C-9F1A-A644A416B3EF}"/>
              </a:ext>
            </a:extLst>
          </p:cNvPr>
          <p:cNvSpPr/>
          <p:nvPr/>
        </p:nvSpPr>
        <p:spPr>
          <a:xfrm>
            <a:off x="3835397" y="4053896"/>
            <a:ext cx="2108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FE4E4C"/>
                </a:solidFill>
                <a:latin typeface="+mj-lt"/>
              </a:rPr>
              <a:t>Lorem ipsum</a:t>
            </a: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97833275-48EA-4C14-B8C8-8D015528D2D2}"/>
              </a:ext>
            </a:extLst>
          </p:cNvPr>
          <p:cNvSpPr/>
          <p:nvPr/>
        </p:nvSpPr>
        <p:spPr>
          <a:xfrm>
            <a:off x="3835397" y="3533751"/>
            <a:ext cx="21082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E4E4C"/>
                </a:solidFill>
                <a:latin typeface="+mj-lt"/>
              </a:rPr>
              <a:t>02.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92B7BB2-24A5-4279-84F1-6BB49022A10D}"/>
              </a:ext>
            </a:extLst>
          </p:cNvPr>
          <p:cNvSpPr txBox="1"/>
          <p:nvPr/>
        </p:nvSpPr>
        <p:spPr>
          <a:xfrm>
            <a:off x="6248398" y="4401797"/>
            <a:ext cx="21082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FE4E4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E4E4C"/>
                </a:solidFill>
              </a:rPr>
              <a:t>amet</a:t>
            </a:r>
            <a:r>
              <a:rPr lang="en-US" altLang="ko-KR" sz="1400" dirty="0">
                <a:solidFill>
                  <a:srgbClr val="FE4E4C"/>
                </a:solidFill>
              </a:rPr>
              <a:t>, </a:t>
            </a:r>
            <a:r>
              <a:rPr lang="en-US" altLang="ko-KR" sz="1400" dirty="0" err="1">
                <a:solidFill>
                  <a:srgbClr val="FE4E4C"/>
                </a:solidFill>
              </a:rPr>
              <a:t>consectetur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adipisicing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elit</a:t>
            </a:r>
            <a:r>
              <a:rPr lang="en-US" altLang="ko-KR" sz="1400" dirty="0">
                <a:solidFill>
                  <a:srgbClr val="FE4E4C"/>
                </a:solidFill>
              </a:rPr>
              <a:t>, sed do </a:t>
            </a:r>
            <a:r>
              <a:rPr lang="en-US" altLang="ko-KR" sz="1400" dirty="0" err="1">
                <a:solidFill>
                  <a:srgbClr val="FE4E4C"/>
                </a:solidFill>
              </a:rPr>
              <a:t>eiusmod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tempor</a:t>
            </a:r>
            <a:endParaRPr lang="ko-KR" altLang="en-US" sz="1400" dirty="0">
              <a:solidFill>
                <a:srgbClr val="FE4E4C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2948B23-16BB-48EF-9053-4CBB2466B6DD}"/>
              </a:ext>
            </a:extLst>
          </p:cNvPr>
          <p:cNvSpPr/>
          <p:nvPr/>
        </p:nvSpPr>
        <p:spPr>
          <a:xfrm>
            <a:off x="6248397" y="4053896"/>
            <a:ext cx="2108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FE4E4C"/>
                </a:solidFill>
                <a:latin typeface="+mj-lt"/>
              </a:rPr>
              <a:t>Lorem ipsum</a:t>
            </a: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83CF2E3E-6926-489D-8C3D-A793C54A5EBD}"/>
              </a:ext>
            </a:extLst>
          </p:cNvPr>
          <p:cNvSpPr/>
          <p:nvPr/>
        </p:nvSpPr>
        <p:spPr>
          <a:xfrm>
            <a:off x="6248397" y="3533751"/>
            <a:ext cx="21082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E4E4C"/>
                </a:solidFill>
                <a:latin typeface="+mj-lt"/>
              </a:rPr>
              <a:t>03.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264F040-C1FF-44AC-9E38-9902E49FC694}"/>
              </a:ext>
            </a:extLst>
          </p:cNvPr>
          <p:cNvSpPr txBox="1"/>
          <p:nvPr/>
        </p:nvSpPr>
        <p:spPr>
          <a:xfrm>
            <a:off x="8661399" y="4401797"/>
            <a:ext cx="21082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FE4E4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E4E4C"/>
                </a:solidFill>
              </a:rPr>
              <a:t>amet</a:t>
            </a:r>
            <a:r>
              <a:rPr lang="en-US" altLang="ko-KR" sz="1400" dirty="0">
                <a:solidFill>
                  <a:srgbClr val="FE4E4C"/>
                </a:solidFill>
              </a:rPr>
              <a:t>, </a:t>
            </a:r>
            <a:r>
              <a:rPr lang="en-US" altLang="ko-KR" sz="1400" dirty="0" err="1">
                <a:solidFill>
                  <a:srgbClr val="FE4E4C"/>
                </a:solidFill>
              </a:rPr>
              <a:t>consectetur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adipisicing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elit</a:t>
            </a:r>
            <a:r>
              <a:rPr lang="en-US" altLang="ko-KR" sz="1400" dirty="0">
                <a:solidFill>
                  <a:srgbClr val="FE4E4C"/>
                </a:solidFill>
              </a:rPr>
              <a:t>, sed do </a:t>
            </a:r>
            <a:r>
              <a:rPr lang="en-US" altLang="ko-KR" sz="1400" dirty="0" err="1">
                <a:solidFill>
                  <a:srgbClr val="FE4E4C"/>
                </a:solidFill>
              </a:rPr>
              <a:t>eiusmod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tempor</a:t>
            </a:r>
            <a:endParaRPr lang="ko-KR" altLang="en-US" sz="1400" dirty="0">
              <a:solidFill>
                <a:srgbClr val="FE4E4C"/>
              </a:solidFill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7A51CF72-B161-4549-92BD-9B3B5A112D20}"/>
              </a:ext>
            </a:extLst>
          </p:cNvPr>
          <p:cNvSpPr/>
          <p:nvPr/>
        </p:nvSpPr>
        <p:spPr>
          <a:xfrm>
            <a:off x="8661398" y="4053896"/>
            <a:ext cx="2108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FE4E4C"/>
                </a:solidFill>
                <a:latin typeface="+mj-lt"/>
              </a:rPr>
              <a:t>Lorem ipsum</a:t>
            </a:r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16D7BDA1-E1F5-4643-8F3D-78909268D64A}"/>
              </a:ext>
            </a:extLst>
          </p:cNvPr>
          <p:cNvSpPr/>
          <p:nvPr/>
        </p:nvSpPr>
        <p:spPr>
          <a:xfrm>
            <a:off x="8661398" y="3533751"/>
            <a:ext cx="21082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E4E4C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672662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CBD41E3D-10AB-463A-9E08-A2A6D0998057}"/>
              </a:ext>
            </a:extLst>
          </p:cNvPr>
          <p:cNvSpPr txBox="1"/>
          <p:nvPr/>
        </p:nvSpPr>
        <p:spPr>
          <a:xfrm>
            <a:off x="1452314" y="3348555"/>
            <a:ext cx="4817607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200" dirty="0">
                <a:solidFill>
                  <a:srgbClr val="FE4E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E4E4C"/>
                </a:solidFill>
              </a:rPr>
              <a:t>amet</a:t>
            </a:r>
            <a:r>
              <a:rPr lang="en-US" altLang="ko-KR" sz="1200" dirty="0">
                <a:solidFill>
                  <a:srgbClr val="FE4E4C"/>
                </a:solidFill>
              </a:rPr>
              <a:t>, </a:t>
            </a:r>
            <a:r>
              <a:rPr lang="en-US" altLang="ko-KR" sz="1200" dirty="0" err="1">
                <a:solidFill>
                  <a:srgbClr val="FE4E4C"/>
                </a:solidFill>
              </a:rPr>
              <a:t>consectetur</a:t>
            </a:r>
            <a:r>
              <a:rPr lang="en-US" altLang="ko-KR" sz="1200" dirty="0">
                <a:solidFill>
                  <a:srgbClr val="FE4E4C"/>
                </a:solidFill>
              </a:rPr>
              <a:t> </a:t>
            </a:r>
            <a:r>
              <a:rPr lang="en-US" altLang="ko-KR" sz="1200" dirty="0" err="1">
                <a:solidFill>
                  <a:srgbClr val="FE4E4C"/>
                </a:solidFill>
              </a:rPr>
              <a:t>adipisicing</a:t>
            </a:r>
            <a:r>
              <a:rPr lang="en-US" altLang="ko-KR" sz="1200" dirty="0">
                <a:solidFill>
                  <a:srgbClr val="FE4E4C"/>
                </a:solidFill>
              </a:rPr>
              <a:t> </a:t>
            </a:r>
            <a:r>
              <a:rPr lang="en-US" altLang="ko-KR" sz="1200" dirty="0" err="1">
                <a:solidFill>
                  <a:srgbClr val="FE4E4C"/>
                </a:solidFill>
              </a:rPr>
              <a:t>elit</a:t>
            </a:r>
            <a:r>
              <a:rPr lang="en-US" altLang="ko-KR" sz="1200" dirty="0">
                <a:solidFill>
                  <a:srgbClr val="FE4E4C"/>
                </a:solidFill>
              </a:rPr>
              <a:t>, sed do </a:t>
            </a:r>
            <a:r>
              <a:rPr lang="en-US" altLang="ko-KR" sz="1200" dirty="0" err="1">
                <a:solidFill>
                  <a:srgbClr val="FE4E4C"/>
                </a:solidFill>
              </a:rPr>
              <a:t>eiusmod</a:t>
            </a:r>
            <a:r>
              <a:rPr lang="en-US" altLang="ko-KR" sz="1200" dirty="0">
                <a:solidFill>
                  <a:srgbClr val="FE4E4C"/>
                </a:solidFill>
              </a:rPr>
              <a:t> </a:t>
            </a:r>
            <a:r>
              <a:rPr lang="en-US" altLang="ko-KR" sz="1200" dirty="0" err="1">
                <a:solidFill>
                  <a:srgbClr val="FE4E4C"/>
                </a:solidFill>
              </a:rPr>
              <a:t>tempor</a:t>
            </a:r>
            <a:r>
              <a:rPr lang="en-US" altLang="ko-KR" sz="1200" dirty="0">
                <a:solidFill>
                  <a:srgbClr val="FE4E4C"/>
                </a:solidFill>
              </a:rPr>
              <a:t> </a:t>
            </a:r>
            <a:r>
              <a:rPr lang="en-US" altLang="ko-KR" sz="1200" dirty="0" err="1">
                <a:solidFill>
                  <a:srgbClr val="FE4E4C"/>
                </a:solidFill>
              </a:rPr>
              <a:t>incididunt</a:t>
            </a:r>
            <a:r>
              <a:rPr lang="en-US" altLang="ko-KR" sz="1200" dirty="0">
                <a:solidFill>
                  <a:srgbClr val="FE4E4C"/>
                </a:solidFill>
              </a:rPr>
              <a:t> </a:t>
            </a:r>
            <a:r>
              <a:rPr lang="en-US" altLang="ko-KR" sz="1200" dirty="0" err="1">
                <a:solidFill>
                  <a:srgbClr val="FE4E4C"/>
                </a:solidFill>
              </a:rPr>
              <a:t>ut</a:t>
            </a:r>
            <a:r>
              <a:rPr lang="en-US" altLang="ko-KR" sz="1200" dirty="0">
                <a:solidFill>
                  <a:srgbClr val="FE4E4C"/>
                </a:solidFill>
              </a:rPr>
              <a:t> </a:t>
            </a:r>
            <a:r>
              <a:rPr lang="en-US" altLang="ko-KR" sz="1200" dirty="0" err="1">
                <a:solidFill>
                  <a:srgbClr val="FE4E4C"/>
                </a:solidFill>
              </a:rPr>
              <a:t>labore</a:t>
            </a:r>
            <a:r>
              <a:rPr lang="en-US" altLang="ko-KR" sz="1200" dirty="0">
                <a:solidFill>
                  <a:srgbClr val="FE4E4C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FE4E4C"/>
                </a:solidFill>
              </a:rPr>
              <a:t>aliqua</a:t>
            </a:r>
            <a:r>
              <a:rPr lang="en-US" altLang="ko-KR" sz="1200" dirty="0">
                <a:solidFill>
                  <a:srgbClr val="FE4E4C"/>
                </a:solidFill>
              </a:rPr>
              <a:t>.</a:t>
            </a:r>
            <a:endParaRPr lang="ko-KR" altLang="en-US" sz="1200" dirty="0">
              <a:solidFill>
                <a:srgbClr val="FE4E4C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AF59487-ED3A-4A7C-897A-E2D487ACA87C}"/>
              </a:ext>
            </a:extLst>
          </p:cNvPr>
          <p:cNvSpPr/>
          <p:nvPr/>
        </p:nvSpPr>
        <p:spPr>
          <a:xfrm>
            <a:off x="1452313" y="2937690"/>
            <a:ext cx="48176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FE4E4C"/>
                </a:solidFill>
                <a:latin typeface="+mj-lt"/>
              </a:rPr>
              <a:t>Lorem ipsum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BD52E9B-B0D1-43D0-98D1-3FD92483432B}"/>
              </a:ext>
            </a:extLst>
          </p:cNvPr>
          <p:cNvSpPr txBox="1"/>
          <p:nvPr/>
        </p:nvSpPr>
        <p:spPr>
          <a:xfrm>
            <a:off x="1312613" y="1986044"/>
            <a:ext cx="45166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601B6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dirty="0">
              <a:solidFill>
                <a:srgbClr val="1601B6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25EF18E-EE43-464F-87F3-B4E66B5D0749}"/>
              </a:ext>
            </a:extLst>
          </p:cNvPr>
          <p:cNvSpPr txBox="1"/>
          <p:nvPr/>
        </p:nvSpPr>
        <p:spPr>
          <a:xfrm>
            <a:off x="1452314" y="4642727"/>
            <a:ext cx="4817607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200" dirty="0">
                <a:solidFill>
                  <a:srgbClr val="FE4E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E4E4C"/>
                </a:solidFill>
              </a:rPr>
              <a:t>amet</a:t>
            </a:r>
            <a:r>
              <a:rPr lang="en-US" altLang="ko-KR" sz="1200" dirty="0">
                <a:solidFill>
                  <a:srgbClr val="FE4E4C"/>
                </a:solidFill>
              </a:rPr>
              <a:t>, </a:t>
            </a:r>
            <a:r>
              <a:rPr lang="en-US" altLang="ko-KR" sz="1200" dirty="0" err="1">
                <a:solidFill>
                  <a:srgbClr val="FE4E4C"/>
                </a:solidFill>
              </a:rPr>
              <a:t>consectetur</a:t>
            </a:r>
            <a:r>
              <a:rPr lang="en-US" altLang="ko-KR" sz="1200" dirty="0">
                <a:solidFill>
                  <a:srgbClr val="FE4E4C"/>
                </a:solidFill>
              </a:rPr>
              <a:t> </a:t>
            </a:r>
            <a:r>
              <a:rPr lang="en-US" altLang="ko-KR" sz="1200" dirty="0" err="1">
                <a:solidFill>
                  <a:srgbClr val="FE4E4C"/>
                </a:solidFill>
              </a:rPr>
              <a:t>adipisicing</a:t>
            </a:r>
            <a:r>
              <a:rPr lang="en-US" altLang="ko-KR" sz="1200" dirty="0">
                <a:solidFill>
                  <a:srgbClr val="FE4E4C"/>
                </a:solidFill>
              </a:rPr>
              <a:t> </a:t>
            </a:r>
            <a:r>
              <a:rPr lang="en-US" altLang="ko-KR" sz="1200" dirty="0" err="1">
                <a:solidFill>
                  <a:srgbClr val="FE4E4C"/>
                </a:solidFill>
              </a:rPr>
              <a:t>elit</a:t>
            </a:r>
            <a:r>
              <a:rPr lang="en-US" altLang="ko-KR" sz="1200" dirty="0">
                <a:solidFill>
                  <a:srgbClr val="FE4E4C"/>
                </a:solidFill>
              </a:rPr>
              <a:t>, sed do </a:t>
            </a:r>
            <a:r>
              <a:rPr lang="en-US" altLang="ko-KR" sz="1200" dirty="0" err="1">
                <a:solidFill>
                  <a:srgbClr val="FE4E4C"/>
                </a:solidFill>
              </a:rPr>
              <a:t>eiusmod</a:t>
            </a:r>
            <a:r>
              <a:rPr lang="en-US" altLang="ko-KR" sz="1200" dirty="0">
                <a:solidFill>
                  <a:srgbClr val="FE4E4C"/>
                </a:solidFill>
              </a:rPr>
              <a:t> </a:t>
            </a:r>
            <a:r>
              <a:rPr lang="en-US" altLang="ko-KR" sz="1200" dirty="0" err="1">
                <a:solidFill>
                  <a:srgbClr val="FE4E4C"/>
                </a:solidFill>
              </a:rPr>
              <a:t>tempor</a:t>
            </a:r>
            <a:r>
              <a:rPr lang="en-US" altLang="ko-KR" sz="1200" dirty="0">
                <a:solidFill>
                  <a:srgbClr val="FE4E4C"/>
                </a:solidFill>
              </a:rPr>
              <a:t> </a:t>
            </a:r>
            <a:r>
              <a:rPr lang="en-US" altLang="ko-KR" sz="1200" dirty="0" err="1">
                <a:solidFill>
                  <a:srgbClr val="FE4E4C"/>
                </a:solidFill>
              </a:rPr>
              <a:t>incididunt</a:t>
            </a:r>
            <a:r>
              <a:rPr lang="en-US" altLang="ko-KR" sz="1200" dirty="0">
                <a:solidFill>
                  <a:srgbClr val="FE4E4C"/>
                </a:solidFill>
              </a:rPr>
              <a:t> </a:t>
            </a:r>
            <a:r>
              <a:rPr lang="en-US" altLang="ko-KR" sz="1200" dirty="0" err="1">
                <a:solidFill>
                  <a:srgbClr val="FE4E4C"/>
                </a:solidFill>
              </a:rPr>
              <a:t>ut</a:t>
            </a:r>
            <a:r>
              <a:rPr lang="en-US" altLang="ko-KR" sz="1200" dirty="0">
                <a:solidFill>
                  <a:srgbClr val="FE4E4C"/>
                </a:solidFill>
              </a:rPr>
              <a:t> </a:t>
            </a:r>
            <a:r>
              <a:rPr lang="en-US" altLang="ko-KR" sz="1200" dirty="0" err="1">
                <a:solidFill>
                  <a:srgbClr val="FE4E4C"/>
                </a:solidFill>
              </a:rPr>
              <a:t>labore</a:t>
            </a:r>
            <a:r>
              <a:rPr lang="en-US" altLang="ko-KR" sz="1200" dirty="0">
                <a:solidFill>
                  <a:srgbClr val="FE4E4C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FE4E4C"/>
                </a:solidFill>
              </a:rPr>
              <a:t>aliqua</a:t>
            </a:r>
            <a:r>
              <a:rPr lang="en-US" altLang="ko-KR" sz="1200" dirty="0">
                <a:solidFill>
                  <a:srgbClr val="FE4E4C"/>
                </a:solidFill>
              </a:rPr>
              <a:t>.</a:t>
            </a:r>
            <a:endParaRPr lang="ko-KR" altLang="en-US" sz="1200" dirty="0">
              <a:solidFill>
                <a:srgbClr val="FE4E4C"/>
              </a:solidFill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0621C592-E1F9-4E41-BD8A-EC271B849B64}"/>
              </a:ext>
            </a:extLst>
          </p:cNvPr>
          <p:cNvSpPr/>
          <p:nvPr/>
        </p:nvSpPr>
        <p:spPr>
          <a:xfrm>
            <a:off x="1452313" y="4231862"/>
            <a:ext cx="48176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FE4E4C"/>
                </a:solidFill>
                <a:latin typeface="+mj-lt"/>
              </a:rPr>
              <a:t>Lorem ipsum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869D7038-0A3A-4A22-A1A7-A1FC485047D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7B0FAA83-CB53-489E-ADBF-41055AA8A58E}"/>
              </a:ext>
            </a:extLst>
          </p:cNvPr>
          <p:cNvSpPr/>
          <p:nvPr/>
        </p:nvSpPr>
        <p:spPr>
          <a:xfrm flipH="1" flipV="1">
            <a:off x="9835405" y="-1"/>
            <a:ext cx="2356595" cy="1092200"/>
          </a:xfrm>
          <a:custGeom>
            <a:avLst/>
            <a:gdLst>
              <a:gd name="connsiteX0" fmla="*/ 930327 w 2025683"/>
              <a:gd name="connsiteY0" fmla="*/ 0 h 938834"/>
              <a:gd name="connsiteX1" fmla="*/ 1124722 w 2025683"/>
              <a:gd name="connsiteY1" fmla="*/ 453968 h 938834"/>
              <a:gd name="connsiteX2" fmla="*/ 2025683 w 2025683"/>
              <a:gd name="connsiteY2" fmla="*/ 360418 h 938834"/>
              <a:gd name="connsiteX3" fmla="*/ 1966367 w 2025683"/>
              <a:gd name="connsiteY3" fmla="*/ 938834 h 938834"/>
              <a:gd name="connsiteX4" fmla="*/ 0 w 2025683"/>
              <a:gd name="connsiteY4" fmla="*/ 938834 h 938834"/>
              <a:gd name="connsiteX5" fmla="*/ 0 w 2025683"/>
              <a:gd name="connsiteY5" fmla="*/ 163257 h 93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25683" h="938834">
                <a:moveTo>
                  <a:pt x="930327" y="0"/>
                </a:moveTo>
                <a:lnTo>
                  <a:pt x="1124722" y="453968"/>
                </a:lnTo>
                <a:lnTo>
                  <a:pt x="2025683" y="360418"/>
                </a:lnTo>
                <a:lnTo>
                  <a:pt x="1966367" y="938834"/>
                </a:lnTo>
                <a:lnTo>
                  <a:pt x="0" y="938834"/>
                </a:lnTo>
                <a:lnTo>
                  <a:pt x="0" y="163257"/>
                </a:lnTo>
                <a:close/>
              </a:path>
            </a:pathLst>
          </a:custGeom>
          <a:solidFill>
            <a:srgbClr val="1601B6"/>
          </a:solidFill>
          <a:ln w="1495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816F8346-92BC-4FCA-ABAE-F067C9C321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67194" y="421493"/>
            <a:ext cx="670706" cy="67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925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1FA97F2-AC67-43ED-879D-D5E67E8C532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0E126D1-E9AB-4B12-B0C9-B980C7E310B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A5CEA901-3E6D-4ADD-BEFA-EA97F2DC17E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253CC170-666F-4790-8186-740CB815BBD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28ACAB2-DA14-47E6-83EB-27402C808397}"/>
              </a:ext>
            </a:extLst>
          </p:cNvPr>
          <p:cNvSpPr/>
          <p:nvPr/>
        </p:nvSpPr>
        <p:spPr>
          <a:xfrm>
            <a:off x="1208098" y="4434847"/>
            <a:ext cx="21935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FE4E4C"/>
                </a:solidFill>
                <a:latin typeface="+mj-lt"/>
              </a:rPr>
              <a:t>Lorem ipsum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5EA9BA6-56D4-46BE-8AFA-9461D4B5E841}"/>
              </a:ext>
            </a:extLst>
          </p:cNvPr>
          <p:cNvSpPr txBox="1"/>
          <p:nvPr/>
        </p:nvSpPr>
        <p:spPr>
          <a:xfrm>
            <a:off x="1208098" y="4887701"/>
            <a:ext cx="21935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FE4E4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E4E4C"/>
                </a:solidFill>
              </a:rPr>
              <a:t>amet</a:t>
            </a:r>
            <a:r>
              <a:rPr lang="en-US" altLang="ko-KR" sz="1400" dirty="0">
                <a:solidFill>
                  <a:srgbClr val="FE4E4C"/>
                </a:solidFill>
              </a:rPr>
              <a:t>, </a:t>
            </a:r>
            <a:r>
              <a:rPr lang="en-US" altLang="ko-KR" sz="1400" dirty="0" err="1">
                <a:solidFill>
                  <a:srgbClr val="FE4E4C"/>
                </a:solidFill>
              </a:rPr>
              <a:t>consectetur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adipiscing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elit</a:t>
            </a:r>
            <a:r>
              <a:rPr lang="en-US" altLang="ko-KR" sz="1400" dirty="0">
                <a:solidFill>
                  <a:srgbClr val="FE4E4C"/>
                </a:solidFill>
              </a:rPr>
              <a:t>, sed do </a:t>
            </a:r>
            <a:r>
              <a:rPr lang="en-US" altLang="ko-KR" sz="1400" dirty="0" err="1">
                <a:solidFill>
                  <a:srgbClr val="FE4E4C"/>
                </a:solidFill>
              </a:rPr>
              <a:t>eiusmod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tempor</a:t>
            </a:r>
            <a:endParaRPr lang="en-US" altLang="ko-KR" sz="1400" dirty="0">
              <a:solidFill>
                <a:srgbClr val="FE4E4C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1495CB2F-08C1-4C73-BF4F-A85C6CD04E38}"/>
              </a:ext>
            </a:extLst>
          </p:cNvPr>
          <p:cNvSpPr/>
          <p:nvPr/>
        </p:nvSpPr>
        <p:spPr>
          <a:xfrm>
            <a:off x="3735528" y="4434847"/>
            <a:ext cx="21935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FE4E4C"/>
                </a:solidFill>
                <a:latin typeface="+mj-lt"/>
              </a:rPr>
              <a:t>Lorem ipsum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A3CA267-D2FA-49FC-B230-A6C65FA186EA}"/>
              </a:ext>
            </a:extLst>
          </p:cNvPr>
          <p:cNvSpPr txBox="1"/>
          <p:nvPr/>
        </p:nvSpPr>
        <p:spPr>
          <a:xfrm>
            <a:off x="3735528" y="4887701"/>
            <a:ext cx="21935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FE4E4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E4E4C"/>
                </a:solidFill>
              </a:rPr>
              <a:t>amet</a:t>
            </a:r>
            <a:r>
              <a:rPr lang="en-US" altLang="ko-KR" sz="1400" dirty="0">
                <a:solidFill>
                  <a:srgbClr val="FE4E4C"/>
                </a:solidFill>
              </a:rPr>
              <a:t>, </a:t>
            </a:r>
            <a:r>
              <a:rPr lang="en-US" altLang="ko-KR" sz="1400" dirty="0" err="1">
                <a:solidFill>
                  <a:srgbClr val="FE4E4C"/>
                </a:solidFill>
              </a:rPr>
              <a:t>consectetur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adipiscing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elit</a:t>
            </a:r>
            <a:r>
              <a:rPr lang="en-US" altLang="ko-KR" sz="1400" dirty="0">
                <a:solidFill>
                  <a:srgbClr val="FE4E4C"/>
                </a:solidFill>
              </a:rPr>
              <a:t>, sed do </a:t>
            </a:r>
            <a:r>
              <a:rPr lang="en-US" altLang="ko-KR" sz="1400" dirty="0" err="1">
                <a:solidFill>
                  <a:srgbClr val="FE4E4C"/>
                </a:solidFill>
              </a:rPr>
              <a:t>eiusmod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tempor</a:t>
            </a:r>
            <a:endParaRPr lang="en-US" altLang="ko-KR" sz="1400" dirty="0">
              <a:solidFill>
                <a:srgbClr val="FE4E4C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F883340-20E8-4199-BBEF-19C1EECEDAF0}"/>
              </a:ext>
            </a:extLst>
          </p:cNvPr>
          <p:cNvSpPr/>
          <p:nvPr/>
        </p:nvSpPr>
        <p:spPr>
          <a:xfrm>
            <a:off x="6262958" y="4434847"/>
            <a:ext cx="21935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FE4E4C"/>
                </a:solidFill>
                <a:latin typeface="+mj-lt"/>
              </a:rPr>
              <a:t>Lorem ipsum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23C389D-B31F-4B19-81ED-858F900B4A74}"/>
              </a:ext>
            </a:extLst>
          </p:cNvPr>
          <p:cNvSpPr txBox="1"/>
          <p:nvPr/>
        </p:nvSpPr>
        <p:spPr>
          <a:xfrm>
            <a:off x="6262958" y="4887701"/>
            <a:ext cx="21935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FE4E4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E4E4C"/>
                </a:solidFill>
              </a:rPr>
              <a:t>amet</a:t>
            </a:r>
            <a:r>
              <a:rPr lang="en-US" altLang="ko-KR" sz="1400" dirty="0">
                <a:solidFill>
                  <a:srgbClr val="FE4E4C"/>
                </a:solidFill>
              </a:rPr>
              <a:t>, </a:t>
            </a:r>
            <a:r>
              <a:rPr lang="en-US" altLang="ko-KR" sz="1400" dirty="0" err="1">
                <a:solidFill>
                  <a:srgbClr val="FE4E4C"/>
                </a:solidFill>
              </a:rPr>
              <a:t>consectetur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adipiscing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elit</a:t>
            </a:r>
            <a:r>
              <a:rPr lang="en-US" altLang="ko-KR" sz="1400" dirty="0">
                <a:solidFill>
                  <a:srgbClr val="FE4E4C"/>
                </a:solidFill>
              </a:rPr>
              <a:t>, sed do </a:t>
            </a:r>
            <a:r>
              <a:rPr lang="en-US" altLang="ko-KR" sz="1400" dirty="0" err="1">
                <a:solidFill>
                  <a:srgbClr val="FE4E4C"/>
                </a:solidFill>
              </a:rPr>
              <a:t>eiusmod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tempor</a:t>
            </a:r>
            <a:endParaRPr lang="en-US" altLang="ko-KR" sz="1400" dirty="0">
              <a:solidFill>
                <a:srgbClr val="FE4E4C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11DDE485-6EBF-47D0-9AE9-2228E9B4C04C}"/>
              </a:ext>
            </a:extLst>
          </p:cNvPr>
          <p:cNvSpPr/>
          <p:nvPr/>
        </p:nvSpPr>
        <p:spPr>
          <a:xfrm>
            <a:off x="8790388" y="4434847"/>
            <a:ext cx="21935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FE4E4C"/>
                </a:solidFill>
                <a:latin typeface="+mj-lt"/>
              </a:rPr>
              <a:t>Lorem ipsum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BFE46C4-4B71-4D37-B6E9-E0CD8EEFBB89}"/>
              </a:ext>
            </a:extLst>
          </p:cNvPr>
          <p:cNvSpPr txBox="1"/>
          <p:nvPr/>
        </p:nvSpPr>
        <p:spPr>
          <a:xfrm>
            <a:off x="8790388" y="4887701"/>
            <a:ext cx="21935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FE4E4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E4E4C"/>
                </a:solidFill>
              </a:rPr>
              <a:t>amet</a:t>
            </a:r>
            <a:r>
              <a:rPr lang="en-US" altLang="ko-KR" sz="1400" dirty="0">
                <a:solidFill>
                  <a:srgbClr val="FE4E4C"/>
                </a:solidFill>
              </a:rPr>
              <a:t>, </a:t>
            </a:r>
            <a:r>
              <a:rPr lang="en-US" altLang="ko-KR" sz="1400" dirty="0" err="1">
                <a:solidFill>
                  <a:srgbClr val="FE4E4C"/>
                </a:solidFill>
              </a:rPr>
              <a:t>consectetur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adipiscing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elit</a:t>
            </a:r>
            <a:r>
              <a:rPr lang="en-US" altLang="ko-KR" sz="1400" dirty="0">
                <a:solidFill>
                  <a:srgbClr val="FE4E4C"/>
                </a:solidFill>
              </a:rPr>
              <a:t>, sed do </a:t>
            </a:r>
            <a:r>
              <a:rPr lang="en-US" altLang="ko-KR" sz="1400" dirty="0" err="1">
                <a:solidFill>
                  <a:srgbClr val="FE4E4C"/>
                </a:solidFill>
              </a:rPr>
              <a:t>eiusmod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tempor</a:t>
            </a:r>
            <a:endParaRPr lang="en-US" altLang="ko-KR" sz="1400" dirty="0">
              <a:solidFill>
                <a:srgbClr val="FE4E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216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924F9923-23D8-4501-826A-C07AE8F3E6F6}"/>
              </a:ext>
            </a:extLst>
          </p:cNvPr>
          <p:cNvSpPr/>
          <p:nvPr/>
        </p:nvSpPr>
        <p:spPr>
          <a:xfrm>
            <a:off x="1340897" y="3238526"/>
            <a:ext cx="833930" cy="833930"/>
          </a:xfrm>
          <a:prstGeom prst="rect">
            <a:avLst/>
          </a:prstGeom>
          <a:solidFill>
            <a:srgbClr val="1601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E23098-04A4-42D5-9F20-37507B30EA97}"/>
              </a:ext>
            </a:extLst>
          </p:cNvPr>
          <p:cNvSpPr txBox="1"/>
          <p:nvPr/>
        </p:nvSpPr>
        <p:spPr>
          <a:xfrm>
            <a:off x="6737504" y="5563047"/>
            <a:ext cx="1314888" cy="27699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FE4E4C"/>
                </a:solidFill>
                <a:latin typeface="+mj-lt"/>
              </a:rPr>
              <a:t>Lorem ipsum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0CEB55-B7A8-4BDD-A9FB-2F0F137848A3}"/>
              </a:ext>
            </a:extLst>
          </p:cNvPr>
          <p:cNvSpPr txBox="1"/>
          <p:nvPr/>
        </p:nvSpPr>
        <p:spPr>
          <a:xfrm>
            <a:off x="8108836" y="5563047"/>
            <a:ext cx="1314888" cy="27699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1601B6"/>
                </a:solidFill>
                <a:latin typeface="+mj-lt"/>
              </a:rPr>
              <a:t>Lorem ipsum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18ADDB-E7E8-4BB0-A767-8DBD9E6DE3B7}"/>
              </a:ext>
            </a:extLst>
          </p:cNvPr>
          <p:cNvSpPr txBox="1"/>
          <p:nvPr/>
        </p:nvSpPr>
        <p:spPr>
          <a:xfrm>
            <a:off x="9475032" y="5563047"/>
            <a:ext cx="1314888" cy="27699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0D36284-3E4D-47BC-9BD6-EDE285F753E1}"/>
              </a:ext>
            </a:extLst>
          </p:cNvPr>
          <p:cNvSpPr/>
          <p:nvPr/>
        </p:nvSpPr>
        <p:spPr>
          <a:xfrm>
            <a:off x="1340897" y="1949616"/>
            <a:ext cx="833930" cy="833930"/>
          </a:xfrm>
          <a:prstGeom prst="rect">
            <a:avLst/>
          </a:prstGeom>
          <a:solidFill>
            <a:srgbClr val="FE4E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92FB69-1DE0-4439-BF81-57207BA76EC7}"/>
              </a:ext>
            </a:extLst>
          </p:cNvPr>
          <p:cNvSpPr txBox="1"/>
          <p:nvPr/>
        </p:nvSpPr>
        <p:spPr>
          <a:xfrm>
            <a:off x="2356289" y="2299772"/>
            <a:ext cx="3145755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rgbClr val="FE4E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E4E4C"/>
                </a:solidFill>
              </a:rPr>
              <a:t>amet</a:t>
            </a:r>
            <a:r>
              <a:rPr lang="en-US" altLang="ko-KR" sz="1200" dirty="0">
                <a:solidFill>
                  <a:srgbClr val="FE4E4C"/>
                </a:solidFill>
              </a:rPr>
              <a:t>, </a:t>
            </a:r>
            <a:r>
              <a:rPr lang="en-US" altLang="ko-KR" sz="1200" dirty="0" err="1">
                <a:solidFill>
                  <a:srgbClr val="FE4E4C"/>
                </a:solidFill>
              </a:rPr>
              <a:t>consectetur</a:t>
            </a:r>
            <a:r>
              <a:rPr lang="en-US" altLang="ko-KR" sz="1200" dirty="0">
                <a:solidFill>
                  <a:srgbClr val="FE4E4C"/>
                </a:solidFill>
              </a:rPr>
              <a:t> </a:t>
            </a:r>
            <a:r>
              <a:rPr lang="en-US" altLang="ko-KR" sz="1200" dirty="0" err="1">
                <a:solidFill>
                  <a:srgbClr val="FE4E4C"/>
                </a:solidFill>
              </a:rPr>
              <a:t>adipisicing</a:t>
            </a:r>
            <a:r>
              <a:rPr lang="en-US" altLang="ko-KR" sz="1200" dirty="0">
                <a:solidFill>
                  <a:srgbClr val="FE4E4C"/>
                </a:solidFill>
              </a:rPr>
              <a:t> </a:t>
            </a:r>
            <a:r>
              <a:rPr lang="en-US" altLang="ko-KR" sz="1200" dirty="0" err="1">
                <a:solidFill>
                  <a:srgbClr val="FE4E4C"/>
                </a:solidFill>
              </a:rPr>
              <a:t>elit</a:t>
            </a:r>
            <a:endParaRPr lang="ko-KR" altLang="en-US" sz="1200" dirty="0">
              <a:solidFill>
                <a:srgbClr val="FE4E4C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5878AED-FE84-4B75-B6CA-12F553724967}"/>
              </a:ext>
            </a:extLst>
          </p:cNvPr>
          <p:cNvSpPr/>
          <p:nvPr/>
        </p:nvSpPr>
        <p:spPr>
          <a:xfrm>
            <a:off x="2356289" y="1916302"/>
            <a:ext cx="3145755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>
                <a:solidFill>
                  <a:srgbClr val="FE4E4C"/>
                </a:solidFill>
                <a:latin typeface="+mj-lt"/>
              </a:rPr>
              <a:t>Lorem ipsum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71478A75-3784-4FCC-9ACA-3350E2DF5C2D}"/>
              </a:ext>
            </a:extLst>
          </p:cNvPr>
          <p:cNvGrpSpPr/>
          <p:nvPr/>
        </p:nvGrpSpPr>
        <p:grpSpPr>
          <a:xfrm>
            <a:off x="1641158" y="2197007"/>
            <a:ext cx="233408" cy="311262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A4531B84-DC54-45AB-8A36-B99A69FF1D72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7DA88856-8B9A-44B7-A844-1CDF92430904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B4A9DFC0-49B3-4B6A-998A-0C76A2C79595}"/>
              </a:ext>
            </a:extLst>
          </p:cNvPr>
          <p:cNvSpPr txBox="1"/>
          <p:nvPr/>
        </p:nvSpPr>
        <p:spPr>
          <a:xfrm>
            <a:off x="2356289" y="3588682"/>
            <a:ext cx="3145755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rgbClr val="1601B6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601B6"/>
                </a:solidFill>
              </a:rPr>
              <a:t>amet</a:t>
            </a:r>
            <a:r>
              <a:rPr lang="en-US" altLang="ko-KR" sz="1200" dirty="0">
                <a:solidFill>
                  <a:srgbClr val="1601B6"/>
                </a:solidFill>
              </a:rPr>
              <a:t>, </a:t>
            </a:r>
            <a:r>
              <a:rPr lang="en-US" altLang="ko-KR" sz="1200" dirty="0" err="1">
                <a:solidFill>
                  <a:srgbClr val="1601B6"/>
                </a:solidFill>
              </a:rPr>
              <a:t>consectetur</a:t>
            </a:r>
            <a:r>
              <a:rPr lang="en-US" altLang="ko-KR" sz="1200" dirty="0">
                <a:solidFill>
                  <a:srgbClr val="1601B6"/>
                </a:solidFill>
              </a:rPr>
              <a:t> </a:t>
            </a:r>
            <a:r>
              <a:rPr lang="en-US" altLang="ko-KR" sz="1200" dirty="0" err="1">
                <a:solidFill>
                  <a:srgbClr val="1601B6"/>
                </a:solidFill>
              </a:rPr>
              <a:t>adipisicing</a:t>
            </a:r>
            <a:r>
              <a:rPr lang="en-US" altLang="ko-KR" sz="1200" dirty="0">
                <a:solidFill>
                  <a:srgbClr val="1601B6"/>
                </a:solidFill>
              </a:rPr>
              <a:t> </a:t>
            </a:r>
            <a:r>
              <a:rPr lang="en-US" altLang="ko-KR" sz="1200" dirty="0" err="1">
                <a:solidFill>
                  <a:srgbClr val="1601B6"/>
                </a:solidFill>
              </a:rPr>
              <a:t>elit</a:t>
            </a:r>
            <a:endParaRPr lang="ko-KR" altLang="en-US" sz="1200" dirty="0">
              <a:solidFill>
                <a:srgbClr val="1601B6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27E2CE4B-3E95-4594-89D0-DFAFDCF2BC85}"/>
              </a:ext>
            </a:extLst>
          </p:cNvPr>
          <p:cNvSpPr/>
          <p:nvPr/>
        </p:nvSpPr>
        <p:spPr>
          <a:xfrm>
            <a:off x="2356289" y="3205212"/>
            <a:ext cx="3145755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>
                <a:solidFill>
                  <a:srgbClr val="1601B6"/>
                </a:solidFill>
                <a:latin typeface="+mj-lt"/>
              </a:rPr>
              <a:t>Lorem ipsum</a:t>
            </a: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28AA654B-4D25-404D-86EF-CB24D49099AB}"/>
              </a:ext>
            </a:extLst>
          </p:cNvPr>
          <p:cNvGrpSpPr/>
          <p:nvPr/>
        </p:nvGrpSpPr>
        <p:grpSpPr>
          <a:xfrm>
            <a:off x="1609174" y="3481403"/>
            <a:ext cx="297378" cy="305050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8799BE2F-BBDB-4C9A-B0A5-2BD9B0F897D5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670E3B64-C030-4C5E-BBFE-7B7C10F04801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D6188721-C660-4789-977F-F6D9296D1F9A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F0C4BC71-364B-4CC5-AC1F-12DC2EE7F68B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E1BCB819-06B6-4358-8EDD-BF4745B82A67}"/>
              </a:ext>
            </a:extLst>
          </p:cNvPr>
          <p:cNvSpPr/>
          <p:nvPr/>
        </p:nvSpPr>
        <p:spPr>
          <a:xfrm>
            <a:off x="1340897" y="4533538"/>
            <a:ext cx="833930" cy="83393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B7D27CE-7865-43AE-A382-A41DE392DB32}"/>
              </a:ext>
            </a:extLst>
          </p:cNvPr>
          <p:cNvSpPr txBox="1"/>
          <p:nvPr/>
        </p:nvSpPr>
        <p:spPr>
          <a:xfrm>
            <a:off x="2356289" y="4877593"/>
            <a:ext cx="3145755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FB84EB8B-57D5-4671-A3D6-C44F0D6132EE}"/>
              </a:ext>
            </a:extLst>
          </p:cNvPr>
          <p:cNvSpPr/>
          <p:nvPr/>
        </p:nvSpPr>
        <p:spPr>
          <a:xfrm>
            <a:off x="2356289" y="4494123"/>
            <a:ext cx="3145755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4793728A-A7CD-4E5E-A213-100998E466B6}"/>
              </a:ext>
            </a:extLst>
          </p:cNvPr>
          <p:cNvGrpSpPr/>
          <p:nvPr/>
        </p:nvGrpSpPr>
        <p:grpSpPr>
          <a:xfrm>
            <a:off x="1603623" y="4817905"/>
            <a:ext cx="308478" cy="295676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D55DB2A3-2A84-4718-9337-48449514FD70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F81D1BF0-308D-45B9-9B9C-BEDBCD74A996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757F7DF6-C8B5-44B3-AFA9-4FCA60CB0BE8}"/>
              </a:ext>
            </a:extLst>
          </p:cNvPr>
          <p:cNvGrpSpPr/>
          <p:nvPr/>
        </p:nvGrpSpPr>
        <p:grpSpPr>
          <a:xfrm>
            <a:off x="6123651" y="1636483"/>
            <a:ext cx="449678" cy="3657986"/>
            <a:chOff x="488015" y="1885753"/>
            <a:chExt cx="337607" cy="365798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30DD21B-B90E-43B7-9534-ADB4056911FE}"/>
                </a:ext>
              </a:extLst>
            </p:cNvPr>
            <p:cNvSpPr txBox="1"/>
            <p:nvPr/>
          </p:nvSpPr>
          <p:spPr>
            <a:xfrm>
              <a:off x="488015" y="5266740"/>
              <a:ext cx="337607" cy="276999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046F4"/>
                  </a:solidFill>
                </a:rPr>
                <a:t>10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4FD2276-35E5-45CF-9B2B-1533A0B3FC92}"/>
                </a:ext>
              </a:extLst>
            </p:cNvPr>
            <p:cNvSpPr txBox="1"/>
            <p:nvPr/>
          </p:nvSpPr>
          <p:spPr>
            <a:xfrm>
              <a:off x="488015" y="4893437"/>
              <a:ext cx="337607" cy="276999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046F4"/>
                  </a:solidFill>
                </a:rPr>
                <a:t>20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DAD02FB-162E-4D31-A202-46FBCC2C6D20}"/>
                </a:ext>
              </a:extLst>
            </p:cNvPr>
            <p:cNvSpPr txBox="1"/>
            <p:nvPr/>
          </p:nvSpPr>
          <p:spPr>
            <a:xfrm>
              <a:off x="488015" y="4520136"/>
              <a:ext cx="337607" cy="276999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046F4"/>
                  </a:solidFill>
                </a:rPr>
                <a:t>30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AE8A817-375D-457A-9CF8-A70FD8B791C6}"/>
                </a:ext>
              </a:extLst>
            </p:cNvPr>
            <p:cNvSpPr txBox="1"/>
            <p:nvPr/>
          </p:nvSpPr>
          <p:spPr>
            <a:xfrm>
              <a:off x="488015" y="4146835"/>
              <a:ext cx="337607" cy="276999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046F4"/>
                  </a:solidFill>
                </a:rPr>
                <a:t>40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E79F2BB-BC91-4E5A-AAB3-28D82B2667D7}"/>
                </a:ext>
              </a:extLst>
            </p:cNvPr>
            <p:cNvSpPr txBox="1"/>
            <p:nvPr/>
          </p:nvSpPr>
          <p:spPr>
            <a:xfrm>
              <a:off x="488015" y="3773533"/>
              <a:ext cx="337607" cy="276999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046F4"/>
                  </a:solidFill>
                </a:rPr>
                <a:t>50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845E71F-A309-4E89-8A36-AA5F2B1885CD}"/>
                </a:ext>
              </a:extLst>
            </p:cNvPr>
            <p:cNvSpPr txBox="1"/>
            <p:nvPr/>
          </p:nvSpPr>
          <p:spPr>
            <a:xfrm>
              <a:off x="488015" y="3400231"/>
              <a:ext cx="337607" cy="276999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046F4"/>
                  </a:solidFill>
                </a:rPr>
                <a:t>60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FC3849A-5226-4113-BE01-E4DBC39A7246}"/>
                </a:ext>
              </a:extLst>
            </p:cNvPr>
            <p:cNvSpPr txBox="1"/>
            <p:nvPr/>
          </p:nvSpPr>
          <p:spPr>
            <a:xfrm>
              <a:off x="488015" y="3026930"/>
              <a:ext cx="337607" cy="276999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046F4"/>
                  </a:solidFill>
                </a:rPr>
                <a:t>70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D31DA35-E885-48B5-86C8-4E638DF184D0}"/>
                </a:ext>
              </a:extLst>
            </p:cNvPr>
            <p:cNvSpPr txBox="1"/>
            <p:nvPr/>
          </p:nvSpPr>
          <p:spPr>
            <a:xfrm>
              <a:off x="488015" y="2653628"/>
              <a:ext cx="337607" cy="276999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046F4"/>
                  </a:solidFill>
                </a:rPr>
                <a:t>80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46A9A81-9893-454C-9C68-BEB4C25A7DDA}"/>
                </a:ext>
              </a:extLst>
            </p:cNvPr>
            <p:cNvSpPr txBox="1"/>
            <p:nvPr/>
          </p:nvSpPr>
          <p:spPr>
            <a:xfrm>
              <a:off x="488015" y="2280326"/>
              <a:ext cx="337607" cy="276999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046F4"/>
                  </a:solidFill>
                </a:rPr>
                <a:t>90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E567684-B2DA-4C59-9557-CF01A992B5E6}"/>
                </a:ext>
              </a:extLst>
            </p:cNvPr>
            <p:cNvSpPr txBox="1"/>
            <p:nvPr/>
          </p:nvSpPr>
          <p:spPr>
            <a:xfrm>
              <a:off x="488015" y="1885753"/>
              <a:ext cx="337607" cy="276999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046F4"/>
                  </a:solidFill>
                </a:rPr>
                <a:t>100</a:t>
              </a:r>
            </a:p>
          </p:txBody>
        </p:sp>
      </p:grpSp>
      <p:sp>
        <p:nvSpPr>
          <p:cNvPr id="36" name="순서도: 처리 35">
            <a:extLst>
              <a:ext uri="{FF2B5EF4-FFF2-40B4-BE49-F238E27FC236}">
                <a16:creationId xmlns:a16="http://schemas.microsoft.com/office/drawing/2014/main" id="{16B4370E-0B3B-4275-A3A7-98D40309BBD8}"/>
              </a:ext>
            </a:extLst>
          </p:cNvPr>
          <p:cNvSpPr/>
          <p:nvPr/>
        </p:nvSpPr>
        <p:spPr>
          <a:xfrm>
            <a:off x="7259187" y="2891631"/>
            <a:ext cx="271522" cy="2618817"/>
          </a:xfrm>
          <a:prstGeom prst="flowChartProcess">
            <a:avLst/>
          </a:prstGeom>
          <a:solidFill>
            <a:srgbClr val="1601B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7" name="순서도: 처리 36">
            <a:extLst>
              <a:ext uri="{FF2B5EF4-FFF2-40B4-BE49-F238E27FC236}">
                <a16:creationId xmlns:a16="http://schemas.microsoft.com/office/drawing/2014/main" id="{7428342B-F834-427E-8E8D-60496FE82C85}"/>
              </a:ext>
            </a:extLst>
          </p:cNvPr>
          <p:cNvSpPr/>
          <p:nvPr/>
        </p:nvSpPr>
        <p:spPr>
          <a:xfrm>
            <a:off x="8630519" y="4749800"/>
            <a:ext cx="271522" cy="760648"/>
          </a:xfrm>
          <a:prstGeom prst="flowChartProcess">
            <a:avLst/>
          </a:prstGeom>
          <a:solidFill>
            <a:srgbClr val="1601B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8" name="순서도: 처리 37">
            <a:extLst>
              <a:ext uri="{FF2B5EF4-FFF2-40B4-BE49-F238E27FC236}">
                <a16:creationId xmlns:a16="http://schemas.microsoft.com/office/drawing/2014/main" id="{73679B95-4A9C-43AE-8DA7-B081B5818358}"/>
              </a:ext>
            </a:extLst>
          </p:cNvPr>
          <p:cNvSpPr/>
          <p:nvPr/>
        </p:nvSpPr>
        <p:spPr>
          <a:xfrm>
            <a:off x="9996715" y="2891631"/>
            <a:ext cx="271522" cy="2618817"/>
          </a:xfrm>
          <a:prstGeom prst="flowChartProcess">
            <a:avLst/>
          </a:prstGeom>
          <a:solidFill>
            <a:srgbClr val="1601B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9" name="순서도: 처리 38">
            <a:extLst>
              <a:ext uri="{FF2B5EF4-FFF2-40B4-BE49-F238E27FC236}">
                <a16:creationId xmlns:a16="http://schemas.microsoft.com/office/drawing/2014/main" id="{3F173549-0792-49C9-BA2E-FF7282486E35}"/>
              </a:ext>
            </a:extLst>
          </p:cNvPr>
          <p:cNvSpPr/>
          <p:nvPr/>
        </p:nvSpPr>
        <p:spPr>
          <a:xfrm>
            <a:off x="7530709" y="3639344"/>
            <a:ext cx="271522" cy="1871105"/>
          </a:xfrm>
          <a:prstGeom prst="flowChartProcess">
            <a:avLst/>
          </a:pr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0" name="순서도: 처리 39">
            <a:extLst>
              <a:ext uri="{FF2B5EF4-FFF2-40B4-BE49-F238E27FC236}">
                <a16:creationId xmlns:a16="http://schemas.microsoft.com/office/drawing/2014/main" id="{46348605-8CA0-4057-B591-1973127804F7}"/>
              </a:ext>
            </a:extLst>
          </p:cNvPr>
          <p:cNvSpPr/>
          <p:nvPr/>
        </p:nvSpPr>
        <p:spPr>
          <a:xfrm>
            <a:off x="6987665" y="3267869"/>
            <a:ext cx="271522" cy="2242580"/>
          </a:xfrm>
          <a:prstGeom prst="flowChartProcess">
            <a:avLst/>
          </a:prstGeom>
          <a:solidFill>
            <a:srgbClr val="FE4E4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1" name="순서도: 처리 40">
            <a:extLst>
              <a:ext uri="{FF2B5EF4-FFF2-40B4-BE49-F238E27FC236}">
                <a16:creationId xmlns:a16="http://schemas.microsoft.com/office/drawing/2014/main" id="{3EF490AF-7BB2-4FE4-8765-D8D75ADE933D}"/>
              </a:ext>
            </a:extLst>
          </p:cNvPr>
          <p:cNvSpPr/>
          <p:nvPr/>
        </p:nvSpPr>
        <p:spPr>
          <a:xfrm>
            <a:off x="8902041" y="4015581"/>
            <a:ext cx="271522" cy="1494867"/>
          </a:xfrm>
          <a:prstGeom prst="flowChartProcess">
            <a:avLst/>
          </a:pr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2" name="순서도: 처리 41">
            <a:extLst>
              <a:ext uri="{FF2B5EF4-FFF2-40B4-BE49-F238E27FC236}">
                <a16:creationId xmlns:a16="http://schemas.microsoft.com/office/drawing/2014/main" id="{1124625A-5A0F-4117-BD5F-447CA2E904FB}"/>
              </a:ext>
            </a:extLst>
          </p:cNvPr>
          <p:cNvSpPr/>
          <p:nvPr/>
        </p:nvSpPr>
        <p:spPr>
          <a:xfrm>
            <a:off x="8358997" y="4387055"/>
            <a:ext cx="271522" cy="1123393"/>
          </a:xfrm>
          <a:prstGeom prst="flowChartProcess">
            <a:avLst/>
          </a:prstGeom>
          <a:solidFill>
            <a:srgbClr val="FE4E4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3" name="순서도: 처리 42">
            <a:extLst>
              <a:ext uri="{FF2B5EF4-FFF2-40B4-BE49-F238E27FC236}">
                <a16:creationId xmlns:a16="http://schemas.microsoft.com/office/drawing/2014/main" id="{8AA3F772-6F88-469B-ADC7-6599E47A8FF7}"/>
              </a:ext>
            </a:extLst>
          </p:cNvPr>
          <p:cNvSpPr/>
          <p:nvPr/>
        </p:nvSpPr>
        <p:spPr>
          <a:xfrm>
            <a:off x="10268237" y="2151062"/>
            <a:ext cx="271522" cy="3359387"/>
          </a:xfrm>
          <a:prstGeom prst="flowChartProcess">
            <a:avLst/>
          </a:pr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4" name="순서도: 처리 43">
            <a:extLst>
              <a:ext uri="{FF2B5EF4-FFF2-40B4-BE49-F238E27FC236}">
                <a16:creationId xmlns:a16="http://schemas.microsoft.com/office/drawing/2014/main" id="{79A58BDA-82FD-47FA-B3A5-D7BAE17CD1C9}"/>
              </a:ext>
            </a:extLst>
          </p:cNvPr>
          <p:cNvSpPr/>
          <p:nvPr/>
        </p:nvSpPr>
        <p:spPr>
          <a:xfrm>
            <a:off x="9725193" y="2524919"/>
            <a:ext cx="271522" cy="2985530"/>
          </a:xfrm>
          <a:prstGeom prst="flowChartProcess">
            <a:avLst/>
          </a:prstGeom>
          <a:solidFill>
            <a:srgbClr val="FE4E4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6F07BFDC-EFD0-4E89-9743-548AA856E588}"/>
              </a:ext>
            </a:extLst>
          </p:cNvPr>
          <p:cNvGrpSpPr/>
          <p:nvPr/>
        </p:nvGrpSpPr>
        <p:grpSpPr>
          <a:xfrm>
            <a:off x="6617975" y="1722387"/>
            <a:ext cx="4231188" cy="3839542"/>
            <a:chOff x="6617975" y="1671587"/>
            <a:chExt cx="4231188" cy="3839542"/>
          </a:xfrm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4B5AF3BD-FE09-4871-921D-9796087BF62F}"/>
                </a:ext>
              </a:extLst>
            </p:cNvPr>
            <p:cNvSpPr/>
            <p:nvPr/>
          </p:nvSpPr>
          <p:spPr>
            <a:xfrm>
              <a:off x="6617975" y="2789262"/>
              <a:ext cx="4231188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0" cap="flat">
              <a:solidFill>
                <a:schemeClr val="bg2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855C969-BDE1-40C5-8F68-D89A57333DD6}"/>
                </a:ext>
              </a:extLst>
            </p:cNvPr>
            <p:cNvSpPr/>
            <p:nvPr/>
          </p:nvSpPr>
          <p:spPr>
            <a:xfrm>
              <a:off x="6617975" y="2415827"/>
              <a:ext cx="4231188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0" cap="flat">
              <a:solidFill>
                <a:schemeClr val="bg2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4927510D-65B8-48CE-858D-DF230E45E458}"/>
                </a:ext>
              </a:extLst>
            </p:cNvPr>
            <p:cNvSpPr/>
            <p:nvPr/>
          </p:nvSpPr>
          <p:spPr>
            <a:xfrm>
              <a:off x="6617975" y="2045022"/>
              <a:ext cx="4231188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0" cap="flat">
              <a:solidFill>
                <a:schemeClr val="bg2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D715F038-A2D0-4616-865E-ED42410D0F33}"/>
                </a:ext>
              </a:extLst>
            </p:cNvPr>
            <p:cNvSpPr/>
            <p:nvPr/>
          </p:nvSpPr>
          <p:spPr>
            <a:xfrm>
              <a:off x="6617975" y="1671587"/>
              <a:ext cx="4231188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0" cap="flat">
              <a:solidFill>
                <a:schemeClr val="bg2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4EC6BD93-F6AA-49D4-9E00-3E9E58D6A87E}"/>
                </a:ext>
              </a:extLst>
            </p:cNvPr>
            <p:cNvSpPr/>
            <p:nvPr/>
          </p:nvSpPr>
          <p:spPr>
            <a:xfrm>
              <a:off x="6617975" y="3162697"/>
              <a:ext cx="4231188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0" cap="flat">
              <a:solidFill>
                <a:schemeClr val="bg2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0641F5B6-5501-4085-859B-898D892217B2}"/>
                </a:ext>
              </a:extLst>
            </p:cNvPr>
            <p:cNvSpPr/>
            <p:nvPr/>
          </p:nvSpPr>
          <p:spPr>
            <a:xfrm>
              <a:off x="6617975" y="3536132"/>
              <a:ext cx="4231188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0" cap="flat">
              <a:solidFill>
                <a:schemeClr val="bg2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36717F4A-493D-40FB-B9A0-6190A48B56B2}"/>
                </a:ext>
              </a:extLst>
            </p:cNvPr>
            <p:cNvSpPr/>
            <p:nvPr/>
          </p:nvSpPr>
          <p:spPr>
            <a:xfrm>
              <a:off x="6617975" y="3906937"/>
              <a:ext cx="4231188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0" cap="flat">
              <a:solidFill>
                <a:schemeClr val="bg2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38225147-2412-456E-99F8-CBFA840284C6}"/>
                </a:ext>
              </a:extLst>
            </p:cNvPr>
            <p:cNvSpPr/>
            <p:nvPr/>
          </p:nvSpPr>
          <p:spPr>
            <a:xfrm>
              <a:off x="6617975" y="4280371"/>
              <a:ext cx="4231188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0" cap="flat">
              <a:solidFill>
                <a:schemeClr val="bg2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EBCE93E-2152-4DC2-ABCF-E83A8EA89EF4}"/>
                </a:ext>
              </a:extLst>
            </p:cNvPr>
            <p:cNvSpPr/>
            <p:nvPr/>
          </p:nvSpPr>
          <p:spPr>
            <a:xfrm>
              <a:off x="6617975" y="4653806"/>
              <a:ext cx="4231188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0" cap="flat">
              <a:solidFill>
                <a:schemeClr val="bg2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83DF35E6-5AC7-43F3-82E1-EFC57232F333}"/>
                </a:ext>
              </a:extLst>
            </p:cNvPr>
            <p:cNvSpPr/>
            <p:nvPr/>
          </p:nvSpPr>
          <p:spPr>
            <a:xfrm>
              <a:off x="6617975" y="5027241"/>
              <a:ext cx="4231188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0" cap="flat">
              <a:solidFill>
                <a:schemeClr val="bg2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0EFC1885-4003-4754-A56D-ED15D59D65A5}"/>
                </a:ext>
              </a:extLst>
            </p:cNvPr>
            <p:cNvSpPr/>
            <p:nvPr/>
          </p:nvSpPr>
          <p:spPr>
            <a:xfrm>
              <a:off x="6617975" y="1671587"/>
              <a:ext cx="4231188" cy="3839542"/>
            </a:xfrm>
            <a:custGeom>
              <a:avLst/>
              <a:gdLst>
                <a:gd name="connsiteX0" fmla="*/ 54382 w 6469363"/>
                <a:gd name="connsiteY0" fmla="*/ 54382 h 3839541"/>
                <a:gd name="connsiteX1" fmla="*/ 54382 w 6469363"/>
                <a:gd name="connsiteY1" fmla="*/ 3793991 h 3839541"/>
                <a:gd name="connsiteX2" fmla="*/ 6431702 w 6469363"/>
                <a:gd name="connsiteY2" fmla="*/ 3793991 h 38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69363" h="3839541">
                  <a:moveTo>
                    <a:pt x="54382" y="54382"/>
                  </a:moveTo>
                  <a:lnTo>
                    <a:pt x="54382" y="3793991"/>
                  </a:lnTo>
                  <a:lnTo>
                    <a:pt x="6431702" y="3793991"/>
                  </a:lnTo>
                </a:path>
              </a:pathLst>
            </a:custGeom>
            <a:noFill/>
            <a:ln w="15875" cap="flat">
              <a:solidFill>
                <a:schemeClr val="bg2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739845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C80F1DA6-AE56-46E8-96D3-FE269E87A05D}"/>
              </a:ext>
            </a:extLst>
          </p:cNvPr>
          <p:cNvSpPr/>
          <p:nvPr/>
        </p:nvSpPr>
        <p:spPr>
          <a:xfrm>
            <a:off x="1651000" y="2044700"/>
            <a:ext cx="2057400" cy="2057400"/>
          </a:xfrm>
          <a:prstGeom prst="ellipse">
            <a:avLst/>
          </a:prstGeom>
          <a:solidFill>
            <a:srgbClr val="FE4E4C"/>
          </a:solidFill>
          <a:ln w="57150" cap="flat">
            <a:noFill/>
            <a:prstDash val="solid"/>
            <a:miter/>
          </a:ln>
          <a:effectLst/>
        </p:spPr>
        <p:txBody>
          <a:bodyPr lIns="0" tIns="0" rIns="0" bIns="0"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40K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8DCD4030-5F3C-4E1A-8095-3A87EFAF2F6A}"/>
              </a:ext>
            </a:extLst>
          </p:cNvPr>
          <p:cNvSpPr/>
          <p:nvPr/>
        </p:nvSpPr>
        <p:spPr>
          <a:xfrm>
            <a:off x="4902200" y="1879600"/>
            <a:ext cx="2387600" cy="2387600"/>
          </a:xfrm>
          <a:prstGeom prst="ellipse">
            <a:avLst/>
          </a:prstGeom>
          <a:solidFill>
            <a:srgbClr val="FE4E4C"/>
          </a:solidFill>
          <a:ln w="57150" cap="flat">
            <a:noFill/>
            <a:prstDash val="solid"/>
            <a:miter/>
          </a:ln>
          <a:effectLst/>
        </p:spPr>
        <p:txBody>
          <a:bodyPr lIns="0" tIns="0" rIns="0" bIns="0" rtlCol="0" anchor="ctr"/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50M</a:t>
            </a:r>
            <a:endParaRPr lang="ko-KR" alt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88F24344-85AA-4ACB-A06D-AFBBBA06D175}"/>
              </a:ext>
            </a:extLst>
          </p:cNvPr>
          <p:cNvSpPr/>
          <p:nvPr/>
        </p:nvSpPr>
        <p:spPr>
          <a:xfrm>
            <a:off x="8483600" y="2044700"/>
            <a:ext cx="2057400" cy="2057400"/>
          </a:xfrm>
          <a:prstGeom prst="ellipse">
            <a:avLst/>
          </a:prstGeom>
          <a:solidFill>
            <a:srgbClr val="FE4E4C"/>
          </a:solidFill>
          <a:ln w="57150" cap="flat">
            <a:noFill/>
            <a:prstDash val="solid"/>
            <a:miter/>
          </a:ln>
          <a:effectLst/>
        </p:spPr>
        <p:txBody>
          <a:bodyPr lIns="0" tIns="0" rIns="0" bIns="0"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36K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1000DC-B6CC-42D7-8724-A4E20E81F7D1}"/>
              </a:ext>
            </a:extLst>
          </p:cNvPr>
          <p:cNvSpPr txBox="1"/>
          <p:nvPr/>
        </p:nvSpPr>
        <p:spPr>
          <a:xfrm>
            <a:off x="1651000" y="4956799"/>
            <a:ext cx="205740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E4E4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E4E4C"/>
                </a:solidFill>
              </a:rPr>
              <a:t>amet</a:t>
            </a:r>
            <a:r>
              <a:rPr lang="en-US" altLang="ko-KR" sz="1400" dirty="0">
                <a:solidFill>
                  <a:srgbClr val="FE4E4C"/>
                </a:solidFill>
              </a:rPr>
              <a:t>, </a:t>
            </a:r>
            <a:r>
              <a:rPr lang="en-US" altLang="ko-KR" sz="1400" dirty="0" err="1">
                <a:solidFill>
                  <a:srgbClr val="FE4E4C"/>
                </a:solidFill>
              </a:rPr>
              <a:t>consectetur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adipisicing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elit</a:t>
            </a:r>
            <a:endParaRPr lang="ko-KR" altLang="en-US" sz="1400" dirty="0">
              <a:solidFill>
                <a:srgbClr val="FE4E4C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5A841FD-EC07-4AC0-B314-C80C93842CD8}"/>
              </a:ext>
            </a:extLst>
          </p:cNvPr>
          <p:cNvSpPr/>
          <p:nvPr/>
        </p:nvSpPr>
        <p:spPr>
          <a:xfrm>
            <a:off x="1651000" y="4491224"/>
            <a:ext cx="205740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E4E4C"/>
                </a:solidFill>
                <a:latin typeface="+mj-lt"/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B9DF70-29FA-4BDB-8EC6-EABEECF218C7}"/>
              </a:ext>
            </a:extLst>
          </p:cNvPr>
          <p:cNvSpPr txBox="1"/>
          <p:nvPr/>
        </p:nvSpPr>
        <p:spPr>
          <a:xfrm>
            <a:off x="4902200" y="4956799"/>
            <a:ext cx="238760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E4E4C"/>
                </a:solidFill>
              </a:rPr>
              <a:t>Sed do </a:t>
            </a:r>
            <a:r>
              <a:rPr lang="en-US" altLang="ko-KR" sz="1400" dirty="0" err="1">
                <a:solidFill>
                  <a:srgbClr val="FE4E4C"/>
                </a:solidFill>
              </a:rPr>
              <a:t>eiusmod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tempor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incididunt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ut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labore</a:t>
            </a:r>
            <a:r>
              <a:rPr lang="en-US" altLang="ko-KR" sz="1400" dirty="0">
                <a:solidFill>
                  <a:srgbClr val="FE4E4C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E4E4C"/>
                </a:solidFill>
              </a:rPr>
              <a:t>aliqua</a:t>
            </a:r>
            <a:r>
              <a:rPr lang="en-US" altLang="ko-KR" sz="1400" dirty="0">
                <a:solidFill>
                  <a:srgbClr val="FE4E4C"/>
                </a:solidFill>
              </a:rPr>
              <a:t>.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778D4EC-2272-4834-94CA-6158EE5E8E96}"/>
              </a:ext>
            </a:extLst>
          </p:cNvPr>
          <p:cNvSpPr/>
          <p:nvPr/>
        </p:nvSpPr>
        <p:spPr>
          <a:xfrm>
            <a:off x="4902200" y="4491224"/>
            <a:ext cx="238760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E4E4C"/>
                </a:solidFill>
                <a:latin typeface="+mj-lt"/>
              </a:rPr>
              <a:t>Dolor sit </a:t>
            </a:r>
            <a:r>
              <a:rPr lang="en-US" altLang="ko-KR" sz="2000" dirty="0" err="1">
                <a:solidFill>
                  <a:srgbClr val="FE4E4C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FE4E4C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158A88-3F25-45F8-B58A-0C479AA95AE7}"/>
              </a:ext>
            </a:extLst>
          </p:cNvPr>
          <p:cNvSpPr txBox="1"/>
          <p:nvPr/>
        </p:nvSpPr>
        <p:spPr>
          <a:xfrm>
            <a:off x="8483600" y="4956799"/>
            <a:ext cx="2057400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E4E4C"/>
                </a:solidFill>
              </a:rPr>
              <a:t>Ut </a:t>
            </a:r>
            <a:r>
              <a:rPr lang="en-US" altLang="ko-KR" sz="1400" dirty="0" err="1">
                <a:solidFill>
                  <a:srgbClr val="FE4E4C"/>
                </a:solidFill>
              </a:rPr>
              <a:t>enim</a:t>
            </a:r>
            <a:r>
              <a:rPr lang="en-US" altLang="ko-KR" sz="1400" dirty="0">
                <a:solidFill>
                  <a:srgbClr val="FE4E4C"/>
                </a:solidFill>
              </a:rPr>
              <a:t> ad minim </a:t>
            </a:r>
            <a:r>
              <a:rPr lang="en-US" altLang="ko-KR" sz="1400" dirty="0" err="1">
                <a:solidFill>
                  <a:srgbClr val="FE4E4C"/>
                </a:solidFill>
              </a:rPr>
              <a:t>veniam</a:t>
            </a:r>
            <a:r>
              <a:rPr lang="en-US" altLang="ko-KR" sz="1400" dirty="0">
                <a:solidFill>
                  <a:srgbClr val="FE4E4C"/>
                </a:solidFill>
              </a:rPr>
              <a:t>, </a:t>
            </a:r>
            <a:r>
              <a:rPr lang="en-US" altLang="ko-KR" sz="1400" dirty="0" err="1">
                <a:solidFill>
                  <a:srgbClr val="FE4E4C"/>
                </a:solidFill>
              </a:rPr>
              <a:t>quis</a:t>
            </a:r>
            <a:r>
              <a:rPr lang="en-US" altLang="ko-KR" sz="1400" dirty="0">
                <a:solidFill>
                  <a:srgbClr val="FE4E4C"/>
                </a:solidFill>
              </a:rPr>
              <a:t> </a:t>
            </a:r>
            <a:r>
              <a:rPr lang="en-US" altLang="ko-KR" sz="1400" dirty="0" err="1">
                <a:solidFill>
                  <a:srgbClr val="FE4E4C"/>
                </a:solidFill>
              </a:rPr>
              <a:t>nostrud</a:t>
            </a:r>
            <a:r>
              <a:rPr lang="en-US" altLang="ko-KR" sz="1400" dirty="0">
                <a:solidFill>
                  <a:srgbClr val="FE4E4C"/>
                </a:solidFill>
              </a:rPr>
              <a:t> exercitation</a:t>
            </a:r>
            <a:endParaRPr lang="ko-KR" altLang="en-US" sz="1400" dirty="0">
              <a:solidFill>
                <a:srgbClr val="FE4E4C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4D59F69-90FC-4917-91C2-3E72BB4FB2E5}"/>
              </a:ext>
            </a:extLst>
          </p:cNvPr>
          <p:cNvSpPr/>
          <p:nvPr/>
        </p:nvSpPr>
        <p:spPr>
          <a:xfrm>
            <a:off x="8483600" y="4491224"/>
            <a:ext cx="205740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 err="1">
                <a:solidFill>
                  <a:srgbClr val="FE4E4C"/>
                </a:solidFill>
                <a:latin typeface="+mj-lt"/>
              </a:rPr>
              <a:t>consectetur</a:t>
            </a:r>
            <a:endParaRPr lang="en-US" altLang="ko-KR" sz="2000" dirty="0">
              <a:solidFill>
                <a:srgbClr val="FE4E4C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06093A-86DE-465E-98CA-E87D2A422B68}"/>
              </a:ext>
            </a:extLst>
          </p:cNvPr>
          <p:cNvSpPr txBox="1"/>
          <p:nvPr/>
        </p:nvSpPr>
        <p:spPr>
          <a:xfrm>
            <a:off x="2998843" y="870149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1601B6"/>
                </a:solidFill>
                <a:cs typeface="Arial" panose="020B0604020202020204" pitchFamily="34" charset="0"/>
              </a:rPr>
              <a:t>Make Your </a:t>
            </a:r>
            <a:r>
              <a:rPr lang="en-US" altLang="ko-KR" sz="3200" dirty="0">
                <a:solidFill>
                  <a:srgbClr val="1601B6"/>
                </a:solidFill>
                <a:latin typeface="+mj-lt"/>
                <a:cs typeface="Arial" panose="020B0604020202020204" pitchFamily="34" charset="0"/>
              </a:rPr>
              <a:t>Title Here</a:t>
            </a:r>
            <a:endParaRPr lang="ko-KR" altLang="en-US" sz="3200" dirty="0">
              <a:solidFill>
                <a:srgbClr val="1601B6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922752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edoka One - Calibri">
      <a:majorFont>
        <a:latin typeface="Fredoka One"/>
        <a:ea typeface="Arial Unicode MS"/>
        <a:cs typeface=""/>
      </a:majorFont>
      <a:minorFont>
        <a:latin typeface="Calibri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E4E4C"/>
        </a:solidFill>
        <a:ln w="9525" cap="flat">
          <a:noFill/>
          <a:prstDash val="solid"/>
          <a:miter/>
        </a:ln>
      </a:spPr>
      <a:bodyPr rtlCol="0" anchor="ctr"/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</a:spDef>
    <a:lnDef>
      <a:spPr>
        <a:ln w="28575" cap="rnd">
          <a:solidFill>
            <a:schemeClr val="bg1">
              <a:lumMod val="75000"/>
            </a:schemeClr>
          </a:solidFill>
          <a:prstDash val="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2504</TotalTime>
  <Words>1244</Words>
  <Application>Microsoft Office PowerPoint</Application>
  <PresentationFormat>와이드스크린</PresentationFormat>
  <Paragraphs>190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Wingdings</vt:lpstr>
      <vt:lpstr>Arial</vt:lpstr>
      <vt:lpstr>Fredoka One</vt:lpstr>
      <vt:lpstr>Arial Unicode MS</vt:lpstr>
      <vt:lpstr>Calibri</vt:lpstr>
      <vt:lpstr>맑은 고딕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247</cp:revision>
  <dcterms:created xsi:type="dcterms:W3CDTF">2019-04-06T05:20:47Z</dcterms:created>
  <dcterms:modified xsi:type="dcterms:W3CDTF">2020-10-14T03:14:26Z</dcterms:modified>
</cp:coreProperties>
</file>