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71" r:id="rId4"/>
    <p:sldId id="472" r:id="rId5"/>
    <p:sldId id="473" r:id="rId6"/>
    <p:sldId id="470" r:id="rId7"/>
    <p:sldId id="476" r:id="rId8"/>
    <p:sldId id="478" r:id="rId9"/>
    <p:sldId id="475" r:id="rId10"/>
    <p:sldId id="477" r:id="rId11"/>
    <p:sldId id="474" r:id="rId12"/>
    <p:sldId id="479" r:id="rId13"/>
    <p:sldId id="482" r:id="rId14"/>
    <p:sldId id="480" r:id="rId15"/>
    <p:sldId id="483" r:id="rId16"/>
    <p:sldId id="484" r:id="rId17"/>
    <p:sldId id="481" r:id="rId18"/>
    <p:sldId id="292" r:id="rId19"/>
    <p:sldId id="287" r:id="rId20"/>
    <p:sldId id="288" r:id="rId21"/>
    <p:sldId id="468" r:id="rId22"/>
    <p:sldId id="46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Lora SemiBold" pitchFamily="2" charset="0"/>
      <p:bold r:id="rId31"/>
      <p:boldItalic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2A3B"/>
    <a:srgbClr val="268294"/>
    <a:srgbClr val="55B8C4"/>
    <a:srgbClr val="FF744D"/>
    <a:srgbClr val="FFBFB3"/>
    <a:srgbClr val="FFE1D5"/>
    <a:srgbClr val="FAF2DD"/>
    <a:srgbClr val="FEB13B"/>
    <a:srgbClr val="FF584B"/>
    <a:srgbClr val="FF91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2021-04-10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2021-04-10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9" Type="http://schemas.openxmlformats.org/officeDocument/2006/relationships/image" Target="../media/image35.sv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34" Type="http://schemas.openxmlformats.org/officeDocument/2006/relationships/image" Target="../media/image30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svg"/><Relationship Id="rId38" Type="http://schemas.openxmlformats.org/officeDocument/2006/relationships/image" Target="../media/image3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31" Type="http://schemas.openxmlformats.org/officeDocument/2006/relationships/image" Target="../media/image27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png"/><Relationship Id="rId27" Type="http://schemas.openxmlformats.org/officeDocument/2006/relationships/image" Target="../media/image23.svg"/><Relationship Id="rId30" Type="http://schemas.openxmlformats.org/officeDocument/2006/relationships/image" Target="../media/image26.png"/><Relationship Id="rId35" Type="http://schemas.openxmlformats.org/officeDocument/2006/relationships/image" Target="../media/image31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70.png"/><Relationship Id="rId18" Type="http://schemas.openxmlformats.org/officeDocument/2006/relationships/image" Target="../media/image43.png"/><Relationship Id="rId3" Type="http://schemas.openxmlformats.org/officeDocument/2006/relationships/image" Target="../media/image1.png"/><Relationship Id="rId21" Type="http://schemas.openxmlformats.org/officeDocument/2006/relationships/image" Target="../media/image46.png"/><Relationship Id="rId7" Type="http://schemas.openxmlformats.org/officeDocument/2006/relationships/image" Target="../media/image3.png"/><Relationship Id="rId12" Type="http://schemas.openxmlformats.org/officeDocument/2006/relationships/image" Target="../media/image69.svg"/><Relationship Id="rId17" Type="http://schemas.openxmlformats.org/officeDocument/2006/relationships/image" Target="../media/image4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9.svg"/><Relationship Id="rId19" Type="http://schemas.openxmlformats.org/officeDocument/2006/relationships/image" Target="../media/image44.png"/><Relationship Id="rId4" Type="http://schemas.openxmlformats.org/officeDocument/2006/relationships/image" Target="../media/image2.svg"/><Relationship Id="rId9" Type="http://schemas.openxmlformats.org/officeDocument/2006/relationships/image" Target="../media/image38.png"/><Relationship Id="rId14" Type="http://schemas.openxmlformats.org/officeDocument/2006/relationships/image" Target="../media/image71.svg"/><Relationship Id="rId22" Type="http://schemas.openxmlformats.org/officeDocument/2006/relationships/image" Target="../media/image47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72.png"/><Relationship Id="rId12" Type="http://schemas.openxmlformats.org/officeDocument/2006/relationships/image" Target="../media/image18.png"/><Relationship Id="rId1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9.png"/><Relationship Id="rId10" Type="http://schemas.openxmlformats.org/officeDocument/2006/relationships/image" Target="../media/image75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74.png"/><Relationship Id="rId14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17.png"/><Relationship Id="rId18" Type="http://schemas.openxmlformats.org/officeDocument/2006/relationships/image" Target="../media/image56.png"/><Relationship Id="rId26" Type="http://schemas.openxmlformats.org/officeDocument/2006/relationships/image" Target="../media/image21.png"/><Relationship Id="rId3" Type="http://schemas.openxmlformats.org/officeDocument/2006/relationships/image" Target="../media/image1.png"/><Relationship Id="rId21" Type="http://schemas.openxmlformats.org/officeDocument/2006/relationships/image" Target="../media/image42.png"/><Relationship Id="rId7" Type="http://schemas.openxmlformats.org/officeDocument/2006/relationships/image" Target="../media/image50.png"/><Relationship Id="rId12" Type="http://schemas.openxmlformats.org/officeDocument/2006/relationships/image" Target="../media/image55.svg"/><Relationship Id="rId17" Type="http://schemas.openxmlformats.org/officeDocument/2006/relationships/image" Target="../media/image13.png"/><Relationship Id="rId25" Type="http://schemas.openxmlformats.org/officeDocument/2006/relationships/image" Target="../media/image16.png"/><Relationship Id="rId3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7.png"/><Relationship Id="rId20" Type="http://schemas.openxmlformats.org/officeDocument/2006/relationships/image" Target="../media/image20.png"/><Relationship Id="rId29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4.png"/><Relationship Id="rId24" Type="http://schemas.openxmlformats.org/officeDocument/2006/relationships/image" Target="../media/image19.png"/><Relationship Id="rId32" Type="http://schemas.openxmlformats.org/officeDocument/2006/relationships/image" Target="../media/image4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23" Type="http://schemas.openxmlformats.org/officeDocument/2006/relationships/image" Target="../media/image12.png"/><Relationship Id="rId28" Type="http://schemas.openxmlformats.org/officeDocument/2006/relationships/image" Target="../media/image40.png"/><Relationship Id="rId10" Type="http://schemas.openxmlformats.org/officeDocument/2006/relationships/image" Target="../media/image53.svg"/><Relationship Id="rId19" Type="http://schemas.openxmlformats.org/officeDocument/2006/relationships/image" Target="../media/image18.png"/><Relationship Id="rId31" Type="http://schemas.openxmlformats.org/officeDocument/2006/relationships/image" Target="../media/image41.png"/><Relationship Id="rId4" Type="http://schemas.openxmlformats.org/officeDocument/2006/relationships/image" Target="../media/image2.svg"/><Relationship Id="rId9" Type="http://schemas.openxmlformats.org/officeDocument/2006/relationships/image" Target="../media/image52.png"/><Relationship Id="rId14" Type="http://schemas.openxmlformats.org/officeDocument/2006/relationships/image" Target="../media/image44.png"/><Relationship Id="rId22" Type="http://schemas.openxmlformats.org/officeDocument/2006/relationships/image" Target="../media/image46.png"/><Relationship Id="rId27" Type="http://schemas.openxmlformats.org/officeDocument/2006/relationships/image" Target="../media/image11.png"/><Relationship Id="rId30" Type="http://schemas.openxmlformats.org/officeDocument/2006/relationships/image" Target="../media/image4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17.png"/><Relationship Id="rId18" Type="http://schemas.openxmlformats.org/officeDocument/2006/relationships/image" Target="../media/image46.png"/><Relationship Id="rId3" Type="http://schemas.openxmlformats.org/officeDocument/2006/relationships/image" Target="../media/image1.png"/><Relationship Id="rId21" Type="http://schemas.openxmlformats.org/officeDocument/2006/relationships/image" Target="../media/image60.svg"/><Relationship Id="rId7" Type="http://schemas.openxmlformats.org/officeDocument/2006/relationships/image" Target="../media/image57.png"/><Relationship Id="rId12" Type="http://schemas.openxmlformats.org/officeDocument/2006/relationships/image" Target="../media/image47.png"/><Relationship Id="rId17" Type="http://schemas.openxmlformats.org/officeDocument/2006/relationships/image" Target="../media/image4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2.png"/><Relationship Id="rId20" Type="http://schemas.openxmlformats.org/officeDocument/2006/relationships/image" Target="../media/image5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10" Type="http://schemas.openxmlformats.org/officeDocument/2006/relationships/image" Target="../media/image21.png"/><Relationship Id="rId19" Type="http://schemas.openxmlformats.org/officeDocument/2006/relationships/image" Target="../media/image48.png"/><Relationship Id="rId4" Type="http://schemas.openxmlformats.org/officeDocument/2006/relationships/image" Target="../media/image2.svg"/><Relationship Id="rId9" Type="http://schemas.openxmlformats.org/officeDocument/2006/relationships/image" Target="../media/image40.png"/><Relationship Id="rId14" Type="http://schemas.openxmlformats.org/officeDocument/2006/relationships/image" Target="../media/image4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12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23.svg"/><Relationship Id="rId4" Type="http://schemas.openxmlformats.org/officeDocument/2006/relationships/image" Target="../media/image2.svg"/><Relationship Id="rId9" Type="http://schemas.openxmlformats.org/officeDocument/2006/relationships/image" Target="../media/image22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13.png"/><Relationship Id="rId18" Type="http://schemas.openxmlformats.org/officeDocument/2006/relationships/image" Target="../media/image46.png"/><Relationship Id="rId26" Type="http://schemas.openxmlformats.org/officeDocument/2006/relationships/image" Target="../media/image48.png"/><Relationship Id="rId3" Type="http://schemas.openxmlformats.org/officeDocument/2006/relationships/image" Target="../media/image1.png"/><Relationship Id="rId21" Type="http://schemas.openxmlformats.org/officeDocument/2006/relationships/image" Target="../media/image16.png"/><Relationship Id="rId7" Type="http://schemas.openxmlformats.org/officeDocument/2006/relationships/image" Target="../media/image9.png"/><Relationship Id="rId12" Type="http://schemas.openxmlformats.org/officeDocument/2006/relationships/image" Target="../media/image47.png"/><Relationship Id="rId17" Type="http://schemas.openxmlformats.org/officeDocument/2006/relationships/image" Target="../media/image42.png"/><Relationship Id="rId25" Type="http://schemas.openxmlformats.org/officeDocument/2006/relationships/image" Target="../media/image14.png"/><Relationship Id="rId33" Type="http://schemas.openxmlformats.org/officeDocument/2006/relationships/image" Target="../media/image33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0.png"/><Relationship Id="rId20" Type="http://schemas.openxmlformats.org/officeDocument/2006/relationships/image" Target="../media/image19.png"/><Relationship Id="rId29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24" Type="http://schemas.openxmlformats.org/officeDocument/2006/relationships/image" Target="../media/image40.png"/><Relationship Id="rId32" Type="http://schemas.openxmlformats.org/officeDocument/2006/relationships/image" Target="../media/image3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8.png"/><Relationship Id="rId23" Type="http://schemas.openxmlformats.org/officeDocument/2006/relationships/image" Target="../media/image11.png"/><Relationship Id="rId28" Type="http://schemas.openxmlformats.org/officeDocument/2006/relationships/image" Target="../media/image45.png"/><Relationship Id="rId10" Type="http://schemas.openxmlformats.org/officeDocument/2006/relationships/image" Target="../media/image44.png"/><Relationship Id="rId19" Type="http://schemas.openxmlformats.org/officeDocument/2006/relationships/image" Target="../media/image12.png"/><Relationship Id="rId31" Type="http://schemas.openxmlformats.org/officeDocument/2006/relationships/image" Target="../media/image35.sv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56.png"/><Relationship Id="rId22" Type="http://schemas.openxmlformats.org/officeDocument/2006/relationships/image" Target="../media/image21.png"/><Relationship Id="rId27" Type="http://schemas.openxmlformats.org/officeDocument/2006/relationships/image" Target="../media/image41.png"/><Relationship Id="rId30" Type="http://schemas.openxmlformats.org/officeDocument/2006/relationships/image" Target="../media/image34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13" Type="http://schemas.openxmlformats.org/officeDocument/2006/relationships/image" Target="../media/image44.png"/><Relationship Id="rId18" Type="http://schemas.openxmlformats.org/officeDocument/2006/relationships/image" Target="../media/image21.png"/><Relationship Id="rId26" Type="http://schemas.openxmlformats.org/officeDocument/2006/relationships/image" Target="../media/image31.svg"/><Relationship Id="rId3" Type="http://schemas.openxmlformats.org/officeDocument/2006/relationships/image" Target="../media/image1.png"/><Relationship Id="rId21" Type="http://schemas.openxmlformats.org/officeDocument/2006/relationships/image" Target="../media/image64.png"/><Relationship Id="rId7" Type="http://schemas.openxmlformats.org/officeDocument/2006/relationships/image" Target="../media/image62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3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7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2.png"/><Relationship Id="rId24" Type="http://schemas.openxmlformats.org/officeDocument/2006/relationships/image" Target="../media/image29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6.png"/><Relationship Id="rId23" Type="http://schemas.openxmlformats.org/officeDocument/2006/relationships/image" Target="../media/image28.png"/><Relationship Id="rId10" Type="http://schemas.openxmlformats.org/officeDocument/2006/relationships/image" Target="../media/image41.png"/><Relationship Id="rId19" Type="http://schemas.openxmlformats.org/officeDocument/2006/relationships/image" Target="../media/image56.png"/><Relationship Id="rId4" Type="http://schemas.openxmlformats.org/officeDocument/2006/relationships/image" Target="../media/image2.sv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65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67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1.png"/><Relationship Id="rId17" Type="http://schemas.openxmlformats.org/officeDocument/2006/relationships/image" Target="../media/image20.png"/><Relationship Id="rId2" Type="http://schemas.openxmlformats.org/officeDocument/2006/relationships/image" Target="../media/image66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9.png"/><Relationship Id="rId5" Type="http://schemas.openxmlformats.org/officeDocument/2006/relationships/image" Target="../media/image1.png"/><Relationship Id="rId15" Type="http://schemas.openxmlformats.org/officeDocument/2006/relationships/image" Target="../media/image15.png"/><Relationship Id="rId10" Type="http://schemas.openxmlformats.org/officeDocument/2006/relationships/image" Target="../media/image18.png"/><Relationship Id="rId19" Type="http://schemas.openxmlformats.org/officeDocument/2006/relationships/image" Target="../media/image21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3.png"/><Relationship Id="rId14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30.png"/><Relationship Id="rId18" Type="http://schemas.openxmlformats.org/officeDocument/2006/relationships/image" Target="../media/image43.png"/><Relationship Id="rId3" Type="http://schemas.openxmlformats.org/officeDocument/2006/relationships/image" Target="../media/image37.svg"/><Relationship Id="rId21" Type="http://schemas.openxmlformats.org/officeDocument/2006/relationships/image" Target="../media/image46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29.svg"/><Relationship Id="rId17" Type="http://schemas.openxmlformats.org/officeDocument/2006/relationships/image" Target="../media/image42.png"/><Relationship Id="rId2" Type="http://schemas.openxmlformats.org/officeDocument/2006/relationships/image" Target="../media/image36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28.png"/><Relationship Id="rId5" Type="http://schemas.openxmlformats.org/officeDocument/2006/relationships/image" Target="../media/image1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10" Type="http://schemas.openxmlformats.org/officeDocument/2006/relationships/image" Target="../media/image39.svg"/><Relationship Id="rId19" Type="http://schemas.openxmlformats.org/officeDocument/2006/relationships/image" Target="../media/image44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8.png"/><Relationship Id="rId14" Type="http://schemas.openxmlformats.org/officeDocument/2006/relationships/image" Target="../media/image31.svg"/><Relationship Id="rId22" Type="http://schemas.openxmlformats.org/officeDocument/2006/relationships/image" Target="../media/image4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49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8.png"/><Relationship Id="rId17" Type="http://schemas.openxmlformats.org/officeDocument/2006/relationships/image" Target="../media/image21.png"/><Relationship Id="rId2" Type="http://schemas.openxmlformats.org/officeDocument/2006/relationships/image" Target="../media/image9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5" Type="http://schemas.openxmlformats.org/officeDocument/2006/relationships/image" Target="../media/image19.png"/><Relationship Id="rId10" Type="http://schemas.openxmlformats.org/officeDocument/2006/relationships/image" Target="../media/image35.svg"/><Relationship Id="rId19" Type="http://schemas.openxmlformats.org/officeDocument/2006/relationships/image" Target="../media/image15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4.png"/><Relationship Id="rId1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17.png"/><Relationship Id="rId18" Type="http://schemas.openxmlformats.org/officeDocument/2006/relationships/image" Target="../media/image56.png"/><Relationship Id="rId26" Type="http://schemas.openxmlformats.org/officeDocument/2006/relationships/image" Target="../media/image21.png"/><Relationship Id="rId3" Type="http://schemas.openxmlformats.org/officeDocument/2006/relationships/image" Target="../media/image1.png"/><Relationship Id="rId21" Type="http://schemas.openxmlformats.org/officeDocument/2006/relationships/image" Target="../media/image42.png"/><Relationship Id="rId7" Type="http://schemas.openxmlformats.org/officeDocument/2006/relationships/image" Target="../media/image50.png"/><Relationship Id="rId12" Type="http://schemas.openxmlformats.org/officeDocument/2006/relationships/image" Target="../media/image55.svg"/><Relationship Id="rId17" Type="http://schemas.openxmlformats.org/officeDocument/2006/relationships/image" Target="../media/image13.png"/><Relationship Id="rId25" Type="http://schemas.openxmlformats.org/officeDocument/2006/relationships/image" Target="../media/image16.png"/><Relationship Id="rId33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7.png"/><Relationship Id="rId20" Type="http://schemas.openxmlformats.org/officeDocument/2006/relationships/image" Target="../media/image20.png"/><Relationship Id="rId29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4.png"/><Relationship Id="rId24" Type="http://schemas.openxmlformats.org/officeDocument/2006/relationships/image" Target="../media/image19.png"/><Relationship Id="rId32" Type="http://schemas.openxmlformats.org/officeDocument/2006/relationships/image" Target="../media/image4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23" Type="http://schemas.openxmlformats.org/officeDocument/2006/relationships/image" Target="../media/image12.png"/><Relationship Id="rId28" Type="http://schemas.openxmlformats.org/officeDocument/2006/relationships/image" Target="../media/image40.png"/><Relationship Id="rId10" Type="http://schemas.openxmlformats.org/officeDocument/2006/relationships/image" Target="../media/image53.svg"/><Relationship Id="rId19" Type="http://schemas.openxmlformats.org/officeDocument/2006/relationships/image" Target="../media/image18.png"/><Relationship Id="rId31" Type="http://schemas.openxmlformats.org/officeDocument/2006/relationships/image" Target="../media/image41.png"/><Relationship Id="rId4" Type="http://schemas.openxmlformats.org/officeDocument/2006/relationships/image" Target="../media/image2.svg"/><Relationship Id="rId9" Type="http://schemas.openxmlformats.org/officeDocument/2006/relationships/image" Target="../media/image52.png"/><Relationship Id="rId14" Type="http://schemas.openxmlformats.org/officeDocument/2006/relationships/image" Target="../media/image44.png"/><Relationship Id="rId22" Type="http://schemas.openxmlformats.org/officeDocument/2006/relationships/image" Target="../media/image46.png"/><Relationship Id="rId27" Type="http://schemas.openxmlformats.org/officeDocument/2006/relationships/image" Target="../media/image11.png"/><Relationship Id="rId30" Type="http://schemas.openxmlformats.org/officeDocument/2006/relationships/image" Target="../media/image48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17.png"/><Relationship Id="rId18" Type="http://schemas.openxmlformats.org/officeDocument/2006/relationships/image" Target="../media/image46.png"/><Relationship Id="rId3" Type="http://schemas.openxmlformats.org/officeDocument/2006/relationships/image" Target="../media/image1.png"/><Relationship Id="rId21" Type="http://schemas.openxmlformats.org/officeDocument/2006/relationships/image" Target="../media/image60.svg"/><Relationship Id="rId7" Type="http://schemas.openxmlformats.org/officeDocument/2006/relationships/image" Target="../media/image57.png"/><Relationship Id="rId12" Type="http://schemas.openxmlformats.org/officeDocument/2006/relationships/image" Target="../media/image47.png"/><Relationship Id="rId17" Type="http://schemas.openxmlformats.org/officeDocument/2006/relationships/image" Target="../media/image4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2.png"/><Relationship Id="rId20" Type="http://schemas.openxmlformats.org/officeDocument/2006/relationships/image" Target="../media/image5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10" Type="http://schemas.openxmlformats.org/officeDocument/2006/relationships/image" Target="../media/image21.png"/><Relationship Id="rId19" Type="http://schemas.openxmlformats.org/officeDocument/2006/relationships/image" Target="../media/image48.png"/><Relationship Id="rId4" Type="http://schemas.openxmlformats.org/officeDocument/2006/relationships/image" Target="../media/image2.svg"/><Relationship Id="rId9" Type="http://schemas.openxmlformats.org/officeDocument/2006/relationships/image" Target="../media/image40.png"/><Relationship Id="rId14" Type="http://schemas.openxmlformats.org/officeDocument/2006/relationships/image" Target="../media/image4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13" Type="http://schemas.openxmlformats.org/officeDocument/2006/relationships/image" Target="../media/image12.png"/><Relationship Id="rId1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4.png"/><Relationship Id="rId10" Type="http://schemas.openxmlformats.org/officeDocument/2006/relationships/image" Target="../media/image23.svg"/><Relationship Id="rId19" Type="http://schemas.openxmlformats.org/officeDocument/2006/relationships/image" Target="../media/image43.png"/><Relationship Id="rId4" Type="http://schemas.openxmlformats.org/officeDocument/2006/relationships/image" Target="../media/image2.svg"/><Relationship Id="rId9" Type="http://schemas.openxmlformats.org/officeDocument/2006/relationships/image" Target="../media/image22.png"/><Relationship Id="rId1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13.png"/><Relationship Id="rId18" Type="http://schemas.openxmlformats.org/officeDocument/2006/relationships/image" Target="../media/image46.png"/><Relationship Id="rId26" Type="http://schemas.openxmlformats.org/officeDocument/2006/relationships/image" Target="../media/image48.png"/><Relationship Id="rId3" Type="http://schemas.openxmlformats.org/officeDocument/2006/relationships/image" Target="../media/image1.png"/><Relationship Id="rId21" Type="http://schemas.openxmlformats.org/officeDocument/2006/relationships/image" Target="../media/image16.png"/><Relationship Id="rId7" Type="http://schemas.openxmlformats.org/officeDocument/2006/relationships/image" Target="../media/image9.png"/><Relationship Id="rId12" Type="http://schemas.openxmlformats.org/officeDocument/2006/relationships/image" Target="../media/image47.png"/><Relationship Id="rId17" Type="http://schemas.openxmlformats.org/officeDocument/2006/relationships/image" Target="../media/image42.png"/><Relationship Id="rId25" Type="http://schemas.openxmlformats.org/officeDocument/2006/relationships/image" Target="../media/image14.png"/><Relationship Id="rId33" Type="http://schemas.openxmlformats.org/officeDocument/2006/relationships/image" Target="../media/image33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0.png"/><Relationship Id="rId20" Type="http://schemas.openxmlformats.org/officeDocument/2006/relationships/image" Target="../media/image19.png"/><Relationship Id="rId29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24" Type="http://schemas.openxmlformats.org/officeDocument/2006/relationships/image" Target="../media/image40.png"/><Relationship Id="rId32" Type="http://schemas.openxmlformats.org/officeDocument/2006/relationships/image" Target="../media/image3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8.png"/><Relationship Id="rId23" Type="http://schemas.openxmlformats.org/officeDocument/2006/relationships/image" Target="../media/image11.png"/><Relationship Id="rId28" Type="http://schemas.openxmlformats.org/officeDocument/2006/relationships/image" Target="../media/image45.png"/><Relationship Id="rId10" Type="http://schemas.openxmlformats.org/officeDocument/2006/relationships/image" Target="../media/image44.png"/><Relationship Id="rId19" Type="http://schemas.openxmlformats.org/officeDocument/2006/relationships/image" Target="../media/image12.png"/><Relationship Id="rId31" Type="http://schemas.openxmlformats.org/officeDocument/2006/relationships/image" Target="../media/image35.svg"/><Relationship Id="rId4" Type="http://schemas.openxmlformats.org/officeDocument/2006/relationships/image" Target="../media/image2.svg"/><Relationship Id="rId9" Type="http://schemas.openxmlformats.org/officeDocument/2006/relationships/image" Target="../media/image17.png"/><Relationship Id="rId14" Type="http://schemas.openxmlformats.org/officeDocument/2006/relationships/image" Target="../media/image56.png"/><Relationship Id="rId22" Type="http://schemas.openxmlformats.org/officeDocument/2006/relationships/image" Target="../media/image21.png"/><Relationship Id="rId27" Type="http://schemas.openxmlformats.org/officeDocument/2006/relationships/image" Target="../media/image41.png"/><Relationship Id="rId30" Type="http://schemas.openxmlformats.org/officeDocument/2006/relationships/image" Target="../media/image3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13" Type="http://schemas.openxmlformats.org/officeDocument/2006/relationships/image" Target="../media/image44.png"/><Relationship Id="rId18" Type="http://schemas.openxmlformats.org/officeDocument/2006/relationships/image" Target="../media/image21.png"/><Relationship Id="rId26" Type="http://schemas.openxmlformats.org/officeDocument/2006/relationships/image" Target="../media/image31.svg"/><Relationship Id="rId3" Type="http://schemas.openxmlformats.org/officeDocument/2006/relationships/image" Target="../media/image1.png"/><Relationship Id="rId21" Type="http://schemas.openxmlformats.org/officeDocument/2006/relationships/image" Target="../media/image64.png"/><Relationship Id="rId7" Type="http://schemas.openxmlformats.org/officeDocument/2006/relationships/image" Target="../media/image62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3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7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2.png"/><Relationship Id="rId24" Type="http://schemas.openxmlformats.org/officeDocument/2006/relationships/image" Target="../media/image29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6.png"/><Relationship Id="rId23" Type="http://schemas.openxmlformats.org/officeDocument/2006/relationships/image" Target="../media/image28.png"/><Relationship Id="rId10" Type="http://schemas.openxmlformats.org/officeDocument/2006/relationships/image" Target="../media/image41.png"/><Relationship Id="rId19" Type="http://schemas.openxmlformats.org/officeDocument/2006/relationships/image" Target="../media/image56.png"/><Relationship Id="rId4" Type="http://schemas.openxmlformats.org/officeDocument/2006/relationships/image" Target="../media/image2.sv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65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67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1.png"/><Relationship Id="rId17" Type="http://schemas.openxmlformats.org/officeDocument/2006/relationships/image" Target="../media/image20.png"/><Relationship Id="rId2" Type="http://schemas.openxmlformats.org/officeDocument/2006/relationships/image" Target="../media/image66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9.png"/><Relationship Id="rId5" Type="http://schemas.openxmlformats.org/officeDocument/2006/relationships/image" Target="../media/image1.png"/><Relationship Id="rId15" Type="http://schemas.openxmlformats.org/officeDocument/2006/relationships/image" Target="../media/image15.png"/><Relationship Id="rId10" Type="http://schemas.openxmlformats.org/officeDocument/2006/relationships/image" Target="../media/image18.png"/><Relationship Id="rId19" Type="http://schemas.openxmlformats.org/officeDocument/2006/relationships/image" Target="../media/image21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3.png"/><Relationship Id="rId1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9" name="그래픽 118">
            <a:extLst>
              <a:ext uri="{FF2B5EF4-FFF2-40B4-BE49-F238E27FC236}">
                <a16:creationId xmlns:a16="http://schemas.microsoft.com/office/drawing/2014/main" id="{6D79054C-5E49-4BE2-BFAC-1B4A83DA47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4927" r="33946"/>
          <a:stretch/>
        </p:blipFill>
        <p:spPr>
          <a:xfrm>
            <a:off x="9486088" y="0"/>
            <a:ext cx="2705912" cy="1669143"/>
          </a:xfrm>
          <a:prstGeom prst="rect">
            <a:avLst/>
          </a:prstGeom>
        </p:spPr>
      </p:pic>
      <p:pic>
        <p:nvPicPr>
          <p:cNvPr id="120" name="그래픽 119">
            <a:extLst>
              <a:ext uri="{FF2B5EF4-FFF2-40B4-BE49-F238E27FC236}">
                <a16:creationId xmlns:a16="http://schemas.microsoft.com/office/drawing/2014/main" id="{86427956-AB52-4171-8EE8-51D99EA3BC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3391" t="60031"/>
          <a:stretch/>
        </p:blipFill>
        <p:spPr>
          <a:xfrm>
            <a:off x="0" y="0"/>
            <a:ext cx="3498040" cy="2065321"/>
          </a:xfrm>
          <a:prstGeom prst="rect">
            <a:avLst/>
          </a:prstGeom>
        </p:spPr>
      </p:pic>
      <p:pic>
        <p:nvPicPr>
          <p:cNvPr id="121" name="그래픽 120">
            <a:extLst>
              <a:ext uri="{FF2B5EF4-FFF2-40B4-BE49-F238E27FC236}">
                <a16:creationId xmlns:a16="http://schemas.microsoft.com/office/drawing/2014/main" id="{1C5D79DA-D6F5-41F4-A4B0-FBD13796E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4713" b="55000"/>
          <a:stretch/>
        </p:blipFill>
        <p:spPr>
          <a:xfrm>
            <a:off x="8871442" y="5004462"/>
            <a:ext cx="3320558" cy="1853538"/>
          </a:xfrm>
          <a:prstGeom prst="rect">
            <a:avLst/>
          </a:prstGeom>
        </p:spPr>
      </p:pic>
      <p:pic>
        <p:nvPicPr>
          <p:cNvPr id="122" name="그래픽 121">
            <a:extLst>
              <a:ext uri="{FF2B5EF4-FFF2-40B4-BE49-F238E27FC236}">
                <a16:creationId xmlns:a16="http://schemas.microsoft.com/office/drawing/2014/main" id="{0303C1D8-F735-4D95-875C-93A7BFE4F9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7969" b="26531"/>
          <a:stretch/>
        </p:blipFill>
        <p:spPr>
          <a:xfrm>
            <a:off x="1" y="4792677"/>
            <a:ext cx="2313356" cy="2065321"/>
          </a:xfrm>
          <a:prstGeom prst="rect">
            <a:avLst/>
          </a:prstGeom>
        </p:spPr>
      </p:pic>
      <p:pic>
        <p:nvPicPr>
          <p:cNvPr id="128" name="그림 127">
            <a:extLst>
              <a:ext uri="{FF2B5EF4-FFF2-40B4-BE49-F238E27FC236}">
                <a16:creationId xmlns:a16="http://schemas.microsoft.com/office/drawing/2014/main" id="{FBD37B71-8F1F-40AE-8190-B0878B89E14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471" y="5735151"/>
            <a:ext cx="513720" cy="913731"/>
          </a:xfrm>
          <a:prstGeom prst="rect">
            <a:avLst/>
          </a:prstGeom>
        </p:spPr>
      </p:pic>
      <p:pic>
        <p:nvPicPr>
          <p:cNvPr id="129" name="그림 128">
            <a:extLst>
              <a:ext uri="{FF2B5EF4-FFF2-40B4-BE49-F238E27FC236}">
                <a16:creationId xmlns:a16="http://schemas.microsoft.com/office/drawing/2014/main" id="{09FBA81C-8EF0-43F2-8CDD-844B45BB32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79"/>
          <a:stretch/>
        </p:blipFill>
        <p:spPr>
          <a:xfrm>
            <a:off x="10397951" y="6415960"/>
            <a:ext cx="898074" cy="442040"/>
          </a:xfrm>
          <a:prstGeom prst="rect">
            <a:avLst/>
          </a:prstGeom>
        </p:spPr>
      </p:pic>
      <p:pic>
        <p:nvPicPr>
          <p:cNvPr id="130" name="그림 129">
            <a:extLst>
              <a:ext uri="{FF2B5EF4-FFF2-40B4-BE49-F238E27FC236}">
                <a16:creationId xmlns:a16="http://schemas.microsoft.com/office/drawing/2014/main" id="{BDCF1742-48BE-4119-969E-B132ACCEA43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52928" y="5500460"/>
            <a:ext cx="759800" cy="1066801"/>
          </a:xfrm>
          <a:prstGeom prst="rect">
            <a:avLst/>
          </a:prstGeom>
        </p:spPr>
      </p:pic>
      <p:pic>
        <p:nvPicPr>
          <p:cNvPr id="131" name="그림 130">
            <a:extLst>
              <a:ext uri="{FF2B5EF4-FFF2-40B4-BE49-F238E27FC236}">
                <a16:creationId xmlns:a16="http://schemas.microsoft.com/office/drawing/2014/main" id="{BA287B57-633D-4F9D-A08B-5CA918B690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8"/>
          <a:stretch/>
        </p:blipFill>
        <p:spPr>
          <a:xfrm>
            <a:off x="10648187" y="5830660"/>
            <a:ext cx="778765" cy="1027340"/>
          </a:xfrm>
          <a:prstGeom prst="rect">
            <a:avLst/>
          </a:prstGeom>
        </p:spPr>
      </p:pic>
      <p:pic>
        <p:nvPicPr>
          <p:cNvPr id="132" name="그림 131">
            <a:extLst>
              <a:ext uri="{FF2B5EF4-FFF2-40B4-BE49-F238E27FC236}">
                <a16:creationId xmlns:a16="http://schemas.microsoft.com/office/drawing/2014/main" id="{407EA052-4D03-4DBB-BBCC-7A37F5E47B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819"/>
          <a:stretch/>
        </p:blipFill>
        <p:spPr>
          <a:xfrm flipV="1">
            <a:off x="11000768" y="6121400"/>
            <a:ext cx="1191232" cy="736600"/>
          </a:xfrm>
          <a:prstGeom prst="rect">
            <a:avLst/>
          </a:prstGeom>
        </p:spPr>
      </p:pic>
      <p:pic>
        <p:nvPicPr>
          <p:cNvPr id="133" name="그림 132">
            <a:extLst>
              <a:ext uri="{FF2B5EF4-FFF2-40B4-BE49-F238E27FC236}">
                <a16:creationId xmlns:a16="http://schemas.microsoft.com/office/drawing/2014/main" id="{C43D77AB-013D-41DF-9F97-F0D70B0ACA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9"/>
          <a:stretch/>
        </p:blipFill>
        <p:spPr>
          <a:xfrm>
            <a:off x="8940234" y="5640094"/>
            <a:ext cx="1726918" cy="1217906"/>
          </a:xfrm>
          <a:prstGeom prst="rect">
            <a:avLst/>
          </a:prstGeom>
        </p:spPr>
      </p:pic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6AF8B658-120F-4797-BA6B-F55AE4C0247D}"/>
              </a:ext>
            </a:extLst>
          </p:cNvPr>
          <p:cNvGrpSpPr/>
          <p:nvPr userDrawn="1"/>
        </p:nvGrpSpPr>
        <p:grpSpPr>
          <a:xfrm flipV="1">
            <a:off x="0" y="0"/>
            <a:ext cx="6012984" cy="1356166"/>
            <a:chOff x="0" y="5501834"/>
            <a:chExt cx="6012984" cy="1356166"/>
          </a:xfrm>
        </p:grpSpPr>
        <p:pic>
          <p:nvPicPr>
            <p:cNvPr id="138" name="그림 137">
              <a:extLst>
                <a:ext uri="{FF2B5EF4-FFF2-40B4-BE49-F238E27FC236}">
                  <a16:creationId xmlns:a16="http://schemas.microsoft.com/office/drawing/2014/main" id="{ACDFC295-163C-4ABD-8C87-D05659105F1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32"/>
            <a:stretch/>
          </p:blipFill>
          <p:spPr>
            <a:xfrm>
              <a:off x="0" y="5501834"/>
              <a:ext cx="701750" cy="990593"/>
            </a:xfrm>
            <a:prstGeom prst="rect">
              <a:avLst/>
            </a:prstGeom>
          </p:spPr>
        </p:pic>
        <p:pic>
          <p:nvPicPr>
            <p:cNvPr id="139" name="그림 138">
              <a:extLst>
                <a:ext uri="{FF2B5EF4-FFF2-40B4-BE49-F238E27FC236}">
                  <a16:creationId xmlns:a16="http://schemas.microsoft.com/office/drawing/2014/main" id="{188ADF02-2550-42EE-8AF6-F5E312E1C2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b="36521"/>
            <a:stretch/>
          </p:blipFill>
          <p:spPr>
            <a:xfrm>
              <a:off x="0" y="6094869"/>
              <a:ext cx="1498246" cy="763131"/>
            </a:xfrm>
            <a:prstGeom prst="rect">
              <a:avLst/>
            </a:prstGeom>
          </p:spPr>
        </p:pic>
        <p:pic>
          <p:nvPicPr>
            <p:cNvPr id="140" name="그림 139">
              <a:extLst>
                <a:ext uri="{FF2B5EF4-FFF2-40B4-BE49-F238E27FC236}">
                  <a16:creationId xmlns:a16="http://schemas.microsoft.com/office/drawing/2014/main" id="{64E48B25-8293-40D5-AFED-615A94501A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294"/>
            <a:stretch/>
          </p:blipFill>
          <p:spPr>
            <a:xfrm>
              <a:off x="689778" y="6638471"/>
              <a:ext cx="651315" cy="219529"/>
            </a:xfrm>
            <a:prstGeom prst="rect">
              <a:avLst/>
            </a:prstGeom>
          </p:spPr>
        </p:pic>
        <p:pic>
          <p:nvPicPr>
            <p:cNvPr id="141" name="그림 140">
              <a:extLst>
                <a:ext uri="{FF2B5EF4-FFF2-40B4-BE49-F238E27FC236}">
                  <a16:creationId xmlns:a16="http://schemas.microsoft.com/office/drawing/2014/main" id="{37DE410C-6A8A-4490-9F44-00E2318C7D3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61"/>
            <a:stretch/>
          </p:blipFill>
          <p:spPr>
            <a:xfrm>
              <a:off x="3931308" y="5907950"/>
              <a:ext cx="749458" cy="950050"/>
            </a:xfrm>
            <a:prstGeom prst="rect">
              <a:avLst/>
            </a:prstGeom>
          </p:spPr>
        </p:pic>
        <p:pic>
          <p:nvPicPr>
            <p:cNvPr id="142" name="그림 141">
              <a:extLst>
                <a:ext uri="{FF2B5EF4-FFF2-40B4-BE49-F238E27FC236}">
                  <a16:creationId xmlns:a16="http://schemas.microsoft.com/office/drawing/2014/main" id="{BBCF7615-DF2D-4933-856A-8B8F8D85F9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655"/>
            <a:stretch/>
          </p:blipFill>
          <p:spPr>
            <a:xfrm>
              <a:off x="2277236" y="5600696"/>
              <a:ext cx="1091805" cy="1257304"/>
            </a:xfrm>
            <a:prstGeom prst="rect">
              <a:avLst/>
            </a:prstGeom>
          </p:spPr>
        </p:pic>
        <p:pic>
          <p:nvPicPr>
            <p:cNvPr id="143" name="그림 142">
              <a:extLst>
                <a:ext uri="{FF2B5EF4-FFF2-40B4-BE49-F238E27FC236}">
                  <a16:creationId xmlns:a16="http://schemas.microsoft.com/office/drawing/2014/main" id="{B24D10BA-04BC-4341-AAA2-942412BF578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519"/>
            <a:stretch/>
          </p:blipFill>
          <p:spPr>
            <a:xfrm>
              <a:off x="1034345" y="5662781"/>
              <a:ext cx="1444563" cy="1195219"/>
            </a:xfrm>
            <a:prstGeom prst="rect">
              <a:avLst/>
            </a:prstGeom>
          </p:spPr>
        </p:pic>
        <p:pic>
          <p:nvPicPr>
            <p:cNvPr id="144" name="그림 143">
              <a:extLst>
                <a:ext uri="{FF2B5EF4-FFF2-40B4-BE49-F238E27FC236}">
                  <a16:creationId xmlns:a16="http://schemas.microsoft.com/office/drawing/2014/main" id="{E88D046E-E4A3-46B5-BF37-CBD8869A939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642"/>
            <a:stretch/>
          </p:blipFill>
          <p:spPr>
            <a:xfrm>
              <a:off x="1591175" y="6450434"/>
              <a:ext cx="1296449" cy="407566"/>
            </a:xfrm>
            <a:prstGeom prst="rect">
              <a:avLst/>
            </a:prstGeom>
          </p:spPr>
        </p:pic>
        <p:pic>
          <p:nvPicPr>
            <p:cNvPr id="145" name="그림 144">
              <a:extLst>
                <a:ext uri="{FF2B5EF4-FFF2-40B4-BE49-F238E27FC236}">
                  <a16:creationId xmlns:a16="http://schemas.microsoft.com/office/drawing/2014/main" id="{7349BCDD-20E1-4DD6-AB0B-AEEE3B52332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2"/>
            <a:stretch/>
          </p:blipFill>
          <p:spPr>
            <a:xfrm>
              <a:off x="2414620" y="6070601"/>
              <a:ext cx="1726918" cy="787399"/>
            </a:xfrm>
            <a:prstGeom prst="rect">
              <a:avLst/>
            </a:prstGeom>
          </p:spPr>
        </p:pic>
        <p:pic>
          <p:nvPicPr>
            <p:cNvPr id="146" name="그림 145">
              <a:extLst>
                <a:ext uri="{FF2B5EF4-FFF2-40B4-BE49-F238E27FC236}">
                  <a16:creationId xmlns:a16="http://schemas.microsoft.com/office/drawing/2014/main" id="{03199ACD-91BB-435A-811B-A01680A2E91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357"/>
            <a:stretch/>
          </p:blipFill>
          <p:spPr>
            <a:xfrm>
              <a:off x="4734574" y="5832027"/>
              <a:ext cx="1278410" cy="1025973"/>
            </a:xfrm>
            <a:prstGeom prst="rect">
              <a:avLst/>
            </a:prstGeom>
          </p:spPr>
        </p:pic>
        <p:pic>
          <p:nvPicPr>
            <p:cNvPr id="147" name="그림 146">
              <a:extLst>
                <a:ext uri="{FF2B5EF4-FFF2-40B4-BE49-F238E27FC236}">
                  <a16:creationId xmlns:a16="http://schemas.microsoft.com/office/drawing/2014/main" id="{2A68CE19-ED15-42EF-BD6A-BDCA2AAA10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315"/>
            <a:stretch/>
          </p:blipFill>
          <p:spPr>
            <a:xfrm>
              <a:off x="4088243" y="6384590"/>
              <a:ext cx="952820" cy="473410"/>
            </a:xfrm>
            <a:prstGeom prst="rect">
              <a:avLst/>
            </a:prstGeom>
          </p:spPr>
        </p:pic>
      </p:grpSp>
      <p:pic>
        <p:nvPicPr>
          <p:cNvPr id="125" name="그림 124">
            <a:extLst>
              <a:ext uri="{FF2B5EF4-FFF2-40B4-BE49-F238E27FC236}">
                <a16:creationId xmlns:a16="http://schemas.microsoft.com/office/drawing/2014/main" id="{02A6A6F0-CDE4-49AC-A49A-E12398CA27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7"/>
          <a:stretch/>
        </p:blipFill>
        <p:spPr>
          <a:xfrm rot="16200000">
            <a:off x="5865180" y="6032025"/>
            <a:ext cx="585146" cy="1066803"/>
          </a:xfrm>
          <a:prstGeom prst="rect">
            <a:avLst/>
          </a:prstGeom>
        </p:spPr>
      </p:pic>
      <p:pic>
        <p:nvPicPr>
          <p:cNvPr id="126" name="그림 125">
            <a:extLst>
              <a:ext uri="{FF2B5EF4-FFF2-40B4-BE49-F238E27FC236}">
                <a16:creationId xmlns:a16="http://schemas.microsoft.com/office/drawing/2014/main" id="{BD5CBED3-60D1-48AF-889C-A0B4CA58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61"/>
          <a:stretch/>
        </p:blipFill>
        <p:spPr>
          <a:xfrm flipH="1">
            <a:off x="6157890" y="6262263"/>
            <a:ext cx="1022788" cy="595737"/>
          </a:xfrm>
          <a:prstGeom prst="rect">
            <a:avLst/>
          </a:prstGeom>
        </p:spPr>
      </p:pic>
      <p:pic>
        <p:nvPicPr>
          <p:cNvPr id="127" name="그림 126">
            <a:extLst>
              <a:ext uri="{FF2B5EF4-FFF2-40B4-BE49-F238E27FC236}">
                <a16:creationId xmlns:a16="http://schemas.microsoft.com/office/drawing/2014/main" id="{065C9CFE-F2C8-4988-B016-C0643EE6CE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79"/>
          <a:stretch/>
        </p:blipFill>
        <p:spPr>
          <a:xfrm>
            <a:off x="8731975" y="6033860"/>
            <a:ext cx="904574" cy="824140"/>
          </a:xfrm>
          <a:prstGeom prst="rect">
            <a:avLst/>
          </a:prstGeom>
        </p:spPr>
      </p:pic>
      <p:pic>
        <p:nvPicPr>
          <p:cNvPr id="134" name="그림 133">
            <a:extLst>
              <a:ext uri="{FF2B5EF4-FFF2-40B4-BE49-F238E27FC236}">
                <a16:creationId xmlns:a16="http://schemas.microsoft.com/office/drawing/2014/main" id="{0EFFF31D-1B66-43BA-8191-0412777D9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79"/>
          <a:stretch/>
        </p:blipFill>
        <p:spPr>
          <a:xfrm>
            <a:off x="8502606" y="6486006"/>
            <a:ext cx="504917" cy="371994"/>
          </a:xfrm>
          <a:prstGeom prst="rect">
            <a:avLst/>
          </a:prstGeom>
        </p:spPr>
      </p:pic>
      <p:pic>
        <p:nvPicPr>
          <p:cNvPr id="135" name="그림 134">
            <a:extLst>
              <a:ext uri="{FF2B5EF4-FFF2-40B4-BE49-F238E27FC236}">
                <a16:creationId xmlns:a16="http://schemas.microsoft.com/office/drawing/2014/main" id="{C21DA95C-FD67-4F2D-B1C1-DDAE35EE46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84"/>
          <a:stretch/>
        </p:blipFill>
        <p:spPr>
          <a:xfrm>
            <a:off x="7945726" y="5954416"/>
            <a:ext cx="875257" cy="903583"/>
          </a:xfrm>
          <a:prstGeom prst="rect">
            <a:avLst/>
          </a:prstGeom>
        </p:spPr>
      </p:pic>
      <p:pic>
        <p:nvPicPr>
          <p:cNvPr id="136" name="그림 135">
            <a:extLst>
              <a:ext uri="{FF2B5EF4-FFF2-40B4-BE49-F238E27FC236}">
                <a16:creationId xmlns:a16="http://schemas.microsoft.com/office/drawing/2014/main" id="{7BF6B307-C92E-4E9B-8667-95A93C26CF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24"/>
          <a:stretch/>
        </p:blipFill>
        <p:spPr>
          <a:xfrm>
            <a:off x="7088961" y="6201426"/>
            <a:ext cx="1091100" cy="656574"/>
          </a:xfrm>
          <a:prstGeom prst="rect">
            <a:avLst/>
          </a:prstGeom>
        </p:spPr>
      </p:pic>
      <p:pic>
        <p:nvPicPr>
          <p:cNvPr id="148" name="그래픽 147">
            <a:extLst>
              <a:ext uri="{FF2B5EF4-FFF2-40B4-BE49-F238E27FC236}">
                <a16:creationId xmlns:a16="http://schemas.microsoft.com/office/drawing/2014/main" id="{398EA362-A0E4-4E29-A0B8-20EDFD64D9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b="18511"/>
          <a:stretch/>
        </p:blipFill>
        <p:spPr>
          <a:xfrm>
            <a:off x="182887" y="5489081"/>
            <a:ext cx="1217922" cy="1368919"/>
          </a:xfrm>
          <a:prstGeom prst="rect">
            <a:avLst/>
          </a:prstGeom>
        </p:spPr>
      </p:pic>
      <p:pic>
        <p:nvPicPr>
          <p:cNvPr id="149" name="그래픽 148">
            <a:extLst>
              <a:ext uri="{FF2B5EF4-FFF2-40B4-BE49-F238E27FC236}">
                <a16:creationId xmlns:a16="http://schemas.microsoft.com/office/drawing/2014/main" id="{7EB46D7D-30DB-4922-8C2B-438CC280C1E6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510859" y="141354"/>
            <a:ext cx="407868" cy="344028"/>
          </a:xfrm>
          <a:prstGeom prst="rect">
            <a:avLst/>
          </a:prstGeom>
        </p:spPr>
      </p:pic>
      <p:pic>
        <p:nvPicPr>
          <p:cNvPr id="150" name="그래픽 149">
            <a:extLst>
              <a:ext uri="{FF2B5EF4-FFF2-40B4-BE49-F238E27FC236}">
                <a16:creationId xmlns:a16="http://schemas.microsoft.com/office/drawing/2014/main" id="{E3B14255-016A-4A34-9594-ED5A91CD292B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7626779" y="242832"/>
            <a:ext cx="553282" cy="567469"/>
          </a:xfrm>
          <a:prstGeom prst="rect">
            <a:avLst/>
          </a:prstGeom>
        </p:spPr>
      </p:pic>
      <p:grpSp>
        <p:nvGrpSpPr>
          <p:cNvPr id="54" name="그룹 53">
            <a:extLst>
              <a:ext uri="{FF2B5EF4-FFF2-40B4-BE49-F238E27FC236}">
                <a16:creationId xmlns:a16="http://schemas.microsoft.com/office/drawing/2014/main" id="{BF24CB7B-2312-4E69-9F53-23069FA1AB16}"/>
              </a:ext>
            </a:extLst>
          </p:cNvPr>
          <p:cNvGrpSpPr/>
          <p:nvPr userDrawn="1"/>
        </p:nvGrpSpPr>
        <p:grpSpPr>
          <a:xfrm>
            <a:off x="8418676" y="5130243"/>
            <a:ext cx="1419084" cy="872322"/>
            <a:chOff x="7561439" y="4284224"/>
            <a:chExt cx="2626402" cy="1614471"/>
          </a:xfrm>
        </p:grpSpPr>
        <p:pic>
          <p:nvPicPr>
            <p:cNvPr id="151" name="그래픽 150">
              <a:extLst>
                <a:ext uri="{FF2B5EF4-FFF2-40B4-BE49-F238E27FC236}">
                  <a16:creationId xmlns:a16="http://schemas.microsoft.com/office/drawing/2014/main" id="{156D7D16-59F1-44A5-AE76-A4A7D19E07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8939041" y="4284224"/>
              <a:ext cx="1248800" cy="1614471"/>
            </a:xfrm>
            <a:prstGeom prst="rect">
              <a:avLst/>
            </a:prstGeom>
          </p:spPr>
        </p:pic>
        <p:pic>
          <p:nvPicPr>
            <p:cNvPr id="152" name="그래픽 151">
              <a:extLst>
                <a:ext uri="{FF2B5EF4-FFF2-40B4-BE49-F238E27FC236}">
                  <a16:creationId xmlns:a16="http://schemas.microsoft.com/office/drawing/2014/main" id="{8336AE7A-8C34-48AE-8A02-A8DA777B55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7561439" y="4595374"/>
              <a:ext cx="569205" cy="821035"/>
            </a:xfrm>
            <a:prstGeom prst="rect">
              <a:avLst/>
            </a:prstGeom>
          </p:spPr>
        </p:pic>
      </p:grpSp>
      <p:pic>
        <p:nvPicPr>
          <p:cNvPr id="153" name="그래픽 152">
            <a:extLst>
              <a:ext uri="{FF2B5EF4-FFF2-40B4-BE49-F238E27FC236}">
                <a16:creationId xmlns:a16="http://schemas.microsoft.com/office/drawing/2014/main" id="{88389DF5-BA81-43C2-989E-083AB5F6C380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0512375" y="3364129"/>
            <a:ext cx="1255850" cy="1853538"/>
          </a:xfrm>
          <a:prstGeom prst="rect">
            <a:avLst/>
          </a:prstGeom>
        </p:spPr>
      </p:pic>
      <p:pic>
        <p:nvPicPr>
          <p:cNvPr id="154" name="그래픽 153">
            <a:extLst>
              <a:ext uri="{FF2B5EF4-FFF2-40B4-BE49-F238E27FC236}">
                <a16:creationId xmlns:a16="http://schemas.microsoft.com/office/drawing/2014/main" id="{32347F11-0BEC-4BFD-8E28-DA11633023A6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0531721" y="381565"/>
            <a:ext cx="772248" cy="143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FFE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그래픽 85">
            <a:extLst>
              <a:ext uri="{FF2B5EF4-FFF2-40B4-BE49-F238E27FC236}">
                <a16:creationId xmlns:a16="http://schemas.microsoft.com/office/drawing/2014/main" id="{F52FE36D-DB60-4EB5-A1EF-49932F2F52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537" b="50804"/>
          <a:stretch/>
        </p:blipFill>
        <p:spPr>
          <a:xfrm>
            <a:off x="0" y="5292080"/>
            <a:ext cx="2478647" cy="1565920"/>
          </a:xfrm>
          <a:prstGeom prst="rect">
            <a:avLst/>
          </a:prstGeom>
        </p:spPr>
      </p:pic>
      <p:pic>
        <p:nvPicPr>
          <p:cNvPr id="106" name="그래픽 105">
            <a:extLst>
              <a:ext uri="{FF2B5EF4-FFF2-40B4-BE49-F238E27FC236}">
                <a16:creationId xmlns:a16="http://schemas.microsoft.com/office/drawing/2014/main" id="{49AFF906-2F60-4C0C-8F9A-6865F51B21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0897" r="10181"/>
          <a:stretch/>
        </p:blipFill>
        <p:spPr>
          <a:xfrm>
            <a:off x="9730994" y="0"/>
            <a:ext cx="2461006" cy="1244673"/>
          </a:xfrm>
          <a:prstGeom prst="rect">
            <a:avLst/>
          </a:prstGeom>
        </p:spPr>
      </p:pic>
      <p:pic>
        <p:nvPicPr>
          <p:cNvPr id="87" name="그래픽 86">
            <a:extLst>
              <a:ext uri="{FF2B5EF4-FFF2-40B4-BE49-F238E27FC236}">
                <a16:creationId xmlns:a16="http://schemas.microsoft.com/office/drawing/2014/main" id="{F0F9369F-DCDA-4453-A9FB-F8842356167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292384" y="5311398"/>
            <a:ext cx="715336" cy="986670"/>
          </a:xfrm>
          <a:prstGeom prst="rect">
            <a:avLst/>
          </a:prstGeom>
        </p:spPr>
      </p:pic>
      <p:pic>
        <p:nvPicPr>
          <p:cNvPr id="90" name="그래픽 89">
            <a:extLst>
              <a:ext uri="{FF2B5EF4-FFF2-40B4-BE49-F238E27FC236}">
                <a16:creationId xmlns:a16="http://schemas.microsoft.com/office/drawing/2014/main" id="{66F399EA-7CCE-4600-8D14-E1F8A55A1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292384" y="240478"/>
            <a:ext cx="685539" cy="886277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9ADC3C70-4B93-4638-B0C8-2903A3EE06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218845" y="421348"/>
            <a:ext cx="384840" cy="555103"/>
          </a:xfrm>
          <a:prstGeom prst="rect">
            <a:avLst/>
          </a:prstGeom>
        </p:spPr>
      </p:pic>
      <p:pic>
        <p:nvPicPr>
          <p:cNvPr id="95" name="그림 94">
            <a:extLst>
              <a:ext uri="{FF2B5EF4-FFF2-40B4-BE49-F238E27FC236}">
                <a16:creationId xmlns:a16="http://schemas.microsoft.com/office/drawing/2014/main" id="{FD981B33-7CA1-4495-883D-8A585FCD6C3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5542" flipH="1">
            <a:off x="8868917" y="5709394"/>
            <a:ext cx="261454" cy="945016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63C8DDDC-0A47-4FF7-B6D7-C8806693CDA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66921" y="5808229"/>
            <a:ext cx="261454" cy="945016"/>
          </a:xfrm>
          <a:prstGeom prst="rect">
            <a:avLst/>
          </a:prstGeom>
        </p:spPr>
      </p:pic>
      <p:pic>
        <p:nvPicPr>
          <p:cNvPr id="97" name="그림 96">
            <a:extLst>
              <a:ext uri="{FF2B5EF4-FFF2-40B4-BE49-F238E27FC236}">
                <a16:creationId xmlns:a16="http://schemas.microsoft.com/office/drawing/2014/main" id="{A87DDB0F-ECA3-43DA-A6AC-08554CE85A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7"/>
          <a:stretch/>
        </p:blipFill>
        <p:spPr>
          <a:xfrm flipH="1">
            <a:off x="9254775" y="5991660"/>
            <a:ext cx="724674" cy="866340"/>
          </a:xfrm>
          <a:prstGeom prst="rect">
            <a:avLst/>
          </a:prstGeom>
        </p:spPr>
      </p:pic>
      <p:pic>
        <p:nvPicPr>
          <p:cNvPr id="98" name="그림 97">
            <a:extLst>
              <a:ext uri="{FF2B5EF4-FFF2-40B4-BE49-F238E27FC236}">
                <a16:creationId xmlns:a16="http://schemas.microsoft.com/office/drawing/2014/main" id="{C3D03426-BE73-4248-9E53-2972F1CD92C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21712" y="5798897"/>
            <a:ext cx="570231" cy="975680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81C28791-7FFC-4E68-9F41-DCB8B5883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49"/>
          <a:stretch/>
        </p:blipFill>
        <p:spPr>
          <a:xfrm flipH="1">
            <a:off x="11014455" y="5606992"/>
            <a:ext cx="506596" cy="1251008"/>
          </a:xfrm>
          <a:prstGeom prst="rect">
            <a:avLst/>
          </a:prstGeom>
        </p:spPr>
      </p:pic>
      <p:pic>
        <p:nvPicPr>
          <p:cNvPr id="100" name="그림 99">
            <a:extLst>
              <a:ext uri="{FF2B5EF4-FFF2-40B4-BE49-F238E27FC236}">
                <a16:creationId xmlns:a16="http://schemas.microsoft.com/office/drawing/2014/main" id="{115C4191-6951-4B87-AD1B-6C664E1536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8"/>
          <a:stretch/>
        </p:blipFill>
        <p:spPr>
          <a:xfrm flipH="1">
            <a:off x="11565337" y="5495407"/>
            <a:ext cx="626663" cy="978449"/>
          </a:xfrm>
          <a:prstGeom prst="rect">
            <a:avLst/>
          </a:prstGeom>
        </p:spPr>
      </p:pic>
      <p:pic>
        <p:nvPicPr>
          <p:cNvPr id="101" name="그림 100">
            <a:extLst>
              <a:ext uri="{FF2B5EF4-FFF2-40B4-BE49-F238E27FC236}">
                <a16:creationId xmlns:a16="http://schemas.microsoft.com/office/drawing/2014/main" id="{4C923924-75C3-497D-8088-A7270F30EA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" b="23461"/>
          <a:stretch/>
        </p:blipFill>
        <p:spPr>
          <a:xfrm flipH="1">
            <a:off x="11215551" y="6111222"/>
            <a:ext cx="976449" cy="746778"/>
          </a:xfrm>
          <a:prstGeom prst="rect">
            <a:avLst/>
          </a:prstGeom>
        </p:spPr>
      </p:pic>
      <p:pic>
        <p:nvPicPr>
          <p:cNvPr id="102" name="그림 101">
            <a:extLst>
              <a:ext uri="{FF2B5EF4-FFF2-40B4-BE49-F238E27FC236}">
                <a16:creationId xmlns:a16="http://schemas.microsoft.com/office/drawing/2014/main" id="{35D0EE79-56F4-4CF7-9C29-BD079E99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83"/>
          <a:stretch/>
        </p:blipFill>
        <p:spPr>
          <a:xfrm flipH="1">
            <a:off x="10441104" y="6298069"/>
            <a:ext cx="808387" cy="559931"/>
          </a:xfrm>
          <a:prstGeom prst="rect">
            <a:avLst/>
          </a:prstGeom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37A60CF7-652B-4445-A41E-EB83DF6F69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43"/>
          <a:stretch/>
        </p:blipFill>
        <p:spPr>
          <a:xfrm>
            <a:off x="9961693" y="6227858"/>
            <a:ext cx="610033" cy="630142"/>
          </a:xfrm>
          <a:prstGeom prst="rect">
            <a:avLst/>
          </a:prstGeom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888A958F-E3A6-4568-84AD-6CD3430B44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1"/>
          <a:stretch/>
        </p:blipFill>
        <p:spPr>
          <a:xfrm rot="10800000" flipH="1">
            <a:off x="8384819" y="6162642"/>
            <a:ext cx="1398475" cy="695358"/>
          </a:xfrm>
          <a:prstGeom prst="rect">
            <a:avLst/>
          </a:prstGeom>
        </p:spPr>
      </p:pic>
      <p:pic>
        <p:nvPicPr>
          <p:cNvPr id="105" name="그림 104">
            <a:extLst>
              <a:ext uri="{FF2B5EF4-FFF2-40B4-BE49-F238E27FC236}">
                <a16:creationId xmlns:a16="http://schemas.microsoft.com/office/drawing/2014/main" id="{4E199DDC-4CA9-4B43-99BD-89F112FB0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15"/>
          <a:stretch/>
        </p:blipFill>
        <p:spPr>
          <a:xfrm flipH="1">
            <a:off x="8331200" y="6227858"/>
            <a:ext cx="717446" cy="630142"/>
          </a:xfrm>
          <a:prstGeom prst="rect">
            <a:avLst/>
          </a:prstGeom>
        </p:spPr>
      </p:pic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46AE1A56-9F49-44B6-A337-AA1424A3B46C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244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704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FAF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EC3114AF-AB29-4298-B463-D6F18517F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8707" b="31513"/>
          <a:stretch/>
        </p:blipFill>
        <p:spPr>
          <a:xfrm rot="16200000">
            <a:off x="10755574" y="-264660"/>
            <a:ext cx="1171766" cy="1701085"/>
          </a:xfrm>
          <a:prstGeom prst="rect">
            <a:avLst/>
          </a:prstGeom>
        </p:spPr>
      </p:pic>
      <p:pic>
        <p:nvPicPr>
          <p:cNvPr id="93" name="그래픽 92">
            <a:extLst>
              <a:ext uri="{FF2B5EF4-FFF2-40B4-BE49-F238E27FC236}">
                <a16:creationId xmlns:a16="http://schemas.microsoft.com/office/drawing/2014/main" id="{7D2D4E5A-D988-4974-947B-E4FD4EDB903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1219478" y="248849"/>
            <a:ext cx="630221" cy="117176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989A7BF-3FCF-4D99-B147-DA092520C6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5186" t="26455"/>
          <a:stretch/>
        </p:blipFill>
        <p:spPr>
          <a:xfrm rot="16200000">
            <a:off x="135626" y="5166926"/>
            <a:ext cx="1555448" cy="182670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98EFFF57-2FD3-4F2E-BAD9-41083E7E8FE7}"/>
              </a:ext>
            </a:extLst>
          </p:cNvPr>
          <p:cNvGrpSpPr/>
          <p:nvPr userDrawn="1"/>
        </p:nvGrpSpPr>
        <p:grpSpPr>
          <a:xfrm flipH="1">
            <a:off x="7257143" y="5744994"/>
            <a:ext cx="4934857" cy="1113006"/>
            <a:chOff x="0" y="5501834"/>
            <a:chExt cx="6012984" cy="1356166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A5A069CD-959E-424D-AA27-968120C8F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32"/>
            <a:stretch/>
          </p:blipFill>
          <p:spPr>
            <a:xfrm>
              <a:off x="0" y="5501834"/>
              <a:ext cx="701750" cy="99059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7930915E-E6FF-42BC-B75F-95826FA13A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b="36521"/>
            <a:stretch/>
          </p:blipFill>
          <p:spPr>
            <a:xfrm>
              <a:off x="0" y="6094869"/>
              <a:ext cx="1498246" cy="76313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FF06513A-8CC2-47B1-99F5-F60F3E8722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294"/>
            <a:stretch/>
          </p:blipFill>
          <p:spPr>
            <a:xfrm>
              <a:off x="689778" y="6638471"/>
              <a:ext cx="651315" cy="219529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5F826D7E-F1CF-4743-966F-89999FCB54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61"/>
            <a:stretch/>
          </p:blipFill>
          <p:spPr>
            <a:xfrm>
              <a:off x="3931308" y="5907950"/>
              <a:ext cx="749458" cy="95005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EFEC0BAE-6DEA-49EE-9CE5-470A0DA9E7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655"/>
            <a:stretch/>
          </p:blipFill>
          <p:spPr>
            <a:xfrm>
              <a:off x="2277236" y="5600696"/>
              <a:ext cx="1091805" cy="1257304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E0C3936A-8A8A-4C9E-B8E5-B78AEA004F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519"/>
            <a:stretch/>
          </p:blipFill>
          <p:spPr>
            <a:xfrm>
              <a:off x="1034345" y="5662781"/>
              <a:ext cx="1444563" cy="1195219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2701D81A-49CB-45D7-B8DA-FB955912203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642"/>
            <a:stretch/>
          </p:blipFill>
          <p:spPr>
            <a:xfrm>
              <a:off x="1591175" y="6450434"/>
              <a:ext cx="1296449" cy="407566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AABF7BA6-4432-4E2F-B605-6707505F2AD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2"/>
            <a:stretch/>
          </p:blipFill>
          <p:spPr>
            <a:xfrm>
              <a:off x="2414620" y="6070601"/>
              <a:ext cx="1726918" cy="787399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FC8626F5-CB57-4129-AD06-B6D4275BBC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357"/>
            <a:stretch/>
          </p:blipFill>
          <p:spPr>
            <a:xfrm>
              <a:off x="4734574" y="5832027"/>
              <a:ext cx="1278410" cy="1025973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CB15EF06-9E88-4CDF-BD70-39DA6C0F12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315"/>
            <a:stretch/>
          </p:blipFill>
          <p:spPr>
            <a:xfrm>
              <a:off x="4088243" y="6384590"/>
              <a:ext cx="952820" cy="473410"/>
            </a:xfrm>
            <a:prstGeom prst="rect">
              <a:avLst/>
            </a:prstGeom>
          </p:spPr>
        </p:pic>
      </p:grpSp>
      <p:pic>
        <p:nvPicPr>
          <p:cNvPr id="27" name="그림 26">
            <a:extLst>
              <a:ext uri="{FF2B5EF4-FFF2-40B4-BE49-F238E27FC236}">
                <a16:creationId xmlns:a16="http://schemas.microsoft.com/office/drawing/2014/main" id="{1199600B-5A0E-4D0B-9266-8540A38BB3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2"/>
          <a:stretch/>
        </p:blipFill>
        <p:spPr>
          <a:xfrm rot="10800000" flipH="1">
            <a:off x="0" y="300027"/>
            <a:ext cx="575926" cy="81298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BB50D08-41C5-40B3-80DF-A962DB47D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9" b="36521"/>
          <a:stretch/>
        </p:blipFill>
        <p:spPr>
          <a:xfrm rot="10800000" flipH="1">
            <a:off x="0" y="1"/>
            <a:ext cx="1229611" cy="62630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1D87C389-6431-456D-ADE0-168EFFF203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294"/>
          <a:stretch/>
        </p:blipFill>
        <p:spPr>
          <a:xfrm rot="10800000" flipH="1">
            <a:off x="566101" y="1"/>
            <a:ext cx="534534" cy="18016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3BFCD08-7555-4D7C-8D6D-62CA3DF60E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55"/>
          <a:stretch/>
        </p:blipFill>
        <p:spPr>
          <a:xfrm rot="10800000" flipH="1">
            <a:off x="1751379" y="1"/>
            <a:ext cx="543863" cy="62630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EE87A351-13F4-4C07-9E28-ED679AC29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19"/>
          <a:stretch/>
        </p:blipFill>
        <p:spPr>
          <a:xfrm rot="10800000" flipH="1">
            <a:off x="944126" y="1"/>
            <a:ext cx="756959" cy="626302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65685359-E8B3-42DE-A026-4A2C103E57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42"/>
          <a:stretch/>
        </p:blipFill>
        <p:spPr>
          <a:xfrm rot="10800000" flipH="1">
            <a:off x="972522" y="1"/>
            <a:ext cx="1063996" cy="33449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7CA1C3D5-14FD-4E4B-A1A4-53F9FE74EF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2"/>
          <a:stretch/>
        </p:blipFill>
        <p:spPr>
          <a:xfrm rot="10800000" flipH="1">
            <a:off x="1648324" y="1"/>
            <a:ext cx="954297" cy="43511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14CABFF-39A6-4156-9675-F0B255B63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57"/>
          <a:stretch/>
        </p:blipFill>
        <p:spPr>
          <a:xfrm rot="10800000">
            <a:off x="3127477" y="1"/>
            <a:ext cx="534321" cy="42881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18DE09C6-C7BB-489F-B3A8-9BBC641FFE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15"/>
          <a:stretch/>
        </p:blipFill>
        <p:spPr>
          <a:xfrm rot="10800000" flipH="1">
            <a:off x="2472361" y="1"/>
            <a:ext cx="781980" cy="388528"/>
          </a:xfrm>
          <a:prstGeom prst="rect">
            <a:avLst/>
          </a:prstGeom>
        </p:spPr>
      </p:pic>
      <p:sp>
        <p:nvSpPr>
          <p:cNvPr id="30" name="그림 개체 틀 4">
            <a:extLst>
              <a:ext uri="{FF2B5EF4-FFF2-40B4-BE49-F238E27FC236}">
                <a16:creationId xmlns:a16="http://schemas.microsoft.com/office/drawing/2014/main" id="{A41EE8FF-B338-4DBB-9EAA-92E7D05BD861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938756" y="1014729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7" name="그림 개체 틀 4">
            <a:extLst>
              <a:ext uri="{FF2B5EF4-FFF2-40B4-BE49-F238E27FC236}">
                <a16:creationId xmlns:a16="http://schemas.microsoft.com/office/drawing/2014/main" id="{8AE3EA37-18C8-4411-9407-A0D2ACECAA17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4681537" y="1014729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8" name="그림 개체 틀 4">
            <a:extLst>
              <a:ext uri="{FF2B5EF4-FFF2-40B4-BE49-F238E27FC236}">
                <a16:creationId xmlns:a16="http://schemas.microsoft.com/office/drawing/2014/main" id="{6EF58788-FB89-42CC-81A1-4D32ED1C4AF5}"/>
              </a:ext>
            </a:extLst>
          </p:cNvPr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8424318" y="1014729"/>
            <a:ext cx="2828925" cy="2828925"/>
          </a:xfrm>
          <a:prstGeom prst="roundRect">
            <a:avLst>
              <a:gd name="adj" fmla="val 8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03816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그래픽 87">
            <a:extLst>
              <a:ext uri="{FF2B5EF4-FFF2-40B4-BE49-F238E27FC236}">
                <a16:creationId xmlns:a16="http://schemas.microsoft.com/office/drawing/2014/main" id="{BFC784F1-8FE8-44E1-962B-821699A5E2D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723554" y="126579"/>
            <a:ext cx="536444" cy="452479"/>
          </a:xfrm>
          <a:prstGeom prst="rect">
            <a:avLst/>
          </a:prstGeom>
        </p:spPr>
      </p:pic>
      <p:pic>
        <p:nvPicPr>
          <p:cNvPr id="89" name="그래픽 88">
            <a:extLst>
              <a:ext uri="{FF2B5EF4-FFF2-40B4-BE49-F238E27FC236}">
                <a16:creationId xmlns:a16="http://schemas.microsoft.com/office/drawing/2014/main" id="{9DA8D779-0F5E-4694-9AE3-8B0392CFA51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11259998" y="432737"/>
            <a:ext cx="727698" cy="74635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EF18887-8E18-42B9-AEF3-F3306A3AF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8103" t="35582"/>
          <a:stretch/>
        </p:blipFill>
        <p:spPr>
          <a:xfrm>
            <a:off x="-1" y="0"/>
            <a:ext cx="1573687" cy="1179094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8910837F-A357-4654-832C-CB0BFD8DBB72}"/>
              </a:ext>
            </a:extLst>
          </p:cNvPr>
          <p:cNvGrpSpPr/>
          <p:nvPr userDrawn="1"/>
        </p:nvGrpSpPr>
        <p:grpSpPr>
          <a:xfrm>
            <a:off x="1378858" y="5164650"/>
            <a:ext cx="9434286" cy="1693350"/>
            <a:chOff x="746345" y="4917821"/>
            <a:chExt cx="10809469" cy="1940180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5FDA0F3F-1A12-40A9-BA81-3C29CA157D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10214237" y="5694037"/>
              <a:ext cx="903517" cy="1049245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8F4A8A91-CC29-49A1-A9F6-0A2904DA30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4"/>
            <a:stretch/>
          </p:blipFill>
          <p:spPr>
            <a:xfrm>
              <a:off x="10825922" y="5935395"/>
              <a:ext cx="729892" cy="922606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2BBC4124-F6E4-41CA-89D9-305CAC6FC5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69"/>
            <a:stretch/>
          </p:blipFill>
          <p:spPr>
            <a:xfrm rot="5400000" flipH="1">
              <a:off x="10352200" y="5960823"/>
              <a:ext cx="321154" cy="147320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A147819E-9212-4BD6-9263-F3E20776EB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910"/>
            <a:stretch/>
          </p:blipFill>
          <p:spPr>
            <a:xfrm>
              <a:off x="7574641" y="6133399"/>
              <a:ext cx="739104" cy="724601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6A69BB61-4663-4E69-ACE0-AD19E1E164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54013" flipH="1">
              <a:off x="6956405" y="5363071"/>
              <a:ext cx="707148" cy="992875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B6F59FBB-B9CA-46DF-A586-4273DC623D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596" y="4917821"/>
              <a:ext cx="957581" cy="1473201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83A9F8A9-0637-4864-90AC-247EF1616E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41"/>
            <a:stretch/>
          </p:blipFill>
          <p:spPr>
            <a:xfrm>
              <a:off x="9022363" y="5997925"/>
              <a:ext cx="1420453" cy="860075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FED5186C-BC91-410A-8B33-07BD9E41D1B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593"/>
            <a:stretch/>
          </p:blipFill>
          <p:spPr>
            <a:xfrm>
              <a:off x="7179524" y="5643984"/>
              <a:ext cx="1059067" cy="1214016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D1140ABE-95E2-49D2-A1EF-AE9E08855A2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47"/>
            <a:stretch/>
          </p:blipFill>
          <p:spPr>
            <a:xfrm>
              <a:off x="8075339" y="5519561"/>
              <a:ext cx="861004" cy="1338439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54BFA798-8AB3-40C7-A93B-2919233B3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3658" y="6070596"/>
              <a:ext cx="623729" cy="550234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45F76B5B-4AF7-4374-8C69-22070CE5519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77"/>
            <a:stretch/>
          </p:blipFill>
          <p:spPr>
            <a:xfrm>
              <a:off x="6561161" y="6145031"/>
              <a:ext cx="853621" cy="712969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B6C7D3EE-0DBD-40C9-B0D2-0879B92503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9265" y="5176521"/>
              <a:ext cx="662609" cy="894075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B5975DC2-D074-42FD-A5E5-ED7F950166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47"/>
            <a:stretch/>
          </p:blipFill>
          <p:spPr>
            <a:xfrm flipH="1">
              <a:off x="1097539" y="5519561"/>
              <a:ext cx="1726918" cy="1338439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D3E2AEB9-2423-4F4D-A3B4-C0B11692754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033"/>
            <a:stretch/>
          </p:blipFill>
          <p:spPr>
            <a:xfrm flipH="1">
              <a:off x="2938900" y="6198956"/>
              <a:ext cx="985417" cy="659044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E5583E04-E36A-4395-902F-0DAA0477F9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811"/>
            <a:stretch/>
          </p:blipFill>
          <p:spPr>
            <a:xfrm rot="5400000" flipV="1">
              <a:off x="1094865" y="6033328"/>
              <a:ext cx="476151" cy="1173192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7B517AAB-B4F4-4592-8DB7-521E4B6027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4194300" y="5333996"/>
              <a:ext cx="407585" cy="1473200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308FA67E-D1EF-4DA8-96AE-CAC6C7BE73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462" y="5240164"/>
              <a:ext cx="800138" cy="1096079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DCD2E2EA-1BC6-4857-9C38-17AA73AB1E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14"/>
            <a:stretch/>
          </p:blipFill>
          <p:spPr>
            <a:xfrm>
              <a:off x="3368801" y="5631025"/>
              <a:ext cx="2111587" cy="1226975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CB00B926-4818-4743-8E28-F8ACDC6207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356"/>
            <a:stretch/>
          </p:blipFill>
          <p:spPr>
            <a:xfrm>
              <a:off x="2254460" y="5611032"/>
              <a:ext cx="1157281" cy="1246968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9B8E55B1-749C-487B-A01B-CF613DB215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449"/>
            <a:stretch/>
          </p:blipFill>
          <p:spPr>
            <a:xfrm>
              <a:off x="5713843" y="5937946"/>
              <a:ext cx="1198046" cy="920054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D7F3C4AF-E66B-41A1-A2F1-ABDEA94A3C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7"/>
            <a:stretch/>
          </p:blipFill>
          <p:spPr>
            <a:xfrm>
              <a:off x="4710970" y="5591882"/>
              <a:ext cx="1278410" cy="1266118"/>
            </a:xfrm>
            <a:prstGeom prst="rect">
              <a:avLst/>
            </a:prstGeom>
          </p:spPr>
        </p:pic>
      </p:grpSp>
      <p:sp>
        <p:nvSpPr>
          <p:cNvPr id="36" name="그림 개체 틀 4">
            <a:extLst>
              <a:ext uri="{FF2B5EF4-FFF2-40B4-BE49-F238E27FC236}">
                <a16:creationId xmlns:a16="http://schemas.microsoft.com/office/drawing/2014/main" id="{29ED8FF7-09FC-494B-B52A-8F65AB11DC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181878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7" name="그림 개체 틀 4">
            <a:extLst>
              <a:ext uri="{FF2B5EF4-FFF2-40B4-BE49-F238E27FC236}">
                <a16:creationId xmlns:a16="http://schemas.microsoft.com/office/drawing/2014/main" id="{F1F1B987-D60C-4834-84D3-D1E0002D0C8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181878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44719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07BBB11F-ED92-49CC-B94E-6A8933C1A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6136" b="54002"/>
          <a:stretch/>
        </p:blipFill>
        <p:spPr>
          <a:xfrm flipH="1">
            <a:off x="0" y="5715501"/>
            <a:ext cx="2230492" cy="1142499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6416210E-25F1-486D-B4FA-62DE81F0D917}"/>
              </a:ext>
            </a:extLst>
          </p:cNvPr>
          <p:cNvGrpSpPr/>
          <p:nvPr userDrawn="1"/>
        </p:nvGrpSpPr>
        <p:grpSpPr>
          <a:xfrm flipH="1">
            <a:off x="8613791" y="5097470"/>
            <a:ext cx="3578208" cy="1760530"/>
            <a:chOff x="-1" y="4171948"/>
            <a:chExt cx="5459296" cy="2686052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85C7D9AC-78EF-435F-A073-6ADDAD3FD2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271900" y="5114882"/>
              <a:ext cx="407585" cy="1473199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31EE9D23-2B71-47C6-8FD7-D041BDBC96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39"/>
            <a:stretch/>
          </p:blipFill>
          <p:spPr>
            <a:xfrm>
              <a:off x="4434976" y="6044608"/>
              <a:ext cx="1024319" cy="813392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AEDC6224-9E54-43EF-BAF1-41D6F21A33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6600" y="5195298"/>
              <a:ext cx="957581" cy="147320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ED27EDD3-CCEC-41A4-9474-E7FD3950EE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988" y="5293843"/>
              <a:ext cx="820099" cy="1115281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31BDC780-4674-4E4A-B4F9-98456C0FA5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>
            <a:xfrm>
              <a:off x="1821019" y="6374704"/>
              <a:ext cx="832343" cy="483296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13EE97F1-9C28-4818-8771-D08505A726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838" y="4841666"/>
              <a:ext cx="505147" cy="1825834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B93B89D9-32D7-4FC2-A865-FC39604B2CE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9"/>
            <a:stretch/>
          </p:blipFill>
          <p:spPr>
            <a:xfrm>
              <a:off x="0" y="4171948"/>
              <a:ext cx="936953" cy="1473199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34C94F16-9791-4883-8358-BE225231D8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083"/>
            <a:stretch/>
          </p:blipFill>
          <p:spPr>
            <a:xfrm>
              <a:off x="-1" y="4923970"/>
              <a:ext cx="787050" cy="1934030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1EF0B8A0-1FBA-4042-82EA-7D3BD45F91C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99"/>
            <a:stretch/>
          </p:blipFill>
          <p:spPr>
            <a:xfrm>
              <a:off x="484316" y="5551257"/>
              <a:ext cx="861004" cy="1306743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CB307CA2-2F86-47E9-98D8-A77B118722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64"/>
            <a:stretch/>
          </p:blipFill>
          <p:spPr>
            <a:xfrm>
              <a:off x="967407" y="5628820"/>
              <a:ext cx="1545223" cy="1229180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BEBE023C-961F-4C9A-B27C-01AE25D773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03"/>
            <a:stretch/>
          </p:blipFill>
          <p:spPr>
            <a:xfrm rot="16200000">
              <a:off x="2603271" y="5882036"/>
              <a:ext cx="860121" cy="1091806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E33E524A-554D-4ED1-BC73-C151C39919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98"/>
            <a:stretch/>
          </p:blipFill>
          <p:spPr>
            <a:xfrm>
              <a:off x="3261615" y="5997879"/>
              <a:ext cx="1778943" cy="860121"/>
            </a:xfrm>
            <a:prstGeom prst="rect">
              <a:avLst/>
            </a:prstGeom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C48C8EB-DA2E-4BAE-B355-54A0E26087E7}"/>
              </a:ext>
            </a:extLst>
          </p:cNvPr>
          <p:cNvGrpSpPr/>
          <p:nvPr userDrawn="1"/>
        </p:nvGrpSpPr>
        <p:grpSpPr>
          <a:xfrm rot="10800000" flipH="1">
            <a:off x="0" y="0"/>
            <a:ext cx="3112640" cy="1531464"/>
            <a:chOff x="-1" y="4171948"/>
            <a:chExt cx="5459296" cy="2686052"/>
          </a:xfrm>
        </p:grpSpPr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00A76404-3716-4955-99D9-9819E925401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39"/>
            <a:stretch/>
          </p:blipFill>
          <p:spPr>
            <a:xfrm>
              <a:off x="4434976" y="6044608"/>
              <a:ext cx="1024319" cy="813392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87A9CBD6-CD80-4370-A63E-B152B11619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6600" y="5195298"/>
              <a:ext cx="957581" cy="1473201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89B6CD8D-3E6A-41B7-A82A-A6B207AE85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988" y="5293843"/>
              <a:ext cx="820099" cy="1115281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DB2BCDA7-8ED8-4B25-A592-9AFE7DE9D3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>
            <a:xfrm>
              <a:off x="1821019" y="6374704"/>
              <a:ext cx="832343" cy="483296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11D8BBA1-BE14-4DF5-9A8B-1F355286E5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838" y="4841666"/>
              <a:ext cx="505147" cy="1825834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0F116229-92DA-4601-91EF-EE7E3684E2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9"/>
            <a:stretch/>
          </p:blipFill>
          <p:spPr>
            <a:xfrm>
              <a:off x="0" y="4171948"/>
              <a:ext cx="936953" cy="1473199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45F1A9A6-60D0-4C11-9C0C-BC489F4A628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083"/>
            <a:stretch/>
          </p:blipFill>
          <p:spPr>
            <a:xfrm>
              <a:off x="-1" y="4923970"/>
              <a:ext cx="787050" cy="1934030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1D29C3C5-DD2B-40CE-B0C8-5EBE4A9CCFB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99"/>
            <a:stretch/>
          </p:blipFill>
          <p:spPr>
            <a:xfrm>
              <a:off x="484316" y="5551257"/>
              <a:ext cx="861004" cy="1306743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B5AB2008-F09A-4989-81BA-2A29C0F1FA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64"/>
            <a:stretch/>
          </p:blipFill>
          <p:spPr>
            <a:xfrm>
              <a:off x="967407" y="5628820"/>
              <a:ext cx="1545223" cy="1229180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B81EB1D8-1D95-49F0-B268-1D38D34FD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03"/>
            <a:stretch/>
          </p:blipFill>
          <p:spPr>
            <a:xfrm rot="16200000">
              <a:off x="2603271" y="5882036"/>
              <a:ext cx="860121" cy="1091806"/>
            </a:xfrm>
            <a:prstGeom prst="rect">
              <a:avLst/>
            </a:prstGeom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881A1941-1CE7-4AA7-A993-20C2B49A74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98"/>
            <a:stretch/>
          </p:blipFill>
          <p:spPr>
            <a:xfrm>
              <a:off x="3261615" y="5997879"/>
              <a:ext cx="1778943" cy="860121"/>
            </a:xfrm>
            <a:prstGeom prst="rect">
              <a:avLst/>
            </a:prstGeom>
          </p:spPr>
        </p:pic>
      </p:grpSp>
      <p:pic>
        <p:nvPicPr>
          <p:cNvPr id="39" name="그래픽 38">
            <a:extLst>
              <a:ext uri="{FF2B5EF4-FFF2-40B4-BE49-F238E27FC236}">
                <a16:creationId xmlns:a16="http://schemas.microsoft.com/office/drawing/2014/main" id="{77D54F6B-C83A-47D9-9CCC-B1150AC4AB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99" t="11832" r="1"/>
          <a:stretch/>
        </p:blipFill>
        <p:spPr>
          <a:xfrm flipH="1">
            <a:off x="11174257" y="0"/>
            <a:ext cx="1017740" cy="1679302"/>
          </a:xfrm>
          <a:prstGeom prst="rect">
            <a:avLst/>
          </a:prstGeom>
        </p:spPr>
      </p:pic>
      <p:pic>
        <p:nvPicPr>
          <p:cNvPr id="92" name="그래픽 91">
            <a:extLst>
              <a:ext uri="{FF2B5EF4-FFF2-40B4-BE49-F238E27FC236}">
                <a16:creationId xmlns:a16="http://schemas.microsoft.com/office/drawing/2014/main" id="{50BE799A-21FB-4000-9301-39CACF1CA00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956629" y="68418"/>
            <a:ext cx="862687" cy="1273259"/>
          </a:xfrm>
          <a:prstGeom prst="rect">
            <a:avLst/>
          </a:prstGeom>
        </p:spPr>
      </p:pic>
      <p:sp>
        <p:nvSpPr>
          <p:cNvPr id="40" name="그림 개체 틀 4">
            <a:extLst>
              <a:ext uri="{FF2B5EF4-FFF2-40B4-BE49-F238E27FC236}">
                <a16:creationId xmlns:a16="http://schemas.microsoft.com/office/drawing/2014/main" id="{1ECCFD34-F10E-467C-8AB7-4A116B7F4A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534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1" name="그림 개체 틀 4">
            <a:extLst>
              <a:ext uri="{FF2B5EF4-FFF2-40B4-BE49-F238E27FC236}">
                <a16:creationId xmlns:a16="http://schemas.microsoft.com/office/drawing/2014/main" id="{C32F1BC7-E2D2-445B-9E12-4ABF3AC360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47858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2" name="그림 개체 틀 4">
            <a:extLst>
              <a:ext uri="{FF2B5EF4-FFF2-40B4-BE49-F238E27FC236}">
                <a16:creationId xmlns:a16="http://schemas.microsoft.com/office/drawing/2014/main" id="{83DA719A-0AB8-4994-9C85-BE6B32A915A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61209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83600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FAF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그림 개체 틀 4">
            <a:extLst>
              <a:ext uri="{FF2B5EF4-FFF2-40B4-BE49-F238E27FC236}">
                <a16:creationId xmlns:a16="http://schemas.microsoft.com/office/drawing/2014/main" id="{CE4AA330-AABA-46D7-AD11-F368C40CA5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1999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그래픽 85">
            <a:extLst>
              <a:ext uri="{FF2B5EF4-FFF2-40B4-BE49-F238E27FC236}">
                <a16:creationId xmlns:a16="http://schemas.microsoft.com/office/drawing/2014/main" id="{F52FE36D-DB60-4EB5-A1EF-49932F2F52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714" t="66212"/>
          <a:stretch/>
        </p:blipFill>
        <p:spPr>
          <a:xfrm flipV="1">
            <a:off x="0" y="6018769"/>
            <a:ext cx="1951740" cy="839231"/>
          </a:xfrm>
          <a:prstGeom prst="rect">
            <a:avLst/>
          </a:prstGeom>
        </p:spPr>
      </p:pic>
      <p:pic>
        <p:nvPicPr>
          <p:cNvPr id="87" name="그래픽 86">
            <a:extLst>
              <a:ext uri="{FF2B5EF4-FFF2-40B4-BE49-F238E27FC236}">
                <a16:creationId xmlns:a16="http://schemas.microsoft.com/office/drawing/2014/main" id="{F0F9369F-DCDA-4453-A9FB-F8842356167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8027" y="5591926"/>
            <a:ext cx="793852" cy="109496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CBF39C2-8B6A-4BD8-85E1-398E9987F6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61"/>
          <a:stretch/>
        </p:blipFill>
        <p:spPr>
          <a:xfrm flipH="1">
            <a:off x="8464979" y="6462668"/>
            <a:ext cx="678724" cy="39533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2DA538B-C095-4177-A15A-9D05A450719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421" y="6098157"/>
            <a:ext cx="347639" cy="61833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7A227D5-D03F-4D79-A6F5-07ED2BA25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79"/>
          <a:stretch/>
        </p:blipFill>
        <p:spPr>
          <a:xfrm>
            <a:off x="10977950" y="6558867"/>
            <a:ext cx="607735" cy="29913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14FA40A-4B4B-4A75-9568-EF900A06833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24192" y="5939340"/>
            <a:ext cx="514164" cy="72191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9846BA5-1526-486C-9D26-4CB0EC0A8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8"/>
          <a:stretch/>
        </p:blipFill>
        <p:spPr>
          <a:xfrm>
            <a:off x="11147287" y="6162789"/>
            <a:ext cx="526997" cy="69521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8FBD827-7CE7-4F68-B768-4AE3C7CBC0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819"/>
          <a:stretch/>
        </p:blipFill>
        <p:spPr>
          <a:xfrm flipV="1">
            <a:off x="11385882" y="6359536"/>
            <a:ext cx="806118" cy="49846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FCFF4C14-769B-4786-AB94-413864434B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9"/>
          <a:stretch/>
        </p:blipFill>
        <p:spPr>
          <a:xfrm>
            <a:off x="9991500" y="6033832"/>
            <a:ext cx="1168621" cy="82416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C39EF4E-D3DF-4921-AB11-067B9271FA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79"/>
          <a:stretch/>
        </p:blipFill>
        <p:spPr>
          <a:xfrm>
            <a:off x="8365068" y="6606268"/>
            <a:ext cx="341682" cy="25173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67B9632-B782-40C2-BD68-C84B98BE1A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84"/>
          <a:stretch/>
        </p:blipFill>
        <p:spPr>
          <a:xfrm>
            <a:off x="9674824" y="6033832"/>
            <a:ext cx="798331" cy="824168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4D1ADA97-4001-4820-B274-2D4DA144B0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24"/>
          <a:stretch/>
        </p:blipFill>
        <p:spPr>
          <a:xfrm>
            <a:off x="9095043" y="6413690"/>
            <a:ext cx="738357" cy="44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022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FFE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C989A7BF-3FCF-4D99-B147-DA092520C6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2412" b="35990"/>
          <a:stretch/>
        </p:blipFill>
        <p:spPr>
          <a:xfrm flipV="1">
            <a:off x="10988591" y="0"/>
            <a:ext cx="1203409" cy="997578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28A93EF0-C7EE-4B2E-9EBC-5608AE130BD9}"/>
              </a:ext>
            </a:extLst>
          </p:cNvPr>
          <p:cNvGrpSpPr/>
          <p:nvPr userDrawn="1"/>
        </p:nvGrpSpPr>
        <p:grpSpPr>
          <a:xfrm>
            <a:off x="2116068" y="5502780"/>
            <a:ext cx="7550446" cy="1355220"/>
            <a:chOff x="746345" y="4917821"/>
            <a:chExt cx="10809469" cy="1940180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F82E7C5B-3253-4123-B2F8-4998D7231C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10214237" y="5694037"/>
              <a:ext cx="903517" cy="1049245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61E9DB46-D27A-4E1B-9065-337918BE302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4"/>
            <a:stretch/>
          </p:blipFill>
          <p:spPr>
            <a:xfrm>
              <a:off x="10825922" y="5935395"/>
              <a:ext cx="729892" cy="922606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AF308EA4-D806-4642-8E42-373F24436BB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69"/>
            <a:stretch/>
          </p:blipFill>
          <p:spPr>
            <a:xfrm rot="5400000" flipH="1">
              <a:off x="10352200" y="5960823"/>
              <a:ext cx="321154" cy="147320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AA48E981-A4F4-4E43-9F0D-29872D4E90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910"/>
            <a:stretch/>
          </p:blipFill>
          <p:spPr>
            <a:xfrm>
              <a:off x="7574641" y="6133399"/>
              <a:ext cx="739104" cy="724601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02C0B2E-44F4-43DD-B850-874E767920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54013" flipH="1">
              <a:off x="6956405" y="5363071"/>
              <a:ext cx="707148" cy="992875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D6E99E4B-9AD9-4DD1-BB46-C12FCEDD97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596" y="4917821"/>
              <a:ext cx="957581" cy="1473201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1D85EDB3-37F3-47D3-9DE4-8C2B8F256F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41"/>
            <a:stretch/>
          </p:blipFill>
          <p:spPr>
            <a:xfrm>
              <a:off x="9022363" y="5997925"/>
              <a:ext cx="1420453" cy="860075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1079B38A-3F32-4A64-B0F4-B14F45D0BF6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593"/>
            <a:stretch/>
          </p:blipFill>
          <p:spPr>
            <a:xfrm>
              <a:off x="7179524" y="5643984"/>
              <a:ext cx="1059067" cy="1214016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766C8588-9415-4776-8C3B-0C8D5E98AF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47"/>
            <a:stretch/>
          </p:blipFill>
          <p:spPr>
            <a:xfrm>
              <a:off x="8075339" y="5519561"/>
              <a:ext cx="861004" cy="1338439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C0431C3E-F96C-4F4D-8504-6338CFD15B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3658" y="6070596"/>
              <a:ext cx="623729" cy="55023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3D6B96D9-9245-40EE-9B3E-F9DA83A580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77"/>
            <a:stretch/>
          </p:blipFill>
          <p:spPr>
            <a:xfrm>
              <a:off x="6561161" y="6145031"/>
              <a:ext cx="853621" cy="712969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7B207354-5CBF-4E27-AA7F-90D557FAE9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9265" y="5176521"/>
              <a:ext cx="662609" cy="894075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BB77BEAF-9187-4930-963E-3DEF7F89F27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47"/>
            <a:stretch/>
          </p:blipFill>
          <p:spPr>
            <a:xfrm flipH="1">
              <a:off x="1097539" y="5519561"/>
              <a:ext cx="1726918" cy="1338439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290AE370-8BCE-4E86-89EE-A70FD5E19E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033"/>
            <a:stretch/>
          </p:blipFill>
          <p:spPr>
            <a:xfrm flipH="1">
              <a:off x="2938900" y="6198956"/>
              <a:ext cx="985417" cy="659044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AA4BA70B-B93C-47F9-B49F-DA7688BBCDF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811"/>
            <a:stretch/>
          </p:blipFill>
          <p:spPr>
            <a:xfrm rot="5400000" flipV="1">
              <a:off x="1094865" y="6033328"/>
              <a:ext cx="476151" cy="1173192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43B44871-B951-47A9-B19D-CF02EEADD6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4194300" y="5333996"/>
              <a:ext cx="407585" cy="1473200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48D6995D-C6DF-4AE0-9470-11E26BC7D5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462" y="5240164"/>
              <a:ext cx="800138" cy="1096079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AF197D63-71BC-4655-8C86-3B2FB45D20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14"/>
            <a:stretch/>
          </p:blipFill>
          <p:spPr>
            <a:xfrm>
              <a:off x="3368801" y="5631025"/>
              <a:ext cx="2111587" cy="1226975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E87FA08E-C79F-4E71-8819-6CC0020C229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356"/>
            <a:stretch/>
          </p:blipFill>
          <p:spPr>
            <a:xfrm>
              <a:off x="2254460" y="5611032"/>
              <a:ext cx="1157281" cy="1246968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338510DE-7D94-4F4C-9065-5027C86DDA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449"/>
            <a:stretch/>
          </p:blipFill>
          <p:spPr>
            <a:xfrm>
              <a:off x="5713843" y="5937946"/>
              <a:ext cx="1198046" cy="920054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620A626A-EA21-4436-B31F-C5FCE97F27D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7"/>
            <a:stretch/>
          </p:blipFill>
          <p:spPr>
            <a:xfrm>
              <a:off x="4710970" y="5591882"/>
              <a:ext cx="1278410" cy="1266118"/>
            </a:xfrm>
            <a:prstGeom prst="rect">
              <a:avLst/>
            </a:prstGeom>
          </p:spPr>
        </p:pic>
      </p:grpSp>
      <p:pic>
        <p:nvPicPr>
          <p:cNvPr id="35" name="그래픽 34">
            <a:extLst>
              <a:ext uri="{FF2B5EF4-FFF2-40B4-BE49-F238E27FC236}">
                <a16:creationId xmlns:a16="http://schemas.microsoft.com/office/drawing/2014/main" id="{9D251873-B172-4058-83A8-103E52209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7709" b="39464"/>
          <a:stretch/>
        </p:blipFill>
        <p:spPr>
          <a:xfrm flipV="1">
            <a:off x="0" y="-1"/>
            <a:ext cx="1287157" cy="943429"/>
          </a:xfrm>
          <a:prstGeom prst="rect">
            <a:avLst/>
          </a:prstGeom>
        </p:spPr>
      </p:pic>
      <p:pic>
        <p:nvPicPr>
          <p:cNvPr id="93" name="그래픽 92">
            <a:extLst>
              <a:ext uri="{FF2B5EF4-FFF2-40B4-BE49-F238E27FC236}">
                <a16:creationId xmlns:a16="http://schemas.microsoft.com/office/drawing/2014/main" id="{7D2D4E5A-D988-4974-947B-E4FD4EDB9033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33924" y="212076"/>
            <a:ext cx="680082" cy="1264474"/>
          </a:xfrm>
          <a:prstGeom prst="rect">
            <a:avLst/>
          </a:prstGeom>
        </p:spPr>
      </p:pic>
      <p:pic>
        <p:nvPicPr>
          <p:cNvPr id="92" name="그래픽 91">
            <a:extLst>
              <a:ext uri="{FF2B5EF4-FFF2-40B4-BE49-F238E27FC236}">
                <a16:creationId xmlns:a16="http://schemas.microsoft.com/office/drawing/2014/main" id="{50BE799A-21FB-4000-9301-39CACF1CA00F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1143583" y="131383"/>
            <a:ext cx="893423" cy="1318623"/>
          </a:xfrm>
          <a:prstGeom prst="rect">
            <a:avLst/>
          </a:prstGeom>
        </p:spPr>
      </p:pic>
      <p:sp>
        <p:nvSpPr>
          <p:cNvPr id="36" name="그림 개체 틀 11">
            <a:extLst>
              <a:ext uri="{FF2B5EF4-FFF2-40B4-BE49-F238E27FC236}">
                <a16:creationId xmlns:a16="http://schemas.microsoft.com/office/drawing/2014/main" id="{2DAC5D96-1682-4F87-AFAA-50BE465CA6B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99905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7EF18887-8E18-42B9-AEF3-F3306A3AF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077" t="54808"/>
          <a:stretch/>
        </p:blipFill>
        <p:spPr>
          <a:xfrm>
            <a:off x="0" y="0"/>
            <a:ext cx="1662753" cy="816891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048F7D30-4173-45D8-91B7-62C4EF78672F}"/>
              </a:ext>
            </a:extLst>
          </p:cNvPr>
          <p:cNvGrpSpPr/>
          <p:nvPr userDrawn="1"/>
        </p:nvGrpSpPr>
        <p:grpSpPr>
          <a:xfrm>
            <a:off x="0" y="5448978"/>
            <a:ext cx="3526971" cy="1409022"/>
            <a:chOff x="0" y="4529118"/>
            <a:chExt cx="5829503" cy="2328882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F10445EC-9630-4CB6-8308-1C3E9ADBC1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4458">
              <a:off x="5075645" y="4529118"/>
              <a:ext cx="507360" cy="1833833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5EA7E2D1-419A-4A91-B43C-EC94BDB0E5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465" y="4720910"/>
              <a:ext cx="507360" cy="183383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450DC21F-3EAB-4D29-9E12-E8E8984BEDB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87"/>
            <a:stretch/>
          </p:blipFill>
          <p:spPr>
            <a:xfrm>
              <a:off x="3340777" y="5549896"/>
              <a:ext cx="1094200" cy="1308104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F1CACA1-CBC1-43B5-8A0B-936C5FD376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936" y="5258839"/>
              <a:ext cx="861004" cy="147320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2BB0067-7DDB-4155-9E83-92FC202895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49"/>
            <a:stretch/>
          </p:blipFill>
          <p:spPr>
            <a:xfrm>
              <a:off x="1013080" y="4969077"/>
              <a:ext cx="764920" cy="1888923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AB871B2A-8FB9-465F-BFB6-36B4BDB9EF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38"/>
            <a:stretch/>
          </p:blipFill>
          <p:spPr>
            <a:xfrm>
              <a:off x="0" y="4800592"/>
              <a:ext cx="946211" cy="1477380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FF6D3EF3-E981-4EB5-AC9D-934B4546C1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6" b="23461"/>
            <a:stretch/>
          </p:blipFill>
          <p:spPr>
            <a:xfrm>
              <a:off x="0" y="5730424"/>
              <a:ext cx="1474361" cy="1127576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FCDE7DE5-CE7E-45F5-BE63-91A26CEA6C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483"/>
            <a:stretch/>
          </p:blipFill>
          <p:spPr>
            <a:xfrm>
              <a:off x="1423114" y="6012548"/>
              <a:ext cx="1220601" cy="845452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C021BD2F-4610-4D1D-A80B-4F00126D4C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043"/>
            <a:stretch/>
          </p:blipFill>
          <p:spPr>
            <a:xfrm flipH="1">
              <a:off x="2446485" y="5906536"/>
              <a:ext cx="921102" cy="951464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A1F44716-5AF5-4B89-BF52-3B629E3540C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731"/>
            <a:stretch/>
          </p:blipFill>
          <p:spPr>
            <a:xfrm rot="10800000">
              <a:off x="3636956" y="5808064"/>
              <a:ext cx="2111587" cy="1049935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59B132F9-9C7C-491F-92E5-D6F3591ACB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15"/>
            <a:stretch/>
          </p:blipFill>
          <p:spPr>
            <a:xfrm>
              <a:off x="4746216" y="5906536"/>
              <a:ext cx="1083287" cy="951464"/>
            </a:xfrm>
            <a:prstGeom prst="rect">
              <a:avLst/>
            </a:prstGeom>
          </p:spPr>
        </p:pic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549B6E6-DEE6-42D0-B469-0C16BF6D307F}"/>
              </a:ext>
            </a:extLst>
          </p:cNvPr>
          <p:cNvGrpSpPr/>
          <p:nvPr userDrawn="1"/>
        </p:nvGrpSpPr>
        <p:grpSpPr>
          <a:xfrm rot="10800000">
            <a:off x="8869318" y="1"/>
            <a:ext cx="3322682" cy="1625117"/>
            <a:chOff x="-1" y="4171948"/>
            <a:chExt cx="5491847" cy="2686052"/>
          </a:xfrm>
        </p:grpSpPr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507E1360-0902-45DC-B0EE-35762C51DB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84261" y="4963450"/>
              <a:ext cx="407585" cy="1473200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67F96868-F1D0-45CF-8755-79A0124CB0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39"/>
            <a:stretch/>
          </p:blipFill>
          <p:spPr>
            <a:xfrm>
              <a:off x="4434976" y="6044608"/>
              <a:ext cx="1024319" cy="813392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F64F8F73-37E8-457F-BDE1-D67CA9AD6A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6600" y="5195298"/>
              <a:ext cx="957581" cy="1473201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53288112-B45F-429B-AB09-9E6F13E103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988" y="5293843"/>
              <a:ext cx="820099" cy="1115281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70864866-CA07-461F-B563-5BC733B94FA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>
            <a:xfrm>
              <a:off x="1821019" y="6374704"/>
              <a:ext cx="832343" cy="483296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13097E6C-19BE-47B7-9013-8D695645A8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838" y="4841666"/>
              <a:ext cx="505147" cy="1825834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CFD79373-855E-4B73-B874-FBA9616A35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9"/>
            <a:stretch/>
          </p:blipFill>
          <p:spPr>
            <a:xfrm>
              <a:off x="0" y="4171948"/>
              <a:ext cx="936953" cy="1473199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1486F8BE-6818-4BC6-AA84-A1A104A605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083"/>
            <a:stretch/>
          </p:blipFill>
          <p:spPr>
            <a:xfrm>
              <a:off x="-1" y="4923970"/>
              <a:ext cx="787050" cy="1934030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5E560562-F89B-426E-A544-CAC0E8579B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99"/>
            <a:stretch/>
          </p:blipFill>
          <p:spPr>
            <a:xfrm>
              <a:off x="484316" y="5551257"/>
              <a:ext cx="861004" cy="1306743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FFEC20B5-76D9-495D-9E33-8CFD58EF17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64"/>
            <a:stretch/>
          </p:blipFill>
          <p:spPr>
            <a:xfrm>
              <a:off x="967407" y="5628820"/>
              <a:ext cx="1545223" cy="1229180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4B54FD3E-BCEA-4BC7-A3F7-B0858116E8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03"/>
            <a:stretch/>
          </p:blipFill>
          <p:spPr>
            <a:xfrm rot="16200000">
              <a:off x="2603271" y="5882036"/>
              <a:ext cx="860121" cy="1091806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DFD1AB9A-B7B2-407A-A894-11B04BFA67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98"/>
            <a:stretch/>
          </p:blipFill>
          <p:spPr>
            <a:xfrm>
              <a:off x="3261615" y="5997879"/>
              <a:ext cx="1778943" cy="860121"/>
            </a:xfrm>
            <a:prstGeom prst="rect">
              <a:avLst/>
            </a:prstGeom>
          </p:spPr>
        </p:pic>
      </p:grpSp>
      <p:pic>
        <p:nvPicPr>
          <p:cNvPr id="38" name="그래픽 37">
            <a:extLst>
              <a:ext uri="{FF2B5EF4-FFF2-40B4-BE49-F238E27FC236}">
                <a16:creationId xmlns:a16="http://schemas.microsoft.com/office/drawing/2014/main" id="{4621505D-EE2C-476C-838E-FF90F0EED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077" t="54808"/>
          <a:stretch/>
        </p:blipFill>
        <p:spPr>
          <a:xfrm rot="10800000">
            <a:off x="10529247" y="6041108"/>
            <a:ext cx="1662753" cy="816891"/>
          </a:xfrm>
          <a:prstGeom prst="rect">
            <a:avLst/>
          </a:prstGeom>
        </p:spPr>
      </p:pic>
      <p:pic>
        <p:nvPicPr>
          <p:cNvPr id="87" name="그래픽 86">
            <a:extLst>
              <a:ext uri="{FF2B5EF4-FFF2-40B4-BE49-F238E27FC236}">
                <a16:creationId xmlns:a16="http://schemas.microsoft.com/office/drawing/2014/main" id="{F0F9369F-DCDA-4453-A9FB-F8842356167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8209" y="162302"/>
            <a:ext cx="808535" cy="1115220"/>
          </a:xfrm>
          <a:prstGeom prst="rect">
            <a:avLst/>
          </a:prstGeom>
        </p:spPr>
      </p:pic>
      <p:pic>
        <p:nvPicPr>
          <p:cNvPr id="90" name="그래픽 89">
            <a:extLst>
              <a:ext uri="{FF2B5EF4-FFF2-40B4-BE49-F238E27FC236}">
                <a16:creationId xmlns:a16="http://schemas.microsoft.com/office/drawing/2014/main" id="{66F399EA-7CCE-4600-8D14-E1F8A55A124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576791" y="6113372"/>
            <a:ext cx="515045" cy="665859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9ADC3C70-4B93-4638-B0C8-2903A3EE06B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921244" y="6113372"/>
            <a:ext cx="384840" cy="555103"/>
          </a:xfrm>
          <a:prstGeom prst="rect">
            <a:avLst/>
          </a:prstGeom>
        </p:spPr>
      </p:pic>
      <p:sp>
        <p:nvSpPr>
          <p:cNvPr id="39" name="그림 개체 틀 5">
            <a:extLst>
              <a:ext uri="{FF2B5EF4-FFF2-40B4-BE49-F238E27FC236}">
                <a16:creationId xmlns:a16="http://schemas.microsoft.com/office/drawing/2014/main" id="{E15C8DAF-6E20-49BD-B833-1D0CEBC65D7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8188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래픽 36">
            <a:extLst>
              <a:ext uri="{FF2B5EF4-FFF2-40B4-BE49-F238E27FC236}">
                <a16:creationId xmlns:a16="http://schemas.microsoft.com/office/drawing/2014/main" id="{722D308F-D1E8-494C-A147-17DA42CBF5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5506" b="39806"/>
          <a:stretch/>
        </p:blipFill>
        <p:spPr>
          <a:xfrm rot="10800000">
            <a:off x="-1" y="0"/>
            <a:ext cx="1981282" cy="1495088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07BBB11F-ED92-49CC-B94E-6A8933C1A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1216" r="42684"/>
          <a:stretch/>
        </p:blipFill>
        <p:spPr>
          <a:xfrm rot="5400000">
            <a:off x="10451384" y="5117385"/>
            <a:ext cx="1524403" cy="1956828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6852B6E7-0454-4E3E-87F1-835BC0396457}"/>
              </a:ext>
            </a:extLst>
          </p:cNvPr>
          <p:cNvGrpSpPr/>
          <p:nvPr userDrawn="1"/>
        </p:nvGrpSpPr>
        <p:grpSpPr>
          <a:xfrm>
            <a:off x="8168884" y="5957203"/>
            <a:ext cx="4023116" cy="900798"/>
            <a:chOff x="6128996" y="5500460"/>
            <a:chExt cx="6063004" cy="1357540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C584F489-8C9D-4073-A9E0-541DE3B7C4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0903" y="5830659"/>
              <a:ext cx="315615" cy="443142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D17BF2E0-1FF5-4593-85CE-0F13824E070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061"/>
            <a:stretch/>
          </p:blipFill>
          <p:spPr>
            <a:xfrm>
              <a:off x="6128996" y="6201426"/>
              <a:ext cx="1127236" cy="656574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9F60A87A-675F-417F-9302-5F152D72D19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479"/>
            <a:stretch/>
          </p:blipFill>
          <p:spPr>
            <a:xfrm>
              <a:off x="8441689" y="6033860"/>
              <a:ext cx="904574" cy="82414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E44D3D5B-B622-452E-85C5-3C4B7E3F3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7471" y="5735151"/>
              <a:ext cx="513720" cy="913731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AC3F544-EEFB-4D44-B341-227AF77EE68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779"/>
            <a:stretch/>
          </p:blipFill>
          <p:spPr>
            <a:xfrm>
              <a:off x="10397951" y="6415960"/>
              <a:ext cx="898074" cy="44204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95748651-0B2D-4122-980C-636EACAF0E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352928" y="5500460"/>
              <a:ext cx="759800" cy="1066801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BE79EAEA-703D-4F95-8A59-8A28B60A8B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98"/>
            <a:stretch/>
          </p:blipFill>
          <p:spPr>
            <a:xfrm>
              <a:off x="10648187" y="5830660"/>
              <a:ext cx="778765" cy="1027340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E385AE66-6C79-45BD-84BB-E799A50AA5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r="6819"/>
            <a:stretch/>
          </p:blipFill>
          <p:spPr>
            <a:xfrm flipV="1">
              <a:off x="11000768" y="6121400"/>
              <a:ext cx="1191232" cy="736600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9B2A4A95-A2A8-4FC3-BAF1-B8B55ADD59D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329"/>
            <a:stretch/>
          </p:blipFill>
          <p:spPr>
            <a:xfrm>
              <a:off x="8940234" y="5640094"/>
              <a:ext cx="1726918" cy="1217906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E185B188-7AD3-42C0-AFD2-EA6AE92796E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579"/>
            <a:stretch/>
          </p:blipFill>
          <p:spPr>
            <a:xfrm>
              <a:off x="8226834" y="6486006"/>
              <a:ext cx="504917" cy="37199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6D70D4F5-6723-493E-883F-13284B5ACE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784"/>
            <a:stretch/>
          </p:blipFill>
          <p:spPr>
            <a:xfrm>
              <a:off x="7481271" y="5640094"/>
              <a:ext cx="1179726" cy="1217906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E3D7BD30-26C4-47C6-91FC-037CC37C5E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824"/>
            <a:stretch/>
          </p:blipFill>
          <p:spPr>
            <a:xfrm>
              <a:off x="6624506" y="6201426"/>
              <a:ext cx="1091100" cy="656574"/>
            </a:xfrm>
            <a:prstGeom prst="rect">
              <a:avLst/>
            </a:prstGeom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57A2CB2-B0A8-4943-AFBD-CA46FF82CB6D}"/>
              </a:ext>
            </a:extLst>
          </p:cNvPr>
          <p:cNvGrpSpPr/>
          <p:nvPr userDrawn="1"/>
        </p:nvGrpSpPr>
        <p:grpSpPr>
          <a:xfrm flipV="1">
            <a:off x="-1" y="-1"/>
            <a:ext cx="3989925" cy="899886"/>
            <a:chOff x="0" y="5501834"/>
            <a:chExt cx="6012984" cy="1356166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6D4A8A00-1F95-403A-BAFE-2BABAF773F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32"/>
            <a:stretch/>
          </p:blipFill>
          <p:spPr>
            <a:xfrm>
              <a:off x="0" y="5501834"/>
              <a:ext cx="701750" cy="990593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9A425711-EB94-4735-AD6E-8894427D3A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b="36521"/>
            <a:stretch/>
          </p:blipFill>
          <p:spPr>
            <a:xfrm>
              <a:off x="0" y="6094869"/>
              <a:ext cx="1498246" cy="763131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1B5D72D7-91CF-4356-A9C3-5A72D9ED7D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294"/>
            <a:stretch/>
          </p:blipFill>
          <p:spPr>
            <a:xfrm>
              <a:off x="689778" y="6638471"/>
              <a:ext cx="651315" cy="219529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39347E0D-03A3-4DA4-904B-E0BC54EB4C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61"/>
            <a:stretch/>
          </p:blipFill>
          <p:spPr>
            <a:xfrm>
              <a:off x="3931308" y="5907950"/>
              <a:ext cx="749458" cy="950050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6F863729-D2BF-40D6-8824-D2F36A7921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655"/>
            <a:stretch/>
          </p:blipFill>
          <p:spPr>
            <a:xfrm>
              <a:off x="2277236" y="5600696"/>
              <a:ext cx="1091805" cy="1257304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1ECF6F1D-A836-48B9-961E-5986940A95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519"/>
            <a:stretch/>
          </p:blipFill>
          <p:spPr>
            <a:xfrm>
              <a:off x="1034345" y="5662781"/>
              <a:ext cx="1444563" cy="1195219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23AE336C-D88E-43F5-BC32-06D38C1124F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642"/>
            <a:stretch/>
          </p:blipFill>
          <p:spPr>
            <a:xfrm>
              <a:off x="1591175" y="6450434"/>
              <a:ext cx="1296449" cy="407566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1C1B5CAF-4FDD-4940-8A96-880F0ADC53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2"/>
            <a:stretch/>
          </p:blipFill>
          <p:spPr>
            <a:xfrm>
              <a:off x="2414620" y="6070601"/>
              <a:ext cx="1726918" cy="787399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02A42828-4223-4BB8-BEB4-B33891B074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357"/>
            <a:stretch/>
          </p:blipFill>
          <p:spPr>
            <a:xfrm>
              <a:off x="4734574" y="5832027"/>
              <a:ext cx="1278410" cy="1025973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E7A3D3FF-1ED6-42EE-82A8-3102BF31DE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315"/>
            <a:stretch/>
          </p:blipFill>
          <p:spPr>
            <a:xfrm>
              <a:off x="4088243" y="6384590"/>
              <a:ext cx="952820" cy="473410"/>
            </a:xfrm>
            <a:prstGeom prst="rect">
              <a:avLst/>
            </a:prstGeom>
          </p:spPr>
        </p:pic>
      </p:grpSp>
      <p:sp>
        <p:nvSpPr>
          <p:cNvPr id="38" name="그림 개체 틀 8">
            <a:extLst>
              <a:ext uri="{FF2B5EF4-FFF2-40B4-BE49-F238E27FC236}">
                <a16:creationId xmlns:a16="http://schemas.microsoft.com/office/drawing/2014/main" id="{32C05B51-6CAC-4D32-BE90-5DF117E2E1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35555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FAF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그래픽 85">
            <a:extLst>
              <a:ext uri="{FF2B5EF4-FFF2-40B4-BE49-F238E27FC236}">
                <a16:creationId xmlns:a16="http://schemas.microsoft.com/office/drawing/2014/main" id="{F52FE36D-DB60-4EB5-A1EF-49932F2F52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537" b="50804"/>
          <a:stretch/>
        </p:blipFill>
        <p:spPr>
          <a:xfrm flipH="1">
            <a:off x="9713353" y="5292080"/>
            <a:ext cx="2478647" cy="1565920"/>
          </a:xfrm>
          <a:prstGeom prst="rect">
            <a:avLst/>
          </a:prstGeom>
        </p:spPr>
      </p:pic>
      <p:pic>
        <p:nvPicPr>
          <p:cNvPr id="106" name="그래픽 105">
            <a:extLst>
              <a:ext uri="{FF2B5EF4-FFF2-40B4-BE49-F238E27FC236}">
                <a16:creationId xmlns:a16="http://schemas.microsoft.com/office/drawing/2014/main" id="{49AFF906-2F60-4C0C-8F9A-6865F51B21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0897" r="10181"/>
          <a:stretch/>
        </p:blipFill>
        <p:spPr>
          <a:xfrm flipH="1">
            <a:off x="0" y="0"/>
            <a:ext cx="2461006" cy="1244673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그래픽 86">
            <a:extLst>
              <a:ext uri="{FF2B5EF4-FFF2-40B4-BE49-F238E27FC236}">
                <a16:creationId xmlns:a16="http://schemas.microsoft.com/office/drawing/2014/main" id="{F0F9369F-DCDA-4453-A9FB-F8842356167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84280" y="5311398"/>
            <a:ext cx="715336" cy="986670"/>
          </a:xfrm>
          <a:prstGeom prst="rect">
            <a:avLst/>
          </a:prstGeom>
        </p:spPr>
      </p:pic>
      <p:pic>
        <p:nvPicPr>
          <p:cNvPr id="90" name="그래픽 89">
            <a:extLst>
              <a:ext uri="{FF2B5EF4-FFF2-40B4-BE49-F238E27FC236}">
                <a16:creationId xmlns:a16="http://schemas.microsoft.com/office/drawing/2014/main" id="{66F399EA-7CCE-4600-8D14-E1F8A55A1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14077" y="240478"/>
            <a:ext cx="685539" cy="886277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9ADC3C70-4B93-4638-B0C8-2903A3EE06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88315" y="421348"/>
            <a:ext cx="384840" cy="555103"/>
          </a:xfrm>
          <a:prstGeom prst="rect">
            <a:avLst/>
          </a:prstGeom>
        </p:spPr>
      </p:pic>
      <p:pic>
        <p:nvPicPr>
          <p:cNvPr id="95" name="그림 94">
            <a:extLst>
              <a:ext uri="{FF2B5EF4-FFF2-40B4-BE49-F238E27FC236}">
                <a16:creationId xmlns:a16="http://schemas.microsoft.com/office/drawing/2014/main" id="{FD981B33-7CA1-4495-883D-8A585FCD6C3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4458">
            <a:off x="3061629" y="5709394"/>
            <a:ext cx="261454" cy="945016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63C8DDDC-0A47-4FF7-B6D7-C8806693CDA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25" y="5808229"/>
            <a:ext cx="261454" cy="945016"/>
          </a:xfrm>
          <a:prstGeom prst="rect">
            <a:avLst/>
          </a:prstGeom>
        </p:spPr>
      </p:pic>
      <p:pic>
        <p:nvPicPr>
          <p:cNvPr id="97" name="그림 96">
            <a:extLst>
              <a:ext uri="{FF2B5EF4-FFF2-40B4-BE49-F238E27FC236}">
                <a16:creationId xmlns:a16="http://schemas.microsoft.com/office/drawing/2014/main" id="{A87DDB0F-ECA3-43DA-A6AC-08554CE85A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7"/>
          <a:stretch/>
        </p:blipFill>
        <p:spPr>
          <a:xfrm>
            <a:off x="2212551" y="5991660"/>
            <a:ext cx="724674" cy="866340"/>
          </a:xfrm>
          <a:prstGeom prst="rect">
            <a:avLst/>
          </a:prstGeom>
        </p:spPr>
      </p:pic>
      <p:pic>
        <p:nvPicPr>
          <p:cNvPr id="98" name="그림 97">
            <a:extLst>
              <a:ext uri="{FF2B5EF4-FFF2-40B4-BE49-F238E27FC236}">
                <a16:creationId xmlns:a16="http://schemas.microsoft.com/office/drawing/2014/main" id="{C3D03426-BE73-4248-9E53-2972F1CD92C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57" y="5798897"/>
            <a:ext cx="570231" cy="975680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81C28791-7FFC-4E68-9F41-DCB8B58836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49"/>
          <a:stretch/>
        </p:blipFill>
        <p:spPr>
          <a:xfrm>
            <a:off x="670949" y="5606992"/>
            <a:ext cx="506596" cy="1251008"/>
          </a:xfrm>
          <a:prstGeom prst="rect">
            <a:avLst/>
          </a:prstGeom>
        </p:spPr>
      </p:pic>
      <p:pic>
        <p:nvPicPr>
          <p:cNvPr id="100" name="그림 99">
            <a:extLst>
              <a:ext uri="{FF2B5EF4-FFF2-40B4-BE49-F238E27FC236}">
                <a16:creationId xmlns:a16="http://schemas.microsoft.com/office/drawing/2014/main" id="{115C4191-6951-4B87-AD1B-6C664E1536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8"/>
          <a:stretch/>
        </p:blipFill>
        <p:spPr>
          <a:xfrm>
            <a:off x="0" y="5495407"/>
            <a:ext cx="626663" cy="978449"/>
          </a:xfrm>
          <a:prstGeom prst="rect">
            <a:avLst/>
          </a:prstGeom>
        </p:spPr>
      </p:pic>
      <p:pic>
        <p:nvPicPr>
          <p:cNvPr id="101" name="그림 100">
            <a:extLst>
              <a:ext uri="{FF2B5EF4-FFF2-40B4-BE49-F238E27FC236}">
                <a16:creationId xmlns:a16="http://schemas.microsoft.com/office/drawing/2014/main" id="{4C923924-75C3-497D-8088-A7270F30EA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" b="23461"/>
          <a:stretch/>
        </p:blipFill>
        <p:spPr>
          <a:xfrm>
            <a:off x="0" y="6111222"/>
            <a:ext cx="976449" cy="746778"/>
          </a:xfrm>
          <a:prstGeom prst="rect">
            <a:avLst/>
          </a:prstGeom>
        </p:spPr>
      </p:pic>
      <p:pic>
        <p:nvPicPr>
          <p:cNvPr id="102" name="그림 101">
            <a:extLst>
              <a:ext uri="{FF2B5EF4-FFF2-40B4-BE49-F238E27FC236}">
                <a16:creationId xmlns:a16="http://schemas.microsoft.com/office/drawing/2014/main" id="{35D0EE79-56F4-4CF7-9C29-BD079E994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83"/>
          <a:stretch/>
        </p:blipFill>
        <p:spPr>
          <a:xfrm>
            <a:off x="942509" y="6298069"/>
            <a:ext cx="808387" cy="559931"/>
          </a:xfrm>
          <a:prstGeom prst="rect">
            <a:avLst/>
          </a:prstGeom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37A60CF7-652B-4445-A41E-EB83DF6F69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43"/>
          <a:stretch/>
        </p:blipFill>
        <p:spPr>
          <a:xfrm flipH="1">
            <a:off x="1620274" y="6227858"/>
            <a:ext cx="610033" cy="630142"/>
          </a:xfrm>
          <a:prstGeom prst="rect">
            <a:avLst/>
          </a:prstGeom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888A958F-E3A6-4568-84AD-6CD3430B44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31"/>
          <a:stretch/>
        </p:blipFill>
        <p:spPr>
          <a:xfrm rot="10800000">
            <a:off x="2408706" y="6162642"/>
            <a:ext cx="1398475" cy="695358"/>
          </a:xfrm>
          <a:prstGeom prst="rect">
            <a:avLst/>
          </a:prstGeom>
        </p:spPr>
      </p:pic>
      <p:pic>
        <p:nvPicPr>
          <p:cNvPr id="105" name="그림 104">
            <a:extLst>
              <a:ext uri="{FF2B5EF4-FFF2-40B4-BE49-F238E27FC236}">
                <a16:creationId xmlns:a16="http://schemas.microsoft.com/office/drawing/2014/main" id="{4E199DDC-4CA9-4B43-99BD-89F112FB0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15"/>
          <a:stretch/>
        </p:blipFill>
        <p:spPr>
          <a:xfrm>
            <a:off x="3143354" y="6227858"/>
            <a:ext cx="717446" cy="63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7663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FFE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래픽 24">
            <a:extLst>
              <a:ext uri="{FF2B5EF4-FFF2-40B4-BE49-F238E27FC236}">
                <a16:creationId xmlns:a16="http://schemas.microsoft.com/office/drawing/2014/main" id="{EC3114AF-AB29-4298-B463-D6F18517F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8707" b="31513"/>
          <a:stretch/>
        </p:blipFill>
        <p:spPr>
          <a:xfrm rot="5400000" flipH="1">
            <a:off x="264660" y="-264660"/>
            <a:ext cx="1171766" cy="1701085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그래픽 92">
            <a:extLst>
              <a:ext uri="{FF2B5EF4-FFF2-40B4-BE49-F238E27FC236}">
                <a16:creationId xmlns:a16="http://schemas.microsoft.com/office/drawing/2014/main" id="{7D2D4E5A-D988-4974-947B-E4FD4EDB903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2301" y="248849"/>
            <a:ext cx="630221" cy="117176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989A7BF-3FCF-4D99-B147-DA092520C6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5186" t="26455"/>
          <a:stretch/>
        </p:blipFill>
        <p:spPr>
          <a:xfrm rot="5400000" flipH="1">
            <a:off x="10500926" y="5166926"/>
            <a:ext cx="1555448" cy="182670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98EFFF57-2FD3-4F2E-BAD9-41083E7E8FE7}"/>
              </a:ext>
            </a:extLst>
          </p:cNvPr>
          <p:cNvGrpSpPr/>
          <p:nvPr userDrawn="1"/>
        </p:nvGrpSpPr>
        <p:grpSpPr>
          <a:xfrm>
            <a:off x="0" y="5744994"/>
            <a:ext cx="4934857" cy="1113006"/>
            <a:chOff x="0" y="5501834"/>
            <a:chExt cx="6012984" cy="1356166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A5A069CD-959E-424D-AA27-968120C8F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32"/>
            <a:stretch/>
          </p:blipFill>
          <p:spPr>
            <a:xfrm>
              <a:off x="0" y="5501834"/>
              <a:ext cx="701750" cy="99059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7930915E-E6FF-42BC-B75F-95826FA13A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b="36521"/>
            <a:stretch/>
          </p:blipFill>
          <p:spPr>
            <a:xfrm>
              <a:off x="0" y="6094869"/>
              <a:ext cx="1498246" cy="76313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FF06513A-8CC2-47B1-99F5-F60F3E8722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294"/>
            <a:stretch/>
          </p:blipFill>
          <p:spPr>
            <a:xfrm>
              <a:off x="689778" y="6638471"/>
              <a:ext cx="651315" cy="219529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5F826D7E-F1CF-4743-966F-89999FCB540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61"/>
            <a:stretch/>
          </p:blipFill>
          <p:spPr>
            <a:xfrm>
              <a:off x="3931308" y="5907950"/>
              <a:ext cx="749458" cy="95005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EFEC0BAE-6DEA-49EE-9CE5-470A0DA9E7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655"/>
            <a:stretch/>
          </p:blipFill>
          <p:spPr>
            <a:xfrm>
              <a:off x="2277236" y="5600696"/>
              <a:ext cx="1091805" cy="1257304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E0C3936A-8A8A-4C9E-B8E5-B78AEA004F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519"/>
            <a:stretch/>
          </p:blipFill>
          <p:spPr>
            <a:xfrm>
              <a:off x="1034345" y="5662781"/>
              <a:ext cx="1444563" cy="1195219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2701D81A-49CB-45D7-B8DA-FB955912203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642"/>
            <a:stretch/>
          </p:blipFill>
          <p:spPr>
            <a:xfrm>
              <a:off x="1591175" y="6450434"/>
              <a:ext cx="1296449" cy="407566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AABF7BA6-4432-4E2F-B605-6707505F2AD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2"/>
            <a:stretch/>
          </p:blipFill>
          <p:spPr>
            <a:xfrm>
              <a:off x="2414620" y="6070601"/>
              <a:ext cx="1726918" cy="787399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FC8626F5-CB57-4129-AD06-B6D4275BBC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357"/>
            <a:stretch/>
          </p:blipFill>
          <p:spPr>
            <a:xfrm>
              <a:off x="4734574" y="5832027"/>
              <a:ext cx="1278410" cy="1025973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CB15EF06-9E88-4CDF-BD70-39DA6C0F12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315"/>
            <a:stretch/>
          </p:blipFill>
          <p:spPr>
            <a:xfrm>
              <a:off x="4088243" y="6384590"/>
              <a:ext cx="952820" cy="473410"/>
            </a:xfrm>
            <a:prstGeom prst="rect">
              <a:avLst/>
            </a:prstGeom>
          </p:spPr>
        </p:pic>
      </p:grpSp>
      <p:pic>
        <p:nvPicPr>
          <p:cNvPr id="27" name="그림 26">
            <a:extLst>
              <a:ext uri="{FF2B5EF4-FFF2-40B4-BE49-F238E27FC236}">
                <a16:creationId xmlns:a16="http://schemas.microsoft.com/office/drawing/2014/main" id="{1199600B-5A0E-4D0B-9266-8540A38BB3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2"/>
          <a:stretch/>
        </p:blipFill>
        <p:spPr>
          <a:xfrm rot="10800000">
            <a:off x="11616074" y="300027"/>
            <a:ext cx="575926" cy="81298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BB50D08-41C5-40B3-80DF-A962DB47D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9" b="36521"/>
          <a:stretch/>
        </p:blipFill>
        <p:spPr>
          <a:xfrm rot="10800000">
            <a:off x="10962389" y="1"/>
            <a:ext cx="1229611" cy="626302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1D87C389-6431-456D-ADE0-168EFFF203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294"/>
          <a:stretch/>
        </p:blipFill>
        <p:spPr>
          <a:xfrm rot="10800000">
            <a:off x="11091365" y="1"/>
            <a:ext cx="534534" cy="18016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C3BFCD08-7555-4D7C-8D6D-62CA3DF60E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55"/>
          <a:stretch/>
        </p:blipFill>
        <p:spPr>
          <a:xfrm rot="10800000">
            <a:off x="9896758" y="1"/>
            <a:ext cx="543863" cy="62630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EE87A351-13F4-4C07-9E28-ED679AC29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19"/>
          <a:stretch/>
        </p:blipFill>
        <p:spPr>
          <a:xfrm rot="10800000">
            <a:off x="10490915" y="1"/>
            <a:ext cx="756959" cy="626302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65685359-E8B3-42DE-A026-4A2C103E57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42"/>
          <a:stretch/>
        </p:blipFill>
        <p:spPr>
          <a:xfrm rot="10800000">
            <a:off x="10155482" y="1"/>
            <a:ext cx="1063996" cy="33449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7CA1C3D5-14FD-4E4B-A1A4-53F9FE74EF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2"/>
          <a:stretch/>
        </p:blipFill>
        <p:spPr>
          <a:xfrm rot="10800000">
            <a:off x="9589379" y="1"/>
            <a:ext cx="954297" cy="43511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14CABFF-39A6-4156-9675-F0B255B632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57"/>
          <a:stretch/>
        </p:blipFill>
        <p:spPr>
          <a:xfrm rot="10800000" flipH="1">
            <a:off x="8530202" y="1"/>
            <a:ext cx="534321" cy="42881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18DE09C6-C7BB-489F-B3A8-9BBC641FFE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15"/>
          <a:stretch/>
        </p:blipFill>
        <p:spPr>
          <a:xfrm rot="10800000">
            <a:off x="8937659" y="1"/>
            <a:ext cx="781980" cy="38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739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그래픽 87">
            <a:extLst>
              <a:ext uri="{FF2B5EF4-FFF2-40B4-BE49-F238E27FC236}">
                <a16:creationId xmlns:a16="http://schemas.microsoft.com/office/drawing/2014/main" id="{BFC784F1-8FE8-44E1-962B-821699A5E2D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10723554" y="126579"/>
            <a:ext cx="536444" cy="452479"/>
          </a:xfrm>
          <a:prstGeom prst="rect">
            <a:avLst/>
          </a:prstGeom>
        </p:spPr>
      </p:pic>
      <p:pic>
        <p:nvPicPr>
          <p:cNvPr id="89" name="그래픽 88">
            <a:extLst>
              <a:ext uri="{FF2B5EF4-FFF2-40B4-BE49-F238E27FC236}">
                <a16:creationId xmlns:a16="http://schemas.microsoft.com/office/drawing/2014/main" id="{9DA8D779-0F5E-4694-9AE3-8B0392CFA51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11259998" y="432737"/>
            <a:ext cx="727698" cy="74635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EF18887-8E18-42B9-AEF3-F3306A3AF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8103" t="35582"/>
          <a:stretch/>
        </p:blipFill>
        <p:spPr>
          <a:xfrm>
            <a:off x="-1" y="0"/>
            <a:ext cx="1573687" cy="1179094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8910837F-A357-4654-832C-CB0BFD8DBB72}"/>
              </a:ext>
            </a:extLst>
          </p:cNvPr>
          <p:cNvGrpSpPr/>
          <p:nvPr userDrawn="1"/>
        </p:nvGrpSpPr>
        <p:grpSpPr>
          <a:xfrm>
            <a:off x="1378858" y="5164650"/>
            <a:ext cx="9434286" cy="1693350"/>
            <a:chOff x="746345" y="4917821"/>
            <a:chExt cx="10809469" cy="1940180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5FDA0F3F-1A12-40A9-BA81-3C29CA157D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10214237" y="5694037"/>
              <a:ext cx="903517" cy="1049245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8F4A8A91-CC29-49A1-A9F6-0A2904DA30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4"/>
            <a:stretch/>
          </p:blipFill>
          <p:spPr>
            <a:xfrm>
              <a:off x="10825922" y="5935395"/>
              <a:ext cx="729892" cy="922606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2BBC4124-F6E4-41CA-89D9-305CAC6FC5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69"/>
            <a:stretch/>
          </p:blipFill>
          <p:spPr>
            <a:xfrm rot="5400000" flipH="1">
              <a:off x="10352200" y="5960823"/>
              <a:ext cx="321154" cy="147320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A147819E-9212-4BD6-9263-F3E20776EB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910"/>
            <a:stretch/>
          </p:blipFill>
          <p:spPr>
            <a:xfrm>
              <a:off x="7574641" y="6133399"/>
              <a:ext cx="739104" cy="724601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6A69BB61-4663-4E69-ACE0-AD19E1E164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54013" flipH="1">
              <a:off x="6956405" y="5363071"/>
              <a:ext cx="707148" cy="992875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B6F59FBB-B9CA-46DF-A586-4273DC623D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596" y="4917821"/>
              <a:ext cx="957581" cy="1473201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83A9F8A9-0637-4864-90AC-247EF1616E3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41"/>
            <a:stretch/>
          </p:blipFill>
          <p:spPr>
            <a:xfrm>
              <a:off x="9022363" y="5997925"/>
              <a:ext cx="1420453" cy="860075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FED5186C-BC91-410A-8B33-07BD9E41D1B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593"/>
            <a:stretch/>
          </p:blipFill>
          <p:spPr>
            <a:xfrm>
              <a:off x="7179524" y="5643984"/>
              <a:ext cx="1059067" cy="1214016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D1140ABE-95E2-49D2-A1EF-AE9E08855A2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47"/>
            <a:stretch/>
          </p:blipFill>
          <p:spPr>
            <a:xfrm>
              <a:off x="8075339" y="5519561"/>
              <a:ext cx="861004" cy="1338439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54BFA798-8AB3-40C7-A93B-2919233B3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3658" y="6070596"/>
              <a:ext cx="623729" cy="550234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45F76B5B-4AF7-4374-8C69-22070CE5519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77"/>
            <a:stretch/>
          </p:blipFill>
          <p:spPr>
            <a:xfrm>
              <a:off x="6561161" y="6145031"/>
              <a:ext cx="853621" cy="712969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B6C7D3EE-0DBD-40C9-B0D2-0879B92503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9265" y="5176521"/>
              <a:ext cx="662609" cy="894075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B5975DC2-D074-42FD-A5E5-ED7F950166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47"/>
            <a:stretch/>
          </p:blipFill>
          <p:spPr>
            <a:xfrm flipH="1">
              <a:off x="1097539" y="5519561"/>
              <a:ext cx="1726918" cy="1338439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D3E2AEB9-2423-4F4D-A3B4-C0B11692754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033"/>
            <a:stretch/>
          </p:blipFill>
          <p:spPr>
            <a:xfrm flipH="1">
              <a:off x="2938900" y="6198956"/>
              <a:ext cx="985417" cy="659044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E5583E04-E36A-4395-902F-0DAA0477F9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811"/>
            <a:stretch/>
          </p:blipFill>
          <p:spPr>
            <a:xfrm rot="5400000" flipV="1">
              <a:off x="1094865" y="6033328"/>
              <a:ext cx="476151" cy="1173192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7B517AAB-B4F4-4592-8DB7-521E4B6027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4194300" y="5333996"/>
              <a:ext cx="407585" cy="1473200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308FA67E-D1EF-4DA8-96AE-CAC6C7BE73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462" y="5240164"/>
              <a:ext cx="800138" cy="1096079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DCD2E2EA-1BC6-4857-9C38-17AA73AB1E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14"/>
            <a:stretch/>
          </p:blipFill>
          <p:spPr>
            <a:xfrm>
              <a:off x="3368801" y="5631025"/>
              <a:ext cx="2111587" cy="1226975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CB00B926-4818-4743-8E28-F8ACDC6207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356"/>
            <a:stretch/>
          </p:blipFill>
          <p:spPr>
            <a:xfrm>
              <a:off x="2254460" y="5611032"/>
              <a:ext cx="1157281" cy="1246968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9B8E55B1-749C-487B-A01B-CF613DB215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449"/>
            <a:stretch/>
          </p:blipFill>
          <p:spPr>
            <a:xfrm>
              <a:off x="5713843" y="5937946"/>
              <a:ext cx="1198046" cy="920054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D7F3C4AF-E66B-41A1-A2F1-ABDEA94A3C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7"/>
            <a:stretch/>
          </p:blipFill>
          <p:spPr>
            <a:xfrm>
              <a:off x="4710970" y="5591882"/>
              <a:ext cx="1278410" cy="1266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14473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07BBB11F-ED92-49CC-B94E-6A8933C1A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6136" b="54002"/>
          <a:stretch/>
        </p:blipFill>
        <p:spPr>
          <a:xfrm flipH="1">
            <a:off x="0" y="5715501"/>
            <a:ext cx="2230492" cy="1142499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6416210E-25F1-486D-B4FA-62DE81F0D917}"/>
              </a:ext>
            </a:extLst>
          </p:cNvPr>
          <p:cNvGrpSpPr/>
          <p:nvPr userDrawn="1"/>
        </p:nvGrpSpPr>
        <p:grpSpPr>
          <a:xfrm flipH="1">
            <a:off x="8613791" y="5097470"/>
            <a:ext cx="3578208" cy="1760530"/>
            <a:chOff x="-1" y="4171948"/>
            <a:chExt cx="5459296" cy="2686052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85C7D9AC-78EF-435F-A073-6ADDAD3FD2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271900" y="5114882"/>
              <a:ext cx="407585" cy="1473199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31EE9D23-2B71-47C6-8FD7-D041BDBC96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39"/>
            <a:stretch/>
          </p:blipFill>
          <p:spPr>
            <a:xfrm>
              <a:off x="4434976" y="6044608"/>
              <a:ext cx="1024319" cy="813392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AEDC6224-9E54-43EF-BAF1-41D6F21A33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6600" y="5195298"/>
              <a:ext cx="957581" cy="147320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ED27EDD3-CCEC-41A4-9474-E7FD3950EE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988" y="5293843"/>
              <a:ext cx="820099" cy="1115281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31BDC780-4674-4E4A-B4F9-98456C0FA5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>
            <a:xfrm>
              <a:off x="1821019" y="6374704"/>
              <a:ext cx="832343" cy="483296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13EE97F1-9C28-4818-8771-D08505A726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838" y="4841666"/>
              <a:ext cx="505147" cy="1825834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B93B89D9-32D7-4FC2-A865-FC39604B2CE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9"/>
            <a:stretch/>
          </p:blipFill>
          <p:spPr>
            <a:xfrm>
              <a:off x="0" y="4171948"/>
              <a:ext cx="936953" cy="1473199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34C94F16-9791-4883-8358-BE225231D87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083"/>
            <a:stretch/>
          </p:blipFill>
          <p:spPr>
            <a:xfrm>
              <a:off x="-1" y="4923970"/>
              <a:ext cx="787050" cy="1934030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1EF0B8A0-1FBA-4042-82EA-7D3BD45F91C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99"/>
            <a:stretch/>
          </p:blipFill>
          <p:spPr>
            <a:xfrm>
              <a:off x="484316" y="5551257"/>
              <a:ext cx="861004" cy="1306743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CB307CA2-2F86-47E9-98D8-A77B118722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64"/>
            <a:stretch/>
          </p:blipFill>
          <p:spPr>
            <a:xfrm>
              <a:off x="967407" y="5628820"/>
              <a:ext cx="1545223" cy="1229180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BEBE023C-961F-4C9A-B27C-01AE25D773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03"/>
            <a:stretch/>
          </p:blipFill>
          <p:spPr>
            <a:xfrm rot="16200000">
              <a:off x="2603271" y="5882036"/>
              <a:ext cx="860121" cy="1091806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E33E524A-554D-4ED1-BC73-C151C39919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98"/>
            <a:stretch/>
          </p:blipFill>
          <p:spPr>
            <a:xfrm>
              <a:off x="3261615" y="5997879"/>
              <a:ext cx="1778943" cy="860121"/>
            </a:xfrm>
            <a:prstGeom prst="rect">
              <a:avLst/>
            </a:prstGeom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C48C8EB-DA2E-4BAE-B355-54A0E26087E7}"/>
              </a:ext>
            </a:extLst>
          </p:cNvPr>
          <p:cNvGrpSpPr/>
          <p:nvPr userDrawn="1"/>
        </p:nvGrpSpPr>
        <p:grpSpPr>
          <a:xfrm rot="10800000" flipH="1">
            <a:off x="0" y="0"/>
            <a:ext cx="3112640" cy="1531464"/>
            <a:chOff x="-1" y="4171948"/>
            <a:chExt cx="5459296" cy="2686052"/>
          </a:xfrm>
        </p:grpSpPr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00A76404-3716-4955-99D9-9819E925401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39"/>
            <a:stretch/>
          </p:blipFill>
          <p:spPr>
            <a:xfrm>
              <a:off x="4434976" y="6044608"/>
              <a:ext cx="1024319" cy="813392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87A9CBD6-CD80-4370-A63E-B152B11619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6600" y="5195298"/>
              <a:ext cx="957581" cy="1473201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89B6CD8D-3E6A-41B7-A82A-A6B207AE85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988" y="5293843"/>
              <a:ext cx="820099" cy="1115281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DB2BCDA7-8ED8-4B25-A592-9AFE7DE9D31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>
            <a:xfrm>
              <a:off x="1821019" y="6374704"/>
              <a:ext cx="832343" cy="483296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11D8BBA1-BE14-4DF5-9A8B-1F355286E5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838" y="4841666"/>
              <a:ext cx="505147" cy="1825834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0F116229-92DA-4601-91EF-EE7E3684E2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9"/>
            <a:stretch/>
          </p:blipFill>
          <p:spPr>
            <a:xfrm>
              <a:off x="0" y="4171948"/>
              <a:ext cx="936953" cy="1473199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45F1A9A6-60D0-4C11-9C0C-BC489F4A628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083"/>
            <a:stretch/>
          </p:blipFill>
          <p:spPr>
            <a:xfrm>
              <a:off x="-1" y="4923970"/>
              <a:ext cx="787050" cy="1934030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1D29C3C5-DD2B-40CE-B0C8-5EBE4A9CCFB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99"/>
            <a:stretch/>
          </p:blipFill>
          <p:spPr>
            <a:xfrm>
              <a:off x="484316" y="5551257"/>
              <a:ext cx="861004" cy="1306743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B5AB2008-F09A-4989-81BA-2A29C0F1FA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64"/>
            <a:stretch/>
          </p:blipFill>
          <p:spPr>
            <a:xfrm>
              <a:off x="967407" y="5628820"/>
              <a:ext cx="1545223" cy="1229180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B81EB1D8-1D95-49F0-B268-1D38D34FD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03"/>
            <a:stretch/>
          </p:blipFill>
          <p:spPr>
            <a:xfrm rot="16200000">
              <a:off x="2603271" y="5882036"/>
              <a:ext cx="860121" cy="1091806"/>
            </a:xfrm>
            <a:prstGeom prst="rect">
              <a:avLst/>
            </a:prstGeom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881A1941-1CE7-4AA7-A993-20C2B49A746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98"/>
            <a:stretch/>
          </p:blipFill>
          <p:spPr>
            <a:xfrm>
              <a:off x="3261615" y="5997879"/>
              <a:ext cx="1778943" cy="860121"/>
            </a:xfrm>
            <a:prstGeom prst="rect">
              <a:avLst/>
            </a:prstGeom>
          </p:spPr>
        </p:pic>
      </p:grpSp>
      <p:pic>
        <p:nvPicPr>
          <p:cNvPr id="39" name="그래픽 38">
            <a:extLst>
              <a:ext uri="{FF2B5EF4-FFF2-40B4-BE49-F238E27FC236}">
                <a16:creationId xmlns:a16="http://schemas.microsoft.com/office/drawing/2014/main" id="{77D54F6B-C83A-47D9-9CCC-B1150AC4AB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99" t="11832" r="1"/>
          <a:stretch/>
        </p:blipFill>
        <p:spPr>
          <a:xfrm flipH="1">
            <a:off x="11174257" y="0"/>
            <a:ext cx="1017740" cy="1679302"/>
          </a:xfrm>
          <a:prstGeom prst="rect">
            <a:avLst/>
          </a:prstGeom>
        </p:spPr>
      </p:pic>
      <p:pic>
        <p:nvPicPr>
          <p:cNvPr id="92" name="그래픽 91">
            <a:extLst>
              <a:ext uri="{FF2B5EF4-FFF2-40B4-BE49-F238E27FC236}">
                <a16:creationId xmlns:a16="http://schemas.microsoft.com/office/drawing/2014/main" id="{50BE799A-21FB-4000-9301-39CACF1CA00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956629" y="68418"/>
            <a:ext cx="862687" cy="12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010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FAF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그래픽 85">
            <a:extLst>
              <a:ext uri="{FF2B5EF4-FFF2-40B4-BE49-F238E27FC236}">
                <a16:creationId xmlns:a16="http://schemas.microsoft.com/office/drawing/2014/main" id="{F52FE36D-DB60-4EB5-A1EF-49932F2F52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8714" t="66212"/>
          <a:stretch/>
        </p:blipFill>
        <p:spPr>
          <a:xfrm flipV="1">
            <a:off x="0" y="6018769"/>
            <a:ext cx="1951740" cy="839231"/>
          </a:xfrm>
          <a:prstGeom prst="rect">
            <a:avLst/>
          </a:prstGeom>
        </p:spPr>
      </p:pic>
      <p:pic>
        <p:nvPicPr>
          <p:cNvPr id="87" name="그래픽 86">
            <a:extLst>
              <a:ext uri="{FF2B5EF4-FFF2-40B4-BE49-F238E27FC236}">
                <a16:creationId xmlns:a16="http://schemas.microsoft.com/office/drawing/2014/main" id="{F0F9369F-DCDA-4453-A9FB-F8842356167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8027" y="5591926"/>
            <a:ext cx="793852" cy="109496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CBF39C2-8B6A-4BD8-85E1-398E9987F6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61"/>
          <a:stretch/>
        </p:blipFill>
        <p:spPr>
          <a:xfrm flipH="1">
            <a:off x="8464979" y="6462668"/>
            <a:ext cx="678724" cy="39533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2DA538B-C095-4177-A15A-9D05A450719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421" y="6098157"/>
            <a:ext cx="347639" cy="61833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7A227D5-D03F-4D79-A6F5-07ED2BA25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779"/>
          <a:stretch/>
        </p:blipFill>
        <p:spPr>
          <a:xfrm>
            <a:off x="10977950" y="6558867"/>
            <a:ext cx="607735" cy="29913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14FA40A-4B4B-4A75-9568-EF900A06833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24192" y="5939340"/>
            <a:ext cx="514164" cy="72191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09846BA5-1526-486C-9D26-4CB0EC0A8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8"/>
          <a:stretch/>
        </p:blipFill>
        <p:spPr>
          <a:xfrm>
            <a:off x="11147287" y="6162789"/>
            <a:ext cx="526997" cy="695211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8FBD827-7CE7-4F68-B768-4AE3C7CBC0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819"/>
          <a:stretch/>
        </p:blipFill>
        <p:spPr>
          <a:xfrm flipV="1">
            <a:off x="11385882" y="6359536"/>
            <a:ext cx="806118" cy="498464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FCFF4C14-769B-4786-AB94-413864434B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9"/>
          <a:stretch/>
        </p:blipFill>
        <p:spPr>
          <a:xfrm>
            <a:off x="9991500" y="6033832"/>
            <a:ext cx="1168621" cy="82416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C39EF4E-D3DF-4921-AB11-067B9271FA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79"/>
          <a:stretch/>
        </p:blipFill>
        <p:spPr>
          <a:xfrm>
            <a:off x="8365068" y="6606268"/>
            <a:ext cx="341682" cy="251732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67B9632-B782-40C2-BD68-C84B98BE1A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84"/>
          <a:stretch/>
        </p:blipFill>
        <p:spPr>
          <a:xfrm>
            <a:off x="9674824" y="6033832"/>
            <a:ext cx="798331" cy="824168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4D1ADA97-4001-4820-B274-2D4DA144B0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24"/>
          <a:stretch/>
        </p:blipFill>
        <p:spPr>
          <a:xfrm>
            <a:off x="9095043" y="6413690"/>
            <a:ext cx="738357" cy="44431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CF5C9FBF-7F05-4FD5-A2FE-E1BE8BEB31F3}"/>
              </a:ext>
            </a:extLst>
          </p:cNvPr>
          <p:cNvGrpSpPr/>
          <p:nvPr userDrawn="1"/>
        </p:nvGrpSpPr>
        <p:grpSpPr>
          <a:xfrm>
            <a:off x="-3161" y="0"/>
            <a:ext cx="3268875" cy="1078679"/>
            <a:chOff x="-3161" y="0"/>
            <a:chExt cx="4364293" cy="1440150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F9B0841A-6535-46C9-91F7-CA20316E01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20"/>
            <a:stretch/>
          </p:blipFill>
          <p:spPr>
            <a:xfrm flipV="1">
              <a:off x="-3161" y="443222"/>
              <a:ext cx="322012" cy="996928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23488A48-5B19-4A88-802D-C5D48C9B7B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512818" y="395332"/>
              <a:ext cx="514164" cy="721916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AFEEFA1F-A734-4DB4-AC32-3207DB9DC1C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96" b="16061"/>
            <a:stretch/>
          </p:blipFill>
          <p:spPr>
            <a:xfrm flipV="1">
              <a:off x="-3161" y="0"/>
              <a:ext cx="1089306" cy="715278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BE10DA91-6157-4EF8-A356-94B6751C526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479"/>
            <a:stretch/>
          </p:blipFill>
          <p:spPr>
            <a:xfrm flipV="1">
              <a:off x="1717892" y="0"/>
              <a:ext cx="612134" cy="557703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3524CEAB-EF0B-40D8-9318-C0CA4F6978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960183" y="141512"/>
              <a:ext cx="347639" cy="618330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3B3061E5-7013-4BE2-A77B-05E619C19CD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779"/>
            <a:stretch/>
          </p:blipFill>
          <p:spPr>
            <a:xfrm flipV="1">
              <a:off x="3041712" y="0"/>
              <a:ext cx="607735" cy="299133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3342C0BE-6DD5-4F41-83B8-B106D33A880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98"/>
            <a:stretch/>
          </p:blipFill>
          <p:spPr>
            <a:xfrm flipV="1">
              <a:off x="3211049" y="0"/>
              <a:ext cx="526997" cy="695211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4D163E8A-200E-4064-9729-A013592571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r="-5361"/>
            <a:stretch/>
          </p:blipFill>
          <p:spPr>
            <a:xfrm>
              <a:off x="3449643" y="0"/>
              <a:ext cx="911489" cy="498464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9AC77CD5-D4D1-4365-B2FF-5F77943EC3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329"/>
            <a:stretch/>
          </p:blipFill>
          <p:spPr>
            <a:xfrm flipV="1">
              <a:off x="2055262" y="0"/>
              <a:ext cx="1168621" cy="824168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996AB091-BC1F-42AF-9F19-4D2FDF017F0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579"/>
            <a:stretch/>
          </p:blipFill>
          <p:spPr>
            <a:xfrm flipV="1">
              <a:off x="1572498" y="0"/>
              <a:ext cx="341682" cy="251732"/>
            </a:xfrm>
            <a:prstGeom prst="rect">
              <a:avLst/>
            </a:prstGeom>
          </p:spPr>
        </p:pic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52115EFC-D99C-4C27-9C59-CF486B4E12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784"/>
            <a:stretch/>
          </p:blipFill>
          <p:spPr>
            <a:xfrm flipV="1">
              <a:off x="1067968" y="0"/>
              <a:ext cx="798331" cy="824168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FFB06845-548F-4362-B712-8D584842068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824"/>
            <a:stretch/>
          </p:blipFill>
          <p:spPr>
            <a:xfrm flipV="1">
              <a:off x="488187" y="0"/>
              <a:ext cx="738357" cy="444310"/>
            </a:xfrm>
            <a:prstGeom prst="rect">
              <a:avLst/>
            </a:prstGeom>
          </p:spPr>
        </p:pic>
      </p:grpSp>
      <p:pic>
        <p:nvPicPr>
          <p:cNvPr id="41" name="그래픽 40">
            <a:extLst>
              <a:ext uri="{FF2B5EF4-FFF2-40B4-BE49-F238E27FC236}">
                <a16:creationId xmlns:a16="http://schemas.microsoft.com/office/drawing/2014/main" id="{37EE4CD1-966F-40DD-BCAA-09F48935B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8948" b="49365"/>
          <a:stretch/>
        </p:blipFill>
        <p:spPr>
          <a:xfrm flipH="1" flipV="1">
            <a:off x="10459091" y="0"/>
            <a:ext cx="1732907" cy="125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268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FFE1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C989A7BF-3FCF-4D99-B147-DA092520C6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2412" b="35990"/>
          <a:stretch/>
        </p:blipFill>
        <p:spPr>
          <a:xfrm flipV="1">
            <a:off x="10988591" y="0"/>
            <a:ext cx="1203409" cy="997578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28A93EF0-C7EE-4B2E-9EBC-5608AE130BD9}"/>
              </a:ext>
            </a:extLst>
          </p:cNvPr>
          <p:cNvGrpSpPr/>
          <p:nvPr userDrawn="1"/>
        </p:nvGrpSpPr>
        <p:grpSpPr>
          <a:xfrm>
            <a:off x="2116068" y="5502780"/>
            <a:ext cx="7550446" cy="1355220"/>
            <a:chOff x="746345" y="4917821"/>
            <a:chExt cx="10809469" cy="1940180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F82E7C5B-3253-4123-B2F8-4998D7231C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10214237" y="5694037"/>
              <a:ext cx="903517" cy="1049245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61E9DB46-D27A-4E1B-9065-337918BE302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84"/>
            <a:stretch/>
          </p:blipFill>
          <p:spPr>
            <a:xfrm>
              <a:off x="10825922" y="5935395"/>
              <a:ext cx="729892" cy="922606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AF308EA4-D806-4642-8E42-373F24436BB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69"/>
            <a:stretch/>
          </p:blipFill>
          <p:spPr>
            <a:xfrm rot="5400000" flipH="1">
              <a:off x="10352200" y="5960823"/>
              <a:ext cx="321154" cy="147320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AA48E981-A4F4-4E43-9F0D-29872D4E90F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910"/>
            <a:stretch/>
          </p:blipFill>
          <p:spPr>
            <a:xfrm>
              <a:off x="7574641" y="6133399"/>
              <a:ext cx="739104" cy="724601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02C0B2E-44F4-43DD-B850-874E767920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54013" flipH="1">
              <a:off x="6956405" y="5363071"/>
              <a:ext cx="707148" cy="992875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D6E99E4B-9AD9-4DD1-BB46-C12FCEDD97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596" y="4917821"/>
              <a:ext cx="957581" cy="1473201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1D85EDB3-37F3-47D3-9DE4-8C2B8F256F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41"/>
            <a:stretch/>
          </p:blipFill>
          <p:spPr>
            <a:xfrm>
              <a:off x="9022363" y="5997925"/>
              <a:ext cx="1420453" cy="860075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1079B38A-3F32-4A64-B0F4-B14F45D0BF6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593"/>
            <a:stretch/>
          </p:blipFill>
          <p:spPr>
            <a:xfrm>
              <a:off x="7179524" y="5643984"/>
              <a:ext cx="1059067" cy="1214016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766C8588-9415-4776-8C3B-0C8D5E98AF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47"/>
            <a:stretch/>
          </p:blipFill>
          <p:spPr>
            <a:xfrm>
              <a:off x="8075339" y="5519561"/>
              <a:ext cx="861004" cy="1338439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C0431C3E-F96C-4F4D-8504-6338CFD15B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3658" y="6070596"/>
              <a:ext cx="623729" cy="55023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3D6B96D9-9245-40EE-9B3E-F9DA83A580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77"/>
            <a:stretch/>
          </p:blipFill>
          <p:spPr>
            <a:xfrm>
              <a:off x="6561161" y="6145031"/>
              <a:ext cx="853621" cy="712969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7B207354-5CBF-4E27-AA7F-90D557FAE9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9265" y="5176521"/>
              <a:ext cx="662609" cy="894075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BB77BEAF-9187-4930-963E-3DEF7F89F27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147"/>
            <a:stretch/>
          </p:blipFill>
          <p:spPr>
            <a:xfrm flipH="1">
              <a:off x="1097539" y="5519561"/>
              <a:ext cx="1726918" cy="1338439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290AE370-8BCE-4E86-89EE-A70FD5E19E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033"/>
            <a:stretch/>
          </p:blipFill>
          <p:spPr>
            <a:xfrm flipH="1">
              <a:off x="2938900" y="6198956"/>
              <a:ext cx="985417" cy="659044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AA4BA70B-B93C-47F9-B49F-DA7688BBCDF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811"/>
            <a:stretch/>
          </p:blipFill>
          <p:spPr>
            <a:xfrm rot="5400000" flipV="1">
              <a:off x="1094865" y="6033328"/>
              <a:ext cx="476151" cy="1173192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43B44871-B951-47A9-B19D-CF02EEADD6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V="1">
              <a:off x="4194300" y="5333996"/>
              <a:ext cx="407585" cy="1473200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48D6995D-C6DF-4AE0-9470-11E26BC7D5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462" y="5240164"/>
              <a:ext cx="800138" cy="1096079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AF197D63-71BC-4655-8C86-3B2FB45D20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14"/>
            <a:stretch/>
          </p:blipFill>
          <p:spPr>
            <a:xfrm>
              <a:off x="3368801" y="5631025"/>
              <a:ext cx="2111587" cy="1226975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E87FA08E-C79F-4E71-8819-6CC0020C229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356"/>
            <a:stretch/>
          </p:blipFill>
          <p:spPr>
            <a:xfrm>
              <a:off x="2254460" y="5611032"/>
              <a:ext cx="1157281" cy="1246968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338510DE-7D94-4F4C-9065-5027C86DDA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449"/>
            <a:stretch/>
          </p:blipFill>
          <p:spPr>
            <a:xfrm>
              <a:off x="5713843" y="5937946"/>
              <a:ext cx="1198046" cy="920054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620A626A-EA21-4436-B31F-C5FCE97F27D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057"/>
            <a:stretch/>
          </p:blipFill>
          <p:spPr>
            <a:xfrm>
              <a:off x="4710970" y="5591882"/>
              <a:ext cx="1278410" cy="1266118"/>
            </a:xfrm>
            <a:prstGeom prst="rect">
              <a:avLst/>
            </a:prstGeom>
          </p:spPr>
        </p:pic>
      </p:grpSp>
      <p:pic>
        <p:nvPicPr>
          <p:cNvPr id="35" name="그래픽 34">
            <a:extLst>
              <a:ext uri="{FF2B5EF4-FFF2-40B4-BE49-F238E27FC236}">
                <a16:creationId xmlns:a16="http://schemas.microsoft.com/office/drawing/2014/main" id="{9D251873-B172-4058-83A8-103E52209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7709" b="39464"/>
          <a:stretch/>
        </p:blipFill>
        <p:spPr>
          <a:xfrm flipV="1">
            <a:off x="0" y="-1"/>
            <a:ext cx="1287157" cy="943429"/>
          </a:xfrm>
          <a:prstGeom prst="rect">
            <a:avLst/>
          </a:prstGeom>
        </p:spPr>
      </p:pic>
      <p:pic>
        <p:nvPicPr>
          <p:cNvPr id="93" name="그래픽 92">
            <a:extLst>
              <a:ext uri="{FF2B5EF4-FFF2-40B4-BE49-F238E27FC236}">
                <a16:creationId xmlns:a16="http://schemas.microsoft.com/office/drawing/2014/main" id="{7D2D4E5A-D988-4974-947B-E4FD4EDB9033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33924" y="212076"/>
            <a:ext cx="680082" cy="1264474"/>
          </a:xfrm>
          <a:prstGeom prst="rect">
            <a:avLst/>
          </a:prstGeom>
        </p:spPr>
      </p:pic>
      <p:pic>
        <p:nvPicPr>
          <p:cNvPr id="92" name="그래픽 91">
            <a:extLst>
              <a:ext uri="{FF2B5EF4-FFF2-40B4-BE49-F238E27FC236}">
                <a16:creationId xmlns:a16="http://schemas.microsoft.com/office/drawing/2014/main" id="{50BE799A-21FB-4000-9301-39CACF1CA00F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1143583" y="131383"/>
            <a:ext cx="893423" cy="131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117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7EF18887-8E18-42B9-AEF3-F3306A3AF7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077" t="54808"/>
          <a:stretch/>
        </p:blipFill>
        <p:spPr>
          <a:xfrm>
            <a:off x="0" y="0"/>
            <a:ext cx="1662753" cy="816891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048F7D30-4173-45D8-91B7-62C4EF78672F}"/>
              </a:ext>
            </a:extLst>
          </p:cNvPr>
          <p:cNvGrpSpPr/>
          <p:nvPr userDrawn="1"/>
        </p:nvGrpSpPr>
        <p:grpSpPr>
          <a:xfrm>
            <a:off x="0" y="5448978"/>
            <a:ext cx="3526971" cy="1409022"/>
            <a:chOff x="0" y="4529118"/>
            <a:chExt cx="5829503" cy="2328882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F10445EC-9630-4CB6-8308-1C3E9ADBC1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54458">
              <a:off x="5075645" y="4529118"/>
              <a:ext cx="507360" cy="1833833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5EA7E2D1-419A-4A91-B43C-EC94BDB0E5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465" y="4720910"/>
              <a:ext cx="507360" cy="183383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450DC21F-3EAB-4D29-9E12-E8E8984BEDB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87"/>
            <a:stretch/>
          </p:blipFill>
          <p:spPr>
            <a:xfrm>
              <a:off x="3340777" y="5549896"/>
              <a:ext cx="1094200" cy="1308104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F1CACA1-CBC1-43B5-8A0B-936C5FD376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936" y="5258839"/>
              <a:ext cx="861004" cy="1473200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22BB0067-7DDB-4155-9E83-92FC202895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49"/>
            <a:stretch/>
          </p:blipFill>
          <p:spPr>
            <a:xfrm>
              <a:off x="1013080" y="4969077"/>
              <a:ext cx="764920" cy="1888923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AB871B2A-8FB9-465F-BFB6-36B4BDB9EF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38"/>
            <a:stretch/>
          </p:blipFill>
          <p:spPr>
            <a:xfrm>
              <a:off x="0" y="4800592"/>
              <a:ext cx="946211" cy="1477380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FF6D3EF3-E981-4EB5-AC9D-934B4546C17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86" b="23461"/>
            <a:stretch/>
          </p:blipFill>
          <p:spPr>
            <a:xfrm>
              <a:off x="0" y="5730424"/>
              <a:ext cx="1474361" cy="1127576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FCDE7DE5-CE7E-45F5-BE63-91A26CEA6C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483"/>
            <a:stretch/>
          </p:blipFill>
          <p:spPr>
            <a:xfrm>
              <a:off x="1423114" y="6012548"/>
              <a:ext cx="1220601" cy="845452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C021BD2F-4610-4D1D-A80B-4F00126D4C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043"/>
            <a:stretch/>
          </p:blipFill>
          <p:spPr>
            <a:xfrm flipH="1">
              <a:off x="2446485" y="5906536"/>
              <a:ext cx="921102" cy="951464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A1F44716-5AF5-4B89-BF52-3B629E3540C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731"/>
            <a:stretch/>
          </p:blipFill>
          <p:spPr>
            <a:xfrm rot="10800000">
              <a:off x="3636956" y="5808064"/>
              <a:ext cx="2111587" cy="1049935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59B132F9-9C7C-491F-92E5-D6F3591ACB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5415"/>
            <a:stretch/>
          </p:blipFill>
          <p:spPr>
            <a:xfrm>
              <a:off x="4746216" y="5906536"/>
              <a:ext cx="1083287" cy="951464"/>
            </a:xfrm>
            <a:prstGeom prst="rect">
              <a:avLst/>
            </a:prstGeom>
          </p:spPr>
        </p:pic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549B6E6-DEE6-42D0-B469-0C16BF6D307F}"/>
              </a:ext>
            </a:extLst>
          </p:cNvPr>
          <p:cNvGrpSpPr/>
          <p:nvPr userDrawn="1"/>
        </p:nvGrpSpPr>
        <p:grpSpPr>
          <a:xfrm rot="10800000">
            <a:off x="8869318" y="1"/>
            <a:ext cx="3322682" cy="1625117"/>
            <a:chOff x="-1" y="4171948"/>
            <a:chExt cx="5491847" cy="2686052"/>
          </a:xfrm>
        </p:grpSpPr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507E1360-0902-45DC-B0EE-35762C51DB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84261" y="4963450"/>
              <a:ext cx="407585" cy="1473200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67F96868-F1D0-45CF-8755-79A0124CB0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39"/>
            <a:stretch/>
          </p:blipFill>
          <p:spPr>
            <a:xfrm>
              <a:off x="4434976" y="6044608"/>
              <a:ext cx="1024319" cy="813392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F64F8F73-37E8-457F-BDE1-D67CA9AD6A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6600" y="5195298"/>
              <a:ext cx="957581" cy="1473201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53288112-B45F-429B-AB09-9E6F13E103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988" y="5293843"/>
              <a:ext cx="820099" cy="1115281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70864866-CA07-461F-B563-5BC733B94FA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>
            <a:xfrm>
              <a:off x="1821019" y="6374704"/>
              <a:ext cx="832343" cy="483296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13097E6C-19BE-47B7-9013-8D695645A8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838" y="4841666"/>
              <a:ext cx="505147" cy="1825834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CFD79373-855E-4B73-B874-FBA9616A35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09"/>
            <a:stretch/>
          </p:blipFill>
          <p:spPr>
            <a:xfrm>
              <a:off x="0" y="4171948"/>
              <a:ext cx="936953" cy="1473199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1486F8BE-6818-4BC6-AA84-A1A104A605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083"/>
            <a:stretch/>
          </p:blipFill>
          <p:spPr>
            <a:xfrm>
              <a:off x="-1" y="4923970"/>
              <a:ext cx="787050" cy="1934030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5E560562-F89B-426E-A544-CAC0E8579B3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99"/>
            <a:stretch/>
          </p:blipFill>
          <p:spPr>
            <a:xfrm>
              <a:off x="484316" y="5551257"/>
              <a:ext cx="861004" cy="1306743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FFEC20B5-76D9-495D-9E33-8CFD58EF17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64"/>
            <a:stretch/>
          </p:blipFill>
          <p:spPr>
            <a:xfrm>
              <a:off x="967407" y="5628820"/>
              <a:ext cx="1545223" cy="1229180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4B54FD3E-BCEA-4BC7-A3F7-B0858116E8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03"/>
            <a:stretch/>
          </p:blipFill>
          <p:spPr>
            <a:xfrm rot="16200000">
              <a:off x="2603271" y="5882036"/>
              <a:ext cx="860121" cy="1091806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DFD1AB9A-B7B2-407A-A894-11B04BFA67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698"/>
            <a:stretch/>
          </p:blipFill>
          <p:spPr>
            <a:xfrm>
              <a:off x="3261615" y="5997879"/>
              <a:ext cx="1778943" cy="860121"/>
            </a:xfrm>
            <a:prstGeom prst="rect">
              <a:avLst/>
            </a:prstGeom>
          </p:spPr>
        </p:pic>
      </p:grpSp>
      <p:pic>
        <p:nvPicPr>
          <p:cNvPr id="38" name="그래픽 37">
            <a:extLst>
              <a:ext uri="{FF2B5EF4-FFF2-40B4-BE49-F238E27FC236}">
                <a16:creationId xmlns:a16="http://schemas.microsoft.com/office/drawing/2014/main" id="{4621505D-EE2C-476C-838E-FF90F0EED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077" t="54808"/>
          <a:stretch/>
        </p:blipFill>
        <p:spPr>
          <a:xfrm rot="10800000">
            <a:off x="10529247" y="6041108"/>
            <a:ext cx="1662753" cy="816891"/>
          </a:xfrm>
          <a:prstGeom prst="rect">
            <a:avLst/>
          </a:prstGeom>
        </p:spPr>
      </p:pic>
      <p:pic>
        <p:nvPicPr>
          <p:cNvPr id="87" name="그래픽 86">
            <a:extLst>
              <a:ext uri="{FF2B5EF4-FFF2-40B4-BE49-F238E27FC236}">
                <a16:creationId xmlns:a16="http://schemas.microsoft.com/office/drawing/2014/main" id="{F0F9369F-DCDA-4453-A9FB-F8842356167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68209" y="162302"/>
            <a:ext cx="808535" cy="1115220"/>
          </a:xfrm>
          <a:prstGeom prst="rect">
            <a:avLst/>
          </a:prstGeom>
        </p:spPr>
      </p:pic>
      <p:pic>
        <p:nvPicPr>
          <p:cNvPr id="90" name="그래픽 89">
            <a:extLst>
              <a:ext uri="{FF2B5EF4-FFF2-40B4-BE49-F238E27FC236}">
                <a16:creationId xmlns:a16="http://schemas.microsoft.com/office/drawing/2014/main" id="{66F399EA-7CCE-4600-8D14-E1F8A55A124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576791" y="6113372"/>
            <a:ext cx="515045" cy="665859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9ADC3C70-4B93-4638-B0C8-2903A3EE06B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921244" y="6113372"/>
            <a:ext cx="384840" cy="55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301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그래픽 36">
            <a:extLst>
              <a:ext uri="{FF2B5EF4-FFF2-40B4-BE49-F238E27FC236}">
                <a16:creationId xmlns:a16="http://schemas.microsoft.com/office/drawing/2014/main" id="{722D308F-D1E8-494C-A147-17DA42CBF5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5506" b="39806"/>
          <a:stretch/>
        </p:blipFill>
        <p:spPr>
          <a:xfrm rot="10800000">
            <a:off x="-1" y="0"/>
            <a:ext cx="1981282" cy="1495088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07BBB11F-ED92-49CC-B94E-6A8933C1AC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1216" r="42684"/>
          <a:stretch/>
        </p:blipFill>
        <p:spPr>
          <a:xfrm rot="5400000">
            <a:off x="10451384" y="5117385"/>
            <a:ext cx="1524403" cy="1956828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6852B6E7-0454-4E3E-87F1-835BC0396457}"/>
              </a:ext>
            </a:extLst>
          </p:cNvPr>
          <p:cNvGrpSpPr/>
          <p:nvPr userDrawn="1"/>
        </p:nvGrpSpPr>
        <p:grpSpPr>
          <a:xfrm>
            <a:off x="8168884" y="5957203"/>
            <a:ext cx="4023116" cy="900798"/>
            <a:chOff x="6128996" y="5500460"/>
            <a:chExt cx="6063004" cy="1357540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C584F489-8C9D-4073-A9E0-541DE3B7C4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0903" y="5830659"/>
              <a:ext cx="315615" cy="443142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D17BF2E0-1FF5-4593-85CE-0F13824E070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061"/>
            <a:stretch/>
          </p:blipFill>
          <p:spPr>
            <a:xfrm>
              <a:off x="6128996" y="6201426"/>
              <a:ext cx="1127236" cy="656574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9F60A87A-675F-417F-9302-5F152D72D19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479"/>
            <a:stretch/>
          </p:blipFill>
          <p:spPr>
            <a:xfrm>
              <a:off x="8441689" y="6033860"/>
              <a:ext cx="904574" cy="824140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E44D3D5B-B622-452E-85C5-3C4B7E3F3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7471" y="5735151"/>
              <a:ext cx="513720" cy="913731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6AC3F544-EEFB-4D44-B341-227AF77EE68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779"/>
            <a:stretch/>
          </p:blipFill>
          <p:spPr>
            <a:xfrm>
              <a:off x="10397951" y="6415960"/>
              <a:ext cx="898074" cy="442040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95748651-0B2D-4122-980C-636EACAF0E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352928" y="5500460"/>
              <a:ext cx="759800" cy="1066801"/>
            </a:xfrm>
            <a:prstGeom prst="rect">
              <a:avLst/>
            </a:prstGeom>
          </p:spPr>
        </p:pic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BE79EAEA-703D-4F95-8A59-8A28B60A8B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98"/>
            <a:stretch/>
          </p:blipFill>
          <p:spPr>
            <a:xfrm>
              <a:off x="10648187" y="5830660"/>
              <a:ext cx="778765" cy="1027340"/>
            </a:xfrm>
            <a:prstGeom prst="rect">
              <a:avLst/>
            </a:prstGeom>
          </p:spPr>
        </p:pic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E385AE66-6C79-45BD-84BB-E799A50AA5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r="6819"/>
            <a:stretch/>
          </p:blipFill>
          <p:spPr>
            <a:xfrm flipV="1">
              <a:off x="11000768" y="6121400"/>
              <a:ext cx="1191232" cy="736600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9B2A4A95-A2A8-4FC3-BAF1-B8B55ADD59D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329"/>
            <a:stretch/>
          </p:blipFill>
          <p:spPr>
            <a:xfrm>
              <a:off x="8940234" y="5640094"/>
              <a:ext cx="1726918" cy="1217906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E185B188-7AD3-42C0-AFD2-EA6AE92796E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579"/>
            <a:stretch/>
          </p:blipFill>
          <p:spPr>
            <a:xfrm>
              <a:off x="8226834" y="6486006"/>
              <a:ext cx="504917" cy="371994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6D70D4F5-6723-493E-883F-13284B5ACE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784"/>
            <a:stretch/>
          </p:blipFill>
          <p:spPr>
            <a:xfrm>
              <a:off x="7481271" y="5640094"/>
              <a:ext cx="1179726" cy="1217906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E3D7BD30-26C4-47C6-91FC-037CC37C5E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824"/>
            <a:stretch/>
          </p:blipFill>
          <p:spPr>
            <a:xfrm>
              <a:off x="6624506" y="6201426"/>
              <a:ext cx="1091100" cy="656574"/>
            </a:xfrm>
            <a:prstGeom prst="rect">
              <a:avLst/>
            </a:prstGeom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57A2CB2-B0A8-4943-AFBD-CA46FF82CB6D}"/>
              </a:ext>
            </a:extLst>
          </p:cNvPr>
          <p:cNvGrpSpPr/>
          <p:nvPr userDrawn="1"/>
        </p:nvGrpSpPr>
        <p:grpSpPr>
          <a:xfrm flipV="1">
            <a:off x="-1" y="-1"/>
            <a:ext cx="3989925" cy="899886"/>
            <a:chOff x="0" y="5501834"/>
            <a:chExt cx="6012984" cy="1356166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6D4A8A00-1F95-403A-BAFE-2BABAF773F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32"/>
            <a:stretch/>
          </p:blipFill>
          <p:spPr>
            <a:xfrm>
              <a:off x="0" y="5501834"/>
              <a:ext cx="701750" cy="990593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9A425711-EB94-4735-AD6E-8894427D3A5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b="36521"/>
            <a:stretch/>
          </p:blipFill>
          <p:spPr>
            <a:xfrm>
              <a:off x="0" y="6094869"/>
              <a:ext cx="1498246" cy="763131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1B5D72D7-91CF-4356-A9C3-5A72D9ED7D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294"/>
            <a:stretch/>
          </p:blipFill>
          <p:spPr>
            <a:xfrm>
              <a:off x="689778" y="6638471"/>
              <a:ext cx="651315" cy="219529"/>
            </a:xfrm>
            <a:prstGeom prst="rect">
              <a:avLst/>
            </a:prstGeom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39347E0D-03A3-4DA4-904B-E0BC54EB4C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61"/>
            <a:stretch/>
          </p:blipFill>
          <p:spPr>
            <a:xfrm>
              <a:off x="3931308" y="5907950"/>
              <a:ext cx="749458" cy="950050"/>
            </a:xfrm>
            <a:prstGeom prst="rect">
              <a:avLst/>
            </a:prstGeom>
          </p:spPr>
        </p:pic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6F863729-D2BF-40D6-8824-D2F36A7921B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655"/>
            <a:stretch/>
          </p:blipFill>
          <p:spPr>
            <a:xfrm>
              <a:off x="2277236" y="5600696"/>
              <a:ext cx="1091805" cy="1257304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1ECF6F1D-A836-48B9-961E-5986940A953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519"/>
            <a:stretch/>
          </p:blipFill>
          <p:spPr>
            <a:xfrm>
              <a:off x="1034345" y="5662781"/>
              <a:ext cx="1444563" cy="1195219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23AE336C-D88E-43F5-BC32-06D38C1124F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642"/>
            <a:stretch/>
          </p:blipFill>
          <p:spPr>
            <a:xfrm>
              <a:off x="1591175" y="6450434"/>
              <a:ext cx="1296449" cy="407566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1C1B5CAF-4FDD-4940-8A96-880F0ADC53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2"/>
            <a:stretch/>
          </p:blipFill>
          <p:spPr>
            <a:xfrm>
              <a:off x="2414620" y="6070601"/>
              <a:ext cx="1726918" cy="787399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02A42828-4223-4BB8-BEB4-B33891B074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357"/>
            <a:stretch/>
          </p:blipFill>
          <p:spPr>
            <a:xfrm>
              <a:off x="4734574" y="5832027"/>
              <a:ext cx="1278410" cy="1025973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E7A3D3FF-1ED6-42EE-82A8-3102BF31DE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315"/>
            <a:stretch/>
          </p:blipFill>
          <p:spPr>
            <a:xfrm>
              <a:off x="4088243" y="6384590"/>
              <a:ext cx="952820" cy="473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93057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72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61.svg"/><Relationship Id="rId3" Type="http://schemas.openxmlformats.org/officeDocument/2006/relationships/image" Target="../media/image13.png"/><Relationship Id="rId7" Type="http://schemas.openxmlformats.org/officeDocument/2006/relationships/image" Target="../media/image12.png"/><Relationship Id="rId12" Type="http://schemas.openxmlformats.org/officeDocument/2006/relationships/image" Target="../media/image3.png"/><Relationship Id="rId17" Type="http://schemas.openxmlformats.org/officeDocument/2006/relationships/image" Target="../media/image79.svg"/><Relationship Id="rId2" Type="http://schemas.openxmlformats.org/officeDocument/2006/relationships/image" Target="../media/image43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5" Type="http://schemas.openxmlformats.org/officeDocument/2006/relationships/image" Target="../media/image19.png"/><Relationship Id="rId15" Type="http://schemas.openxmlformats.org/officeDocument/2006/relationships/image" Target="../media/image77.svg"/><Relationship Id="rId10" Type="http://schemas.openxmlformats.org/officeDocument/2006/relationships/image" Target="../media/image16.png"/><Relationship Id="rId4" Type="http://schemas.openxmlformats.org/officeDocument/2006/relationships/image" Target="../media/image18.png"/><Relationship Id="rId9" Type="http://schemas.openxmlformats.org/officeDocument/2006/relationships/image" Target="../media/image15.png"/><Relationship Id="rId14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Lora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E0D03A-459C-4999-A68D-7DF56282B47C}"/>
              </a:ext>
            </a:extLst>
          </p:cNvPr>
          <p:cNvSpPr txBox="1"/>
          <p:nvPr/>
        </p:nvSpPr>
        <p:spPr>
          <a:xfrm>
            <a:off x="1816100" y="2011133"/>
            <a:ext cx="855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i="1" dirty="0">
                <a:solidFill>
                  <a:srgbClr val="0A2A3B"/>
                </a:solidFill>
                <a:latin typeface="+mj-lt"/>
                <a:cs typeface="Arial" panose="020B0604020202020204" pitchFamily="34" charset="0"/>
              </a:rPr>
              <a:t>Sweet Dream</a:t>
            </a:r>
            <a:endParaRPr lang="ko-KR" altLang="en-US" sz="8000" i="1" dirty="0">
              <a:solidFill>
                <a:srgbClr val="0A2A3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AFF175-A8C8-4261-997B-0925802F3A41}"/>
              </a:ext>
            </a:extLst>
          </p:cNvPr>
          <p:cNvSpPr txBox="1"/>
          <p:nvPr/>
        </p:nvSpPr>
        <p:spPr>
          <a:xfrm>
            <a:off x="1816100" y="3471098"/>
            <a:ext cx="855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A2A3B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0A2A3B"/>
              </a:solidFill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EB27FA2-F528-4DD0-A323-D8200D30DB69}"/>
              </a:ext>
            </a:extLst>
          </p:cNvPr>
          <p:cNvSpPr/>
          <p:nvPr/>
        </p:nvSpPr>
        <p:spPr>
          <a:xfrm>
            <a:off x="4673601" y="4244881"/>
            <a:ext cx="2844798" cy="601987"/>
          </a:xfrm>
          <a:prstGeom prst="roundRect">
            <a:avLst>
              <a:gd name="adj" fmla="val 50000"/>
            </a:avLst>
          </a:prstGeom>
          <a:solidFill>
            <a:srgbClr val="FF58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래픽 1">
            <a:extLst>
              <a:ext uri="{FF2B5EF4-FFF2-40B4-BE49-F238E27FC236}">
                <a16:creationId xmlns:a16="http://schemas.microsoft.com/office/drawing/2014/main" id="{0BEA4B04-02F5-493D-8FF5-CF8D4E9AE928}"/>
              </a:ext>
            </a:extLst>
          </p:cNvPr>
          <p:cNvSpPr/>
          <p:nvPr/>
        </p:nvSpPr>
        <p:spPr>
          <a:xfrm>
            <a:off x="1781001" y="2389452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25400" cap="rnd">
            <a:solidFill>
              <a:srgbClr val="FF744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B1DFC8B2-D6DA-4E68-8308-BF727F685824}"/>
              </a:ext>
            </a:extLst>
          </p:cNvPr>
          <p:cNvSpPr/>
          <p:nvPr/>
        </p:nvSpPr>
        <p:spPr>
          <a:xfrm>
            <a:off x="1508644" y="1460084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744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Jan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A93C0F47-1C99-45C2-9DEE-F1651E22617C}"/>
              </a:ext>
            </a:extLst>
          </p:cNvPr>
          <p:cNvSpPr/>
          <p:nvPr/>
        </p:nvSpPr>
        <p:spPr>
          <a:xfrm>
            <a:off x="4179770" y="2784876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744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Feb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9B7CA3D-3453-41E7-BC1D-05B23CD237F5}"/>
              </a:ext>
            </a:extLst>
          </p:cNvPr>
          <p:cNvSpPr/>
          <p:nvPr/>
        </p:nvSpPr>
        <p:spPr>
          <a:xfrm>
            <a:off x="6826312" y="1460084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744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Mar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6430CF23-3CA4-4C47-BF69-EA060C2D275B}"/>
              </a:ext>
            </a:extLst>
          </p:cNvPr>
          <p:cNvSpPr/>
          <p:nvPr/>
        </p:nvSpPr>
        <p:spPr>
          <a:xfrm>
            <a:off x="9411272" y="2784876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744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Apr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AB52FA-D7DB-4926-84FF-384A50749081}"/>
              </a:ext>
            </a:extLst>
          </p:cNvPr>
          <p:cNvSpPr txBox="1"/>
          <p:nvPr/>
        </p:nvSpPr>
        <p:spPr>
          <a:xfrm>
            <a:off x="939597" y="3610055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endParaRPr lang="en-US" altLang="ko-KR" sz="1400" dirty="0">
              <a:solidFill>
                <a:srgbClr val="0A2A3B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78316D7-9938-4C0A-AAB5-E7A8684E0581}"/>
              </a:ext>
            </a:extLst>
          </p:cNvPr>
          <p:cNvSpPr/>
          <p:nvPr/>
        </p:nvSpPr>
        <p:spPr>
          <a:xfrm>
            <a:off x="939597" y="3214351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Lorem ipsum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5961B2-4967-4B86-8AA2-9114BD2EB853}"/>
              </a:ext>
            </a:extLst>
          </p:cNvPr>
          <p:cNvSpPr txBox="1"/>
          <p:nvPr/>
        </p:nvSpPr>
        <p:spPr>
          <a:xfrm>
            <a:off x="3610723" y="4659252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endParaRPr lang="en-US" altLang="ko-KR" sz="1400" dirty="0">
              <a:solidFill>
                <a:srgbClr val="0A2A3B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EF6B474-DA02-4BA0-9E27-6C377AEC57A2}"/>
              </a:ext>
            </a:extLst>
          </p:cNvPr>
          <p:cNvSpPr/>
          <p:nvPr/>
        </p:nvSpPr>
        <p:spPr>
          <a:xfrm>
            <a:off x="3610723" y="4263548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Lorem ipsum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C0EB88-BEFE-4335-8402-831B89294215}"/>
              </a:ext>
            </a:extLst>
          </p:cNvPr>
          <p:cNvSpPr txBox="1"/>
          <p:nvPr/>
        </p:nvSpPr>
        <p:spPr>
          <a:xfrm>
            <a:off x="6257265" y="3610055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endParaRPr lang="en-US" altLang="ko-KR" sz="1400" dirty="0">
              <a:solidFill>
                <a:srgbClr val="0A2A3B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C4C0BEE-BE05-40CB-BC69-6189F69AA5C6}"/>
              </a:ext>
            </a:extLst>
          </p:cNvPr>
          <p:cNvSpPr/>
          <p:nvPr/>
        </p:nvSpPr>
        <p:spPr>
          <a:xfrm>
            <a:off x="6257265" y="3214351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Lorem ipsum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423DCE-21A5-4646-AC14-4FB3113A5FE5}"/>
              </a:ext>
            </a:extLst>
          </p:cNvPr>
          <p:cNvSpPr txBox="1"/>
          <p:nvPr/>
        </p:nvSpPr>
        <p:spPr>
          <a:xfrm>
            <a:off x="8842225" y="4659252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endParaRPr lang="en-US" altLang="ko-KR" sz="1400" dirty="0">
              <a:solidFill>
                <a:srgbClr val="0A2A3B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976B79B-E6F4-45AD-9CDE-2DEC8C06BA22}"/>
              </a:ext>
            </a:extLst>
          </p:cNvPr>
          <p:cNvSpPr/>
          <p:nvPr/>
        </p:nvSpPr>
        <p:spPr>
          <a:xfrm>
            <a:off x="8842225" y="4263548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Lorem ipsum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3389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34731DDD-4D54-44F5-888E-B315914FBBA3}"/>
              </a:ext>
            </a:extLst>
          </p:cNvPr>
          <p:cNvSpPr/>
          <p:nvPr/>
        </p:nvSpPr>
        <p:spPr>
          <a:xfrm>
            <a:off x="1807476" y="1920430"/>
            <a:ext cx="1638300" cy="1638300"/>
          </a:xfrm>
          <a:prstGeom prst="ellipse">
            <a:avLst/>
          </a:prstGeom>
          <a:solidFill>
            <a:srgbClr val="FF74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ED395F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42E51C2-D619-455A-9922-EF1E0D0E45D7}"/>
              </a:ext>
            </a:extLst>
          </p:cNvPr>
          <p:cNvSpPr/>
          <p:nvPr/>
        </p:nvSpPr>
        <p:spPr>
          <a:xfrm>
            <a:off x="1079004" y="4065470"/>
            <a:ext cx="3095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i="1" dirty="0">
                <a:solidFill>
                  <a:srgbClr val="0A2A3B"/>
                </a:solidFill>
                <a:latin typeface="+mj-lt"/>
              </a:rPr>
              <a:t>Lorem ipsum dolor </a:t>
            </a:r>
            <a:r>
              <a:rPr lang="en-US" altLang="ko-KR" sz="3200" i="1">
                <a:solidFill>
                  <a:srgbClr val="0A2A3B"/>
                </a:solidFill>
                <a:latin typeface="+mj-lt"/>
              </a:rPr>
              <a:t>sit amet</a:t>
            </a:r>
            <a:endParaRPr lang="en-US" altLang="ko-KR" sz="3200" i="1" dirty="0">
              <a:solidFill>
                <a:srgbClr val="0A2A3B"/>
              </a:solidFill>
              <a:latin typeface="+mj-lt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DCCFAD9-B69A-4D74-9EA7-923981EBCD2D}"/>
              </a:ext>
            </a:extLst>
          </p:cNvPr>
          <p:cNvGrpSpPr/>
          <p:nvPr/>
        </p:nvGrpSpPr>
        <p:grpSpPr>
          <a:xfrm>
            <a:off x="2320338" y="2416834"/>
            <a:ext cx="612576" cy="610638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145183C-3D52-4D46-8B7A-024CB5E1A4F0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AA0F805C-F4A3-4F5B-809F-18AF8B0FCCB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3B1833A1-EB56-40B2-A4C9-48221FA7CD8F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3F1976A-AC80-4164-AE71-9E77CC77898D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844CFDD-0F6D-420B-B595-2A6BE020DCDC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294FDE3-451A-4DD7-A166-57C8A78A1518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" name="타원 10">
            <a:extLst>
              <a:ext uri="{FF2B5EF4-FFF2-40B4-BE49-F238E27FC236}">
                <a16:creationId xmlns:a16="http://schemas.microsoft.com/office/drawing/2014/main" id="{EBCFDF2F-1FB2-4471-B50A-7F2E2BEE4D5B}"/>
              </a:ext>
            </a:extLst>
          </p:cNvPr>
          <p:cNvSpPr/>
          <p:nvPr/>
        </p:nvSpPr>
        <p:spPr>
          <a:xfrm>
            <a:off x="8746224" y="1920430"/>
            <a:ext cx="1638300" cy="1638300"/>
          </a:xfrm>
          <a:prstGeom prst="ellipse">
            <a:avLst/>
          </a:prstGeom>
          <a:solidFill>
            <a:srgbClr val="FF74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82DBD1B-1DE1-499D-B9FB-8C53E3AE6A97}"/>
              </a:ext>
            </a:extLst>
          </p:cNvPr>
          <p:cNvSpPr/>
          <p:nvPr/>
        </p:nvSpPr>
        <p:spPr>
          <a:xfrm>
            <a:off x="8017752" y="4065470"/>
            <a:ext cx="3095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i="1" dirty="0">
                <a:solidFill>
                  <a:srgbClr val="0A2A3B"/>
                </a:solidFill>
                <a:latin typeface="+mj-lt"/>
              </a:rPr>
              <a:t>Sed </a:t>
            </a:r>
            <a:r>
              <a:rPr lang="en-US" altLang="ko-KR" sz="3200" i="1">
                <a:solidFill>
                  <a:srgbClr val="0A2A3B"/>
                </a:solidFill>
                <a:latin typeface="+mj-lt"/>
              </a:rPr>
              <a:t>do eiusmod tempor</a:t>
            </a:r>
            <a:endParaRPr lang="en-US" altLang="ko-KR" sz="3200" i="1" dirty="0">
              <a:solidFill>
                <a:srgbClr val="0A2A3B"/>
              </a:solidFill>
              <a:latin typeface="+mj-lt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437EF79-6085-4BD8-A220-9444D97549FD}"/>
              </a:ext>
            </a:extLst>
          </p:cNvPr>
          <p:cNvGrpSpPr/>
          <p:nvPr/>
        </p:nvGrpSpPr>
        <p:grpSpPr>
          <a:xfrm>
            <a:off x="9262645" y="2449304"/>
            <a:ext cx="605458" cy="580552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BDC910C-4A91-42C2-9F9C-937F688D856B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265CE85-84C9-4F40-8912-535349C90587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56C7B32-2292-4C98-9618-184341A82843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13B70DCE-8A5A-4D67-942E-FC7BE0680B3B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49E3CFF-38C2-437D-BE0F-4845867377CA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C0C3D56-BE4F-4166-986D-B5DBFD3A4CA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2CE9D90-EB76-4400-A196-9A5A0F808B10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CAC330F-0EB6-401B-B93D-1B5E26061C49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A9BFCA1-CAAC-4064-A9E0-9923D08D83ED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타원 22">
            <a:extLst>
              <a:ext uri="{FF2B5EF4-FFF2-40B4-BE49-F238E27FC236}">
                <a16:creationId xmlns:a16="http://schemas.microsoft.com/office/drawing/2014/main" id="{C9D66DE4-6E7E-4EC2-8A47-8BA09B277048}"/>
              </a:ext>
            </a:extLst>
          </p:cNvPr>
          <p:cNvSpPr/>
          <p:nvPr/>
        </p:nvSpPr>
        <p:spPr>
          <a:xfrm>
            <a:off x="5276850" y="1920430"/>
            <a:ext cx="1638300" cy="1638300"/>
          </a:xfrm>
          <a:prstGeom prst="ellipse">
            <a:avLst/>
          </a:prstGeom>
          <a:solidFill>
            <a:srgbClr val="FF74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DBEF954-8636-47BF-80BC-5D42D36DA58C}"/>
              </a:ext>
            </a:extLst>
          </p:cNvPr>
          <p:cNvSpPr/>
          <p:nvPr/>
        </p:nvSpPr>
        <p:spPr>
          <a:xfrm>
            <a:off x="4548378" y="4065470"/>
            <a:ext cx="3095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i="1">
                <a:solidFill>
                  <a:srgbClr val="0A2A3B"/>
                </a:solidFill>
                <a:latin typeface="+mj-lt"/>
              </a:rPr>
              <a:t>Consectetur adipisicing elit</a:t>
            </a:r>
            <a:endParaRPr lang="en-US" altLang="ko-KR" sz="3200" i="1" dirty="0">
              <a:solidFill>
                <a:srgbClr val="0A2A3B"/>
              </a:solidFill>
              <a:latin typeface="+mj-lt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6D2A82F-277E-434F-95E3-42017954F5DC}"/>
              </a:ext>
            </a:extLst>
          </p:cNvPr>
          <p:cNvGrpSpPr/>
          <p:nvPr/>
        </p:nvGrpSpPr>
        <p:grpSpPr>
          <a:xfrm>
            <a:off x="5790680" y="2425148"/>
            <a:ext cx="610640" cy="595744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70B4F0A-F959-4139-8F87-6CA35C2A594E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46CE161-2E6F-478F-AE47-5D8252834DC6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F9FB3C5-8117-4ABF-975A-6FF7B1FF7F34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1050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D2C6C5E-E9FE-4493-9003-3419152882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8357" y="1181878"/>
            <a:ext cx="4857162" cy="2247122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64DD2CF-2939-4522-A896-DA5D1C563E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26483" y="1181878"/>
            <a:ext cx="4857162" cy="2247122"/>
          </a:xfrm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451E05-95C3-4D9C-A41D-7F2F41F1251C}"/>
              </a:ext>
            </a:extLst>
          </p:cNvPr>
          <p:cNvSpPr txBox="1"/>
          <p:nvPr/>
        </p:nvSpPr>
        <p:spPr>
          <a:xfrm>
            <a:off x="1233715" y="3779963"/>
            <a:ext cx="440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 dolor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8476E5-ED13-4A75-87C6-DB07D73E65F8}"/>
              </a:ext>
            </a:extLst>
          </p:cNvPr>
          <p:cNvSpPr txBox="1"/>
          <p:nvPr/>
        </p:nvSpPr>
        <p:spPr>
          <a:xfrm>
            <a:off x="1233716" y="4429004"/>
            <a:ext cx="4406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r>
              <a:rPr lang="en-US" altLang="ko-KR" sz="1600" dirty="0">
                <a:solidFill>
                  <a:srgbClr val="0A2A3B"/>
                </a:solidFill>
              </a:rPr>
              <a:t>, sed do </a:t>
            </a:r>
            <a:r>
              <a:rPr lang="en-US" altLang="ko-KR" sz="1600" dirty="0" err="1">
                <a:solidFill>
                  <a:srgbClr val="0A2A3B"/>
                </a:solidFill>
              </a:rPr>
              <a:t>eiusmod</a:t>
            </a:r>
            <a:endParaRPr lang="en-US" altLang="ko-KR" sz="1600" dirty="0">
              <a:solidFill>
                <a:srgbClr val="0A2A3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373FD9-FCBD-4491-9946-00B26CE0DAF2}"/>
              </a:ext>
            </a:extLst>
          </p:cNvPr>
          <p:cNvSpPr txBox="1"/>
          <p:nvPr/>
        </p:nvSpPr>
        <p:spPr>
          <a:xfrm>
            <a:off x="6551838" y="3779963"/>
            <a:ext cx="4406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 dolor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1B3770-3691-424A-834F-95A2450AE6FE}"/>
              </a:ext>
            </a:extLst>
          </p:cNvPr>
          <p:cNvSpPr txBox="1"/>
          <p:nvPr/>
        </p:nvSpPr>
        <p:spPr>
          <a:xfrm>
            <a:off x="6551839" y="4429004"/>
            <a:ext cx="4406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r>
              <a:rPr lang="en-US" altLang="ko-KR" sz="1600" dirty="0">
                <a:solidFill>
                  <a:srgbClr val="0A2A3B"/>
                </a:solidFill>
              </a:rPr>
              <a:t>, sed do </a:t>
            </a:r>
            <a:r>
              <a:rPr lang="en-US" altLang="ko-KR" sz="1600" dirty="0" err="1">
                <a:solidFill>
                  <a:srgbClr val="0A2A3B"/>
                </a:solidFill>
              </a:rPr>
              <a:t>eiusmod</a:t>
            </a:r>
            <a:endParaRPr lang="en-US" altLang="ko-KR" sz="1600" dirty="0">
              <a:solidFill>
                <a:srgbClr val="0A2A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44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0B7C1E-CAB5-47DB-93D9-80A608175A3C}"/>
              </a:ext>
            </a:extLst>
          </p:cNvPr>
          <p:cNvSpPr txBox="1"/>
          <p:nvPr/>
        </p:nvSpPr>
        <p:spPr>
          <a:xfrm>
            <a:off x="2484726" y="978154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i="1" dirty="0">
                <a:solidFill>
                  <a:srgbClr val="0A2A3B"/>
                </a:solidFill>
                <a:latin typeface="+mj-lt"/>
                <a:cs typeface="Arial" panose="020B0604020202020204" pitchFamily="34" charset="0"/>
              </a:rPr>
              <a:t>Wishes</a:t>
            </a:r>
            <a:endParaRPr lang="ko-KR" altLang="en-US" sz="3200" i="1" dirty="0">
              <a:solidFill>
                <a:srgbClr val="0A2A3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80ED6D-EEF7-4018-9FEF-7B243D2DBF01}"/>
              </a:ext>
            </a:extLst>
          </p:cNvPr>
          <p:cNvSpPr txBox="1"/>
          <p:nvPr/>
        </p:nvSpPr>
        <p:spPr>
          <a:xfrm>
            <a:off x="508000" y="4516467"/>
            <a:ext cx="359371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r>
              <a:rPr lang="en-US" altLang="ko-KR" sz="1600" dirty="0">
                <a:solidFill>
                  <a:srgbClr val="0A2A3B"/>
                </a:solidFill>
              </a:rPr>
              <a:t>, sed do </a:t>
            </a:r>
            <a:r>
              <a:rPr lang="en-US" altLang="ko-KR" sz="1600" dirty="0" err="1">
                <a:solidFill>
                  <a:srgbClr val="0A2A3B"/>
                </a:solidFill>
              </a:rPr>
              <a:t>eiusmod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tempor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FCB68A3-0B0E-4FD0-8AD3-9DE2494C729D}"/>
              </a:ext>
            </a:extLst>
          </p:cNvPr>
          <p:cNvSpPr/>
          <p:nvPr/>
        </p:nvSpPr>
        <p:spPr>
          <a:xfrm>
            <a:off x="508000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For </a:t>
            </a:r>
            <a:r>
              <a:rPr lang="en-US" altLang="ko-KR" sz="2800" i="1">
                <a:solidFill>
                  <a:srgbClr val="0A2A3B"/>
                </a:solidFill>
                <a:latin typeface="+mj-lt"/>
              </a:rPr>
              <a:t>your health</a:t>
            </a:r>
            <a:endParaRPr lang="en-US" altLang="ko-KR" sz="28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BCE5C9-67D2-4687-B0F2-85D2DE40B8EF}"/>
              </a:ext>
            </a:extLst>
          </p:cNvPr>
          <p:cNvSpPr txBox="1"/>
          <p:nvPr/>
        </p:nvSpPr>
        <p:spPr>
          <a:xfrm>
            <a:off x="4299145" y="4516467"/>
            <a:ext cx="359371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r>
              <a:rPr lang="en-US" altLang="ko-KR" sz="1600" dirty="0">
                <a:solidFill>
                  <a:srgbClr val="0A2A3B"/>
                </a:solidFill>
              </a:rPr>
              <a:t>, sed do </a:t>
            </a:r>
            <a:r>
              <a:rPr lang="en-US" altLang="ko-KR" sz="1600" dirty="0" err="1">
                <a:solidFill>
                  <a:srgbClr val="0A2A3B"/>
                </a:solidFill>
              </a:rPr>
              <a:t>eiusmod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tempor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0F542CA-5939-492E-B4E2-137BFFC3A972}"/>
              </a:ext>
            </a:extLst>
          </p:cNvPr>
          <p:cNvSpPr/>
          <p:nvPr/>
        </p:nvSpPr>
        <p:spPr>
          <a:xfrm>
            <a:off x="4299145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For </a:t>
            </a:r>
            <a:r>
              <a:rPr lang="en-US" altLang="ko-KR" sz="2800" i="1">
                <a:solidFill>
                  <a:srgbClr val="0A2A3B"/>
                </a:solidFill>
                <a:latin typeface="+mj-lt"/>
              </a:rPr>
              <a:t>your career</a:t>
            </a:r>
            <a:endParaRPr lang="en-US" altLang="ko-KR" sz="28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03C864-D46F-4AC9-8EB2-3F1388EBE192}"/>
              </a:ext>
            </a:extLst>
          </p:cNvPr>
          <p:cNvSpPr txBox="1"/>
          <p:nvPr/>
        </p:nvSpPr>
        <p:spPr>
          <a:xfrm>
            <a:off x="8090290" y="4516467"/>
            <a:ext cx="3593710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r>
              <a:rPr lang="en-US" altLang="ko-KR" sz="1600" dirty="0">
                <a:solidFill>
                  <a:srgbClr val="0A2A3B"/>
                </a:solidFill>
              </a:rPr>
              <a:t>, sed do </a:t>
            </a:r>
            <a:r>
              <a:rPr lang="en-US" altLang="ko-KR" sz="1600" dirty="0" err="1">
                <a:solidFill>
                  <a:srgbClr val="0A2A3B"/>
                </a:solidFill>
              </a:rPr>
              <a:t>eiusmod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tempor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DFF99A3-9FCA-4918-86D8-1A49CE4E555F}"/>
              </a:ext>
            </a:extLst>
          </p:cNvPr>
          <p:cNvSpPr/>
          <p:nvPr/>
        </p:nvSpPr>
        <p:spPr>
          <a:xfrm>
            <a:off x="8090290" y="3718779"/>
            <a:ext cx="3593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For </a:t>
            </a:r>
            <a:r>
              <a:rPr lang="en-US" altLang="ko-KR" sz="2800" i="1">
                <a:solidFill>
                  <a:srgbClr val="0A2A3B"/>
                </a:solidFill>
                <a:latin typeface="+mj-lt"/>
              </a:rPr>
              <a:t>your happiness</a:t>
            </a:r>
            <a:endParaRPr lang="en-US" altLang="ko-KR" sz="28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B026D7AA-90EB-47FF-9C92-F23620943BCF}"/>
              </a:ext>
            </a:extLst>
          </p:cNvPr>
          <p:cNvSpPr/>
          <p:nvPr/>
        </p:nvSpPr>
        <p:spPr>
          <a:xfrm>
            <a:off x="1757853" y="2310498"/>
            <a:ext cx="1094004" cy="1094004"/>
          </a:xfrm>
          <a:prstGeom prst="ellipse">
            <a:avLst/>
          </a:prstGeom>
          <a:solidFill>
            <a:srgbClr val="FF744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4684F6DD-47FA-44A9-88DD-B12F68F5A5EA}"/>
              </a:ext>
            </a:extLst>
          </p:cNvPr>
          <p:cNvSpPr/>
          <p:nvPr/>
        </p:nvSpPr>
        <p:spPr>
          <a:xfrm>
            <a:off x="5548998" y="2310498"/>
            <a:ext cx="1094004" cy="1094004"/>
          </a:xfrm>
          <a:prstGeom prst="ellipse">
            <a:avLst/>
          </a:prstGeom>
          <a:solidFill>
            <a:srgbClr val="FF744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BBBF8D54-6F81-4428-956D-751207727BBD}"/>
              </a:ext>
            </a:extLst>
          </p:cNvPr>
          <p:cNvSpPr/>
          <p:nvPr/>
        </p:nvSpPr>
        <p:spPr>
          <a:xfrm>
            <a:off x="9340143" y="2310498"/>
            <a:ext cx="1094004" cy="1094004"/>
          </a:xfrm>
          <a:prstGeom prst="ellipse">
            <a:avLst/>
          </a:prstGeom>
          <a:solidFill>
            <a:srgbClr val="FF744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8313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FE00C4E-804D-4D99-A869-0ABBA60533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2147B4B-5D06-41F4-8D23-19CF8B25F6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CAC797D-AA45-468B-8A60-E1EC365D12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11FE29-3563-41E5-AEC8-091E5C7F482E}"/>
              </a:ext>
            </a:extLst>
          </p:cNvPr>
          <p:cNvSpPr txBox="1"/>
          <p:nvPr/>
        </p:nvSpPr>
        <p:spPr>
          <a:xfrm>
            <a:off x="3308624" y="5611495"/>
            <a:ext cx="5574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0A2A3B"/>
                </a:solidFill>
              </a:rPr>
              <a:t>Lorem ipsum dolor </a:t>
            </a:r>
            <a:r>
              <a:rPr lang="en-US" altLang="ko-KR">
                <a:solidFill>
                  <a:srgbClr val="0A2A3B"/>
                </a:solidFill>
              </a:rPr>
              <a:t>sit amet, consectetur adipiscing elit</a:t>
            </a:r>
            <a:r>
              <a:rPr lang="en-US" altLang="ko-KR" dirty="0">
                <a:solidFill>
                  <a:srgbClr val="0A2A3B"/>
                </a:solidFill>
              </a:rPr>
              <a:t>, sed </a:t>
            </a:r>
            <a:r>
              <a:rPr lang="en-US" altLang="ko-KR">
                <a:solidFill>
                  <a:srgbClr val="0A2A3B"/>
                </a:solidFill>
              </a:rPr>
              <a:t>do eiusmod tempor incididunt ut labore</a:t>
            </a:r>
            <a:r>
              <a:rPr lang="en-US" altLang="ko-KR" dirty="0">
                <a:solidFill>
                  <a:srgbClr val="0A2A3B"/>
                </a:solidFill>
              </a:rPr>
              <a:t> et dolore </a:t>
            </a:r>
            <a:r>
              <a:rPr lang="en-US" altLang="ko-KR">
                <a:solidFill>
                  <a:srgbClr val="0A2A3B"/>
                </a:solidFill>
              </a:rPr>
              <a:t>magna aliqua</a:t>
            </a:r>
            <a:r>
              <a:rPr lang="en-US" altLang="ko-KR" dirty="0">
                <a:solidFill>
                  <a:srgbClr val="0A2A3B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5A4CE-752F-4222-924D-877F0D53E0FD}"/>
              </a:ext>
            </a:extLst>
          </p:cNvPr>
          <p:cNvSpPr txBox="1"/>
          <p:nvPr/>
        </p:nvSpPr>
        <p:spPr>
          <a:xfrm>
            <a:off x="2679700" y="689351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i="1" dirty="0">
                <a:solidFill>
                  <a:srgbClr val="0A2A3B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i="1" dirty="0">
              <a:solidFill>
                <a:srgbClr val="0A2A3B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75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509E820D-3A44-4271-A72A-5E3C1C74426F}"/>
              </a:ext>
            </a:extLst>
          </p:cNvPr>
          <p:cNvSpPr/>
          <p:nvPr/>
        </p:nvSpPr>
        <p:spPr>
          <a:xfrm>
            <a:off x="6364027" y="42698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7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61D825-10FC-4759-A0CA-521736858CFA}"/>
              </a:ext>
            </a:extLst>
          </p:cNvPr>
          <p:cNvSpPr txBox="1"/>
          <p:nvPr/>
        </p:nvSpPr>
        <p:spPr>
          <a:xfrm>
            <a:off x="2076274" y="2554433"/>
            <a:ext cx="3810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0A2A3B"/>
                </a:solidFill>
              </a:rPr>
              <a:t>amet</a:t>
            </a:r>
            <a:endParaRPr lang="en-US" altLang="ko-KR" sz="2400" dirty="0">
              <a:solidFill>
                <a:srgbClr val="0A2A3B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EF8D35-EA77-4DB5-9BA3-59119F4BE7AE}"/>
              </a:ext>
            </a:extLst>
          </p:cNvPr>
          <p:cNvSpPr txBox="1"/>
          <p:nvPr/>
        </p:nvSpPr>
        <p:spPr>
          <a:xfrm>
            <a:off x="6980404" y="2554433"/>
            <a:ext cx="3810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A2A3B"/>
                </a:solidFill>
              </a:rPr>
              <a:t>Sed do </a:t>
            </a:r>
            <a:r>
              <a:rPr lang="en-US" altLang="ko-KR" sz="2400" dirty="0" err="1">
                <a:solidFill>
                  <a:srgbClr val="0A2A3B"/>
                </a:solidFill>
              </a:rPr>
              <a:t>eiusmod</a:t>
            </a:r>
            <a:r>
              <a:rPr lang="en-US" altLang="ko-KR" sz="2400" dirty="0">
                <a:solidFill>
                  <a:srgbClr val="0A2A3B"/>
                </a:solidFill>
              </a:rPr>
              <a:t> </a:t>
            </a:r>
            <a:r>
              <a:rPr lang="en-US" altLang="ko-KR" sz="2400" dirty="0" err="1">
                <a:solidFill>
                  <a:srgbClr val="0A2A3B"/>
                </a:solidFill>
              </a:rPr>
              <a:t>tempor</a:t>
            </a:r>
            <a:endParaRPr lang="en-US" altLang="ko-KR" sz="2400" dirty="0">
              <a:solidFill>
                <a:srgbClr val="0A2A3B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B565F6-570B-4748-83D1-E65EBDB3154A}"/>
              </a:ext>
            </a:extLst>
          </p:cNvPr>
          <p:cNvSpPr txBox="1"/>
          <p:nvPr/>
        </p:nvSpPr>
        <p:spPr>
          <a:xfrm>
            <a:off x="2076274" y="4224141"/>
            <a:ext cx="3810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2400" dirty="0">
                <a:solidFill>
                  <a:srgbClr val="0A2A3B"/>
                </a:solidFill>
              </a:rPr>
              <a:t> </a:t>
            </a:r>
            <a:r>
              <a:rPr lang="en-US" altLang="ko-KR" sz="2400" dirty="0" err="1">
                <a:solidFill>
                  <a:srgbClr val="0A2A3B"/>
                </a:solidFill>
              </a:rPr>
              <a:t>adipisicing</a:t>
            </a:r>
            <a:r>
              <a:rPr lang="en-US" altLang="ko-KR" sz="2400" dirty="0">
                <a:solidFill>
                  <a:srgbClr val="0A2A3B"/>
                </a:solidFill>
              </a:rPr>
              <a:t> </a:t>
            </a:r>
            <a:r>
              <a:rPr lang="en-US" altLang="ko-KR" sz="2400" dirty="0" err="1">
                <a:solidFill>
                  <a:srgbClr val="0A2A3B"/>
                </a:solidFill>
              </a:rPr>
              <a:t>elit</a:t>
            </a:r>
            <a:endParaRPr lang="en-US" altLang="ko-KR" sz="2400" dirty="0">
              <a:solidFill>
                <a:srgbClr val="0A2A3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9539D7-D82F-4D7A-A1C8-7DA362688017}"/>
              </a:ext>
            </a:extLst>
          </p:cNvPr>
          <p:cNvSpPr txBox="1"/>
          <p:nvPr/>
        </p:nvSpPr>
        <p:spPr>
          <a:xfrm>
            <a:off x="6980404" y="4224141"/>
            <a:ext cx="3810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rgbClr val="0A2A3B"/>
                </a:solidFill>
              </a:rPr>
              <a:t>Incididunt</a:t>
            </a:r>
            <a:r>
              <a:rPr lang="en-US" altLang="ko-KR" sz="2400" dirty="0">
                <a:solidFill>
                  <a:srgbClr val="0A2A3B"/>
                </a:solidFill>
              </a:rPr>
              <a:t> </a:t>
            </a:r>
            <a:r>
              <a:rPr lang="en-US" altLang="ko-KR" sz="2400" dirty="0" err="1">
                <a:solidFill>
                  <a:srgbClr val="0A2A3B"/>
                </a:solidFill>
              </a:rPr>
              <a:t>ut</a:t>
            </a:r>
            <a:r>
              <a:rPr lang="en-US" altLang="ko-KR" sz="2400" dirty="0">
                <a:solidFill>
                  <a:srgbClr val="0A2A3B"/>
                </a:solidFill>
              </a:rPr>
              <a:t> </a:t>
            </a:r>
            <a:r>
              <a:rPr lang="en-US" altLang="ko-KR" sz="2400" dirty="0" err="1">
                <a:solidFill>
                  <a:srgbClr val="0A2A3B"/>
                </a:solidFill>
              </a:rPr>
              <a:t>labore</a:t>
            </a:r>
            <a:r>
              <a:rPr lang="en-US" altLang="ko-KR" sz="2400" dirty="0">
                <a:solidFill>
                  <a:srgbClr val="0A2A3B"/>
                </a:solidFill>
              </a:rPr>
              <a:t> et dolore</a:t>
            </a:r>
          </a:p>
        </p:txBody>
      </p:sp>
      <p:sp>
        <p:nvSpPr>
          <p:cNvPr id="7" name="그래픽 2">
            <a:extLst>
              <a:ext uri="{FF2B5EF4-FFF2-40B4-BE49-F238E27FC236}">
                <a16:creationId xmlns:a16="http://schemas.microsoft.com/office/drawing/2014/main" id="{5DA0E251-F858-4358-8255-70DE3C0E7287}"/>
              </a:ext>
            </a:extLst>
          </p:cNvPr>
          <p:cNvSpPr/>
          <p:nvPr/>
        </p:nvSpPr>
        <p:spPr>
          <a:xfrm>
            <a:off x="1452661" y="259318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5B8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8" name="그래픽 8">
            <a:extLst>
              <a:ext uri="{FF2B5EF4-FFF2-40B4-BE49-F238E27FC236}">
                <a16:creationId xmlns:a16="http://schemas.microsoft.com/office/drawing/2014/main" id="{DAF260FD-B85D-47EE-8FB0-8504056A090A}"/>
              </a:ext>
            </a:extLst>
          </p:cNvPr>
          <p:cNvSpPr/>
          <p:nvPr/>
        </p:nvSpPr>
        <p:spPr>
          <a:xfrm>
            <a:off x="1452661" y="426289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5B8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9" name="그래픽 5">
            <a:extLst>
              <a:ext uri="{FF2B5EF4-FFF2-40B4-BE49-F238E27FC236}">
                <a16:creationId xmlns:a16="http://schemas.microsoft.com/office/drawing/2014/main" id="{E7B2E61F-0483-44D3-ABE7-F4EC4FAD4770}"/>
              </a:ext>
            </a:extLst>
          </p:cNvPr>
          <p:cNvSpPr/>
          <p:nvPr/>
        </p:nvSpPr>
        <p:spPr>
          <a:xfrm>
            <a:off x="6356791" y="2593182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5B8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FF6B8C-364B-4360-AC1D-68EE4380A459}"/>
              </a:ext>
            </a:extLst>
          </p:cNvPr>
          <p:cNvSpPr txBox="1"/>
          <p:nvPr/>
        </p:nvSpPr>
        <p:spPr>
          <a:xfrm>
            <a:off x="2998843" y="9103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i="1" dirty="0">
                <a:solidFill>
                  <a:srgbClr val="0A2A3B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i="1" dirty="0">
              <a:solidFill>
                <a:srgbClr val="0A2A3B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400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E0DBC143-ED89-42C0-B5CE-D83BD04A8068}"/>
              </a:ext>
            </a:extLst>
          </p:cNvPr>
          <p:cNvSpPr/>
          <p:nvPr/>
        </p:nvSpPr>
        <p:spPr>
          <a:xfrm>
            <a:off x="6742299" y="2211506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FF74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1B1E2351-6C22-496C-8F2C-FC047FFF748D}"/>
              </a:ext>
            </a:extLst>
          </p:cNvPr>
          <p:cNvSpPr/>
          <p:nvPr/>
        </p:nvSpPr>
        <p:spPr>
          <a:xfrm>
            <a:off x="4440677" y="2211506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FF744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026C8B8-3DF5-4A9E-8992-970DF3BCF937}"/>
              </a:ext>
            </a:extLst>
          </p:cNvPr>
          <p:cNvSpPr/>
          <p:nvPr/>
        </p:nvSpPr>
        <p:spPr>
          <a:xfrm>
            <a:off x="5017411" y="3936415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EB1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C2BB679F-162F-4BD1-8156-6E3EEE3A8066}"/>
              </a:ext>
            </a:extLst>
          </p:cNvPr>
          <p:cNvSpPr/>
          <p:nvPr/>
        </p:nvSpPr>
        <p:spPr>
          <a:xfrm>
            <a:off x="5017411" y="1634773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EB13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AC127A-01E0-475C-A4B7-BE1547C482DC}"/>
              </a:ext>
            </a:extLst>
          </p:cNvPr>
          <p:cNvSpPr txBox="1"/>
          <p:nvPr/>
        </p:nvSpPr>
        <p:spPr>
          <a:xfrm>
            <a:off x="8050453" y="1814424"/>
            <a:ext cx="2269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endParaRPr lang="en-US" altLang="ko-KR" sz="1400" dirty="0">
              <a:solidFill>
                <a:srgbClr val="0A2A3B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6C37C50-507D-4DD7-8508-22815C1C4CB1}"/>
              </a:ext>
            </a:extLst>
          </p:cNvPr>
          <p:cNvSpPr/>
          <p:nvPr/>
        </p:nvSpPr>
        <p:spPr>
          <a:xfrm>
            <a:off x="8050452" y="1343647"/>
            <a:ext cx="2269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449677-2D5E-4FD6-9304-EBA74372845A}"/>
              </a:ext>
            </a:extLst>
          </p:cNvPr>
          <p:cNvSpPr txBox="1"/>
          <p:nvPr/>
        </p:nvSpPr>
        <p:spPr>
          <a:xfrm>
            <a:off x="8050453" y="4560247"/>
            <a:ext cx="2269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endParaRPr lang="en-US" altLang="ko-KR" sz="1400" dirty="0">
              <a:solidFill>
                <a:srgbClr val="0A2A3B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C3DB606-18CE-4480-9196-925FEC908026}"/>
              </a:ext>
            </a:extLst>
          </p:cNvPr>
          <p:cNvSpPr/>
          <p:nvPr/>
        </p:nvSpPr>
        <p:spPr>
          <a:xfrm>
            <a:off x="8050452" y="4089470"/>
            <a:ext cx="2269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DEF9B8-A85C-4CF4-B765-935628F2C5D4}"/>
              </a:ext>
            </a:extLst>
          </p:cNvPr>
          <p:cNvSpPr txBox="1"/>
          <p:nvPr/>
        </p:nvSpPr>
        <p:spPr>
          <a:xfrm>
            <a:off x="1872376" y="1814424"/>
            <a:ext cx="2269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endParaRPr lang="en-US" altLang="ko-KR" sz="1400" dirty="0">
              <a:solidFill>
                <a:srgbClr val="0A2A3B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7606F61-B88E-4B96-89F9-31FB0545AE16}"/>
              </a:ext>
            </a:extLst>
          </p:cNvPr>
          <p:cNvSpPr/>
          <p:nvPr/>
        </p:nvSpPr>
        <p:spPr>
          <a:xfrm>
            <a:off x="1872375" y="1343647"/>
            <a:ext cx="2269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DB18B5-3E94-49DF-BEA6-D2E3B08682FB}"/>
              </a:ext>
            </a:extLst>
          </p:cNvPr>
          <p:cNvSpPr txBox="1"/>
          <p:nvPr/>
        </p:nvSpPr>
        <p:spPr>
          <a:xfrm>
            <a:off x="1872376" y="4560247"/>
            <a:ext cx="2269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endParaRPr lang="en-US" altLang="ko-KR" sz="1400" dirty="0">
              <a:solidFill>
                <a:srgbClr val="0A2A3B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F7AD71D-AFC9-4F39-A6AD-278A779B937D}"/>
              </a:ext>
            </a:extLst>
          </p:cNvPr>
          <p:cNvSpPr/>
          <p:nvPr/>
        </p:nvSpPr>
        <p:spPr>
          <a:xfrm>
            <a:off x="1872375" y="4089470"/>
            <a:ext cx="2269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A2FD128-D09F-496D-9A8C-6B489D40ED80}"/>
              </a:ext>
            </a:extLst>
          </p:cNvPr>
          <p:cNvSpPr/>
          <p:nvPr/>
        </p:nvSpPr>
        <p:spPr>
          <a:xfrm>
            <a:off x="5256336" y="2810318"/>
            <a:ext cx="1659140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998417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AD975F2-C29E-4B0F-AA71-6A230F868D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12191999" cy="3429000"/>
          </a:xfrm>
        </p:spPr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D536EFE-C83A-427E-836F-BBA4BD1B811F}"/>
              </a:ext>
            </a:extLst>
          </p:cNvPr>
          <p:cNvGrpSpPr/>
          <p:nvPr/>
        </p:nvGrpSpPr>
        <p:grpSpPr>
          <a:xfrm>
            <a:off x="-3161" y="0"/>
            <a:ext cx="3268875" cy="1078679"/>
            <a:chOff x="-3161" y="0"/>
            <a:chExt cx="4364293" cy="144015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CD9FF403-67D9-4DF8-B167-3853BE672A0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20"/>
            <a:stretch/>
          </p:blipFill>
          <p:spPr>
            <a:xfrm flipV="1">
              <a:off x="-3161" y="443222"/>
              <a:ext cx="322012" cy="996928"/>
            </a:xfrm>
            <a:prstGeom prst="rect">
              <a:avLst/>
            </a:prstGeom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93F2403E-955B-4037-B81C-D047C96709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512818" y="395332"/>
              <a:ext cx="514164" cy="721916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495B261D-7257-47E9-84FD-215F6B74F5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96" b="16061"/>
            <a:stretch/>
          </p:blipFill>
          <p:spPr>
            <a:xfrm flipV="1">
              <a:off x="-3161" y="0"/>
              <a:ext cx="1089306" cy="715278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8B4A63C3-079D-4F2F-838B-0E6EF32C8F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479"/>
            <a:stretch/>
          </p:blipFill>
          <p:spPr>
            <a:xfrm flipV="1">
              <a:off x="1717892" y="0"/>
              <a:ext cx="612134" cy="557703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8A6400B5-AE98-4CB7-94F2-8341FF88F8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960183" y="141512"/>
              <a:ext cx="347639" cy="61833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17182D41-6708-4DE6-AAC1-3589F9B9060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779"/>
            <a:stretch/>
          </p:blipFill>
          <p:spPr>
            <a:xfrm flipV="1">
              <a:off x="3041712" y="0"/>
              <a:ext cx="607735" cy="299133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FF40732-3585-4DD6-906C-62631F7000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98"/>
            <a:stretch/>
          </p:blipFill>
          <p:spPr>
            <a:xfrm flipV="1">
              <a:off x="3211049" y="0"/>
              <a:ext cx="526997" cy="695211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D5355A45-42F2-4BAE-BAC5-47AF3F8E2A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00" r="-5361"/>
            <a:stretch/>
          </p:blipFill>
          <p:spPr>
            <a:xfrm>
              <a:off x="3449643" y="0"/>
              <a:ext cx="911489" cy="498464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C059B7C5-F091-4F7A-9FC3-FB958B0EF3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329"/>
            <a:stretch/>
          </p:blipFill>
          <p:spPr>
            <a:xfrm flipV="1">
              <a:off x="2055262" y="0"/>
              <a:ext cx="1168621" cy="824168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CFC3AA26-E95D-4DF0-A0F4-FEC452F2DCD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579"/>
            <a:stretch/>
          </p:blipFill>
          <p:spPr>
            <a:xfrm flipV="1">
              <a:off x="1572498" y="0"/>
              <a:ext cx="341682" cy="251732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221BA2FE-B09B-4EBC-805B-67265507C34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784"/>
            <a:stretch/>
          </p:blipFill>
          <p:spPr>
            <a:xfrm flipV="1">
              <a:off x="1067968" y="0"/>
              <a:ext cx="798331" cy="824168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542FB5B5-474A-49E0-8600-27B91ADFA6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824"/>
            <a:stretch/>
          </p:blipFill>
          <p:spPr>
            <a:xfrm flipV="1">
              <a:off x="488187" y="0"/>
              <a:ext cx="738357" cy="444310"/>
            </a:xfrm>
            <a:prstGeom prst="rect">
              <a:avLst/>
            </a:prstGeom>
          </p:spPr>
        </p:pic>
      </p:grpSp>
      <p:pic>
        <p:nvPicPr>
          <p:cNvPr id="16" name="그래픽 15">
            <a:extLst>
              <a:ext uri="{FF2B5EF4-FFF2-40B4-BE49-F238E27FC236}">
                <a16:creationId xmlns:a16="http://schemas.microsoft.com/office/drawing/2014/main" id="{BB0A74DD-C0D8-4C4B-A3AD-F640D8B0A2B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8948" b="49365"/>
          <a:stretch/>
        </p:blipFill>
        <p:spPr>
          <a:xfrm flipH="1" flipV="1">
            <a:off x="10459091" y="0"/>
            <a:ext cx="1732907" cy="125767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327D7B9-B646-4664-8A04-A4BB3F4E0AB6}"/>
              </a:ext>
            </a:extLst>
          </p:cNvPr>
          <p:cNvSpPr txBox="1"/>
          <p:nvPr/>
        </p:nvSpPr>
        <p:spPr>
          <a:xfrm>
            <a:off x="2190752" y="4456965"/>
            <a:ext cx="7654966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Lorem ipsum dolor sit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amet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,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consectetur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adipiscing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elit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, sed do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eiusmod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tempor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incididunt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ut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labore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 et dolore magna </a:t>
            </a:r>
            <a:r>
              <a:rPr lang="en-US" altLang="ko-KR" sz="2400" b="0" dirty="0" err="1">
                <a:solidFill>
                  <a:srgbClr val="0A2A3B"/>
                </a:solidFill>
                <a:latin typeface="+mn-lt"/>
                <a:cs typeface="+mn-cs"/>
              </a:rPr>
              <a:t>aliqua</a:t>
            </a:r>
            <a:r>
              <a:rPr lang="en-US" altLang="ko-KR" sz="2400" b="0" dirty="0">
                <a:solidFill>
                  <a:srgbClr val="0A2A3B"/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75EE9D0A-9B1F-432C-9407-39BDB9E3219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38410" y="4229100"/>
            <a:ext cx="314188" cy="22811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96E24A0-7F24-40FB-A96C-F1CC6D4A4BE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239402" y="4229100"/>
            <a:ext cx="314188" cy="22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616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i="1" dirty="0">
                <a:solidFill>
                  <a:srgbClr val="0A2A3B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i="1" dirty="0">
              <a:solidFill>
                <a:srgbClr val="0A2A3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A2A3B"/>
                </a:solidFill>
              </a:rPr>
              <a:t>01:00pm ~ 01:30pm</a:t>
            </a:r>
            <a:endParaRPr lang="ko-KR" altLang="en-US" sz="2000" dirty="0">
              <a:solidFill>
                <a:srgbClr val="0A2A3B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FF744D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FFBFB3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744D"/>
            </a:solidFill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744D"/>
            </a:solidFill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744D"/>
            </a:solidFill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744D"/>
            </a:solidFill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AF2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682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682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6829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0D60E3E-FA55-4557-8C40-B4FE33419B74}"/>
              </a:ext>
            </a:extLst>
          </p:cNvPr>
          <p:cNvSpPr txBox="1"/>
          <p:nvPr/>
        </p:nvSpPr>
        <p:spPr>
          <a:xfrm>
            <a:off x="1450602" y="442388"/>
            <a:ext cx="929079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0A2A3B"/>
                </a:solidFill>
                <a:cs typeface="+mn-cs"/>
              </a:rPr>
              <a:t>World Map Slide</a:t>
            </a:r>
            <a:endParaRPr lang="ko-KR" altLang="en-US" b="0" dirty="0">
              <a:solidFill>
                <a:srgbClr val="0A2A3B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BDD629D-4D02-4D16-B7DA-B1C68B9A7E39}"/>
              </a:ext>
            </a:extLst>
          </p:cNvPr>
          <p:cNvSpPr txBox="1"/>
          <p:nvPr/>
        </p:nvSpPr>
        <p:spPr>
          <a:xfrm>
            <a:off x="2117161" y="1472591"/>
            <a:ext cx="795767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i="1" dirty="0">
                <a:solidFill>
                  <a:srgbClr val="0A2A3B"/>
                </a:solidFill>
                <a:latin typeface="+mj-lt"/>
              </a:rPr>
              <a:t>Contents</a:t>
            </a:r>
            <a:endParaRPr lang="ko-KR" altLang="en-US" b="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2D8851-D4BE-481A-A181-5D12E3F2060F}"/>
              </a:ext>
            </a:extLst>
          </p:cNvPr>
          <p:cNvSpPr txBox="1"/>
          <p:nvPr/>
        </p:nvSpPr>
        <p:spPr>
          <a:xfrm>
            <a:off x="2282261" y="282184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endParaRPr lang="en-US" altLang="ko-KR" sz="1400" dirty="0">
              <a:solidFill>
                <a:srgbClr val="0A2A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endParaRPr lang="en-US" altLang="ko-KR" sz="1400" dirty="0">
              <a:solidFill>
                <a:srgbClr val="0A2A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endParaRPr lang="ko-KR" altLang="en-US" sz="1400" dirty="0">
              <a:solidFill>
                <a:srgbClr val="0A2A3B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AB1874A-909D-4D72-BBC9-7D82FFAE571C}"/>
              </a:ext>
            </a:extLst>
          </p:cNvPr>
          <p:cNvSpPr/>
          <p:nvPr/>
        </p:nvSpPr>
        <p:spPr>
          <a:xfrm>
            <a:off x="1952061" y="241014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01. Lorem ipsum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DCF395-4BA8-4CC4-A31C-AC125495FB49}"/>
              </a:ext>
            </a:extLst>
          </p:cNvPr>
          <p:cNvSpPr txBox="1"/>
          <p:nvPr/>
        </p:nvSpPr>
        <p:spPr>
          <a:xfrm>
            <a:off x="7155432" y="2821843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endParaRPr lang="en-US" altLang="ko-KR" sz="1400" dirty="0">
              <a:solidFill>
                <a:srgbClr val="0A2A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endParaRPr lang="en-US" altLang="ko-KR" sz="1400" dirty="0">
              <a:solidFill>
                <a:srgbClr val="0A2A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endParaRPr lang="ko-KR" altLang="en-US" sz="1400" dirty="0">
              <a:solidFill>
                <a:srgbClr val="0A2A3B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E9063A3-54BE-484B-8D75-44584544605C}"/>
              </a:ext>
            </a:extLst>
          </p:cNvPr>
          <p:cNvSpPr/>
          <p:nvPr/>
        </p:nvSpPr>
        <p:spPr>
          <a:xfrm>
            <a:off x="6825232" y="2410143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03. Lorem ipsum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B754A3-1010-4176-86B0-469FD5CF2DA0}"/>
              </a:ext>
            </a:extLst>
          </p:cNvPr>
          <p:cNvSpPr txBox="1"/>
          <p:nvPr/>
        </p:nvSpPr>
        <p:spPr>
          <a:xfrm>
            <a:off x="2282261" y="443130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endParaRPr lang="en-US" altLang="ko-KR" sz="1400" dirty="0">
              <a:solidFill>
                <a:srgbClr val="0A2A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endParaRPr lang="en-US" altLang="ko-KR" sz="1400" dirty="0">
              <a:solidFill>
                <a:srgbClr val="0A2A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endParaRPr lang="ko-KR" altLang="en-US" sz="1400" dirty="0">
              <a:solidFill>
                <a:srgbClr val="0A2A3B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D3FB276-5493-4D66-B425-04F2C4F6685A}"/>
              </a:ext>
            </a:extLst>
          </p:cNvPr>
          <p:cNvSpPr/>
          <p:nvPr/>
        </p:nvSpPr>
        <p:spPr>
          <a:xfrm>
            <a:off x="1952061" y="401960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02. Lorem ipsum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24855A-4688-4F27-B168-ADC1F6371592}"/>
              </a:ext>
            </a:extLst>
          </p:cNvPr>
          <p:cNvSpPr txBox="1"/>
          <p:nvPr/>
        </p:nvSpPr>
        <p:spPr>
          <a:xfrm>
            <a:off x="7155432" y="443130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endParaRPr lang="en-US" altLang="ko-KR" sz="1400" dirty="0">
              <a:solidFill>
                <a:srgbClr val="0A2A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endParaRPr lang="en-US" altLang="ko-KR" sz="1400" dirty="0">
              <a:solidFill>
                <a:srgbClr val="0A2A3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endParaRPr lang="ko-KR" altLang="en-US" sz="1400" dirty="0">
              <a:solidFill>
                <a:srgbClr val="0A2A3B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F9BD284-6C07-4149-A649-0376936C96D8}"/>
              </a:ext>
            </a:extLst>
          </p:cNvPr>
          <p:cNvSpPr/>
          <p:nvPr/>
        </p:nvSpPr>
        <p:spPr>
          <a:xfrm>
            <a:off x="6825232" y="401960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04. Lorem ipsum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89BFFA-E9E4-4B5C-939B-D817D4087B5A}"/>
              </a:ext>
            </a:extLst>
          </p:cNvPr>
          <p:cNvSpPr txBox="1"/>
          <p:nvPr/>
        </p:nvSpPr>
        <p:spPr>
          <a:xfrm>
            <a:off x="5655921" y="1696131"/>
            <a:ext cx="54475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i="1" dirty="0">
                <a:solidFill>
                  <a:srgbClr val="0A2A3B"/>
                </a:solidFill>
              </a:rPr>
              <a:t>Title text block &amp;</a:t>
            </a:r>
          </a:p>
          <a:p>
            <a:r>
              <a:rPr lang="en-US" altLang="ko-KR" sz="2800" b="0" i="1" dirty="0">
                <a:solidFill>
                  <a:srgbClr val="0A2A3B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C6FC8-43B5-4CA5-878E-340C70A982F6}"/>
              </a:ext>
            </a:extLst>
          </p:cNvPr>
          <p:cNvSpPr txBox="1"/>
          <p:nvPr/>
        </p:nvSpPr>
        <p:spPr>
          <a:xfrm>
            <a:off x="5655921" y="2773349"/>
            <a:ext cx="54475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labore</a:t>
            </a:r>
            <a:r>
              <a:rPr lang="en-US" altLang="ko-KR" sz="1400" dirty="0">
                <a:solidFill>
                  <a:srgbClr val="0A2A3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A2A3B"/>
                </a:solidFill>
              </a:rPr>
              <a:t>aliqua</a:t>
            </a:r>
            <a:r>
              <a:rPr lang="en-US" altLang="ko-KR" sz="1400" dirty="0">
                <a:solidFill>
                  <a:srgbClr val="0A2A3B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A2A3B"/>
                </a:solidFill>
              </a:rPr>
              <a:t>Ut </a:t>
            </a:r>
            <a:r>
              <a:rPr lang="en-US" altLang="ko-KR" sz="1400" dirty="0" err="1">
                <a:solidFill>
                  <a:srgbClr val="0A2A3B"/>
                </a:solidFill>
              </a:rPr>
              <a:t>enim</a:t>
            </a:r>
            <a:r>
              <a:rPr lang="en-US" altLang="ko-KR" sz="1400" dirty="0">
                <a:solidFill>
                  <a:srgbClr val="0A2A3B"/>
                </a:solidFill>
              </a:rPr>
              <a:t> ad minim </a:t>
            </a:r>
            <a:r>
              <a:rPr lang="en-US" altLang="ko-KR" sz="1400" dirty="0" err="1">
                <a:solidFill>
                  <a:srgbClr val="0A2A3B"/>
                </a:solidFill>
              </a:rPr>
              <a:t>veniam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quis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nostrud</a:t>
            </a:r>
            <a:r>
              <a:rPr lang="en-US" altLang="ko-KR" sz="1400" dirty="0">
                <a:solidFill>
                  <a:srgbClr val="0A2A3B"/>
                </a:solidFill>
              </a:rPr>
              <a:t> exercitation </a:t>
            </a:r>
            <a:r>
              <a:rPr lang="en-US" altLang="ko-KR" sz="1400" dirty="0" err="1">
                <a:solidFill>
                  <a:srgbClr val="0A2A3B"/>
                </a:solidFill>
              </a:rPr>
              <a:t>ullamco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laboris</a:t>
            </a:r>
            <a:r>
              <a:rPr lang="en-US" altLang="ko-KR" sz="1400" dirty="0">
                <a:solidFill>
                  <a:srgbClr val="0A2A3B"/>
                </a:solidFill>
              </a:rPr>
              <a:t> nisi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aliquip</a:t>
            </a:r>
            <a:r>
              <a:rPr lang="en-US" altLang="ko-KR" sz="1400" dirty="0">
                <a:solidFill>
                  <a:srgbClr val="0A2A3B"/>
                </a:solidFill>
              </a:rPr>
              <a:t> ex </a:t>
            </a:r>
            <a:r>
              <a:rPr lang="en-US" altLang="ko-KR" sz="1400" dirty="0" err="1">
                <a:solidFill>
                  <a:srgbClr val="0A2A3B"/>
                </a:solidFill>
              </a:rPr>
              <a:t>ea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commodo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consequat</a:t>
            </a:r>
            <a:r>
              <a:rPr lang="en-US" altLang="ko-KR" sz="1400" dirty="0">
                <a:solidFill>
                  <a:srgbClr val="0A2A3B"/>
                </a:solidFill>
              </a:rPr>
              <a:t>. Duis </a:t>
            </a:r>
            <a:r>
              <a:rPr lang="en-US" altLang="ko-KR" sz="1400" dirty="0" err="1">
                <a:solidFill>
                  <a:srgbClr val="0A2A3B"/>
                </a:solidFill>
              </a:rPr>
              <a:t>aute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irure</a:t>
            </a:r>
            <a:r>
              <a:rPr lang="en-US" altLang="ko-KR" sz="1400" dirty="0">
                <a:solidFill>
                  <a:srgbClr val="0A2A3B"/>
                </a:solidFill>
              </a:rPr>
              <a:t> dolor in </a:t>
            </a:r>
            <a:r>
              <a:rPr lang="en-US" altLang="ko-KR" sz="1400" dirty="0" err="1">
                <a:solidFill>
                  <a:srgbClr val="0A2A3B"/>
                </a:solidFill>
              </a:rPr>
              <a:t>reprehenderit</a:t>
            </a:r>
            <a:r>
              <a:rPr lang="en-US" altLang="ko-KR" sz="1400" dirty="0">
                <a:solidFill>
                  <a:srgbClr val="0A2A3B"/>
                </a:solidFill>
              </a:rPr>
              <a:t> in </a:t>
            </a:r>
            <a:r>
              <a:rPr lang="en-US" altLang="ko-KR" sz="1400" dirty="0" err="1">
                <a:solidFill>
                  <a:srgbClr val="0A2A3B"/>
                </a:solidFill>
              </a:rPr>
              <a:t>voluptate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velit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esse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cillum</a:t>
            </a:r>
            <a:r>
              <a:rPr lang="en-US" altLang="ko-KR" sz="1400" dirty="0">
                <a:solidFill>
                  <a:srgbClr val="0A2A3B"/>
                </a:solidFill>
              </a:rPr>
              <a:t> dolore </a:t>
            </a:r>
            <a:r>
              <a:rPr lang="en-US" altLang="ko-KR" sz="1400" dirty="0" err="1">
                <a:solidFill>
                  <a:srgbClr val="0A2A3B"/>
                </a:solidFill>
              </a:rPr>
              <a:t>eu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fugiat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nulla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pariatur</a:t>
            </a:r>
            <a:r>
              <a:rPr lang="en-US" altLang="ko-KR" sz="1400" dirty="0">
                <a:solidFill>
                  <a:srgbClr val="0A2A3B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A2A3B"/>
                </a:solidFill>
              </a:rPr>
              <a:t>Excepteur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sint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occaecat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cupidatat</a:t>
            </a:r>
            <a:r>
              <a:rPr lang="en-US" altLang="ko-KR" sz="1400" dirty="0">
                <a:solidFill>
                  <a:srgbClr val="0A2A3B"/>
                </a:solidFill>
              </a:rPr>
              <a:t> non </a:t>
            </a:r>
            <a:r>
              <a:rPr lang="en-US" altLang="ko-KR" sz="1400" dirty="0" err="1">
                <a:solidFill>
                  <a:srgbClr val="0A2A3B"/>
                </a:solidFill>
              </a:rPr>
              <a:t>proident</a:t>
            </a:r>
            <a:r>
              <a:rPr lang="en-US" altLang="ko-KR" sz="1400" dirty="0">
                <a:solidFill>
                  <a:srgbClr val="0A2A3B"/>
                </a:solidFill>
              </a:rPr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594BA8C-8215-4D6D-BA1A-64F8BC1B9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3ED8A36-4CDA-4A21-A00A-AFAA071B1F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A466BF4-2BC8-4C95-9BC9-A32BFCD93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3B76282-5B71-420D-A7F0-9609582A8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603E9-D02A-4A82-B693-5752D8EC5DA3}"/>
              </a:ext>
            </a:extLst>
          </p:cNvPr>
          <p:cNvSpPr txBox="1"/>
          <p:nvPr/>
        </p:nvSpPr>
        <p:spPr>
          <a:xfrm>
            <a:off x="6096000" y="1759633"/>
            <a:ext cx="52106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i="1" dirty="0">
                <a:solidFill>
                  <a:srgbClr val="0A2A3B"/>
                </a:solidFill>
              </a:rPr>
              <a:t>Title text block &amp;</a:t>
            </a:r>
          </a:p>
          <a:p>
            <a:r>
              <a:rPr lang="en-US" altLang="ko-KR" sz="2800" b="0" i="1" dirty="0">
                <a:solidFill>
                  <a:srgbClr val="0A2A3B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1756E-943D-4628-8CC2-D1C6484D4A0E}"/>
              </a:ext>
            </a:extLst>
          </p:cNvPr>
          <p:cNvSpPr txBox="1"/>
          <p:nvPr/>
        </p:nvSpPr>
        <p:spPr>
          <a:xfrm>
            <a:off x="6096000" y="2836851"/>
            <a:ext cx="52106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labore</a:t>
            </a:r>
            <a:r>
              <a:rPr lang="en-US" altLang="ko-KR" sz="1400" dirty="0">
                <a:solidFill>
                  <a:srgbClr val="0A2A3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A2A3B"/>
                </a:solidFill>
              </a:rPr>
              <a:t>aliqua</a:t>
            </a:r>
            <a:r>
              <a:rPr lang="en-US" altLang="ko-KR" sz="1400" dirty="0">
                <a:solidFill>
                  <a:srgbClr val="0A2A3B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A2A3B"/>
                </a:solidFill>
              </a:rPr>
              <a:t>Ut </a:t>
            </a:r>
            <a:r>
              <a:rPr lang="en-US" altLang="ko-KR" sz="1400" dirty="0" err="1">
                <a:solidFill>
                  <a:srgbClr val="0A2A3B"/>
                </a:solidFill>
              </a:rPr>
              <a:t>enim</a:t>
            </a:r>
            <a:r>
              <a:rPr lang="en-US" altLang="ko-KR" sz="1400" dirty="0">
                <a:solidFill>
                  <a:srgbClr val="0A2A3B"/>
                </a:solidFill>
              </a:rPr>
              <a:t> ad minim </a:t>
            </a:r>
            <a:r>
              <a:rPr lang="en-US" altLang="ko-KR" sz="1400" dirty="0" err="1">
                <a:solidFill>
                  <a:srgbClr val="0A2A3B"/>
                </a:solidFill>
              </a:rPr>
              <a:t>veniam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quis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nostrud</a:t>
            </a:r>
            <a:r>
              <a:rPr lang="en-US" altLang="ko-KR" sz="1400" dirty="0">
                <a:solidFill>
                  <a:srgbClr val="0A2A3B"/>
                </a:solidFill>
              </a:rPr>
              <a:t> exercitation </a:t>
            </a:r>
            <a:r>
              <a:rPr lang="en-US" altLang="ko-KR" sz="1400" dirty="0" err="1">
                <a:solidFill>
                  <a:srgbClr val="0A2A3B"/>
                </a:solidFill>
              </a:rPr>
              <a:t>ullamco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laboris</a:t>
            </a:r>
            <a:r>
              <a:rPr lang="en-US" altLang="ko-KR" sz="1400" dirty="0">
                <a:solidFill>
                  <a:srgbClr val="0A2A3B"/>
                </a:solidFill>
              </a:rPr>
              <a:t> nisi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aliquip</a:t>
            </a:r>
            <a:r>
              <a:rPr lang="en-US" altLang="ko-KR" sz="1400" dirty="0">
                <a:solidFill>
                  <a:srgbClr val="0A2A3B"/>
                </a:solidFill>
              </a:rPr>
              <a:t> ex </a:t>
            </a:r>
            <a:r>
              <a:rPr lang="en-US" altLang="ko-KR" sz="1400" dirty="0" err="1">
                <a:solidFill>
                  <a:srgbClr val="0A2A3B"/>
                </a:solidFill>
              </a:rPr>
              <a:t>ea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commodo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consequat</a:t>
            </a:r>
            <a:r>
              <a:rPr lang="en-US" altLang="ko-KR" sz="1400" dirty="0">
                <a:solidFill>
                  <a:srgbClr val="0A2A3B"/>
                </a:solidFill>
              </a:rPr>
              <a:t>. Duis </a:t>
            </a:r>
            <a:r>
              <a:rPr lang="en-US" altLang="ko-KR" sz="1400" dirty="0" err="1">
                <a:solidFill>
                  <a:srgbClr val="0A2A3B"/>
                </a:solidFill>
              </a:rPr>
              <a:t>aute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irure</a:t>
            </a:r>
            <a:r>
              <a:rPr lang="en-US" altLang="ko-KR" sz="1400" dirty="0">
                <a:solidFill>
                  <a:srgbClr val="0A2A3B"/>
                </a:solidFill>
              </a:rPr>
              <a:t> dolor in </a:t>
            </a:r>
            <a:r>
              <a:rPr lang="en-US" altLang="ko-KR" sz="1400" dirty="0" err="1">
                <a:solidFill>
                  <a:srgbClr val="0A2A3B"/>
                </a:solidFill>
              </a:rPr>
              <a:t>reprehenderit</a:t>
            </a:r>
            <a:r>
              <a:rPr lang="en-US" altLang="ko-KR" sz="1400" dirty="0">
                <a:solidFill>
                  <a:srgbClr val="0A2A3B"/>
                </a:solidFill>
              </a:rPr>
              <a:t> in </a:t>
            </a:r>
            <a:r>
              <a:rPr lang="en-US" altLang="ko-KR" sz="1400" dirty="0" err="1">
                <a:solidFill>
                  <a:srgbClr val="0A2A3B"/>
                </a:solidFill>
              </a:rPr>
              <a:t>voluptate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velit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esse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cillum</a:t>
            </a:r>
            <a:r>
              <a:rPr lang="en-US" altLang="ko-KR" sz="1400" dirty="0">
                <a:solidFill>
                  <a:srgbClr val="0A2A3B"/>
                </a:solidFill>
              </a:rPr>
              <a:t> dolore </a:t>
            </a:r>
            <a:r>
              <a:rPr lang="en-US" altLang="ko-KR" sz="1400" dirty="0" err="1">
                <a:solidFill>
                  <a:srgbClr val="0A2A3B"/>
                </a:solidFill>
              </a:rPr>
              <a:t>eu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fugiat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nulla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pariatur</a:t>
            </a:r>
            <a:r>
              <a:rPr lang="en-US" altLang="ko-KR" sz="1400" dirty="0">
                <a:solidFill>
                  <a:srgbClr val="0A2A3B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A2A3B"/>
                </a:solidFill>
              </a:rPr>
              <a:t>Excepteur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sint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occaecat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cupidatat</a:t>
            </a:r>
            <a:r>
              <a:rPr lang="en-US" altLang="ko-KR" sz="1400" dirty="0">
                <a:solidFill>
                  <a:srgbClr val="0A2A3B"/>
                </a:solidFill>
              </a:rPr>
              <a:t> non </a:t>
            </a:r>
            <a:r>
              <a:rPr lang="en-US" altLang="ko-KR" sz="1400" dirty="0" err="1">
                <a:solidFill>
                  <a:srgbClr val="0A2A3B"/>
                </a:solidFill>
              </a:rPr>
              <a:t>proident</a:t>
            </a:r>
            <a:r>
              <a:rPr lang="en-US" altLang="ko-KR" sz="1400" dirty="0">
                <a:solidFill>
                  <a:srgbClr val="0A2A3B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F5BE624-5220-4AA4-B993-4E249BA80F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80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7723FC0-7730-4BBC-AC42-B00FFC878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542E95-5EA6-44DD-B12C-5CBB3EE86739}"/>
              </a:ext>
            </a:extLst>
          </p:cNvPr>
          <p:cNvSpPr txBox="1"/>
          <p:nvPr/>
        </p:nvSpPr>
        <p:spPr>
          <a:xfrm>
            <a:off x="7685281" y="1668067"/>
            <a:ext cx="3979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i="1" dirty="0">
                <a:solidFill>
                  <a:srgbClr val="0A2A3B"/>
                </a:solidFill>
              </a:rPr>
              <a:t>Title text block &amp;</a:t>
            </a:r>
          </a:p>
          <a:p>
            <a:r>
              <a:rPr lang="en-US" altLang="ko-KR" sz="2400" b="0" i="1" dirty="0">
                <a:solidFill>
                  <a:srgbClr val="0A2A3B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5A49C6-1A75-4AE9-B713-B8B4B363E999}"/>
              </a:ext>
            </a:extLst>
          </p:cNvPr>
          <p:cNvSpPr txBox="1"/>
          <p:nvPr/>
        </p:nvSpPr>
        <p:spPr>
          <a:xfrm>
            <a:off x="7685281" y="2499064"/>
            <a:ext cx="39797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A2A3B"/>
                </a:solidFill>
              </a:rPr>
              <a:t>amet</a:t>
            </a:r>
            <a:r>
              <a:rPr lang="en-US" altLang="ko-KR" sz="1200" dirty="0">
                <a:solidFill>
                  <a:srgbClr val="0A2A3B"/>
                </a:solidFill>
              </a:rPr>
              <a:t>, </a:t>
            </a:r>
            <a:r>
              <a:rPr lang="en-US" altLang="ko-KR" sz="12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adipiscing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elit</a:t>
            </a:r>
            <a:r>
              <a:rPr lang="en-US" altLang="ko-KR" sz="1200" dirty="0">
                <a:solidFill>
                  <a:srgbClr val="0A2A3B"/>
                </a:solidFill>
              </a:rPr>
              <a:t>, sed do </a:t>
            </a:r>
            <a:r>
              <a:rPr lang="en-US" altLang="ko-KR" sz="1200" dirty="0" err="1">
                <a:solidFill>
                  <a:srgbClr val="0A2A3B"/>
                </a:solidFill>
              </a:rPr>
              <a:t>eiusmod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tempor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incididunt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ut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labore</a:t>
            </a:r>
            <a:r>
              <a:rPr lang="en-US" altLang="ko-KR" sz="1200" dirty="0">
                <a:solidFill>
                  <a:srgbClr val="0A2A3B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A2A3B"/>
                </a:solidFill>
              </a:rPr>
              <a:t>aliqua</a:t>
            </a:r>
            <a:r>
              <a:rPr lang="en-US" altLang="ko-KR" sz="1200" dirty="0">
                <a:solidFill>
                  <a:srgbClr val="0A2A3B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A2A3B"/>
                </a:solidFill>
              </a:rPr>
              <a:t>Ut </a:t>
            </a:r>
            <a:r>
              <a:rPr lang="en-US" altLang="ko-KR" sz="1200" dirty="0" err="1">
                <a:solidFill>
                  <a:srgbClr val="0A2A3B"/>
                </a:solidFill>
              </a:rPr>
              <a:t>enim</a:t>
            </a:r>
            <a:r>
              <a:rPr lang="en-US" altLang="ko-KR" sz="1200" dirty="0">
                <a:solidFill>
                  <a:srgbClr val="0A2A3B"/>
                </a:solidFill>
              </a:rPr>
              <a:t> ad minim </a:t>
            </a:r>
            <a:r>
              <a:rPr lang="en-US" altLang="ko-KR" sz="1200" dirty="0" err="1">
                <a:solidFill>
                  <a:srgbClr val="0A2A3B"/>
                </a:solidFill>
              </a:rPr>
              <a:t>veniam</a:t>
            </a:r>
            <a:r>
              <a:rPr lang="en-US" altLang="ko-KR" sz="1200" dirty="0">
                <a:solidFill>
                  <a:srgbClr val="0A2A3B"/>
                </a:solidFill>
              </a:rPr>
              <a:t>, </a:t>
            </a:r>
            <a:r>
              <a:rPr lang="en-US" altLang="ko-KR" sz="1200" dirty="0" err="1">
                <a:solidFill>
                  <a:srgbClr val="0A2A3B"/>
                </a:solidFill>
              </a:rPr>
              <a:t>quis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nostrud</a:t>
            </a:r>
            <a:r>
              <a:rPr lang="en-US" altLang="ko-KR" sz="1200" dirty="0">
                <a:solidFill>
                  <a:srgbClr val="0A2A3B"/>
                </a:solidFill>
              </a:rPr>
              <a:t> exercitation </a:t>
            </a:r>
            <a:r>
              <a:rPr lang="en-US" altLang="ko-KR" sz="1200" dirty="0" err="1">
                <a:solidFill>
                  <a:srgbClr val="0A2A3B"/>
                </a:solidFill>
              </a:rPr>
              <a:t>ullamco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laboris</a:t>
            </a:r>
            <a:r>
              <a:rPr lang="en-US" altLang="ko-KR" sz="1200" dirty="0">
                <a:solidFill>
                  <a:srgbClr val="0A2A3B"/>
                </a:solidFill>
              </a:rPr>
              <a:t> nisi </a:t>
            </a:r>
            <a:r>
              <a:rPr lang="en-US" altLang="ko-KR" sz="1200" dirty="0" err="1">
                <a:solidFill>
                  <a:srgbClr val="0A2A3B"/>
                </a:solidFill>
              </a:rPr>
              <a:t>ut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aliquip</a:t>
            </a:r>
            <a:r>
              <a:rPr lang="en-US" altLang="ko-KR" sz="1200" dirty="0">
                <a:solidFill>
                  <a:srgbClr val="0A2A3B"/>
                </a:solidFill>
              </a:rPr>
              <a:t> ex </a:t>
            </a:r>
            <a:r>
              <a:rPr lang="en-US" altLang="ko-KR" sz="1200" dirty="0" err="1">
                <a:solidFill>
                  <a:srgbClr val="0A2A3B"/>
                </a:solidFill>
              </a:rPr>
              <a:t>ea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commodo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consequat</a:t>
            </a:r>
            <a:r>
              <a:rPr lang="en-US" altLang="ko-KR" sz="1200" dirty="0">
                <a:solidFill>
                  <a:srgbClr val="0A2A3B"/>
                </a:solidFill>
              </a:rPr>
              <a:t>. Duis </a:t>
            </a:r>
            <a:r>
              <a:rPr lang="en-US" altLang="ko-KR" sz="1200" dirty="0" err="1">
                <a:solidFill>
                  <a:srgbClr val="0A2A3B"/>
                </a:solidFill>
              </a:rPr>
              <a:t>aute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irure</a:t>
            </a:r>
            <a:r>
              <a:rPr lang="en-US" altLang="ko-KR" sz="1200" dirty="0">
                <a:solidFill>
                  <a:srgbClr val="0A2A3B"/>
                </a:solidFill>
              </a:rPr>
              <a:t> dolor in </a:t>
            </a:r>
            <a:r>
              <a:rPr lang="en-US" altLang="ko-KR" sz="1200" dirty="0" err="1">
                <a:solidFill>
                  <a:srgbClr val="0A2A3B"/>
                </a:solidFill>
              </a:rPr>
              <a:t>reprehenderit</a:t>
            </a:r>
            <a:r>
              <a:rPr lang="en-US" altLang="ko-KR" sz="1200" dirty="0">
                <a:solidFill>
                  <a:srgbClr val="0A2A3B"/>
                </a:solidFill>
              </a:rPr>
              <a:t> in </a:t>
            </a:r>
            <a:r>
              <a:rPr lang="en-US" altLang="ko-KR" sz="1200" dirty="0" err="1">
                <a:solidFill>
                  <a:srgbClr val="0A2A3B"/>
                </a:solidFill>
              </a:rPr>
              <a:t>voluptate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velit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esse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cillum</a:t>
            </a:r>
            <a:r>
              <a:rPr lang="en-US" altLang="ko-KR" sz="1200" dirty="0">
                <a:solidFill>
                  <a:srgbClr val="0A2A3B"/>
                </a:solidFill>
              </a:rPr>
              <a:t> dolore </a:t>
            </a:r>
            <a:r>
              <a:rPr lang="en-US" altLang="ko-KR" sz="1200" dirty="0" err="1">
                <a:solidFill>
                  <a:srgbClr val="0A2A3B"/>
                </a:solidFill>
              </a:rPr>
              <a:t>eu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fugiat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nulla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pariatur</a:t>
            </a:r>
            <a:r>
              <a:rPr lang="en-US" altLang="ko-KR" sz="1200" dirty="0">
                <a:solidFill>
                  <a:srgbClr val="0A2A3B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A2A3B"/>
                </a:solidFill>
              </a:rPr>
              <a:t>Excepteur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sint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occaecat</a:t>
            </a:r>
            <a:r>
              <a:rPr lang="en-US" altLang="ko-KR" sz="1200" dirty="0">
                <a:solidFill>
                  <a:srgbClr val="0A2A3B"/>
                </a:solidFill>
              </a:rPr>
              <a:t> </a:t>
            </a:r>
            <a:r>
              <a:rPr lang="en-US" altLang="ko-KR" sz="1200" dirty="0" err="1">
                <a:solidFill>
                  <a:srgbClr val="0A2A3B"/>
                </a:solidFill>
              </a:rPr>
              <a:t>cupidatat</a:t>
            </a:r>
            <a:r>
              <a:rPr lang="en-US" altLang="ko-KR" sz="1200" dirty="0">
                <a:solidFill>
                  <a:srgbClr val="0A2A3B"/>
                </a:solidFill>
              </a:rPr>
              <a:t> non </a:t>
            </a:r>
            <a:r>
              <a:rPr lang="en-US" altLang="ko-KR" sz="1200" dirty="0" err="1">
                <a:solidFill>
                  <a:srgbClr val="0A2A3B"/>
                </a:solidFill>
              </a:rPr>
              <a:t>proident</a:t>
            </a:r>
            <a:r>
              <a:rPr lang="en-US" altLang="ko-KR" sz="1200" dirty="0">
                <a:solidFill>
                  <a:srgbClr val="0A2A3B"/>
                </a:solidFill>
              </a:rPr>
              <a:t>!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24A74AF0-0D7A-4A48-815B-7A5EE554C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41772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B68BDF-AD55-4EFA-A490-A10A6540460A}"/>
              </a:ext>
            </a:extLst>
          </p:cNvPr>
          <p:cNvSpPr txBox="1"/>
          <p:nvPr/>
        </p:nvSpPr>
        <p:spPr>
          <a:xfrm>
            <a:off x="3715657" y="2828836"/>
            <a:ext cx="4760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i="1" dirty="0">
                <a:solidFill>
                  <a:srgbClr val="0A2A3B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522289" y="3570863"/>
            <a:ext cx="324960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C3DD31B-7D82-4BD4-B8E3-A2BC1DAE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D20181C-1DB2-437E-B170-19469EAFF833}"/>
              </a:ext>
            </a:extLst>
          </p:cNvPr>
          <p:cNvSpPr/>
          <p:nvPr/>
        </p:nvSpPr>
        <p:spPr>
          <a:xfrm>
            <a:off x="342027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Lora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6619DA7-6A95-40F5-9B32-BD21DDA41EEB}"/>
              </a:ext>
            </a:extLst>
          </p:cNvPr>
          <p:cNvSpPr/>
          <p:nvPr/>
        </p:nvSpPr>
        <p:spPr>
          <a:xfrm>
            <a:off x="3420274" y="3642669"/>
            <a:ext cx="46746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https://fonts.google.com/specimen/Lora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6ED50CB-18CD-43DB-AF64-59E9EC58EAEB}"/>
              </a:ext>
            </a:extLst>
          </p:cNvPr>
          <p:cNvSpPr/>
          <p:nvPr/>
        </p:nvSpPr>
        <p:spPr>
          <a:xfrm>
            <a:off x="342027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59750AD-5208-470A-84D4-1A6B55B60053}"/>
              </a:ext>
            </a:extLst>
          </p:cNvPr>
          <p:cNvSpPr/>
          <p:nvPr/>
        </p:nvSpPr>
        <p:spPr>
          <a:xfrm>
            <a:off x="3420274" y="442749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4A90560-D9A2-4F90-98F9-9DCC11BDB46C}"/>
              </a:ext>
            </a:extLst>
          </p:cNvPr>
          <p:cNvSpPr txBox="1"/>
          <p:nvPr/>
        </p:nvSpPr>
        <p:spPr>
          <a:xfrm>
            <a:off x="2006599" y="1351463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i="1" dirty="0">
                <a:solidFill>
                  <a:srgbClr val="0A2A3B"/>
                </a:solidFill>
                <a:latin typeface="+mj-lt"/>
              </a:rPr>
              <a:t>Agenda</a:t>
            </a:r>
            <a:endParaRPr lang="ko-KR" altLang="en-US" b="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65ABD468-7F29-498B-8A19-A11D58DC88B5}"/>
              </a:ext>
            </a:extLst>
          </p:cNvPr>
          <p:cNvSpPr/>
          <p:nvPr/>
        </p:nvSpPr>
        <p:spPr>
          <a:xfrm>
            <a:off x="5463745" y="2857000"/>
            <a:ext cx="1259658" cy="1259656"/>
          </a:xfrm>
          <a:prstGeom prst="ellipse">
            <a:avLst/>
          </a:prstGeom>
          <a:solidFill>
            <a:srgbClr val="FF744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0E9E079-F480-40EF-8986-264A7E561CED}"/>
              </a:ext>
            </a:extLst>
          </p:cNvPr>
          <p:cNvSpPr/>
          <p:nvPr/>
        </p:nvSpPr>
        <p:spPr>
          <a:xfrm>
            <a:off x="4583772" y="4675541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 err="1">
                <a:solidFill>
                  <a:srgbClr val="0A2A3B"/>
                </a:solidFill>
                <a:latin typeface="+mj-lt"/>
              </a:rPr>
              <a:t>Consectetur</a:t>
            </a:r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rgbClr val="0A2A3B"/>
                </a:solidFill>
                <a:latin typeface="+mj-lt"/>
              </a:rPr>
              <a:t>adipiscing</a:t>
            </a:r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rgbClr val="0A2A3B"/>
                </a:solidFill>
                <a:latin typeface="+mj-lt"/>
              </a:rPr>
              <a:t>elit</a:t>
            </a:r>
            <a:endParaRPr lang="en-US" altLang="ko-KR" sz="2400" i="1" dirty="0">
              <a:solidFill>
                <a:srgbClr val="0A2A3B"/>
              </a:solidFill>
              <a:latin typeface="+mj-lt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F4B90DB-9F9A-4B7F-8AF9-2B2C3B701A17}"/>
              </a:ext>
            </a:extLst>
          </p:cNvPr>
          <p:cNvGrpSpPr/>
          <p:nvPr/>
        </p:nvGrpSpPr>
        <p:grpSpPr>
          <a:xfrm>
            <a:off x="5838091" y="3217066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9397A24-EA55-4BF6-9216-CCAF584A5F30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843E807-316E-42FB-A38D-C1ADB55FD9B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C3BAF10-2932-42B7-9A3D-0B039DC2B2AD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97AF4FA-D959-4FF3-B928-8054DF1BFA19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타원 22">
            <a:extLst>
              <a:ext uri="{FF2B5EF4-FFF2-40B4-BE49-F238E27FC236}">
                <a16:creationId xmlns:a16="http://schemas.microsoft.com/office/drawing/2014/main" id="{3A08DE9A-C10D-425E-AA83-A24A4D8C2874}"/>
              </a:ext>
            </a:extLst>
          </p:cNvPr>
          <p:cNvSpPr/>
          <p:nvPr/>
        </p:nvSpPr>
        <p:spPr>
          <a:xfrm>
            <a:off x="2319315" y="2857000"/>
            <a:ext cx="1259658" cy="1259656"/>
          </a:xfrm>
          <a:prstGeom prst="ellipse">
            <a:avLst/>
          </a:prstGeom>
          <a:solidFill>
            <a:srgbClr val="FF744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A1E274A-85A7-4871-A089-AD346C42F97D}"/>
              </a:ext>
            </a:extLst>
          </p:cNvPr>
          <p:cNvSpPr/>
          <p:nvPr/>
        </p:nvSpPr>
        <p:spPr>
          <a:xfrm>
            <a:off x="1439343" y="4675541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 dolor sit </a:t>
            </a:r>
            <a:r>
              <a:rPr lang="en-US" altLang="ko-KR" sz="2400" i="1" dirty="0" err="1">
                <a:solidFill>
                  <a:srgbClr val="0A2A3B"/>
                </a:solidFill>
                <a:latin typeface="+mj-lt"/>
              </a:rPr>
              <a:t>amet</a:t>
            </a:r>
            <a:endParaRPr lang="en-US" altLang="ko-KR" sz="2400" i="1" dirty="0">
              <a:solidFill>
                <a:srgbClr val="0A2A3B"/>
              </a:solidFill>
              <a:latin typeface="+mj-lt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EBF24A3-2037-4597-952B-769856A8B87A}"/>
              </a:ext>
            </a:extLst>
          </p:cNvPr>
          <p:cNvGrpSpPr/>
          <p:nvPr/>
        </p:nvGrpSpPr>
        <p:grpSpPr>
          <a:xfrm>
            <a:off x="2748355" y="3211722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B23A93C-AF0D-455C-8804-6973BC24355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C4FA6F5-2748-469F-B2DE-1F17337F2D2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F5850FEB-8DA0-49FE-A0C9-358FBA8AA841}"/>
              </a:ext>
            </a:extLst>
          </p:cNvPr>
          <p:cNvSpPr/>
          <p:nvPr/>
        </p:nvSpPr>
        <p:spPr>
          <a:xfrm>
            <a:off x="8613031" y="2857000"/>
            <a:ext cx="1259658" cy="1259656"/>
          </a:xfrm>
          <a:prstGeom prst="ellipse">
            <a:avLst/>
          </a:prstGeom>
          <a:solidFill>
            <a:srgbClr val="FF744D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E25F071-E3A2-4634-867F-085024401F9C}"/>
              </a:ext>
            </a:extLst>
          </p:cNvPr>
          <p:cNvSpPr/>
          <p:nvPr/>
        </p:nvSpPr>
        <p:spPr>
          <a:xfrm>
            <a:off x="7733058" y="4675541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Sed do </a:t>
            </a:r>
            <a:r>
              <a:rPr lang="en-US" altLang="ko-KR" sz="2400" i="1" dirty="0" err="1">
                <a:solidFill>
                  <a:srgbClr val="0A2A3B"/>
                </a:solidFill>
                <a:latin typeface="+mj-lt"/>
              </a:rPr>
              <a:t>eiusmod</a:t>
            </a:r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400" i="1" dirty="0" err="1">
                <a:solidFill>
                  <a:srgbClr val="0A2A3B"/>
                </a:solidFill>
                <a:latin typeface="+mj-lt"/>
              </a:rPr>
              <a:t>tempor</a:t>
            </a:r>
            <a:endParaRPr lang="en-US" altLang="ko-KR" sz="2400" i="1" dirty="0">
              <a:solidFill>
                <a:srgbClr val="0A2A3B"/>
              </a:solidFill>
              <a:latin typeface="+mj-lt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BFF5C60-7495-4721-AED8-BBFC8C2EABA2}"/>
              </a:ext>
            </a:extLst>
          </p:cNvPr>
          <p:cNvGrpSpPr/>
          <p:nvPr/>
        </p:nvGrpSpPr>
        <p:grpSpPr>
          <a:xfrm>
            <a:off x="8959998" y="3213925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1DA29E75-AC65-4140-A8BA-E0A3B452BC2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350BDBB-E135-479D-9AFE-D619794AE66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F7E2C5A-9B17-4994-BC0E-3E76869E01C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7E746AB-9F2B-4170-B699-FAA091A1B80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9419CD4-1582-4B3E-BD89-62BFC70F9A5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90503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618423-B2C7-494B-80B6-C47C8EA51341}"/>
              </a:ext>
            </a:extLst>
          </p:cNvPr>
          <p:cNvSpPr txBox="1"/>
          <p:nvPr/>
        </p:nvSpPr>
        <p:spPr>
          <a:xfrm>
            <a:off x="2641600" y="2644170"/>
            <a:ext cx="6908800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i="1" dirty="0">
                <a:solidFill>
                  <a:srgbClr val="0A2A3B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i="1" dirty="0">
                <a:solidFill>
                  <a:srgbClr val="0A2A3B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i="1" dirty="0">
              <a:solidFill>
                <a:srgbClr val="0A2A3B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807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24719A-BB33-4E29-B040-4C42190A6A69}"/>
              </a:ext>
            </a:extLst>
          </p:cNvPr>
          <p:cNvSpPr txBox="1"/>
          <p:nvPr/>
        </p:nvSpPr>
        <p:spPr>
          <a:xfrm>
            <a:off x="2438400" y="17784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i="1" dirty="0">
                <a:solidFill>
                  <a:srgbClr val="0A2A3B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i="1" dirty="0">
              <a:solidFill>
                <a:srgbClr val="0A2A3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F11A79-142D-4A72-AD22-4D246904B5E7}"/>
              </a:ext>
            </a:extLst>
          </p:cNvPr>
          <p:cNvSpPr txBox="1"/>
          <p:nvPr/>
        </p:nvSpPr>
        <p:spPr>
          <a:xfrm>
            <a:off x="723900" y="3977026"/>
            <a:ext cx="2565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r>
              <a:rPr lang="en-US" altLang="ko-KR" sz="1600" dirty="0">
                <a:solidFill>
                  <a:srgbClr val="0A2A3B"/>
                </a:solidFill>
              </a:rPr>
              <a:t>, sed do </a:t>
            </a:r>
            <a:r>
              <a:rPr lang="en-US" altLang="ko-KR" sz="1600" dirty="0" err="1">
                <a:solidFill>
                  <a:srgbClr val="0A2A3B"/>
                </a:solidFill>
              </a:rPr>
              <a:t>eiusmod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tempor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49E8230-120C-4CDC-815C-7192E77AD76F}"/>
              </a:ext>
            </a:extLst>
          </p:cNvPr>
          <p:cNvSpPr/>
          <p:nvPr/>
        </p:nvSpPr>
        <p:spPr>
          <a:xfrm>
            <a:off x="723899" y="3629125"/>
            <a:ext cx="256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84E89C5-3D9A-4980-9839-E3EF10C05E54}"/>
              </a:ext>
            </a:extLst>
          </p:cNvPr>
          <p:cNvSpPr/>
          <p:nvPr/>
        </p:nvSpPr>
        <p:spPr>
          <a:xfrm>
            <a:off x="723899" y="3108980"/>
            <a:ext cx="256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01.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F93594-B3A3-4D64-825D-574A57DB95A1}"/>
              </a:ext>
            </a:extLst>
          </p:cNvPr>
          <p:cNvSpPr txBox="1"/>
          <p:nvPr/>
        </p:nvSpPr>
        <p:spPr>
          <a:xfrm>
            <a:off x="3450167" y="3977026"/>
            <a:ext cx="2565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r>
              <a:rPr lang="en-US" altLang="ko-KR" sz="1600" dirty="0">
                <a:solidFill>
                  <a:srgbClr val="0A2A3B"/>
                </a:solidFill>
              </a:rPr>
              <a:t>, sed do </a:t>
            </a:r>
            <a:r>
              <a:rPr lang="en-US" altLang="ko-KR" sz="1600" dirty="0" err="1">
                <a:solidFill>
                  <a:srgbClr val="0A2A3B"/>
                </a:solidFill>
              </a:rPr>
              <a:t>eiusmod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tempor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10B57EA-0B3F-43BE-B403-90F00CAC7A39}"/>
              </a:ext>
            </a:extLst>
          </p:cNvPr>
          <p:cNvSpPr/>
          <p:nvPr/>
        </p:nvSpPr>
        <p:spPr>
          <a:xfrm>
            <a:off x="3450166" y="3629125"/>
            <a:ext cx="256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9914318-C977-46D5-94F3-70B426FD6280}"/>
              </a:ext>
            </a:extLst>
          </p:cNvPr>
          <p:cNvSpPr/>
          <p:nvPr/>
        </p:nvSpPr>
        <p:spPr>
          <a:xfrm>
            <a:off x="3450166" y="3108980"/>
            <a:ext cx="256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02.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344A0C-41C8-44DF-BC04-823FE138057B}"/>
              </a:ext>
            </a:extLst>
          </p:cNvPr>
          <p:cNvSpPr txBox="1"/>
          <p:nvPr/>
        </p:nvSpPr>
        <p:spPr>
          <a:xfrm>
            <a:off x="6176434" y="3977026"/>
            <a:ext cx="2565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r>
              <a:rPr lang="en-US" altLang="ko-KR" sz="1600" dirty="0">
                <a:solidFill>
                  <a:srgbClr val="0A2A3B"/>
                </a:solidFill>
              </a:rPr>
              <a:t>, sed do </a:t>
            </a:r>
            <a:r>
              <a:rPr lang="en-US" altLang="ko-KR" sz="1600" dirty="0" err="1">
                <a:solidFill>
                  <a:srgbClr val="0A2A3B"/>
                </a:solidFill>
              </a:rPr>
              <a:t>eiusmod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tempor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279D25E-6420-43A3-BCA8-10FFC3B304A9}"/>
              </a:ext>
            </a:extLst>
          </p:cNvPr>
          <p:cNvSpPr/>
          <p:nvPr/>
        </p:nvSpPr>
        <p:spPr>
          <a:xfrm>
            <a:off x="6176433" y="3629125"/>
            <a:ext cx="256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37638A5-E4D7-4FCF-B68C-3BE15FAC1F1A}"/>
              </a:ext>
            </a:extLst>
          </p:cNvPr>
          <p:cNvSpPr/>
          <p:nvPr/>
        </p:nvSpPr>
        <p:spPr>
          <a:xfrm>
            <a:off x="6176433" y="3108980"/>
            <a:ext cx="256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03.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FEF826-2246-49D2-BBEA-C9CFD2259F8D}"/>
              </a:ext>
            </a:extLst>
          </p:cNvPr>
          <p:cNvSpPr txBox="1"/>
          <p:nvPr/>
        </p:nvSpPr>
        <p:spPr>
          <a:xfrm>
            <a:off x="8902700" y="3977026"/>
            <a:ext cx="2565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r>
              <a:rPr lang="en-US" altLang="ko-KR" sz="1600" dirty="0">
                <a:solidFill>
                  <a:srgbClr val="0A2A3B"/>
                </a:solidFill>
              </a:rPr>
              <a:t>, sed do </a:t>
            </a:r>
            <a:r>
              <a:rPr lang="en-US" altLang="ko-KR" sz="1600" dirty="0" err="1">
                <a:solidFill>
                  <a:srgbClr val="0A2A3B"/>
                </a:solidFill>
              </a:rPr>
              <a:t>eiusmod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tempor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4573F82-F11E-4FAD-91C7-00E440529825}"/>
              </a:ext>
            </a:extLst>
          </p:cNvPr>
          <p:cNvSpPr/>
          <p:nvPr/>
        </p:nvSpPr>
        <p:spPr>
          <a:xfrm>
            <a:off x="8902699" y="3629125"/>
            <a:ext cx="256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524EAB2-449E-47FF-8687-B21E398808AB}"/>
              </a:ext>
            </a:extLst>
          </p:cNvPr>
          <p:cNvSpPr/>
          <p:nvPr/>
        </p:nvSpPr>
        <p:spPr>
          <a:xfrm>
            <a:off x="8902699" y="3108980"/>
            <a:ext cx="256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275170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1DAF80E-877F-4B07-BB50-C12F43574F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3E9FA5-AF06-4B0D-8178-809DB2F5FCCF}"/>
              </a:ext>
            </a:extLst>
          </p:cNvPr>
          <p:cNvSpPr txBox="1"/>
          <p:nvPr/>
        </p:nvSpPr>
        <p:spPr>
          <a:xfrm>
            <a:off x="5284730" y="2430337"/>
            <a:ext cx="5840470" cy="181588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Lorem ipsum dolor sit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amet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,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consectetur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adipisicing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elit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, sed do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eiusmod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tempor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incididunt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ut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labore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 et dolore magna </a:t>
            </a:r>
            <a:r>
              <a:rPr lang="en-US" altLang="ko-KR" sz="2800" i="1" dirty="0" err="1">
                <a:solidFill>
                  <a:srgbClr val="0A2A3B"/>
                </a:solidFill>
                <a:latin typeface="+mj-lt"/>
              </a:rPr>
              <a:t>aliqua</a:t>
            </a:r>
            <a:r>
              <a:rPr lang="en-US" altLang="ko-KR" sz="2800" i="1" dirty="0">
                <a:solidFill>
                  <a:srgbClr val="0A2A3B"/>
                </a:solidFill>
                <a:latin typeface="+mj-lt"/>
              </a:rPr>
              <a:t>.</a:t>
            </a:r>
            <a:endParaRPr lang="ko-KR" altLang="en-US" sz="28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BD7110-E4D9-4F30-9B60-ECEEE1C99008}"/>
              </a:ext>
            </a:extLst>
          </p:cNvPr>
          <p:cNvSpPr txBox="1"/>
          <p:nvPr/>
        </p:nvSpPr>
        <p:spPr>
          <a:xfrm>
            <a:off x="5284730" y="4611641"/>
            <a:ext cx="5840470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- john doe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217A324-C1E5-4030-AEAD-CF260EE2F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4730" y="1753916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3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D97623-46BF-445E-81E0-C1CE11C5CF48}"/>
              </a:ext>
            </a:extLst>
          </p:cNvPr>
          <p:cNvSpPr txBox="1"/>
          <p:nvPr/>
        </p:nvSpPr>
        <p:spPr>
          <a:xfrm>
            <a:off x="1611086" y="4654892"/>
            <a:ext cx="4171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Lorem ipsum dolor sit </a:t>
            </a:r>
            <a:r>
              <a:rPr lang="en-US" altLang="ko-KR" sz="2000" i="1" dirty="0" err="1">
                <a:solidFill>
                  <a:srgbClr val="0A2A3B"/>
                </a:solidFill>
                <a:latin typeface="+mj-lt"/>
              </a:rPr>
              <a:t>amet</a:t>
            </a:r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, </a:t>
            </a:r>
            <a:r>
              <a:rPr lang="en-US" altLang="ko-KR" sz="2000" i="1" dirty="0" err="1">
                <a:solidFill>
                  <a:srgbClr val="0A2A3B"/>
                </a:solidFill>
                <a:latin typeface="+mj-lt"/>
              </a:rPr>
              <a:t>consectetur</a:t>
            </a:r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000" i="1" dirty="0" err="1">
                <a:solidFill>
                  <a:srgbClr val="0A2A3B"/>
                </a:solidFill>
                <a:latin typeface="+mj-lt"/>
              </a:rPr>
              <a:t>adipisicing</a:t>
            </a:r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000" i="1" dirty="0" err="1">
                <a:solidFill>
                  <a:srgbClr val="0A2A3B"/>
                </a:solidFill>
                <a:latin typeface="+mj-lt"/>
              </a:rPr>
              <a:t>elit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889890-9B10-490A-86C5-38C3B24505C5}"/>
              </a:ext>
            </a:extLst>
          </p:cNvPr>
          <p:cNvSpPr txBox="1"/>
          <p:nvPr/>
        </p:nvSpPr>
        <p:spPr>
          <a:xfrm>
            <a:off x="6409584" y="4654892"/>
            <a:ext cx="4171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Sed do </a:t>
            </a:r>
            <a:r>
              <a:rPr lang="en-US" altLang="ko-KR" sz="2000" i="1" dirty="0" err="1">
                <a:solidFill>
                  <a:srgbClr val="0A2A3B"/>
                </a:solidFill>
                <a:latin typeface="+mj-lt"/>
              </a:rPr>
              <a:t>eiusmod</a:t>
            </a:r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000" i="1" dirty="0" err="1">
                <a:solidFill>
                  <a:srgbClr val="0A2A3B"/>
                </a:solidFill>
                <a:latin typeface="+mj-lt"/>
              </a:rPr>
              <a:t>tempor</a:t>
            </a:r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000" i="1" dirty="0" err="1">
                <a:solidFill>
                  <a:srgbClr val="0A2A3B"/>
                </a:solidFill>
                <a:latin typeface="+mj-lt"/>
              </a:rPr>
              <a:t>incididunt</a:t>
            </a:r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000" i="1" dirty="0" err="1">
                <a:solidFill>
                  <a:srgbClr val="0A2A3B"/>
                </a:solidFill>
                <a:latin typeface="+mj-lt"/>
              </a:rPr>
              <a:t>ut</a:t>
            </a:r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 </a:t>
            </a:r>
            <a:r>
              <a:rPr lang="en-US" altLang="ko-KR" sz="2000" i="1" dirty="0" err="1">
                <a:solidFill>
                  <a:srgbClr val="0A2A3B"/>
                </a:solidFill>
                <a:latin typeface="+mj-lt"/>
              </a:rPr>
              <a:t>labore</a:t>
            </a:r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 et dolore</a:t>
            </a:r>
            <a:endParaRPr lang="ko-KR" altLang="en-US" sz="20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4" name="그래픽 13">
            <a:extLst>
              <a:ext uri="{FF2B5EF4-FFF2-40B4-BE49-F238E27FC236}">
                <a16:creationId xmlns:a16="http://schemas.microsoft.com/office/drawing/2014/main" id="{A65E4CFA-9388-47E6-A68A-1849A78F29B2}"/>
              </a:ext>
            </a:extLst>
          </p:cNvPr>
          <p:cNvSpPr/>
          <p:nvPr/>
        </p:nvSpPr>
        <p:spPr>
          <a:xfrm>
            <a:off x="3184049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F744D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그래픽 13">
            <a:extLst>
              <a:ext uri="{FF2B5EF4-FFF2-40B4-BE49-F238E27FC236}">
                <a16:creationId xmlns:a16="http://schemas.microsoft.com/office/drawing/2014/main" id="{E1FC9D7B-EA1D-4293-8C32-1FD9EC437822}"/>
              </a:ext>
            </a:extLst>
          </p:cNvPr>
          <p:cNvSpPr/>
          <p:nvPr/>
        </p:nvSpPr>
        <p:spPr>
          <a:xfrm>
            <a:off x="7982548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F744D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44D5B-628C-4B02-AC65-D3634BA81660}"/>
              </a:ext>
            </a:extLst>
          </p:cNvPr>
          <p:cNvSpPr txBox="1"/>
          <p:nvPr/>
        </p:nvSpPr>
        <p:spPr>
          <a:xfrm>
            <a:off x="2679700" y="1207122"/>
            <a:ext cx="683260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i="1" dirty="0">
                <a:solidFill>
                  <a:srgbClr val="0A2A3B"/>
                </a:solidFill>
              </a:rPr>
              <a:t>Enter Your Title Here</a:t>
            </a:r>
            <a:endParaRPr lang="ko-KR" altLang="en-US" i="1" dirty="0">
              <a:solidFill>
                <a:srgbClr val="0A2A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067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0D8B5823-1132-42DE-9AF1-64E25DA7BC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8756" y="1014729"/>
            <a:ext cx="2828925" cy="2828925"/>
          </a:xfrm>
        </p:spPr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30C49B32-6634-48DB-83D1-0B2BD92ECD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81537" y="1014729"/>
            <a:ext cx="2828925" cy="2828925"/>
          </a:xfrm>
        </p:spPr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7031E8C-6449-4B01-B1A9-64593B5973A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24318" y="1014729"/>
            <a:ext cx="2828925" cy="2828925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E8631D-4F4E-4107-A455-3A6BDAEF66D7}"/>
              </a:ext>
            </a:extLst>
          </p:cNvPr>
          <p:cNvSpPr txBox="1"/>
          <p:nvPr/>
        </p:nvSpPr>
        <p:spPr>
          <a:xfrm>
            <a:off x="938756" y="4086613"/>
            <a:ext cx="2828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Your mother name</a:t>
            </a:r>
            <a:endParaRPr lang="ko-KR" altLang="en-US" sz="24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1CF725-5919-4F23-8A62-B18DEA294E34}"/>
              </a:ext>
            </a:extLst>
          </p:cNvPr>
          <p:cNvSpPr txBox="1"/>
          <p:nvPr/>
        </p:nvSpPr>
        <p:spPr>
          <a:xfrm>
            <a:off x="938756" y="4558655"/>
            <a:ext cx="282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800" dirty="0">
                <a:solidFill>
                  <a:srgbClr val="0A2A3B"/>
                </a:solidFill>
              </a:rPr>
              <a:t>Mother</a:t>
            </a:r>
            <a:endParaRPr lang="ko-KR" altLang="en-US" sz="2000" dirty="0">
              <a:solidFill>
                <a:srgbClr val="0A2A3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5DDB6-F5DE-44F3-BB67-250C4B2F69B7}"/>
              </a:ext>
            </a:extLst>
          </p:cNvPr>
          <p:cNvSpPr txBox="1"/>
          <p:nvPr/>
        </p:nvSpPr>
        <p:spPr>
          <a:xfrm>
            <a:off x="938755" y="4939133"/>
            <a:ext cx="282892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26FA1A-07B1-4865-AD64-2872B5A63857}"/>
              </a:ext>
            </a:extLst>
          </p:cNvPr>
          <p:cNvSpPr txBox="1"/>
          <p:nvPr/>
        </p:nvSpPr>
        <p:spPr>
          <a:xfrm>
            <a:off x="4681538" y="4086613"/>
            <a:ext cx="2828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Your father name</a:t>
            </a:r>
            <a:endParaRPr lang="ko-KR" altLang="en-US" sz="24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8C84E0-1D29-42D3-A689-4EC74712C481}"/>
              </a:ext>
            </a:extLst>
          </p:cNvPr>
          <p:cNvSpPr txBox="1"/>
          <p:nvPr/>
        </p:nvSpPr>
        <p:spPr>
          <a:xfrm>
            <a:off x="4681538" y="4558655"/>
            <a:ext cx="282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800" dirty="0">
                <a:solidFill>
                  <a:srgbClr val="0A2A3B"/>
                </a:solidFill>
              </a:rPr>
              <a:t>father</a:t>
            </a:r>
            <a:endParaRPr lang="ko-KR" altLang="en-US" sz="2000" dirty="0">
              <a:solidFill>
                <a:srgbClr val="0A2A3B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E6B93E-664E-4702-B2AC-6CC70E7480B3}"/>
              </a:ext>
            </a:extLst>
          </p:cNvPr>
          <p:cNvSpPr txBox="1"/>
          <p:nvPr/>
        </p:nvSpPr>
        <p:spPr>
          <a:xfrm>
            <a:off x="4681537" y="4939133"/>
            <a:ext cx="282892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7A66E3-ED96-44DF-AE19-F67825928B71}"/>
              </a:ext>
            </a:extLst>
          </p:cNvPr>
          <p:cNvSpPr txBox="1"/>
          <p:nvPr/>
        </p:nvSpPr>
        <p:spPr>
          <a:xfrm>
            <a:off x="8424319" y="4086613"/>
            <a:ext cx="2828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000" i="1" dirty="0">
                <a:solidFill>
                  <a:srgbClr val="0A2A3B"/>
                </a:solidFill>
                <a:latin typeface="+mj-lt"/>
              </a:rPr>
              <a:t>Your brother name</a:t>
            </a:r>
            <a:endParaRPr lang="ko-KR" altLang="en-US" sz="2400" i="1" dirty="0">
              <a:solidFill>
                <a:srgbClr val="0A2A3B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A341E4-B78E-4746-9C8D-521F15BC8F16}"/>
              </a:ext>
            </a:extLst>
          </p:cNvPr>
          <p:cNvSpPr txBox="1"/>
          <p:nvPr/>
        </p:nvSpPr>
        <p:spPr>
          <a:xfrm>
            <a:off x="8424319" y="4558655"/>
            <a:ext cx="2828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800" dirty="0">
                <a:solidFill>
                  <a:srgbClr val="0A2A3B"/>
                </a:solidFill>
              </a:rPr>
              <a:t>Brother</a:t>
            </a:r>
            <a:endParaRPr lang="ko-KR" altLang="en-US" sz="2000" dirty="0">
              <a:solidFill>
                <a:srgbClr val="0A2A3B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1C866A-E9B4-4878-96A3-69CE0DBFD111}"/>
              </a:ext>
            </a:extLst>
          </p:cNvPr>
          <p:cNvSpPr txBox="1"/>
          <p:nvPr/>
        </p:nvSpPr>
        <p:spPr>
          <a:xfrm>
            <a:off x="8424318" y="4939133"/>
            <a:ext cx="282892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A2A3B"/>
                </a:solidFill>
              </a:rPr>
              <a:t>amet</a:t>
            </a:r>
            <a:r>
              <a:rPr lang="en-US" altLang="ko-KR" sz="1600" dirty="0">
                <a:solidFill>
                  <a:srgbClr val="0A2A3B"/>
                </a:solidFill>
              </a:rPr>
              <a:t>, </a:t>
            </a:r>
            <a:r>
              <a:rPr lang="en-US" altLang="ko-KR" sz="16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600" dirty="0">
                <a:solidFill>
                  <a:srgbClr val="0A2A3B"/>
                </a:solidFill>
              </a:rPr>
              <a:t> </a:t>
            </a:r>
            <a:r>
              <a:rPr lang="en-US" altLang="ko-KR" sz="1600" dirty="0" err="1">
                <a:solidFill>
                  <a:srgbClr val="0A2A3B"/>
                </a:solidFill>
              </a:rPr>
              <a:t>elit</a:t>
            </a:r>
            <a:endParaRPr lang="ko-KR" altLang="en-US" sz="1600" dirty="0">
              <a:solidFill>
                <a:srgbClr val="0A2A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70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ACD99E-8FB6-4A87-8D0A-323705F06EF9}"/>
              </a:ext>
            </a:extLst>
          </p:cNvPr>
          <p:cNvSpPr txBox="1"/>
          <p:nvPr/>
        </p:nvSpPr>
        <p:spPr>
          <a:xfrm>
            <a:off x="1505214" y="2044665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labore</a:t>
            </a:r>
            <a:endParaRPr lang="ko-KR" altLang="en-US" sz="1400" dirty="0">
              <a:solidFill>
                <a:srgbClr val="0A2A3B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61FD490-7485-48A9-90E0-F82A1A3DF0ED}"/>
              </a:ext>
            </a:extLst>
          </p:cNvPr>
          <p:cNvSpPr/>
          <p:nvPr/>
        </p:nvSpPr>
        <p:spPr>
          <a:xfrm>
            <a:off x="1505214" y="1550277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3FFB77-93FB-465F-AA86-C82305161677}"/>
              </a:ext>
            </a:extLst>
          </p:cNvPr>
          <p:cNvSpPr txBox="1"/>
          <p:nvPr/>
        </p:nvSpPr>
        <p:spPr>
          <a:xfrm>
            <a:off x="1505214" y="4029759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labore</a:t>
            </a:r>
            <a:endParaRPr lang="ko-KR" altLang="en-US" sz="1400" dirty="0">
              <a:solidFill>
                <a:srgbClr val="0A2A3B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64E2440-AB86-4BF9-900E-52167A3566AD}"/>
              </a:ext>
            </a:extLst>
          </p:cNvPr>
          <p:cNvSpPr/>
          <p:nvPr/>
        </p:nvSpPr>
        <p:spPr>
          <a:xfrm>
            <a:off x="1505214" y="3535371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89E5AF-97F8-4C8F-96AC-DB0B4964F2D8}"/>
              </a:ext>
            </a:extLst>
          </p:cNvPr>
          <p:cNvSpPr txBox="1"/>
          <p:nvPr/>
        </p:nvSpPr>
        <p:spPr>
          <a:xfrm>
            <a:off x="6654801" y="2044665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labore</a:t>
            </a:r>
            <a:endParaRPr lang="ko-KR" altLang="en-US" sz="1400" dirty="0">
              <a:solidFill>
                <a:srgbClr val="0A2A3B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E33C416-A89C-41F7-9D73-F6A9098D0A4E}"/>
              </a:ext>
            </a:extLst>
          </p:cNvPr>
          <p:cNvSpPr/>
          <p:nvPr/>
        </p:nvSpPr>
        <p:spPr>
          <a:xfrm>
            <a:off x="6654801" y="1550277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03481E-0454-4244-B8DB-D10F9184B395}"/>
              </a:ext>
            </a:extLst>
          </p:cNvPr>
          <p:cNvSpPr txBox="1"/>
          <p:nvPr/>
        </p:nvSpPr>
        <p:spPr>
          <a:xfrm>
            <a:off x="6654801" y="4029759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A2A3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A2A3B"/>
                </a:solidFill>
              </a:rPr>
              <a:t>amet</a:t>
            </a:r>
            <a:r>
              <a:rPr lang="en-US" altLang="ko-KR" sz="1400" dirty="0">
                <a:solidFill>
                  <a:srgbClr val="0A2A3B"/>
                </a:solidFill>
              </a:rPr>
              <a:t>, </a:t>
            </a:r>
            <a:r>
              <a:rPr lang="en-US" altLang="ko-KR" sz="1400" dirty="0" err="1">
                <a:solidFill>
                  <a:srgbClr val="0A2A3B"/>
                </a:solidFill>
              </a:rPr>
              <a:t>consectetur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adipisicing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elit</a:t>
            </a:r>
            <a:r>
              <a:rPr lang="en-US" altLang="ko-KR" sz="1400" dirty="0">
                <a:solidFill>
                  <a:srgbClr val="0A2A3B"/>
                </a:solidFill>
              </a:rPr>
              <a:t>, sed do </a:t>
            </a:r>
            <a:r>
              <a:rPr lang="en-US" altLang="ko-KR" sz="1400" dirty="0" err="1">
                <a:solidFill>
                  <a:srgbClr val="0A2A3B"/>
                </a:solidFill>
              </a:rPr>
              <a:t>eiusmod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tempor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incididunt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ut</a:t>
            </a:r>
            <a:r>
              <a:rPr lang="en-US" altLang="ko-KR" sz="1400" dirty="0">
                <a:solidFill>
                  <a:srgbClr val="0A2A3B"/>
                </a:solidFill>
              </a:rPr>
              <a:t> </a:t>
            </a:r>
            <a:r>
              <a:rPr lang="en-US" altLang="ko-KR" sz="1400" dirty="0" err="1">
                <a:solidFill>
                  <a:srgbClr val="0A2A3B"/>
                </a:solidFill>
              </a:rPr>
              <a:t>labore</a:t>
            </a:r>
            <a:endParaRPr lang="ko-KR" altLang="en-US" sz="1400" dirty="0">
              <a:solidFill>
                <a:srgbClr val="0A2A3B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AE98CCC-7497-48C4-8566-2467A71005AF}"/>
              </a:ext>
            </a:extLst>
          </p:cNvPr>
          <p:cNvSpPr/>
          <p:nvPr/>
        </p:nvSpPr>
        <p:spPr>
          <a:xfrm>
            <a:off x="6654801" y="3535371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i="1" dirty="0">
                <a:solidFill>
                  <a:srgbClr val="0A2A3B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69258510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ora SemiBold - Poppins Light">
      <a:majorFont>
        <a:latin typeface="Lora SemiBol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744D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3274</TotalTime>
  <Words>972</Words>
  <Application>Microsoft Office PowerPoint</Application>
  <PresentationFormat>와이드스크린</PresentationFormat>
  <Paragraphs>146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Lora SemiBold</vt:lpstr>
      <vt:lpstr>Wingdings</vt:lpstr>
      <vt:lpstr>Arial</vt:lpstr>
      <vt:lpstr>Arial Unicode MS</vt:lpstr>
      <vt:lpstr>Poppins Light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325</cp:revision>
  <dcterms:created xsi:type="dcterms:W3CDTF">2019-04-06T05:20:47Z</dcterms:created>
  <dcterms:modified xsi:type="dcterms:W3CDTF">2021-04-09T22:40:13Z</dcterms:modified>
</cp:coreProperties>
</file>