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5" r:id="rId4"/>
    <p:sldId id="388" r:id="rId5"/>
    <p:sldId id="373" r:id="rId6"/>
    <p:sldId id="389" r:id="rId7"/>
    <p:sldId id="362" r:id="rId8"/>
    <p:sldId id="391" r:id="rId9"/>
    <p:sldId id="402" r:id="rId10"/>
    <p:sldId id="400" r:id="rId11"/>
    <p:sldId id="403" r:id="rId12"/>
    <p:sldId id="397" r:id="rId13"/>
    <p:sldId id="398" r:id="rId14"/>
    <p:sldId id="258" r:id="rId15"/>
    <p:sldId id="396" r:id="rId16"/>
    <p:sldId id="401" r:id="rId17"/>
    <p:sldId id="380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00"/>
    <a:srgbClr val="FF6635"/>
    <a:srgbClr val="0080EB"/>
    <a:srgbClr val="241815"/>
    <a:srgbClr val="FFA0C8"/>
    <a:srgbClr val="E6E6E6"/>
    <a:srgbClr val="10002F"/>
    <a:srgbClr val="F4C40F"/>
    <a:srgbClr val="5747E1"/>
    <a:srgbClr val="EE5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5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2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2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2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5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2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26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5A6B720-C5FB-463E-9BE8-A8C0CAA72B02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37216EB-AD6D-439F-8A38-2A854F9CB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78C131A-DA9C-42A3-9FFD-CCFA9E7808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400" y="5333847"/>
            <a:ext cx="1169866" cy="1169866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F8CDBDCC-F3B3-4B89-A55A-78DB2C7C18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21525" y="708337"/>
            <a:ext cx="1208432" cy="118272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479FE026-4E66-45ED-B8CE-535BEDE511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2843" y="3331919"/>
            <a:ext cx="912752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DAA4AC88-4F88-41D9-95C2-94A28251C77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97386" y="5313645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442CF045-A013-43D9-B37C-C4474C656C3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97101" y="2352617"/>
            <a:ext cx="655639" cy="53993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9D25F722-F34C-450B-A42D-1DD2EB82415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01420" y="3662048"/>
            <a:ext cx="591361" cy="59136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C46FA8D4-CFC0-4317-9FB7-3BAD3018902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224136">
            <a:off x="1994573" y="5533800"/>
            <a:ext cx="964174" cy="565649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9C2F1071-3D6F-47E8-B150-634DE73EB5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B4F07028-AB10-471F-B4AB-1C97E97D19B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20202858">
            <a:off x="29619" y="340098"/>
            <a:ext cx="1623433" cy="113640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6DED37A5-16E8-4450-A6A3-DFB1B14E0B7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746300" y="5360614"/>
            <a:ext cx="1195577" cy="1208433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7B7B92D3-8E37-4003-9FFF-05DE257E8A9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35226" y="4685171"/>
            <a:ext cx="904875" cy="53340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5AB42723-A32C-4ABC-8C33-D85C14F9C40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7985933">
            <a:off x="1110973" y="2258752"/>
            <a:ext cx="923925" cy="51435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F716992-1A01-4F3C-8526-5FEA4AC9D8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400" y="5333847"/>
            <a:ext cx="1169866" cy="1169866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3E7AEB1-0889-467E-8C7C-FE7F60E148B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092755">
            <a:off x="388030" y="312659"/>
            <a:ext cx="912752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B9CDA95-7565-4786-A699-9FA753C7E8C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224136">
            <a:off x="1782689" y="5666739"/>
            <a:ext cx="1283137" cy="752774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D0B87B1-E0DA-4794-B53B-7F09B172643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7985933">
            <a:off x="11290169" y="5944307"/>
            <a:ext cx="923925" cy="51435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0FD802D-E426-4D0D-B4F5-8EC1F8F419F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9859" y="712503"/>
            <a:ext cx="655639" cy="53993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4B89C43-7B4E-4507-A510-DDCAB3693D5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35498" y="1364926"/>
            <a:ext cx="591361" cy="59136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E2451533-CB3F-41F8-B337-70CDDFA0B8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1333" y="1357127"/>
            <a:ext cx="4140200" cy="4140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664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F1BF4D3-2747-48A7-9BEB-93ED898269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202858">
            <a:off x="-18216" y="227058"/>
            <a:ext cx="1252448" cy="876713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C038F6A-280E-4781-8E24-281B31CB030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224136">
            <a:off x="10655264" y="329442"/>
            <a:ext cx="1192994" cy="69989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93C0B3F-7AE4-49DA-8770-97E8C70734E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64871" y="1031986"/>
            <a:ext cx="646425" cy="56727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F9437112-24CF-4FBF-AF4D-2DFAC78BE2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300513"/>
            <a:ext cx="3208520" cy="1823811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ED7C702F-3062-4AB5-8A62-D41158EC02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91740" y="2300513"/>
            <a:ext cx="3208520" cy="1823811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F5A81200-6388-4EAB-B97F-C7AB03C727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8974" y="2300513"/>
            <a:ext cx="3208520" cy="1823811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35522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A4D18864-F716-440B-945B-74B5B20A8B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092755">
            <a:off x="345343" y="315289"/>
            <a:ext cx="658002" cy="65800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B2944FA-83FA-48D3-B693-89D549C0C8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9859" y="712503"/>
            <a:ext cx="655639" cy="53993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25501A0-B325-44EC-9642-725B9DD315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35498" y="1364926"/>
            <a:ext cx="591361" cy="59136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0E0F2D8-8AF0-4C76-A2A6-4E301E1AF93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8018564">
            <a:off x="841141" y="834655"/>
            <a:ext cx="926862" cy="543759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5764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FDC9681A-83C5-4F2A-B518-A4C09A6D39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9868" y="146876"/>
            <a:ext cx="932594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F8A8A99-7C95-4EB8-85F0-084DBE704D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63348" y="1030784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8BBB50C-2E89-4483-87AA-6832237FF6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183429" flipH="1">
            <a:off x="1150766" y="974171"/>
            <a:ext cx="904875" cy="53340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3FE14B1-B294-4971-8CA6-83E9DF5B646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733428" flipH="1">
            <a:off x="212100" y="432375"/>
            <a:ext cx="923925" cy="51435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41762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35BA4CB2-2F5D-445F-AD83-EABAEAD6B1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F011E6FD-189D-4AB5-84AD-53220BF586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BCB84607-D107-4867-9A30-D101EEDF3D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06056" y="146876"/>
            <a:ext cx="932594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2ACFA6A-073F-460E-84F8-ED8FBCC23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19536" y="1030784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95757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C5D236C2-729B-472F-A6D0-F89F9FF662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871536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2619A9AE-5D14-44A9-8FC8-B43B1855BC0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09339" y="929315"/>
            <a:ext cx="547558" cy="53590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15B7F52-716B-49DD-89D8-5E0F1B97229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14592" y="168399"/>
            <a:ext cx="655639" cy="53993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E87432CB-F462-4F2A-AC98-457910938FC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97996" y="708337"/>
            <a:ext cx="591361" cy="59136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1955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585FC4C5-5017-41BC-843F-005CD5075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6126" y="903287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7AB303E-3345-47BD-9385-C0070C57339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97142" flipH="1">
            <a:off x="10913100" y="361732"/>
            <a:ext cx="1142978" cy="800084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5789712-971F-4255-BCDA-9C8724DEAD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614067" flipH="1">
            <a:off x="10303616" y="948051"/>
            <a:ext cx="686007" cy="38190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2813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8480234-ABF1-46FA-8CE3-B6B5856C8469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C132D5CE-6593-443A-9399-037B1C3934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C0CBFFB-908C-42AA-8762-0FDAFA11028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6306511-49B8-489E-8076-4394708C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78243" y="1102585"/>
            <a:ext cx="1195577" cy="1208433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A17680A-40A9-4D4E-819D-44E3855AB6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55108" y="1253310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F77B98A-064D-40A4-8527-B610FABAE11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06339" y="635000"/>
            <a:ext cx="467585" cy="467585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3198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1EAB01E-8A46-4963-A7F9-FE9812669B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202858">
            <a:off x="-18216" y="227058"/>
            <a:ext cx="1252448" cy="876713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072C2B8-4980-44BA-B361-138DDD09CD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224136">
            <a:off x="10655264" y="329442"/>
            <a:ext cx="1192994" cy="69989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1D204E52-BAF3-4C65-A075-7767883C8F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64871" y="1031986"/>
            <a:ext cx="646425" cy="56727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966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3A24CB6-EF88-49A9-B08B-2E13215897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400" y="5333847"/>
            <a:ext cx="1169866" cy="1169866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D131F54-6D94-402B-9E70-72DA135A88D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092755">
            <a:off x="388030" y="312659"/>
            <a:ext cx="912752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6F2BC9C-62BD-4432-B8C4-5BE6F666DB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224136">
            <a:off x="1994573" y="5533800"/>
            <a:ext cx="964174" cy="565649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85CDAFC-90B4-4579-943D-11D0F8A304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7985933">
            <a:off x="11290169" y="5944307"/>
            <a:ext cx="923925" cy="51435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E61A10A-A294-4334-970D-9B3E8D23EF4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9859" y="712503"/>
            <a:ext cx="655639" cy="53993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587CCE6-F575-4BC5-947B-DAF0CE21548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35498" y="1364926"/>
            <a:ext cx="591361" cy="59136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23838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E94F25A4-0FD6-4056-807F-14B71CF3817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06056" y="146876"/>
            <a:ext cx="932594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5E51876-9019-49FF-8E76-110C2F6B56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07748" y="5312472"/>
            <a:ext cx="912752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455A65B-1352-4D4B-A5D6-822A519A71E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19536" y="1030784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8BF8C6F-BDA9-4CD6-AF3B-B209F51E086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416571">
            <a:off x="859882" y="5372621"/>
            <a:ext cx="904875" cy="53340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03A6654-0080-493A-A5D2-2FFF7379B6D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9866572">
            <a:off x="109537" y="6071696"/>
            <a:ext cx="923925" cy="51435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3389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E7029AF-95D1-4B56-BAB6-A89FDC56AD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571500" y="761337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AEE4550-CB70-4F00-B169-31AA53D53D1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12504" y="146876"/>
            <a:ext cx="467585" cy="467585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30160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8D5FCBB-BDBA-4C7D-8E5C-FAA8563022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09339" y="929315"/>
            <a:ext cx="547558" cy="53590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4C7BB5C-7AD1-490D-861B-039DFEEB83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14592" y="168399"/>
            <a:ext cx="655639" cy="53993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E97708F-5626-4002-A08E-C8C1E163F6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97996" y="708337"/>
            <a:ext cx="591361" cy="59136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1D45FD7-3E68-4889-8287-71D069A41EB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0202858">
            <a:off x="85544" y="361732"/>
            <a:ext cx="1142978" cy="800084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AA89F27-0E31-4BB4-889A-C653AB2BADE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7985933">
            <a:off x="1151999" y="948051"/>
            <a:ext cx="686007" cy="38190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ED24AD37-EC14-4713-8375-5BDD8CED733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06F0B405-7B86-4BEE-A47D-1B2D0F512B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425E5B70-7DFD-4F43-8113-2502DA64A0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15159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6958BBA-F56E-4EE6-B455-229C240DCC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12100" y="146876"/>
            <a:ext cx="932594" cy="912752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C983265-BEBD-47CB-B21C-EDE65828361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635989" y="1030784"/>
            <a:ext cx="595225" cy="763288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74F78A2-8713-4BDE-80F5-AB45797A639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416571">
            <a:off x="859882" y="5372621"/>
            <a:ext cx="904875" cy="53340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68DC54B8-0CA2-4F7F-80AD-B1808BA9E2B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9866572">
            <a:off x="109537" y="6071696"/>
            <a:ext cx="923925" cy="51435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88641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B04420-A777-4CB5-8E4A-FEF66A96AC21}"/>
              </a:ext>
            </a:extLst>
          </p:cNvPr>
          <p:cNvSpPr/>
          <p:nvPr userDrawn="1"/>
        </p:nvSpPr>
        <p:spPr>
          <a:xfrm>
            <a:off x="359400" y="352800"/>
            <a:ext cx="11473200" cy="6152400"/>
          </a:xfrm>
          <a:prstGeom prst="rect">
            <a:avLst/>
          </a:pr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B79E0CC-C036-46BA-8B27-CA196093F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194" b="4194"/>
          <a:stretch/>
        </p:blipFill>
        <p:spPr>
          <a:xfrm>
            <a:off x="571500" y="352800"/>
            <a:ext cx="11049000" cy="615240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B3A6A7C-F462-4B22-8CC2-7AF91113E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9400 w 12192000"/>
              <a:gd name="connsiteY0" fmla="*/ 360000 h 6858000"/>
              <a:gd name="connsiteX1" fmla="*/ 359400 w 12192000"/>
              <a:gd name="connsiteY1" fmla="*/ 6498000 h 6858000"/>
              <a:gd name="connsiteX2" fmla="*/ 11832600 w 12192000"/>
              <a:gd name="connsiteY2" fmla="*/ 6498000 h 6858000"/>
              <a:gd name="connsiteX3" fmla="*/ 11832600 w 12192000"/>
              <a:gd name="connsiteY3" fmla="*/ 36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59400" y="360000"/>
                </a:moveTo>
                <a:lnTo>
                  <a:pt x="359400" y="6498000"/>
                </a:lnTo>
                <a:lnTo>
                  <a:pt x="11832600" y="6498000"/>
                </a:lnTo>
                <a:lnTo>
                  <a:pt x="11832600" y="36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C7B135D-9477-4CBA-9205-D7EDF2DDCD0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8554928">
            <a:off x="349595" y="5690981"/>
            <a:ext cx="1252448" cy="876713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C413EDF-60E3-4C8A-A28E-5CC9C59EBBD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375864" flipH="1">
            <a:off x="90393" y="288834"/>
            <a:ext cx="1192994" cy="699890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0CC78D0-9D83-4BEF-A86F-BC0496B7AE5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727355" y="991378"/>
            <a:ext cx="646425" cy="567271"/>
          </a:xfrm>
          <a:prstGeom prst="rect">
            <a:avLst/>
          </a:prstGeom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9439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2D39D06-E0EB-4E85-8C18-DE65A41AAE7F}"/>
              </a:ext>
            </a:extLst>
          </p:cNvPr>
          <p:cNvSpPr txBox="1"/>
          <p:nvPr userDrawn="1"/>
        </p:nvSpPr>
        <p:spPr>
          <a:xfrm>
            <a:off x="2794000" y="1950316"/>
            <a:ext cx="6604000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ln w="25400">
                  <a:noFill/>
                </a:ln>
                <a:solidFill>
                  <a:schemeClr val="bg1"/>
                </a:solidFill>
                <a:effectLst/>
                <a:latin typeface="+mj-lt"/>
                <a:cs typeface="Arial" panose="020B0604020202020204" pitchFamily="34" charset="0"/>
              </a:rPr>
              <a:t>PRESENTATION</a:t>
            </a:r>
          </a:p>
          <a:p>
            <a:pPr algn="ctr"/>
            <a:r>
              <a:rPr lang="en-US" altLang="ko-KR" sz="5400" dirty="0">
                <a:ln w="25400">
                  <a:noFill/>
                </a:ln>
                <a:solidFill>
                  <a:schemeClr val="bg1"/>
                </a:solidFill>
                <a:effectLst/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5400" dirty="0">
              <a:ln w="25400">
                <a:noFill/>
              </a:ln>
              <a:solidFill>
                <a:schemeClr val="bg1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2B3508-C842-420B-90FF-5C67C4FF6098}"/>
              </a:ext>
            </a:extLst>
          </p:cNvPr>
          <p:cNvSpPr txBox="1"/>
          <p:nvPr userDrawn="1"/>
        </p:nvSpPr>
        <p:spPr>
          <a:xfrm>
            <a:off x="2794000" y="3662048"/>
            <a:ext cx="66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n w="25400">
                  <a:noFill/>
                </a:ln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ln w="25400">
                <a:noFill/>
              </a:ln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C423043-9324-498C-95F0-23F6E778ACD8}"/>
              </a:ext>
            </a:extLst>
          </p:cNvPr>
          <p:cNvSpPr/>
          <p:nvPr userDrawn="1"/>
        </p:nvSpPr>
        <p:spPr>
          <a:xfrm>
            <a:off x="4862819" y="4512171"/>
            <a:ext cx="2466363" cy="3955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rgbClr val="0080EB"/>
                </a:solidFill>
              </a:rPr>
              <a:t>00. 00. 20XX</a:t>
            </a:r>
            <a:endParaRPr lang="ko-KR" altLang="en-US" sz="1600" b="1" dirty="0">
              <a:solidFill>
                <a:srgbClr val="0080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1096B1C-B171-4CDA-A66A-FB5D8C8DA902}"/>
              </a:ext>
            </a:extLst>
          </p:cNvPr>
          <p:cNvSpPr txBox="1"/>
          <p:nvPr/>
        </p:nvSpPr>
        <p:spPr>
          <a:xfrm>
            <a:off x="7026403" y="1866766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DF11174-0ECC-4FC7-9405-522C241B4F9D}"/>
              </a:ext>
            </a:extLst>
          </p:cNvPr>
          <p:cNvSpPr/>
          <p:nvPr/>
        </p:nvSpPr>
        <p:spPr>
          <a:xfrm>
            <a:off x="7026402" y="1468601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05C9989-4285-4187-98D6-B3E2EDDB38B7}"/>
              </a:ext>
            </a:extLst>
          </p:cNvPr>
          <p:cNvGrpSpPr/>
          <p:nvPr/>
        </p:nvGrpSpPr>
        <p:grpSpPr>
          <a:xfrm>
            <a:off x="6461939" y="1570792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5FE126D-1702-4BDE-94D2-F8E554B72680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D7CE01E-9C76-4808-9EE3-90EC06105FDF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2C9D7C7-8E3D-48DB-9AF7-4139F8B68F3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AC430C5-AC0B-4408-9537-4C0C688D60E0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50201F3-F1F5-4B77-8C17-5FEC2F5CB84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449546-D9C4-497D-AFA7-9CAEA8F42CF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4A5D9F9-31D2-4519-AD3B-9EC675E1DACA}"/>
              </a:ext>
            </a:extLst>
          </p:cNvPr>
          <p:cNvSpPr txBox="1"/>
          <p:nvPr/>
        </p:nvSpPr>
        <p:spPr>
          <a:xfrm>
            <a:off x="7026403" y="3021265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6AF1646-3FD1-44D2-B7CB-2F5EACB76E71}"/>
              </a:ext>
            </a:extLst>
          </p:cNvPr>
          <p:cNvSpPr/>
          <p:nvPr/>
        </p:nvSpPr>
        <p:spPr>
          <a:xfrm>
            <a:off x="7026402" y="2623100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9C840C4D-46F7-4C8D-A125-7C3A00C753A2}"/>
              </a:ext>
            </a:extLst>
          </p:cNvPr>
          <p:cNvSpPr/>
          <p:nvPr/>
        </p:nvSpPr>
        <p:spPr>
          <a:xfrm>
            <a:off x="6486864" y="2740680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CF8C35-612D-4291-BEFA-5B2C298F4093}"/>
              </a:ext>
            </a:extLst>
          </p:cNvPr>
          <p:cNvSpPr txBox="1"/>
          <p:nvPr/>
        </p:nvSpPr>
        <p:spPr>
          <a:xfrm>
            <a:off x="7026403" y="4175764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43F5EEF-26FA-4658-8D13-A29951EFE6C9}"/>
              </a:ext>
            </a:extLst>
          </p:cNvPr>
          <p:cNvSpPr/>
          <p:nvPr/>
        </p:nvSpPr>
        <p:spPr>
          <a:xfrm>
            <a:off x="7026402" y="3777599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768B3C9-7D80-43EA-AF29-71E11E89BF30}"/>
              </a:ext>
            </a:extLst>
          </p:cNvPr>
          <p:cNvGrpSpPr/>
          <p:nvPr/>
        </p:nvGrpSpPr>
        <p:grpSpPr>
          <a:xfrm>
            <a:off x="6503434" y="3899925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EA22B8D-75A7-4E02-A948-515AC4850007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20978D8-3426-4D08-987B-7DC1F785229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AAF14EB-0B7A-43FE-A292-002804208C91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030CA40-5162-44E4-BD22-E120F5C5BF0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D586995-25D2-47C8-BFE6-1BCDB06617F6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E64E34D-08A3-4B52-A9A6-7B5F6D804511}"/>
              </a:ext>
            </a:extLst>
          </p:cNvPr>
          <p:cNvSpPr txBox="1"/>
          <p:nvPr/>
        </p:nvSpPr>
        <p:spPr>
          <a:xfrm>
            <a:off x="7026403" y="5330264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781D761-DBAD-401C-A281-70E6E8503E68}"/>
              </a:ext>
            </a:extLst>
          </p:cNvPr>
          <p:cNvSpPr/>
          <p:nvPr/>
        </p:nvSpPr>
        <p:spPr>
          <a:xfrm>
            <a:off x="7026402" y="4932099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C4A27D73-173C-49EA-8C3A-471E30C5CB95}"/>
              </a:ext>
            </a:extLst>
          </p:cNvPr>
          <p:cNvGrpSpPr/>
          <p:nvPr/>
        </p:nvGrpSpPr>
        <p:grpSpPr>
          <a:xfrm>
            <a:off x="6465749" y="5043362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5676BEB-9E2D-4FE8-8A12-2A64B6301A66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E39E227-8B8C-42FB-8B59-A1B880B9DF01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BA0BDA5-D44B-4C72-9CC4-FF59F552DA0A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DF111B-E4C6-4F04-BFF2-37082E8A4FAB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D2056A8-8564-4AFF-8D32-6EB16BE3E7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7FEE01E4-6D7D-4458-AD62-44A56A4B3293}"/>
              </a:ext>
            </a:extLst>
          </p:cNvPr>
          <p:cNvSpPr/>
          <p:nvPr/>
        </p:nvSpPr>
        <p:spPr>
          <a:xfrm>
            <a:off x="3647695" y="4259977"/>
            <a:ext cx="2126055" cy="1917618"/>
          </a:xfrm>
          <a:custGeom>
            <a:avLst/>
            <a:gdLst>
              <a:gd name="connsiteX0" fmla="*/ 1331340 w 2126055"/>
              <a:gd name="connsiteY0" fmla="*/ 1664539 h 1917617"/>
              <a:gd name="connsiteX1" fmla="*/ 405881 w 2126055"/>
              <a:gd name="connsiteY1" fmla="*/ 1538018 h 1917617"/>
              <a:gd name="connsiteX2" fmla="*/ 71757 w 2126055"/>
              <a:gd name="connsiteY2" fmla="*/ 765135 h 1917617"/>
              <a:gd name="connsiteX3" fmla="*/ 827132 w 2126055"/>
              <a:gd name="connsiteY3" fmla="*/ 19973 h 1917617"/>
              <a:gd name="connsiteX4" fmla="*/ 1436601 w 2126055"/>
              <a:gd name="connsiteY4" fmla="*/ 66455 h 1917617"/>
              <a:gd name="connsiteX5" fmla="*/ 1984164 w 2126055"/>
              <a:gd name="connsiteY5" fmla="*/ 854762 h 1917617"/>
              <a:gd name="connsiteX6" fmla="*/ 1331340 w 2126055"/>
              <a:gd name="connsiteY6" fmla="*/ 1664539 h 191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6055" h="1917617">
                <a:moveTo>
                  <a:pt x="1331340" y="1664539"/>
                </a:moveTo>
                <a:cubicBezTo>
                  <a:pt x="1019519" y="2051398"/>
                  <a:pt x="603271" y="1994494"/>
                  <a:pt x="405881" y="1538018"/>
                </a:cubicBezTo>
                <a:lnTo>
                  <a:pt x="71757" y="765135"/>
                </a:lnTo>
                <a:cubicBezTo>
                  <a:pt x="-125633" y="308658"/>
                  <a:pt x="214536" y="-26716"/>
                  <a:pt x="827132" y="19973"/>
                </a:cubicBezTo>
                <a:lnTo>
                  <a:pt x="1436601" y="66455"/>
                </a:lnTo>
                <a:cubicBezTo>
                  <a:pt x="2049405" y="113145"/>
                  <a:pt x="2295777" y="467696"/>
                  <a:pt x="1984164" y="854762"/>
                </a:cubicBezTo>
                <a:lnTo>
                  <a:pt x="1331340" y="1664539"/>
                </a:ln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5B1DAD16-8BFA-4A67-9C81-9A4C408D6413}"/>
              </a:ext>
            </a:extLst>
          </p:cNvPr>
          <p:cNvSpPr/>
          <p:nvPr/>
        </p:nvSpPr>
        <p:spPr>
          <a:xfrm flipH="1">
            <a:off x="3587847" y="4428404"/>
            <a:ext cx="2126055" cy="1917618"/>
          </a:xfrm>
          <a:custGeom>
            <a:avLst/>
            <a:gdLst>
              <a:gd name="connsiteX0" fmla="*/ 1331340 w 2126055"/>
              <a:gd name="connsiteY0" fmla="*/ 1664539 h 1917617"/>
              <a:gd name="connsiteX1" fmla="*/ 405881 w 2126055"/>
              <a:gd name="connsiteY1" fmla="*/ 1538018 h 1917617"/>
              <a:gd name="connsiteX2" fmla="*/ 71757 w 2126055"/>
              <a:gd name="connsiteY2" fmla="*/ 765135 h 1917617"/>
              <a:gd name="connsiteX3" fmla="*/ 827132 w 2126055"/>
              <a:gd name="connsiteY3" fmla="*/ 19973 h 1917617"/>
              <a:gd name="connsiteX4" fmla="*/ 1436601 w 2126055"/>
              <a:gd name="connsiteY4" fmla="*/ 66455 h 1917617"/>
              <a:gd name="connsiteX5" fmla="*/ 1984164 w 2126055"/>
              <a:gd name="connsiteY5" fmla="*/ 854762 h 1917617"/>
              <a:gd name="connsiteX6" fmla="*/ 1331340 w 2126055"/>
              <a:gd name="connsiteY6" fmla="*/ 1664539 h 191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6055" h="1917617">
                <a:moveTo>
                  <a:pt x="1331340" y="1664539"/>
                </a:moveTo>
                <a:cubicBezTo>
                  <a:pt x="1019519" y="2051398"/>
                  <a:pt x="603271" y="1994494"/>
                  <a:pt x="405881" y="1538018"/>
                </a:cubicBezTo>
                <a:lnTo>
                  <a:pt x="71757" y="765135"/>
                </a:lnTo>
                <a:cubicBezTo>
                  <a:pt x="-125633" y="308658"/>
                  <a:pt x="214536" y="-26716"/>
                  <a:pt x="827132" y="19973"/>
                </a:cubicBezTo>
                <a:lnTo>
                  <a:pt x="1436601" y="66455"/>
                </a:lnTo>
                <a:cubicBezTo>
                  <a:pt x="2049405" y="113145"/>
                  <a:pt x="2295777" y="467696"/>
                  <a:pt x="1984164" y="854762"/>
                </a:cubicBezTo>
                <a:lnTo>
                  <a:pt x="1331340" y="1664539"/>
                </a:lnTo>
                <a:close/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B9503B-0BE5-4F6A-A4AB-5964C0B2B597}"/>
              </a:ext>
            </a:extLst>
          </p:cNvPr>
          <p:cNvSpPr txBox="1"/>
          <p:nvPr/>
        </p:nvSpPr>
        <p:spPr>
          <a:xfrm>
            <a:off x="4104189" y="4581521"/>
            <a:ext cx="152956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2276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CDB185-C7A1-4A42-BB27-72B10E0FB06E}"/>
              </a:ext>
            </a:extLst>
          </p:cNvPr>
          <p:cNvSpPr txBox="1"/>
          <p:nvPr/>
        </p:nvSpPr>
        <p:spPr>
          <a:xfrm>
            <a:off x="86450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921D4A2-6022-43C7-9ABC-79520761D335}"/>
              </a:ext>
            </a:extLst>
          </p:cNvPr>
          <p:cNvSpPr/>
          <p:nvPr/>
        </p:nvSpPr>
        <p:spPr>
          <a:xfrm>
            <a:off x="864505" y="4418974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BEA0C-02D9-419B-9CB6-95CF83C3A487}"/>
              </a:ext>
            </a:extLst>
          </p:cNvPr>
          <p:cNvSpPr txBox="1"/>
          <p:nvPr/>
        </p:nvSpPr>
        <p:spPr>
          <a:xfrm>
            <a:off x="4491739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740A5D9-08C2-45D6-99EC-32A669A257F8}"/>
              </a:ext>
            </a:extLst>
          </p:cNvPr>
          <p:cNvSpPr/>
          <p:nvPr/>
        </p:nvSpPr>
        <p:spPr>
          <a:xfrm>
            <a:off x="4491738" y="4418974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A3B2FB-8628-4A57-9654-EB6D063938EC}"/>
              </a:ext>
            </a:extLst>
          </p:cNvPr>
          <p:cNvSpPr txBox="1"/>
          <p:nvPr/>
        </p:nvSpPr>
        <p:spPr>
          <a:xfrm>
            <a:off x="811897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3412191-A056-4560-84EB-6AEE7764F6E1}"/>
              </a:ext>
            </a:extLst>
          </p:cNvPr>
          <p:cNvSpPr/>
          <p:nvPr/>
        </p:nvSpPr>
        <p:spPr>
          <a:xfrm>
            <a:off x="8118974" y="4418974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A0F1449-3B2A-49F9-93DB-CA8E14FE5C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187DE8B-7922-40F8-BB39-4C9BBF20C9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B2E0451E-7E23-4E68-B542-909DE781D0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155A45-0A6B-4379-B7A5-F5C7C3F4F779}"/>
              </a:ext>
            </a:extLst>
          </p:cNvPr>
          <p:cNvSpPr txBox="1"/>
          <p:nvPr/>
        </p:nvSpPr>
        <p:spPr>
          <a:xfrm>
            <a:off x="1625599" y="1325760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A38CFA-90FE-41EA-A0D0-2CB99E879177}"/>
              </a:ext>
            </a:extLst>
          </p:cNvPr>
          <p:cNvSpPr txBox="1"/>
          <p:nvPr/>
        </p:nvSpPr>
        <p:spPr>
          <a:xfrm>
            <a:off x="1625599" y="7823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50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그래픽 43">
            <a:extLst>
              <a:ext uri="{FF2B5EF4-FFF2-40B4-BE49-F238E27FC236}">
                <a16:creationId xmlns:a16="http://schemas.microsoft.com/office/drawing/2014/main" id="{27419F17-8A19-4B28-AA72-3A8D173D9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8853" y="1776520"/>
            <a:ext cx="590602" cy="42879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66D4CF20-3B6A-4D47-86A0-5076B59CB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2545" y="1776519"/>
            <a:ext cx="590602" cy="42879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EFB07F6-DD98-40FB-BDC5-98AB7CE0D62C}"/>
              </a:ext>
            </a:extLst>
          </p:cNvPr>
          <p:cNvSpPr txBox="1"/>
          <p:nvPr/>
        </p:nvSpPr>
        <p:spPr>
          <a:xfrm>
            <a:off x="2659455" y="1990915"/>
            <a:ext cx="7100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3600" b="1" dirty="0" err="1">
                <a:solidFill>
                  <a:schemeClr val="bg1"/>
                </a:solidFill>
              </a:rPr>
              <a:t>amet</a:t>
            </a:r>
            <a:r>
              <a:rPr lang="en-US" altLang="ko-KR" sz="3600" b="1" dirty="0">
                <a:solidFill>
                  <a:schemeClr val="bg1"/>
                </a:solidFill>
              </a:rPr>
              <a:t>, </a:t>
            </a:r>
            <a:r>
              <a:rPr lang="en-US" altLang="ko-KR" sz="3600" b="1" dirty="0" err="1">
                <a:solidFill>
                  <a:schemeClr val="bg1"/>
                </a:solidFill>
              </a:rPr>
              <a:t>consectetur</a:t>
            </a: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adipiscing</a:t>
            </a: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elit</a:t>
            </a:r>
            <a:r>
              <a:rPr lang="en-US" altLang="ko-KR" sz="3600" b="1" dirty="0">
                <a:solidFill>
                  <a:schemeClr val="bg1"/>
                </a:solidFill>
              </a:rPr>
              <a:t>, sed do </a:t>
            </a:r>
            <a:r>
              <a:rPr lang="en-US" altLang="ko-KR" sz="3600" b="1" dirty="0" err="1">
                <a:solidFill>
                  <a:schemeClr val="bg1"/>
                </a:solidFill>
              </a:rPr>
              <a:t>eiusmod</a:t>
            </a: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tempor</a:t>
            </a: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incididunt</a:t>
            </a: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ut</a:t>
            </a:r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</a:rPr>
              <a:t>labore</a:t>
            </a:r>
            <a:r>
              <a:rPr lang="en-US" altLang="ko-KR" sz="3600" b="1" dirty="0">
                <a:solidFill>
                  <a:schemeClr val="bg1"/>
                </a:solidFill>
              </a:rPr>
              <a:t> et dolore magna </a:t>
            </a:r>
            <a:r>
              <a:rPr lang="en-US" altLang="ko-KR" sz="3600" b="1" dirty="0" err="1">
                <a:solidFill>
                  <a:schemeClr val="bg1"/>
                </a:solidFill>
              </a:rPr>
              <a:t>aliqua</a:t>
            </a:r>
            <a:r>
              <a:rPr lang="en-US" altLang="ko-KR" sz="3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F597D6-E192-46BA-8565-25F8723E56FF}"/>
              </a:ext>
            </a:extLst>
          </p:cNvPr>
          <p:cNvSpPr txBox="1"/>
          <p:nvPr/>
        </p:nvSpPr>
        <p:spPr>
          <a:xfrm>
            <a:off x="3148405" y="4619815"/>
            <a:ext cx="6122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659726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28ECCA65-BF36-45DC-82FC-F1262C890328}"/>
              </a:ext>
            </a:extLst>
          </p:cNvPr>
          <p:cNvSpPr/>
          <p:nvPr/>
        </p:nvSpPr>
        <p:spPr>
          <a:xfrm>
            <a:off x="7884369" y="342900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2D3C570-A67B-4BF3-A859-9D69D9682FD1}"/>
              </a:ext>
            </a:extLst>
          </p:cNvPr>
          <p:cNvSpPr/>
          <p:nvPr/>
        </p:nvSpPr>
        <p:spPr>
          <a:xfrm rot="5400000">
            <a:off x="6223427" y="162654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FFDB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23024A0-07EC-4883-90CB-28C140C5A5CA}"/>
              </a:ext>
            </a:extLst>
          </p:cNvPr>
          <p:cNvSpPr/>
          <p:nvPr/>
        </p:nvSpPr>
        <p:spPr>
          <a:xfrm rot="5400000">
            <a:off x="3681386" y="271786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84440DE-3477-4B46-85E6-8F0C84F362FF}"/>
              </a:ext>
            </a:extLst>
          </p:cNvPr>
          <p:cNvSpPr/>
          <p:nvPr/>
        </p:nvSpPr>
        <p:spPr>
          <a:xfrm>
            <a:off x="4105469" y="3665182"/>
            <a:ext cx="191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00. 00. 20XX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54BB34D-AFFF-4728-A2EA-BC4C7CC56EA2}"/>
              </a:ext>
            </a:extLst>
          </p:cNvPr>
          <p:cNvSpPr/>
          <p:nvPr/>
        </p:nvSpPr>
        <p:spPr>
          <a:xfrm>
            <a:off x="6562530" y="3665182"/>
            <a:ext cx="191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00. 00. 20XX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6D6E93B-A685-457A-B17A-2B79EE8C689A}"/>
              </a:ext>
            </a:extLst>
          </p:cNvPr>
          <p:cNvSpPr/>
          <p:nvPr/>
        </p:nvSpPr>
        <p:spPr>
          <a:xfrm>
            <a:off x="9019591" y="3665182"/>
            <a:ext cx="191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00. 00. 20XX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C0F068-E56B-4DDA-86C3-D8C1AB3CF8F4}"/>
              </a:ext>
            </a:extLst>
          </p:cNvPr>
          <p:cNvSpPr txBox="1"/>
          <p:nvPr/>
        </p:nvSpPr>
        <p:spPr>
          <a:xfrm>
            <a:off x="2183506" y="2644167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A46F722-A81B-44E6-BF6D-FB713CB8EE83}"/>
              </a:ext>
            </a:extLst>
          </p:cNvPr>
          <p:cNvSpPr/>
          <p:nvPr/>
        </p:nvSpPr>
        <p:spPr>
          <a:xfrm>
            <a:off x="2183505" y="2318629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B979C6-7575-4D6A-B5CD-1DDAA563A1A4}"/>
              </a:ext>
            </a:extLst>
          </p:cNvPr>
          <p:cNvSpPr/>
          <p:nvPr/>
        </p:nvSpPr>
        <p:spPr>
          <a:xfrm>
            <a:off x="1099169" y="2283746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DB00"/>
                </a:solidFill>
                <a:latin typeface="+mj-lt"/>
              </a:rPr>
              <a:t>01.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654BDD-98CA-45B1-80B6-A0EC245A6EB9}"/>
              </a:ext>
            </a:extLst>
          </p:cNvPr>
          <p:cNvSpPr txBox="1"/>
          <p:nvPr/>
        </p:nvSpPr>
        <p:spPr>
          <a:xfrm>
            <a:off x="7090892" y="2644167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665A789-FF3C-4C85-80FE-054D4289B0D5}"/>
              </a:ext>
            </a:extLst>
          </p:cNvPr>
          <p:cNvSpPr/>
          <p:nvPr/>
        </p:nvSpPr>
        <p:spPr>
          <a:xfrm>
            <a:off x="7090891" y="2318629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5154FCC-6796-4E9F-8987-A3862E6CEA1F}"/>
              </a:ext>
            </a:extLst>
          </p:cNvPr>
          <p:cNvSpPr/>
          <p:nvPr/>
        </p:nvSpPr>
        <p:spPr>
          <a:xfrm>
            <a:off x="6006555" y="2283746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DB00"/>
                </a:solidFill>
                <a:latin typeface="+mj-lt"/>
              </a:rPr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E31BEF-1FA5-4136-8EE3-795B246AD213}"/>
              </a:ext>
            </a:extLst>
          </p:cNvPr>
          <p:cNvSpPr txBox="1"/>
          <p:nvPr/>
        </p:nvSpPr>
        <p:spPr>
          <a:xfrm>
            <a:off x="4647877" y="5025110"/>
            <a:ext cx="23959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12E04C8-B2D7-46C9-BAAB-A0C9FC739242}"/>
              </a:ext>
            </a:extLst>
          </p:cNvPr>
          <p:cNvSpPr/>
          <p:nvPr/>
        </p:nvSpPr>
        <p:spPr>
          <a:xfrm>
            <a:off x="4647875" y="469957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E370224-A3EA-402E-A7A3-BFF84B08EAFA}"/>
              </a:ext>
            </a:extLst>
          </p:cNvPr>
          <p:cNvSpPr/>
          <p:nvPr/>
        </p:nvSpPr>
        <p:spPr>
          <a:xfrm>
            <a:off x="3563538" y="4592119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6635"/>
                </a:solidFill>
                <a:latin typeface="+mj-lt"/>
              </a:rPr>
              <a:t>02.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B6269F-6C57-4800-8D83-B04292689A94}"/>
              </a:ext>
            </a:extLst>
          </p:cNvPr>
          <p:cNvSpPr txBox="1"/>
          <p:nvPr/>
        </p:nvSpPr>
        <p:spPr>
          <a:xfrm>
            <a:off x="9534007" y="5025110"/>
            <a:ext cx="23959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AC946CB-BA38-4ADC-809D-77301AFABFCB}"/>
              </a:ext>
            </a:extLst>
          </p:cNvPr>
          <p:cNvSpPr/>
          <p:nvPr/>
        </p:nvSpPr>
        <p:spPr>
          <a:xfrm>
            <a:off x="9534005" y="469957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9293535-D26E-4AC1-8F36-216C777EE5B7}"/>
              </a:ext>
            </a:extLst>
          </p:cNvPr>
          <p:cNvSpPr/>
          <p:nvPr/>
        </p:nvSpPr>
        <p:spPr>
          <a:xfrm>
            <a:off x="8449668" y="4592119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6635"/>
                </a:solidFill>
                <a:latin typeface="+mj-lt"/>
              </a:rPr>
              <a:t>04.</a:t>
            </a: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796E1CF9-7F13-4BEF-BCA7-1FC4A972B130}"/>
              </a:ext>
            </a:extLst>
          </p:cNvPr>
          <p:cNvSpPr/>
          <p:nvPr/>
        </p:nvSpPr>
        <p:spPr>
          <a:xfrm rot="5400000">
            <a:off x="1052713" y="1369953"/>
            <a:ext cx="1888079" cy="3993503"/>
          </a:xfrm>
          <a:custGeom>
            <a:avLst/>
            <a:gdLst>
              <a:gd name="connsiteX0" fmla="*/ 1006336 w 1888079"/>
              <a:gd name="connsiteY0" fmla="*/ 3993503 h 3993503"/>
              <a:gd name="connsiteX1" fmla="*/ 1006336 w 1888079"/>
              <a:gd name="connsiteY1" fmla="*/ 440871 h 3993503"/>
              <a:gd name="connsiteX2" fmla="*/ 1447208 w 1888079"/>
              <a:gd name="connsiteY2" fmla="*/ 0 h 3993503"/>
              <a:gd name="connsiteX3" fmla="*/ 1888079 w 1888079"/>
              <a:gd name="connsiteY3" fmla="*/ 440872 h 3993503"/>
              <a:gd name="connsiteX4" fmla="*/ 1888079 w 1888079"/>
              <a:gd name="connsiteY4" fmla="*/ 3993503 h 3993503"/>
              <a:gd name="connsiteX5" fmla="*/ 0 w 1888079"/>
              <a:gd name="connsiteY5" fmla="*/ 1995947 h 3993503"/>
              <a:gd name="connsiteX6" fmla="*/ 0 w 1888079"/>
              <a:gd name="connsiteY6" fmla="*/ 1959947 h 3993503"/>
              <a:gd name="connsiteX7" fmla="*/ 1006333 w 1888079"/>
              <a:gd name="connsiteY7" fmla="*/ 1959947 h 3993503"/>
              <a:gd name="connsiteX8" fmla="*/ 1006333 w 1888079"/>
              <a:gd name="connsiteY8" fmla="*/ 1995947 h 399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993503">
                <a:moveTo>
                  <a:pt x="1006336" y="39935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9935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FFDB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D1FCB33-164F-4045-8AEB-88289DAF7E79}"/>
              </a:ext>
            </a:extLst>
          </p:cNvPr>
          <p:cNvSpPr/>
          <p:nvPr/>
        </p:nvSpPr>
        <p:spPr>
          <a:xfrm>
            <a:off x="1648407" y="3665182"/>
            <a:ext cx="191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00. 00. 20XX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00839C-F758-4104-99E7-2C916A31CF1D}"/>
              </a:ext>
            </a:extLst>
          </p:cNvPr>
          <p:cNvSpPr txBox="1"/>
          <p:nvPr/>
        </p:nvSpPr>
        <p:spPr>
          <a:xfrm>
            <a:off x="1625599" y="1325760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44D267-1781-48D1-B3A9-6C7B4B7DA3E8}"/>
              </a:ext>
            </a:extLst>
          </p:cNvPr>
          <p:cNvSpPr txBox="1"/>
          <p:nvPr/>
        </p:nvSpPr>
        <p:spPr>
          <a:xfrm>
            <a:off x="1625599" y="7823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68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18FB558D-F2EB-4676-8FA0-FB36FFD7EE67}"/>
              </a:ext>
            </a:extLst>
          </p:cNvPr>
          <p:cNvSpPr txBox="1"/>
          <p:nvPr/>
        </p:nvSpPr>
        <p:spPr>
          <a:xfrm>
            <a:off x="1625599" y="1325760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9163525-D1A7-4734-9680-2F17DC7B2AFD}"/>
              </a:ext>
            </a:extLst>
          </p:cNvPr>
          <p:cNvSpPr txBox="1"/>
          <p:nvPr/>
        </p:nvSpPr>
        <p:spPr>
          <a:xfrm>
            <a:off x="1625599" y="7823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3228F06-1722-468F-94E1-147C51CBA5F2}"/>
              </a:ext>
            </a:extLst>
          </p:cNvPr>
          <p:cNvSpPr txBox="1"/>
          <p:nvPr/>
        </p:nvSpPr>
        <p:spPr>
          <a:xfrm>
            <a:off x="6794500" y="2632050"/>
            <a:ext cx="46075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E0F7CC8-0226-48E6-8811-C4415D459E8A}"/>
              </a:ext>
            </a:extLst>
          </p:cNvPr>
          <p:cNvSpPr/>
          <p:nvPr/>
        </p:nvSpPr>
        <p:spPr>
          <a:xfrm>
            <a:off x="6794499" y="2284149"/>
            <a:ext cx="4607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01. Lorem ipsum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AB80989-C25C-44E7-AD86-76B18C3DC375}"/>
              </a:ext>
            </a:extLst>
          </p:cNvPr>
          <p:cNvSpPr txBox="1"/>
          <p:nvPr/>
        </p:nvSpPr>
        <p:spPr>
          <a:xfrm>
            <a:off x="6794500" y="3600021"/>
            <a:ext cx="46075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631C03C-C1FC-47A0-8976-0FC1736ADFDF}"/>
              </a:ext>
            </a:extLst>
          </p:cNvPr>
          <p:cNvSpPr/>
          <p:nvPr/>
        </p:nvSpPr>
        <p:spPr>
          <a:xfrm>
            <a:off x="6794499" y="3252120"/>
            <a:ext cx="4607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02. Lorem ipsum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91E506C-619D-4613-B2B6-506B878F1686}"/>
              </a:ext>
            </a:extLst>
          </p:cNvPr>
          <p:cNvSpPr txBox="1"/>
          <p:nvPr/>
        </p:nvSpPr>
        <p:spPr>
          <a:xfrm>
            <a:off x="6794500" y="4567992"/>
            <a:ext cx="46075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B4B748B-DEFD-4C70-86C0-0F7F7C6DF95F}"/>
              </a:ext>
            </a:extLst>
          </p:cNvPr>
          <p:cNvSpPr/>
          <p:nvPr/>
        </p:nvSpPr>
        <p:spPr>
          <a:xfrm>
            <a:off x="6794499" y="4220091"/>
            <a:ext cx="4607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03. Lorem ipsum</a:t>
            </a: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AE28CEA0-EC02-4C0D-ACD9-B63DA71F04B7}"/>
              </a:ext>
            </a:extLst>
          </p:cNvPr>
          <p:cNvSpPr/>
          <p:nvPr/>
        </p:nvSpPr>
        <p:spPr>
          <a:xfrm>
            <a:off x="1910017" y="3047192"/>
            <a:ext cx="1971899" cy="1971898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11790AC1-0619-4AC3-B51F-A87AF57F6692}"/>
              </a:ext>
            </a:extLst>
          </p:cNvPr>
          <p:cNvSpPr/>
          <p:nvPr/>
        </p:nvSpPr>
        <p:spPr>
          <a:xfrm>
            <a:off x="2548761" y="4021698"/>
            <a:ext cx="2077536" cy="1743017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37594818-D070-44A8-ABCD-2BB427B31036}"/>
              </a:ext>
            </a:extLst>
          </p:cNvPr>
          <p:cNvSpPr/>
          <p:nvPr/>
        </p:nvSpPr>
        <p:spPr>
          <a:xfrm>
            <a:off x="2915510" y="2291357"/>
            <a:ext cx="1725411" cy="2130355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FFDB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E00A855F-E90F-452D-BD3E-44B53771EBCD}"/>
              </a:ext>
            </a:extLst>
          </p:cNvPr>
          <p:cNvSpPr/>
          <p:nvPr/>
        </p:nvSpPr>
        <p:spPr>
          <a:xfrm>
            <a:off x="1152949" y="3643164"/>
            <a:ext cx="1795836" cy="2130355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2418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E5A37905-A0AB-4294-A309-C0E3766F484C}"/>
              </a:ext>
            </a:extLst>
          </p:cNvPr>
          <p:cNvSpPr/>
          <p:nvPr/>
        </p:nvSpPr>
        <p:spPr>
          <a:xfrm>
            <a:off x="1152949" y="2290124"/>
            <a:ext cx="2165567" cy="1743017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FFA0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6C1BCC7A-A978-4571-B683-F53AF10DA5CA}"/>
              </a:ext>
            </a:extLst>
          </p:cNvPr>
          <p:cNvSpPr/>
          <p:nvPr/>
        </p:nvSpPr>
        <p:spPr>
          <a:xfrm>
            <a:off x="1937994" y="3666872"/>
            <a:ext cx="194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F2A1DC9C-21E7-4A21-8679-DB5989D77617}"/>
              </a:ext>
            </a:extLst>
          </p:cNvPr>
          <p:cNvGrpSpPr/>
          <p:nvPr/>
        </p:nvGrpSpPr>
        <p:grpSpPr>
          <a:xfrm>
            <a:off x="4072753" y="3944840"/>
            <a:ext cx="375704" cy="282281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57D942ED-92AC-4C9A-8405-132E87D8BCD9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6A1F5D46-AD21-4D7C-AF47-10B4D2D32A8C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0EA571D5-81EA-4963-AF5C-4A7DA295C332}"/>
              </a:ext>
            </a:extLst>
          </p:cNvPr>
          <p:cNvGrpSpPr/>
          <p:nvPr/>
        </p:nvGrpSpPr>
        <p:grpSpPr>
          <a:xfrm>
            <a:off x="2813071" y="2475469"/>
            <a:ext cx="370048" cy="374884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5428E8F0-75D6-49DE-982A-B1A163FF8FB0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809872F9-1BAC-435F-9EB7-5476B1CED13F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09667D79-5B74-45AD-886F-74CA907FF3C3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4B843F6A-228B-49D0-B165-1247B4907B59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E664C6D1-88DA-429F-AEB9-FA9A7D667B73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52E6865B-7FB4-484C-8024-BA3C8C4A9686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8CD1EAF9-4BE8-4CD4-AC33-65FE46A638AE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D89F8795-CCE0-4FE4-BF40-EB612DF63B12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E3C3423-D8C9-4866-8E1A-00881B0C9ABC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6E1840F0-3A1A-40DD-A704-04D4574BA172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4A5C39EC-9231-45BA-8B9C-C2A0DF268FF4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A926B331-0F32-4D77-BD57-4D2DE7471EFF}"/>
              </a:ext>
            </a:extLst>
          </p:cNvPr>
          <p:cNvGrpSpPr/>
          <p:nvPr/>
        </p:nvGrpSpPr>
        <p:grpSpPr>
          <a:xfrm>
            <a:off x="1342634" y="3849707"/>
            <a:ext cx="373288" cy="364666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4E0185B3-5FDC-4E1A-8BD0-EB5119E6AFF9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38B5FD39-A4F8-4EA5-8E1D-7EACB3025E5E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C665FB2-7B65-41AD-983C-0059F4794AE6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9AF0337F-3E67-4708-8780-163813AE729C}"/>
              </a:ext>
            </a:extLst>
          </p:cNvPr>
          <p:cNvGrpSpPr/>
          <p:nvPr/>
        </p:nvGrpSpPr>
        <p:grpSpPr>
          <a:xfrm>
            <a:off x="2723260" y="5190021"/>
            <a:ext cx="389981" cy="384903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24F6FEF7-3F5B-49D3-8BFA-7F90EE4B4D9F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5FE906F2-E332-4ADA-9E53-3975B15E054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EDDE5608-78A6-41C1-893A-4630227D3EF1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C337A56-7175-4FD2-987D-47939FAE57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EFB6A88A-469C-4645-970E-0450FC3B64B3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C141186A-219E-4925-9428-EF8C4D6EE66E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1DC094B0-7F97-474A-8FAF-D12012DE7E28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26B81C25-34FA-4B1B-AA68-23AFA9791175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5" name="TextBox 164">
            <a:extLst>
              <a:ext uri="{FF2B5EF4-FFF2-40B4-BE49-F238E27FC236}">
                <a16:creationId xmlns:a16="http://schemas.microsoft.com/office/drawing/2014/main" id="{A5B96D38-BB2E-4693-BCA7-19E0BA9F48CD}"/>
              </a:ext>
            </a:extLst>
          </p:cNvPr>
          <p:cNvSpPr txBox="1"/>
          <p:nvPr/>
        </p:nvSpPr>
        <p:spPr>
          <a:xfrm>
            <a:off x="6794500" y="5535962"/>
            <a:ext cx="46075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70BF0F49-5790-4A71-BF65-71CBF42FB9FF}"/>
              </a:ext>
            </a:extLst>
          </p:cNvPr>
          <p:cNvSpPr/>
          <p:nvPr/>
        </p:nvSpPr>
        <p:spPr>
          <a:xfrm>
            <a:off x="6794499" y="5188061"/>
            <a:ext cx="4607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04. Lorem ipsum</a:t>
            </a:r>
          </a:p>
        </p:txBody>
      </p: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3E4D8123-F33B-41DB-B8BC-1ADDD3C79F66}"/>
              </a:ext>
            </a:extLst>
          </p:cNvPr>
          <p:cNvGrpSpPr/>
          <p:nvPr/>
        </p:nvGrpSpPr>
        <p:grpSpPr>
          <a:xfrm>
            <a:off x="6155526" y="3252120"/>
            <a:ext cx="375704" cy="282281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2E89B20A-1793-4BF5-8BEA-EFCC58325846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D300BEB3-4C35-493F-A08A-05D11ACC1456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3D514DB8-81E1-4028-94EA-92C46AE7AE7C}"/>
              </a:ext>
            </a:extLst>
          </p:cNvPr>
          <p:cNvGrpSpPr/>
          <p:nvPr/>
        </p:nvGrpSpPr>
        <p:grpSpPr>
          <a:xfrm>
            <a:off x="6158354" y="2284149"/>
            <a:ext cx="370048" cy="374884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F40342BE-1B08-4CA9-8874-C8E5366F551B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9399459-E5FD-4917-B15C-43541A4AAA00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575D8414-F817-4B6B-B284-B52240C64111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3579DAF7-5A86-415D-8DF3-262BBCEFBCE9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4BCCB548-CA4F-419C-A45C-BFFE0EAA52C3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2D22A39-D3F1-4DAF-9C33-EEDE6189E08A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0245CE61-60D4-473B-AA37-838B95C9C337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A1CA97C7-C90C-4C4A-B0FE-EC22B5D091F7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06D31CC8-8B70-4045-9E48-3869CD7CE736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9D30DA46-71C8-45C0-B435-3AFB5B8F9E24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25F2B854-BAD6-4D59-8FC8-ADD3068AFB1B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BD00EE71-54E8-4E78-B491-F9F34E5A98C2}"/>
              </a:ext>
            </a:extLst>
          </p:cNvPr>
          <p:cNvGrpSpPr/>
          <p:nvPr/>
        </p:nvGrpSpPr>
        <p:grpSpPr>
          <a:xfrm>
            <a:off x="6156734" y="5188061"/>
            <a:ext cx="373288" cy="364666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39E5494D-0C0E-4BBE-A8C1-0546A136CC60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F2D6EC06-1E2C-4A6A-80C4-42C7E27BC7A9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54F8C96C-C233-42A8-9994-82D40B08716A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E7DF8C61-EF55-4290-A391-590F23697379}"/>
              </a:ext>
            </a:extLst>
          </p:cNvPr>
          <p:cNvGrpSpPr/>
          <p:nvPr/>
        </p:nvGrpSpPr>
        <p:grpSpPr>
          <a:xfrm>
            <a:off x="6148388" y="4220091"/>
            <a:ext cx="389981" cy="384903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EFD31BC-D536-4CF8-B2B2-AF7A09240E64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CD411399-0C88-48AF-AB43-DB3A9C75F968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FCB7EF02-54E6-4860-AD1E-8298E57CA883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A2315127-6CCA-4102-99A1-521E7934A84F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11C0B3D5-3F06-4F29-A4A0-D3AD1842EC2A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96416B57-76D2-4C31-83F9-BA5119F2F7F6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1935E42-E2F5-48D1-9483-FAECA1452F92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F126335E-3A41-4C4F-8FF8-527087C03870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1FB9D503-4F9C-458A-A086-77A6183D6F70}"/>
              </a:ext>
            </a:extLst>
          </p:cNvPr>
          <p:cNvSpPr/>
          <p:nvPr/>
        </p:nvSpPr>
        <p:spPr>
          <a:xfrm>
            <a:off x="6096000" y="801277"/>
            <a:ext cx="2472996" cy="2472996"/>
          </a:xfrm>
          <a:prstGeom prst="roundRect">
            <a:avLst>
              <a:gd name="adj" fmla="val 7805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6F3BD098-31FF-487A-9A36-583DFC4F52BA}"/>
              </a:ext>
            </a:extLst>
          </p:cNvPr>
          <p:cNvSpPr/>
          <p:nvPr/>
        </p:nvSpPr>
        <p:spPr>
          <a:xfrm>
            <a:off x="8839200" y="801277"/>
            <a:ext cx="2472996" cy="2472996"/>
          </a:xfrm>
          <a:prstGeom prst="roundRect">
            <a:avLst>
              <a:gd name="adj" fmla="val 7805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7F88C1F5-7CD6-4BD5-A14C-87732A92B858}"/>
              </a:ext>
            </a:extLst>
          </p:cNvPr>
          <p:cNvSpPr/>
          <p:nvPr/>
        </p:nvSpPr>
        <p:spPr>
          <a:xfrm>
            <a:off x="6096000" y="3583726"/>
            <a:ext cx="2472996" cy="2472996"/>
          </a:xfrm>
          <a:prstGeom prst="roundRect">
            <a:avLst>
              <a:gd name="adj" fmla="val 7805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62880D13-0968-4374-86EC-A9AFDFA5A3B9}"/>
              </a:ext>
            </a:extLst>
          </p:cNvPr>
          <p:cNvSpPr/>
          <p:nvPr/>
        </p:nvSpPr>
        <p:spPr>
          <a:xfrm>
            <a:off x="8839200" y="3583726"/>
            <a:ext cx="2472996" cy="2472996"/>
          </a:xfrm>
          <a:prstGeom prst="roundRect">
            <a:avLst>
              <a:gd name="adj" fmla="val 7805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22E330DA-E74A-47CE-8D27-F98B05969479}"/>
              </a:ext>
            </a:extLst>
          </p:cNvPr>
          <p:cNvSpPr/>
          <p:nvPr/>
        </p:nvSpPr>
        <p:spPr>
          <a:xfrm>
            <a:off x="7081656" y="1178034"/>
            <a:ext cx="501684" cy="489446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82120A61-B646-4E87-AE83-E8CEC35BA50D}"/>
              </a:ext>
            </a:extLst>
          </p:cNvPr>
          <p:cNvGrpSpPr/>
          <p:nvPr/>
        </p:nvGrpSpPr>
        <p:grpSpPr>
          <a:xfrm>
            <a:off x="7081656" y="4000501"/>
            <a:ext cx="501684" cy="428264"/>
            <a:chOff x="4795162" y="3580638"/>
            <a:chExt cx="390525" cy="333375"/>
          </a:xfrm>
          <a:solidFill>
            <a:srgbClr val="0080EB"/>
          </a:soli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7777807-7443-4164-807F-CAE1B6ECBCA3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CC624538-052B-4619-A7C7-4DCB6CDD00B8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A439A1E8-6064-408F-AC26-6B5E80591CC2}"/>
              </a:ext>
            </a:extLst>
          </p:cNvPr>
          <p:cNvGrpSpPr/>
          <p:nvPr/>
        </p:nvGrpSpPr>
        <p:grpSpPr>
          <a:xfrm>
            <a:off x="9862973" y="1134597"/>
            <a:ext cx="425450" cy="576320"/>
            <a:chOff x="3517288" y="2203132"/>
            <a:chExt cx="331184" cy="448627"/>
          </a:xfrm>
          <a:solidFill>
            <a:srgbClr val="0080EB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0C545E8-DBF7-49E6-B24C-899FAEF22F9B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E32975B4-1058-4AA1-9A29-595C99121352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89E11083-1EBC-4A62-BFBE-0388972280E2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3931D4C7-6F02-42F7-B4B0-FF45409A2673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374E8537-1CF0-49A8-841A-484998FCF763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19C1C8C9-04FF-4717-A5F3-618F791A52F1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AB3D8BE6-3E84-4368-BF69-6A351758A1A9}"/>
              </a:ext>
            </a:extLst>
          </p:cNvPr>
          <p:cNvGrpSpPr/>
          <p:nvPr/>
        </p:nvGrpSpPr>
        <p:grpSpPr>
          <a:xfrm>
            <a:off x="9824857" y="3953110"/>
            <a:ext cx="501682" cy="497644"/>
            <a:chOff x="2125590" y="4903755"/>
            <a:chExt cx="390525" cy="387382"/>
          </a:xfrm>
          <a:solidFill>
            <a:srgbClr val="0080EB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54AE9CB-BACD-4438-92E7-A4DC8BEA8077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3652B915-B6C7-4695-B17B-1889397CA00A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D376F4F0-5D66-410D-B03C-CB29514B94CB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600FC1A0-EDDC-40EC-BBD1-7C4D4F084915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F87F079-2EEB-49AD-BFC9-9478ABD03FEE}"/>
              </a:ext>
            </a:extLst>
          </p:cNvPr>
          <p:cNvSpPr txBox="1"/>
          <p:nvPr/>
        </p:nvSpPr>
        <p:spPr>
          <a:xfrm>
            <a:off x="6434327" y="2346328"/>
            <a:ext cx="179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0080E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80EB"/>
                </a:solidFill>
              </a:rPr>
              <a:t>amet</a:t>
            </a:r>
            <a:r>
              <a:rPr lang="en-US" altLang="ko-KR" sz="1200" dirty="0">
                <a:solidFill>
                  <a:srgbClr val="0080EB"/>
                </a:solidFill>
              </a:rPr>
              <a:t>, </a:t>
            </a:r>
            <a:r>
              <a:rPr lang="en-US" altLang="ko-KR" sz="1200" dirty="0" err="1">
                <a:solidFill>
                  <a:srgbClr val="0080EB"/>
                </a:solidFill>
              </a:rPr>
              <a:t>consectetur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adipisicing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elit</a:t>
            </a:r>
            <a:endParaRPr lang="ko-KR" altLang="en-US" sz="1200" dirty="0">
              <a:solidFill>
                <a:srgbClr val="0080EB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7157B3F-9D11-44B4-90D3-F577F6EC5D56}"/>
              </a:ext>
            </a:extLst>
          </p:cNvPr>
          <p:cNvSpPr/>
          <p:nvPr/>
        </p:nvSpPr>
        <p:spPr>
          <a:xfrm>
            <a:off x="6434326" y="1973628"/>
            <a:ext cx="1796346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80EB"/>
                </a:solidFill>
              </a:rPr>
              <a:t>Lorem ipsum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2CBAE2C-DF95-44EB-B181-8D96021D83AA}"/>
              </a:ext>
            </a:extLst>
          </p:cNvPr>
          <p:cNvSpPr txBox="1"/>
          <p:nvPr/>
        </p:nvSpPr>
        <p:spPr>
          <a:xfrm>
            <a:off x="9177526" y="2346328"/>
            <a:ext cx="179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0080E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80EB"/>
                </a:solidFill>
              </a:rPr>
              <a:t>amet</a:t>
            </a:r>
            <a:r>
              <a:rPr lang="en-US" altLang="ko-KR" sz="1200" dirty="0">
                <a:solidFill>
                  <a:srgbClr val="0080EB"/>
                </a:solidFill>
              </a:rPr>
              <a:t>, </a:t>
            </a:r>
            <a:r>
              <a:rPr lang="en-US" altLang="ko-KR" sz="1200" dirty="0" err="1">
                <a:solidFill>
                  <a:srgbClr val="0080EB"/>
                </a:solidFill>
              </a:rPr>
              <a:t>consectetur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adipisicing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elit</a:t>
            </a:r>
            <a:endParaRPr lang="ko-KR" altLang="en-US" sz="1200" dirty="0">
              <a:solidFill>
                <a:srgbClr val="0080EB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0F6A96D2-670F-4126-B576-131068571D90}"/>
              </a:ext>
            </a:extLst>
          </p:cNvPr>
          <p:cNvSpPr/>
          <p:nvPr/>
        </p:nvSpPr>
        <p:spPr>
          <a:xfrm>
            <a:off x="9177525" y="1973628"/>
            <a:ext cx="1796346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80EB"/>
                </a:solidFill>
              </a:rPr>
              <a:t>Lorem ipsum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86BAC9D-EC49-4EE6-9A2A-68312AA5D8B2}"/>
              </a:ext>
            </a:extLst>
          </p:cNvPr>
          <p:cNvSpPr txBox="1"/>
          <p:nvPr/>
        </p:nvSpPr>
        <p:spPr>
          <a:xfrm>
            <a:off x="6434327" y="5111564"/>
            <a:ext cx="179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0080E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80EB"/>
                </a:solidFill>
              </a:rPr>
              <a:t>amet</a:t>
            </a:r>
            <a:r>
              <a:rPr lang="en-US" altLang="ko-KR" sz="1200" dirty="0">
                <a:solidFill>
                  <a:srgbClr val="0080EB"/>
                </a:solidFill>
              </a:rPr>
              <a:t>, </a:t>
            </a:r>
            <a:r>
              <a:rPr lang="en-US" altLang="ko-KR" sz="1200" dirty="0" err="1">
                <a:solidFill>
                  <a:srgbClr val="0080EB"/>
                </a:solidFill>
              </a:rPr>
              <a:t>consectetur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adipisicing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elit</a:t>
            </a:r>
            <a:endParaRPr lang="ko-KR" altLang="en-US" sz="1200" dirty="0">
              <a:solidFill>
                <a:srgbClr val="0080EB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F8AC537C-005D-46C5-A5C7-ECD5E38FC9E1}"/>
              </a:ext>
            </a:extLst>
          </p:cNvPr>
          <p:cNvSpPr/>
          <p:nvPr/>
        </p:nvSpPr>
        <p:spPr>
          <a:xfrm>
            <a:off x="6434326" y="4738864"/>
            <a:ext cx="1796346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80EB"/>
                </a:solidFill>
              </a:rPr>
              <a:t>Lorem ipsum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D35E856-CD68-4ACD-B853-9A2E933DEE9B}"/>
              </a:ext>
            </a:extLst>
          </p:cNvPr>
          <p:cNvSpPr txBox="1"/>
          <p:nvPr/>
        </p:nvSpPr>
        <p:spPr>
          <a:xfrm>
            <a:off x="9177526" y="5111564"/>
            <a:ext cx="179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0080E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80EB"/>
                </a:solidFill>
              </a:rPr>
              <a:t>amet</a:t>
            </a:r>
            <a:r>
              <a:rPr lang="en-US" altLang="ko-KR" sz="1200" dirty="0">
                <a:solidFill>
                  <a:srgbClr val="0080EB"/>
                </a:solidFill>
              </a:rPr>
              <a:t>, </a:t>
            </a:r>
            <a:r>
              <a:rPr lang="en-US" altLang="ko-KR" sz="1200" dirty="0" err="1">
                <a:solidFill>
                  <a:srgbClr val="0080EB"/>
                </a:solidFill>
              </a:rPr>
              <a:t>consectetur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adipisicing</a:t>
            </a:r>
            <a:r>
              <a:rPr lang="en-US" altLang="ko-KR" sz="1200" dirty="0">
                <a:solidFill>
                  <a:srgbClr val="0080EB"/>
                </a:solidFill>
              </a:rPr>
              <a:t> </a:t>
            </a:r>
            <a:r>
              <a:rPr lang="en-US" altLang="ko-KR" sz="1200" dirty="0" err="1">
                <a:solidFill>
                  <a:srgbClr val="0080EB"/>
                </a:solidFill>
              </a:rPr>
              <a:t>elit</a:t>
            </a:r>
            <a:endParaRPr lang="ko-KR" altLang="en-US" sz="1200" dirty="0">
              <a:solidFill>
                <a:srgbClr val="0080EB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2D2CA6DD-079D-407B-B297-34647B0A79CB}"/>
              </a:ext>
            </a:extLst>
          </p:cNvPr>
          <p:cNvSpPr/>
          <p:nvPr/>
        </p:nvSpPr>
        <p:spPr>
          <a:xfrm>
            <a:off x="9177525" y="4738864"/>
            <a:ext cx="1796346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80EB"/>
                </a:solidFill>
              </a:rPr>
              <a:t>Lorem ipsum</a:t>
            </a: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98E6AF56-7F3E-4BD1-AA59-C9CE442144EC}"/>
              </a:ext>
            </a:extLst>
          </p:cNvPr>
          <p:cNvSpPr/>
          <p:nvPr/>
        </p:nvSpPr>
        <p:spPr>
          <a:xfrm>
            <a:off x="986565" y="2424007"/>
            <a:ext cx="872672" cy="16885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DB45C0C-968F-4D80-A95F-24E607271082}"/>
              </a:ext>
            </a:extLst>
          </p:cNvPr>
          <p:cNvSpPr txBox="1"/>
          <p:nvPr/>
        </p:nvSpPr>
        <p:spPr>
          <a:xfrm>
            <a:off x="904015" y="1718072"/>
            <a:ext cx="43159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3E0D300-A539-44C7-B131-2113C1DDF9BB}"/>
              </a:ext>
            </a:extLst>
          </p:cNvPr>
          <p:cNvSpPr txBox="1"/>
          <p:nvPr/>
        </p:nvSpPr>
        <p:spPr>
          <a:xfrm>
            <a:off x="1028990" y="5262057"/>
            <a:ext cx="419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735CAFC7-1D0B-49BA-8875-4905D24F75EC}"/>
              </a:ext>
            </a:extLst>
          </p:cNvPr>
          <p:cNvSpPr/>
          <p:nvPr/>
        </p:nvSpPr>
        <p:spPr>
          <a:xfrm>
            <a:off x="1028989" y="4889357"/>
            <a:ext cx="4191001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29467CC-1274-48EE-AEEB-726FC0C7F6E7}"/>
              </a:ext>
            </a:extLst>
          </p:cNvPr>
          <p:cNvSpPr txBox="1"/>
          <p:nvPr/>
        </p:nvSpPr>
        <p:spPr>
          <a:xfrm>
            <a:off x="1028990" y="3790643"/>
            <a:ext cx="419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CEC7E668-B229-4993-930F-C70AEA3F9851}"/>
              </a:ext>
            </a:extLst>
          </p:cNvPr>
          <p:cNvSpPr/>
          <p:nvPr/>
        </p:nvSpPr>
        <p:spPr>
          <a:xfrm>
            <a:off x="1028989" y="3417943"/>
            <a:ext cx="4191001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96054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4BD2F5FD-5EC2-4F22-97F9-BF7D88074AC9}"/>
              </a:ext>
            </a:extLst>
          </p:cNvPr>
          <p:cNvSpPr/>
          <p:nvPr/>
        </p:nvSpPr>
        <p:spPr>
          <a:xfrm>
            <a:off x="9442735" y="2487795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1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40A76DD-4C2F-4C9F-A0C6-CCF4EA2DAF6E}"/>
              </a:ext>
            </a:extLst>
          </p:cNvPr>
          <p:cNvSpPr/>
          <p:nvPr/>
        </p:nvSpPr>
        <p:spPr>
          <a:xfrm>
            <a:off x="8844447" y="38549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30129B1-30FB-4C40-8079-FCD763540B8B}"/>
              </a:ext>
            </a:extLst>
          </p:cNvPr>
          <p:cNvSpPr/>
          <p:nvPr/>
        </p:nvSpPr>
        <p:spPr>
          <a:xfrm>
            <a:off x="8844447" y="4337065"/>
            <a:ext cx="21283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938A6B6F-4AEB-4052-AC7F-3F0AD91B3627}"/>
              </a:ext>
            </a:extLst>
          </p:cNvPr>
          <p:cNvSpPr/>
          <p:nvPr/>
        </p:nvSpPr>
        <p:spPr>
          <a:xfrm>
            <a:off x="1817488" y="2487795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1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08785A4-16F8-4419-9B32-28C4EEDDBBA5}"/>
              </a:ext>
            </a:extLst>
          </p:cNvPr>
          <p:cNvSpPr/>
          <p:nvPr/>
        </p:nvSpPr>
        <p:spPr>
          <a:xfrm>
            <a:off x="1219200" y="38549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64D08E4-94AC-4895-A68B-FE163661DE84}"/>
              </a:ext>
            </a:extLst>
          </p:cNvPr>
          <p:cNvSpPr/>
          <p:nvPr/>
        </p:nvSpPr>
        <p:spPr>
          <a:xfrm>
            <a:off x="1219200" y="4337065"/>
            <a:ext cx="21283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C5C5029-4ED7-42FA-9BF8-C58F4739DB74}"/>
              </a:ext>
            </a:extLst>
          </p:cNvPr>
          <p:cNvGrpSpPr/>
          <p:nvPr/>
        </p:nvGrpSpPr>
        <p:grpSpPr>
          <a:xfrm>
            <a:off x="2058144" y="2762211"/>
            <a:ext cx="446552" cy="345696"/>
            <a:chOff x="4105742" y="3611499"/>
            <a:chExt cx="390525" cy="302323"/>
          </a:xfrm>
          <a:solidFill>
            <a:srgbClr val="0080EB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DC9B6BB-EC1C-4924-8C97-EE3AF255E354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003935F-5E31-4189-839B-C5A0B3558BB8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19F7742-AE28-4BE3-88B1-A3C101006EA8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42EBF11-D6D9-4B83-ABAF-7C8EEB6B273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831E68F-64A6-43CC-A232-286E441CEFCC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71C3124-7B86-4CD7-A0AD-A9FDA06F9A11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E11EC4C-1852-4EFE-B5E6-1E1516AAEE90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45172193-A0C2-402D-B3FC-E705CFC9E30D}"/>
              </a:ext>
            </a:extLst>
          </p:cNvPr>
          <p:cNvSpPr/>
          <p:nvPr/>
        </p:nvSpPr>
        <p:spPr>
          <a:xfrm>
            <a:off x="4359237" y="2487795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1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D25FEF6A-F3BB-45DC-BD75-3D5E72BDDB95}"/>
              </a:ext>
            </a:extLst>
          </p:cNvPr>
          <p:cNvSpPr/>
          <p:nvPr/>
        </p:nvSpPr>
        <p:spPr>
          <a:xfrm>
            <a:off x="3760949" y="38549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8075753-4BC3-4A83-8B3E-BAE6BD2A37DE}"/>
              </a:ext>
            </a:extLst>
          </p:cNvPr>
          <p:cNvSpPr/>
          <p:nvPr/>
        </p:nvSpPr>
        <p:spPr>
          <a:xfrm>
            <a:off x="3760949" y="4337065"/>
            <a:ext cx="21283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D698D1B-6E29-47D5-AC82-1A356815DDBD}"/>
              </a:ext>
            </a:extLst>
          </p:cNvPr>
          <p:cNvGrpSpPr/>
          <p:nvPr/>
        </p:nvGrpSpPr>
        <p:grpSpPr>
          <a:xfrm>
            <a:off x="4601794" y="2744457"/>
            <a:ext cx="446660" cy="381203"/>
            <a:chOff x="6126185" y="3592734"/>
            <a:chExt cx="390620" cy="333375"/>
          </a:xfrm>
          <a:solidFill>
            <a:srgbClr val="0080EB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1F8E7D7-34CD-47AE-B788-B5893DFAD538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ED8D493-35DC-4D44-8E00-85F45FB4FCA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DCCFC89-9FC8-4F80-B035-6E15F06B14A7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D8AA884F-560A-484F-8BE3-BDBF12E95F0F}"/>
              </a:ext>
            </a:extLst>
          </p:cNvPr>
          <p:cNvSpPr/>
          <p:nvPr/>
        </p:nvSpPr>
        <p:spPr>
          <a:xfrm>
            <a:off x="6900985" y="2487795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11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4CFF11F2-C353-4981-8D76-A641D1032D8C}"/>
              </a:ext>
            </a:extLst>
          </p:cNvPr>
          <p:cNvSpPr/>
          <p:nvPr/>
        </p:nvSpPr>
        <p:spPr>
          <a:xfrm>
            <a:off x="6302697" y="38549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46EFA635-3348-4401-9A79-E5EF02C32FBB}"/>
              </a:ext>
            </a:extLst>
          </p:cNvPr>
          <p:cNvSpPr/>
          <p:nvPr/>
        </p:nvSpPr>
        <p:spPr>
          <a:xfrm>
            <a:off x="6302697" y="4337065"/>
            <a:ext cx="21283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FB255333-6B85-4C3B-9EC6-6B8018DB3858}"/>
              </a:ext>
            </a:extLst>
          </p:cNvPr>
          <p:cNvGrpSpPr/>
          <p:nvPr/>
        </p:nvGrpSpPr>
        <p:grpSpPr>
          <a:xfrm>
            <a:off x="7143596" y="2730407"/>
            <a:ext cx="446552" cy="446552"/>
            <a:chOff x="746465" y="2902362"/>
            <a:chExt cx="390525" cy="390525"/>
          </a:xfrm>
          <a:solidFill>
            <a:srgbClr val="0080EB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326C93E-4C8D-417E-9EF8-9B093F9ED0E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B0EF055-5A99-4B6F-8604-11270FB5B390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DD63E83A-F34C-4316-A011-5A055BA6208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25D6493-D571-476A-8AF4-E513547EFE3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2393112C-DB46-454E-B06E-DA095960FE7B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B6699DB8-786B-4F7A-97D9-7D1866021E51}"/>
              </a:ext>
            </a:extLst>
          </p:cNvPr>
          <p:cNvSpPr/>
          <p:nvPr/>
        </p:nvSpPr>
        <p:spPr>
          <a:xfrm>
            <a:off x="9687304" y="2733445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C0F9AB2-6692-4C87-989F-C9ED7B747BD7}"/>
              </a:ext>
            </a:extLst>
          </p:cNvPr>
          <p:cNvSpPr txBox="1"/>
          <p:nvPr/>
        </p:nvSpPr>
        <p:spPr>
          <a:xfrm>
            <a:off x="1625599" y="1325760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B57AE25-64E4-4F0F-8AE4-8B48B337632C}"/>
              </a:ext>
            </a:extLst>
          </p:cNvPr>
          <p:cNvSpPr txBox="1"/>
          <p:nvPr/>
        </p:nvSpPr>
        <p:spPr>
          <a:xfrm>
            <a:off x="1625599" y="7823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36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403815A4-05E4-4000-A123-9322424A77B1}"/>
              </a:ext>
            </a:extLst>
          </p:cNvPr>
          <p:cNvSpPr/>
          <p:nvPr/>
        </p:nvSpPr>
        <p:spPr>
          <a:xfrm>
            <a:off x="847782" y="2361955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TASKS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F79F2A-09F1-4C1C-BC34-479B3F07C031}"/>
              </a:ext>
            </a:extLst>
          </p:cNvPr>
          <p:cNvSpPr/>
          <p:nvPr/>
        </p:nvSpPr>
        <p:spPr>
          <a:xfrm>
            <a:off x="3009406" y="2361955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WEEK 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DDB38FF-026E-4FCA-AF84-CB2F538E35EC}"/>
              </a:ext>
            </a:extLst>
          </p:cNvPr>
          <p:cNvSpPr/>
          <p:nvPr/>
        </p:nvSpPr>
        <p:spPr>
          <a:xfrm>
            <a:off x="5171030" y="2361955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WEEK 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762D9B1-84A4-4B11-8B1E-778A3E751CF1}"/>
              </a:ext>
            </a:extLst>
          </p:cNvPr>
          <p:cNvSpPr/>
          <p:nvPr/>
        </p:nvSpPr>
        <p:spPr>
          <a:xfrm>
            <a:off x="7332654" y="2361955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WEEK 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5932F63-3FFE-4745-B7C2-1E5245251B9B}"/>
              </a:ext>
            </a:extLst>
          </p:cNvPr>
          <p:cNvSpPr/>
          <p:nvPr/>
        </p:nvSpPr>
        <p:spPr>
          <a:xfrm>
            <a:off x="9494278" y="2361955"/>
            <a:ext cx="1849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WEEK 4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4587AD1-F57B-4902-9821-8A7CF5C8562E}"/>
              </a:ext>
            </a:extLst>
          </p:cNvPr>
          <p:cNvSpPr/>
          <p:nvPr/>
        </p:nvSpPr>
        <p:spPr>
          <a:xfrm>
            <a:off x="847782" y="310504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6A3BEDC-DE19-4D28-8E1B-F34FFA74E06D}"/>
              </a:ext>
            </a:extLst>
          </p:cNvPr>
          <p:cNvSpPr/>
          <p:nvPr/>
        </p:nvSpPr>
        <p:spPr>
          <a:xfrm>
            <a:off x="847782" y="3848137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Dolor </a:t>
            </a:r>
            <a:r>
              <a:rPr lang="en-US" altLang="ko-KR" sz="1400" dirty="0" err="1">
                <a:solidFill>
                  <a:schemeClr val="bg1"/>
                </a:solidFill>
              </a:rPr>
              <a:t>dit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48721C8-6556-4F6D-AF47-6B58D1E4BAA1}"/>
              </a:ext>
            </a:extLst>
          </p:cNvPr>
          <p:cNvSpPr/>
          <p:nvPr/>
        </p:nvSpPr>
        <p:spPr>
          <a:xfrm>
            <a:off x="847782" y="4591228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911E2E0-624E-4D1C-A4A9-CF8F645EB4E7}"/>
              </a:ext>
            </a:extLst>
          </p:cNvPr>
          <p:cNvSpPr/>
          <p:nvPr/>
        </p:nvSpPr>
        <p:spPr>
          <a:xfrm>
            <a:off x="847782" y="5334320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233AD677-52BA-46DE-9D78-5B5B75C7191D}"/>
              </a:ext>
            </a:extLst>
          </p:cNvPr>
          <p:cNvCxnSpPr/>
          <p:nvPr/>
        </p:nvCxnSpPr>
        <p:spPr>
          <a:xfrm>
            <a:off x="3009406" y="3258934"/>
            <a:ext cx="8334812" cy="0"/>
          </a:xfrm>
          <a:prstGeom prst="line">
            <a:avLst/>
          </a:prstGeom>
          <a:ln w="31750" cap="rnd">
            <a:solidFill>
              <a:schemeClr val="bg1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BF0961B4-B12F-4EA3-8FDF-8F9732096EB4}"/>
              </a:ext>
            </a:extLst>
          </p:cNvPr>
          <p:cNvCxnSpPr/>
          <p:nvPr/>
        </p:nvCxnSpPr>
        <p:spPr>
          <a:xfrm>
            <a:off x="3009406" y="4012807"/>
            <a:ext cx="8334812" cy="0"/>
          </a:xfrm>
          <a:prstGeom prst="line">
            <a:avLst/>
          </a:prstGeom>
          <a:ln w="31750" cap="rnd">
            <a:solidFill>
              <a:schemeClr val="bg1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4713F362-3903-461F-9FDA-1C6C413D248B}"/>
              </a:ext>
            </a:extLst>
          </p:cNvPr>
          <p:cNvCxnSpPr/>
          <p:nvPr/>
        </p:nvCxnSpPr>
        <p:spPr>
          <a:xfrm>
            <a:off x="3009406" y="4745116"/>
            <a:ext cx="8334812" cy="0"/>
          </a:xfrm>
          <a:prstGeom prst="line">
            <a:avLst/>
          </a:prstGeom>
          <a:ln w="31750" cap="rnd">
            <a:solidFill>
              <a:schemeClr val="bg1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EC259EE1-B0D3-4616-B18C-D1A53BC64041}"/>
              </a:ext>
            </a:extLst>
          </p:cNvPr>
          <p:cNvCxnSpPr/>
          <p:nvPr/>
        </p:nvCxnSpPr>
        <p:spPr>
          <a:xfrm>
            <a:off x="3009406" y="5488208"/>
            <a:ext cx="8334812" cy="0"/>
          </a:xfrm>
          <a:prstGeom prst="line">
            <a:avLst/>
          </a:prstGeom>
          <a:ln w="31750" cap="rnd">
            <a:solidFill>
              <a:schemeClr val="bg1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EDE9E93D-35C0-4E5E-BA39-931FFD88979D}"/>
              </a:ext>
            </a:extLst>
          </p:cNvPr>
          <p:cNvSpPr/>
          <p:nvPr/>
        </p:nvSpPr>
        <p:spPr>
          <a:xfrm>
            <a:off x="3321090" y="3187406"/>
            <a:ext cx="2089110" cy="143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234B6161-2D23-4B4F-9468-B4A99EEB0FAF}"/>
              </a:ext>
            </a:extLst>
          </p:cNvPr>
          <p:cNvSpPr/>
          <p:nvPr/>
        </p:nvSpPr>
        <p:spPr>
          <a:xfrm>
            <a:off x="5410200" y="3941279"/>
            <a:ext cx="2089110" cy="143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1C23CC1-AAC8-4709-9601-AB3BB60D729C}"/>
              </a:ext>
            </a:extLst>
          </p:cNvPr>
          <p:cNvSpPr/>
          <p:nvPr/>
        </p:nvSpPr>
        <p:spPr>
          <a:xfrm>
            <a:off x="5410200" y="4672291"/>
            <a:ext cx="4533900" cy="143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390DCECB-F81D-4E47-A12A-7A47A57CA1A9}"/>
              </a:ext>
            </a:extLst>
          </p:cNvPr>
          <p:cNvSpPr/>
          <p:nvPr/>
        </p:nvSpPr>
        <p:spPr>
          <a:xfrm>
            <a:off x="7777162" y="5416680"/>
            <a:ext cx="3567055" cy="143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E1AC8F-2C96-4113-89AD-914F2CC89EA1}"/>
              </a:ext>
            </a:extLst>
          </p:cNvPr>
          <p:cNvSpPr txBox="1"/>
          <p:nvPr/>
        </p:nvSpPr>
        <p:spPr>
          <a:xfrm>
            <a:off x="1625599" y="1325760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BEF59B-DDF3-4A54-B84F-455286DD2AC6}"/>
              </a:ext>
            </a:extLst>
          </p:cNvPr>
          <p:cNvSpPr txBox="1"/>
          <p:nvPr/>
        </p:nvSpPr>
        <p:spPr>
          <a:xfrm>
            <a:off x="1625599" y="7823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SCHEDULE SLIDE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687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01:00pm ~ 01:30pm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DB00"/>
            </a:solidFill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DB00"/>
            </a:solidFill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DB00"/>
            </a:solidFill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DB00"/>
            </a:solidFill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0080E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530752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  <a:latin typeface="+mj-lt"/>
                <a:cs typeface="+mn-cs"/>
              </a:rPr>
              <a:t>WORLD MAP INFOGRAPHIC SLIDES</a:t>
            </a:r>
            <a:endParaRPr lang="ko-KR" altLang="en-US" sz="2400" b="0" dirty="0">
              <a:solidFill>
                <a:schemeClr val="bg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432A1CD-F7E3-4F65-928E-42B5894DF5F8}"/>
              </a:ext>
            </a:extLst>
          </p:cNvPr>
          <p:cNvSpPr txBox="1"/>
          <p:nvPr/>
        </p:nvSpPr>
        <p:spPr>
          <a:xfrm>
            <a:off x="1073225" y="1492605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2546850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2495071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FAC8A7-EB51-415E-9D4F-DE1C63D281E7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4B672AB-909D-49D8-B051-1B452FF63AAC}"/>
              </a:ext>
            </a:extLst>
          </p:cNvPr>
          <p:cNvSpPr/>
          <p:nvPr/>
        </p:nvSpPr>
        <p:spPr>
          <a:xfrm>
            <a:off x="5155451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43AA749-81DC-45FC-B336-86DD7B6E63B1}"/>
              </a:ext>
            </a:extLst>
          </p:cNvPr>
          <p:cNvSpPr/>
          <p:nvPr/>
        </p:nvSpPr>
        <p:spPr>
          <a:xfrm>
            <a:off x="5103672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BC74F9-21BB-4FEE-BD86-789894968112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6F4C1B3-2374-4AD4-907B-D501A604E839}"/>
              </a:ext>
            </a:extLst>
          </p:cNvPr>
          <p:cNvSpPr/>
          <p:nvPr/>
        </p:nvSpPr>
        <p:spPr>
          <a:xfrm>
            <a:off x="7764052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8543685-C228-496E-934B-A0715D15A104}"/>
              </a:ext>
            </a:extLst>
          </p:cNvPr>
          <p:cNvSpPr/>
          <p:nvPr/>
        </p:nvSpPr>
        <p:spPr>
          <a:xfrm>
            <a:off x="7712273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A5928C-021A-43F8-9C72-C786CB2160AC}"/>
              </a:ext>
            </a:extLst>
          </p:cNvPr>
          <p:cNvSpPr txBox="1"/>
          <p:nvPr/>
        </p:nvSpPr>
        <p:spPr>
          <a:xfrm>
            <a:off x="1045197" y="977200"/>
            <a:ext cx="438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DDCD9EDB-30FC-40EE-8526-C6779EAFA672}"/>
              </a:ext>
            </a:extLst>
          </p:cNvPr>
          <p:cNvGrpSpPr/>
          <p:nvPr/>
        </p:nvGrpSpPr>
        <p:grpSpPr>
          <a:xfrm>
            <a:off x="634749" y="909305"/>
            <a:ext cx="2476500" cy="5039389"/>
            <a:chOff x="634749" y="1233155"/>
            <a:chExt cx="2476500" cy="5039389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804643A7-A61F-4F74-83A2-8CE20B204379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272D8A49-C4FE-456A-8797-EDF369AA2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5975EB8-4585-4AEC-AE5F-BA971936FE68}"/>
              </a:ext>
            </a:extLst>
          </p:cNvPr>
          <p:cNvGrpSpPr/>
          <p:nvPr/>
        </p:nvGrpSpPr>
        <p:grpSpPr>
          <a:xfrm>
            <a:off x="3466849" y="909305"/>
            <a:ext cx="2476500" cy="5039389"/>
            <a:chOff x="3466849" y="1233155"/>
            <a:chExt cx="2476500" cy="5039389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CF0C2C03-8506-4AD4-BD14-B3F1B40B19AA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B16381C3-0913-4B00-B485-D2015AD38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E514131-39D2-4291-98AF-391C058131D7}"/>
              </a:ext>
            </a:extLst>
          </p:cNvPr>
          <p:cNvSpPr txBox="1"/>
          <p:nvPr/>
        </p:nvSpPr>
        <p:spPr>
          <a:xfrm>
            <a:off x="6535510" y="3852428"/>
            <a:ext cx="4597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734AD1-13C7-4843-B47E-311DCDB0EB26}"/>
              </a:ext>
            </a:extLst>
          </p:cNvPr>
          <p:cNvSpPr txBox="1"/>
          <p:nvPr/>
        </p:nvSpPr>
        <p:spPr>
          <a:xfrm>
            <a:off x="6535510" y="4683425"/>
            <a:ext cx="4942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EAB481EB-67D1-4A88-8D15-C1BFC5A35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550" y="1381125"/>
            <a:ext cx="1038226" cy="13843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D5D99B42-21AE-4029-8728-A47F1D08D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986" y="1381125"/>
            <a:ext cx="1038226" cy="13843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950F38-C400-47A4-BFD7-B9266E2E32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BF457BD-D3D0-4D30-92F1-DF0DD1018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CB559C7E-D98B-4889-913B-AC0336367E96}"/>
              </a:ext>
            </a:extLst>
          </p:cNvPr>
          <p:cNvGrpSpPr/>
          <p:nvPr/>
        </p:nvGrpSpPr>
        <p:grpSpPr>
          <a:xfrm>
            <a:off x="993775" y="690189"/>
            <a:ext cx="4175125" cy="5477621"/>
            <a:chOff x="993775" y="986679"/>
            <a:chExt cx="4175125" cy="5477621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F8905E85-A051-4883-AFF4-FF868EE29A0F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65D9682D-C4DD-43B8-B9E2-BD10B93DC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5E568DF-35B4-4278-A368-38DF384FF8D4}"/>
              </a:ext>
            </a:extLst>
          </p:cNvPr>
          <p:cNvSpPr txBox="1"/>
          <p:nvPr/>
        </p:nvSpPr>
        <p:spPr>
          <a:xfrm>
            <a:off x="6151335" y="3879788"/>
            <a:ext cx="494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FAF3B3-BE41-4690-BD66-DAA20F2D8A05}"/>
              </a:ext>
            </a:extLst>
          </p:cNvPr>
          <p:cNvSpPr txBox="1"/>
          <p:nvPr/>
        </p:nvSpPr>
        <p:spPr>
          <a:xfrm>
            <a:off x="6151335" y="4710785"/>
            <a:ext cx="4942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40CB3F-A218-44B8-BFC1-2E3A00CBC0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0AE865D-FA68-4BAF-867B-5388B7665D2D}"/>
              </a:ext>
            </a:extLst>
          </p:cNvPr>
          <p:cNvSpPr txBox="1"/>
          <p:nvPr/>
        </p:nvSpPr>
        <p:spPr>
          <a:xfrm>
            <a:off x="7684620" y="4036278"/>
            <a:ext cx="4139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EDA72-F72E-4667-86FF-E5B7D76C9FF9}"/>
              </a:ext>
            </a:extLst>
          </p:cNvPr>
          <p:cNvSpPr txBox="1"/>
          <p:nvPr/>
        </p:nvSpPr>
        <p:spPr>
          <a:xfrm>
            <a:off x="7684621" y="4867275"/>
            <a:ext cx="41390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893D89B-17A5-4E5E-9239-F9698A09955D}"/>
              </a:ext>
            </a:extLst>
          </p:cNvPr>
          <p:cNvGrpSpPr/>
          <p:nvPr/>
        </p:nvGrpSpPr>
        <p:grpSpPr>
          <a:xfrm>
            <a:off x="665751" y="622574"/>
            <a:ext cx="6814550" cy="5654862"/>
            <a:chOff x="665751" y="1117874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96C0352-C552-4BBC-9B8F-4D0A84085310}"/>
                </a:ext>
              </a:extLst>
            </p:cNvPr>
            <p:cNvSpPr/>
            <p:nvPr/>
          </p:nvSpPr>
          <p:spPr>
            <a:xfrm>
              <a:off x="800100" y="1219200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2AFD808D-5314-4E22-A2E3-F4EAC0F6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1117874"/>
              <a:ext cx="6814550" cy="5654862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3A95CE3-7902-4E46-9423-C000C4B9C6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562" y="2773735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17" y="3653377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>
            <a:extLst>
              <a:ext uri="{FF2B5EF4-FFF2-40B4-BE49-F238E27FC236}">
                <a16:creationId xmlns:a16="http://schemas.microsoft.com/office/drawing/2014/main" id="{9F2806A9-4819-46AF-9757-7F1434207E8E}"/>
              </a:ext>
            </a:extLst>
          </p:cNvPr>
          <p:cNvSpPr/>
          <p:nvPr/>
        </p:nvSpPr>
        <p:spPr>
          <a:xfrm>
            <a:off x="4426318" y="2572600"/>
            <a:ext cx="1131551" cy="1131551"/>
          </a:xfrm>
          <a:prstGeom prst="ellipse">
            <a:avLst/>
          </a:prstGeom>
          <a:solidFill>
            <a:schemeClr val="bg1"/>
          </a:solidFill>
          <a:ln w="12838" cap="flat">
            <a:noFill/>
            <a:prstDash val="solid"/>
            <a:miter/>
          </a:ln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1DB4D8-0270-4D3D-A64C-A244B75D7971}"/>
              </a:ext>
            </a:extLst>
          </p:cNvPr>
          <p:cNvSpPr txBox="1"/>
          <p:nvPr/>
        </p:nvSpPr>
        <p:spPr>
          <a:xfrm>
            <a:off x="3960415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018BDEC-0847-4BC6-8AEA-866DBCD9B242}"/>
              </a:ext>
            </a:extLst>
          </p:cNvPr>
          <p:cNvSpPr/>
          <p:nvPr/>
        </p:nvSpPr>
        <p:spPr>
          <a:xfrm>
            <a:off x="3960414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BCA0104-CDDA-4F1B-B62E-4787927A9269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rgbClr val="0080EB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0E1DF6A-1C1B-4ED6-BDF4-B07853FFBE0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803701-56DD-4E5D-848F-BA718EA9DE6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FB4482A-A42D-4AAF-A4A3-22666C8DEA4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D90F5E1-F003-49E8-982A-6E4A383EC9C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F0C4454-BE21-4663-855A-EAACE631E057}"/>
              </a:ext>
            </a:extLst>
          </p:cNvPr>
          <p:cNvSpPr/>
          <p:nvPr/>
        </p:nvSpPr>
        <p:spPr>
          <a:xfrm>
            <a:off x="8892747" y="2572600"/>
            <a:ext cx="1131551" cy="1131551"/>
          </a:xfrm>
          <a:prstGeom prst="ellipse">
            <a:avLst/>
          </a:prstGeom>
          <a:solidFill>
            <a:schemeClr val="bg1"/>
          </a:solidFill>
          <a:ln w="12838" cap="flat">
            <a:noFill/>
            <a:prstDash val="solid"/>
            <a:miter/>
          </a:ln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4622FE-E3F4-45AF-855D-CDBA79CCEA94}"/>
              </a:ext>
            </a:extLst>
          </p:cNvPr>
          <p:cNvSpPr txBox="1"/>
          <p:nvPr/>
        </p:nvSpPr>
        <p:spPr>
          <a:xfrm>
            <a:off x="8426844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C768737-C3A7-4B4E-AAF5-63D2704BBED8}"/>
              </a:ext>
            </a:extLst>
          </p:cNvPr>
          <p:cNvSpPr/>
          <p:nvPr/>
        </p:nvSpPr>
        <p:spPr>
          <a:xfrm>
            <a:off x="8426843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7952849-6FCD-477A-870B-607B19CA6A2C}"/>
              </a:ext>
            </a:extLst>
          </p:cNvPr>
          <p:cNvGrpSpPr/>
          <p:nvPr/>
        </p:nvGrpSpPr>
        <p:grpSpPr>
          <a:xfrm>
            <a:off x="9193156" y="2876677"/>
            <a:ext cx="530730" cy="508706"/>
            <a:chOff x="6793030" y="2235612"/>
            <a:chExt cx="390240" cy="374047"/>
          </a:xfrm>
          <a:solidFill>
            <a:srgbClr val="0080EB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4621B9B-3FDB-4536-8471-3C1185B857C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57E357A-7C26-43C2-BEC3-9E5887EE205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B234737F-5476-454C-86D2-4839F1216B18}"/>
              </a:ext>
            </a:extLst>
          </p:cNvPr>
          <p:cNvSpPr/>
          <p:nvPr/>
        </p:nvSpPr>
        <p:spPr>
          <a:xfrm>
            <a:off x="2193103" y="2572600"/>
            <a:ext cx="1131551" cy="1131551"/>
          </a:xfrm>
          <a:prstGeom prst="ellipse">
            <a:avLst/>
          </a:prstGeom>
          <a:solidFill>
            <a:schemeClr val="bg1"/>
          </a:solidFill>
          <a:ln w="12838" cap="flat">
            <a:noFill/>
            <a:prstDash val="solid"/>
            <a:miter/>
          </a:ln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28ECBC-D64C-4303-8AB3-1E4745B2EA26}"/>
              </a:ext>
            </a:extLst>
          </p:cNvPr>
          <p:cNvSpPr txBox="1"/>
          <p:nvPr/>
        </p:nvSpPr>
        <p:spPr>
          <a:xfrm>
            <a:off x="1727201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D8C7673-0A68-4E45-9E6D-15DB178F097D}"/>
              </a:ext>
            </a:extLst>
          </p:cNvPr>
          <p:cNvSpPr/>
          <p:nvPr/>
        </p:nvSpPr>
        <p:spPr>
          <a:xfrm>
            <a:off x="1727200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E3F7ABB-7FD4-4360-8B5B-BF96968DAF98}"/>
              </a:ext>
            </a:extLst>
          </p:cNvPr>
          <p:cNvGrpSpPr/>
          <p:nvPr/>
        </p:nvGrpSpPr>
        <p:grpSpPr>
          <a:xfrm>
            <a:off x="2558090" y="2863270"/>
            <a:ext cx="401576" cy="535520"/>
            <a:chOff x="3471472" y="902398"/>
            <a:chExt cx="295275" cy="393763"/>
          </a:xfrm>
          <a:solidFill>
            <a:srgbClr val="0080EB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9F2A3C3-E6CE-45E7-AF86-F5B0ABFC02E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31B5B71-B2CC-4FEA-82AC-E5F75211D87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3D17AD79-7204-4966-ABE3-15DCB84A9543}"/>
              </a:ext>
            </a:extLst>
          </p:cNvPr>
          <p:cNvSpPr/>
          <p:nvPr/>
        </p:nvSpPr>
        <p:spPr>
          <a:xfrm>
            <a:off x="6659532" y="2572600"/>
            <a:ext cx="1131551" cy="1131551"/>
          </a:xfrm>
          <a:prstGeom prst="ellipse">
            <a:avLst/>
          </a:prstGeom>
          <a:solidFill>
            <a:schemeClr val="bg1"/>
          </a:solidFill>
          <a:ln w="12838" cap="flat">
            <a:noFill/>
            <a:prstDash val="solid"/>
            <a:miter/>
          </a:ln>
          <a:effectLst>
            <a:outerShdw blurRad="63500" dist="1270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984883-5162-4853-B7D6-6223E7D874E7}"/>
              </a:ext>
            </a:extLst>
          </p:cNvPr>
          <p:cNvSpPr txBox="1"/>
          <p:nvPr/>
        </p:nvSpPr>
        <p:spPr>
          <a:xfrm>
            <a:off x="6193629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38428E9-907E-4320-88B4-80F946A9EA08}"/>
              </a:ext>
            </a:extLst>
          </p:cNvPr>
          <p:cNvSpPr/>
          <p:nvPr/>
        </p:nvSpPr>
        <p:spPr>
          <a:xfrm>
            <a:off x="6193628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0C7D3AB-9CCA-4D77-8FB7-9912657E6445}"/>
              </a:ext>
            </a:extLst>
          </p:cNvPr>
          <p:cNvGrpSpPr/>
          <p:nvPr/>
        </p:nvGrpSpPr>
        <p:grpSpPr>
          <a:xfrm>
            <a:off x="6942446" y="2865473"/>
            <a:ext cx="531118" cy="531114"/>
            <a:chOff x="752656" y="1562597"/>
            <a:chExt cx="390525" cy="390525"/>
          </a:xfrm>
          <a:solidFill>
            <a:srgbClr val="0080EB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D1635FB-CE0A-4E99-8B7B-ECAFE93C774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EA8EF36-F005-423C-96D1-0307E88C19F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A5E6D5B-8E9C-4356-BC11-4223831B35C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48059EB-C487-4304-BBFC-F6A1F9F849A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37958B3-6306-4751-87F0-12798F42074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B7240F1-8720-46E8-967A-E3E43EFA4D13}"/>
              </a:ext>
            </a:extLst>
          </p:cNvPr>
          <p:cNvSpPr txBox="1"/>
          <p:nvPr/>
        </p:nvSpPr>
        <p:spPr>
          <a:xfrm>
            <a:off x="2998843" y="1400400"/>
            <a:ext cx="6194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D442E63-72EC-417C-99EC-5BA13F9C8708}"/>
              </a:ext>
            </a:extLst>
          </p:cNvPr>
          <p:cNvSpPr txBox="1"/>
          <p:nvPr/>
        </p:nvSpPr>
        <p:spPr>
          <a:xfrm>
            <a:off x="2998843" y="8849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120BE51-6FBE-4969-B88E-3E84A074E5FF}"/>
              </a:ext>
            </a:extLst>
          </p:cNvPr>
          <p:cNvSpPr txBox="1"/>
          <p:nvPr/>
        </p:nvSpPr>
        <p:spPr>
          <a:xfrm>
            <a:off x="3721100" y="2576800"/>
            <a:ext cx="474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C497C1-9B8B-41DA-8E4F-315420186C0A}"/>
              </a:ext>
            </a:extLst>
          </p:cNvPr>
          <p:cNvSpPr txBox="1"/>
          <p:nvPr/>
        </p:nvSpPr>
        <p:spPr>
          <a:xfrm>
            <a:off x="3727318" y="3849699"/>
            <a:ext cx="4737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637611" y="1399428"/>
            <a:ext cx="4916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3642290" y="2733421"/>
            <a:ext cx="491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CA177-0610-4B53-A1C1-55D382D5E21F}"/>
              </a:ext>
            </a:extLst>
          </p:cNvPr>
          <p:cNvSpPr txBox="1"/>
          <p:nvPr/>
        </p:nvSpPr>
        <p:spPr>
          <a:xfrm>
            <a:off x="1765300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108698-E766-4495-9A07-204B2E253614}"/>
              </a:ext>
            </a:extLst>
          </p:cNvPr>
          <p:cNvSpPr/>
          <p:nvPr/>
        </p:nvSpPr>
        <p:spPr>
          <a:xfrm>
            <a:off x="1765299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0164A7-11A1-4C76-A093-2C10F8E53761}"/>
              </a:ext>
            </a:extLst>
          </p:cNvPr>
          <p:cNvSpPr/>
          <p:nvPr/>
        </p:nvSpPr>
        <p:spPr>
          <a:xfrm>
            <a:off x="1975025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4BF68-CCE9-4BFC-B471-30EA94D47C54}"/>
              </a:ext>
            </a:extLst>
          </p:cNvPr>
          <p:cNvSpPr txBox="1"/>
          <p:nvPr/>
        </p:nvSpPr>
        <p:spPr>
          <a:xfrm>
            <a:off x="3958421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83BA5F-759F-40FA-B76E-D3F847FAEBAD}"/>
              </a:ext>
            </a:extLst>
          </p:cNvPr>
          <p:cNvSpPr/>
          <p:nvPr/>
        </p:nvSpPr>
        <p:spPr>
          <a:xfrm>
            <a:off x="3958420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EB2EF55-0D5F-464A-AE48-A92450CC09ED}"/>
              </a:ext>
            </a:extLst>
          </p:cNvPr>
          <p:cNvSpPr/>
          <p:nvPr/>
        </p:nvSpPr>
        <p:spPr>
          <a:xfrm>
            <a:off x="4168146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95308-DDC1-4F3F-8A9F-5452C6F9D9F2}"/>
              </a:ext>
            </a:extLst>
          </p:cNvPr>
          <p:cNvSpPr txBox="1"/>
          <p:nvPr/>
        </p:nvSpPr>
        <p:spPr>
          <a:xfrm>
            <a:off x="6151542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ADA01F-4B82-4759-B0DF-0226AAFB199F}"/>
              </a:ext>
            </a:extLst>
          </p:cNvPr>
          <p:cNvSpPr/>
          <p:nvPr/>
        </p:nvSpPr>
        <p:spPr>
          <a:xfrm>
            <a:off x="6151541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DB77057-4B4D-4EB9-AB23-8B0096D8114F}"/>
              </a:ext>
            </a:extLst>
          </p:cNvPr>
          <p:cNvSpPr/>
          <p:nvPr/>
        </p:nvSpPr>
        <p:spPr>
          <a:xfrm>
            <a:off x="6361267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461D4-59A7-4915-B567-A8C1DF966D2A}"/>
              </a:ext>
            </a:extLst>
          </p:cNvPr>
          <p:cNvSpPr txBox="1"/>
          <p:nvPr/>
        </p:nvSpPr>
        <p:spPr>
          <a:xfrm>
            <a:off x="8344664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713278-5804-4EBE-BA22-B6A81BB67828}"/>
              </a:ext>
            </a:extLst>
          </p:cNvPr>
          <p:cNvSpPr/>
          <p:nvPr/>
        </p:nvSpPr>
        <p:spPr>
          <a:xfrm>
            <a:off x="8344663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C1AE15-D418-4C68-81D7-D8B2F7CCF07C}"/>
              </a:ext>
            </a:extLst>
          </p:cNvPr>
          <p:cNvSpPr/>
          <p:nvPr/>
        </p:nvSpPr>
        <p:spPr>
          <a:xfrm>
            <a:off x="8554389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73E522-CEC2-4B2F-97E7-E88743F8363A}"/>
              </a:ext>
            </a:extLst>
          </p:cNvPr>
          <p:cNvSpPr txBox="1"/>
          <p:nvPr/>
        </p:nvSpPr>
        <p:spPr>
          <a:xfrm>
            <a:off x="748947" y="3773824"/>
            <a:ext cx="2745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1603C-7038-44EE-AA71-227FDB88629D}"/>
              </a:ext>
            </a:extLst>
          </p:cNvPr>
          <p:cNvSpPr txBox="1"/>
          <p:nvPr/>
        </p:nvSpPr>
        <p:spPr>
          <a:xfrm>
            <a:off x="748947" y="4230969"/>
            <a:ext cx="2745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5C29A-6192-4E7E-B11A-7404CA9B1F3E}"/>
              </a:ext>
            </a:extLst>
          </p:cNvPr>
          <p:cNvSpPr txBox="1"/>
          <p:nvPr/>
        </p:nvSpPr>
        <p:spPr>
          <a:xfrm>
            <a:off x="748947" y="2592382"/>
            <a:ext cx="274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1091A5-955A-4368-8BC6-FE630981A96F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FFDB0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4BDD2B-758F-4305-9ACF-EC62212C88BC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FFDB0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2B11886-B955-4038-8C76-42C22A1D9767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FFDB0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01539-F65E-4428-AFA4-BD30D9DB7ECB}"/>
              </a:ext>
            </a:extLst>
          </p:cNvPr>
          <p:cNvSpPr txBox="1"/>
          <p:nvPr/>
        </p:nvSpPr>
        <p:spPr>
          <a:xfrm>
            <a:off x="3946983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11EC70-4CFB-4398-B253-E618A9E3159E}"/>
              </a:ext>
            </a:extLst>
          </p:cNvPr>
          <p:cNvSpPr/>
          <p:nvPr/>
        </p:nvSpPr>
        <p:spPr>
          <a:xfrm>
            <a:off x="3946982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E854874-47DA-47D9-8D48-BDC958ECF6BC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rgbClr val="0080EB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FE0FEF7-E3BD-410C-82A4-E789A2E6BC0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D2B960C-0FF4-4139-AF1E-099B8FCE3215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44ECF69-BAEE-41EB-84FC-53786795376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955E876-2863-4814-B130-6433B1283C9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3C0A93-1F99-4854-B9FC-E2F7C340870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3AD624-1F20-4B08-B7C4-938453A2CC5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1ED05E4F-1A12-46A6-8F0C-110FF7FFD4CE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0080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80BE3F9-C8A4-4970-9E03-383806BDF167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rgbClr val="0080EB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46E059-CF04-4D28-8E79-5FC2DAE23EB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80EC7CC-8A40-436C-BC08-DA7A2114BF3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FE3A93-36A9-41FF-9E14-D40FC21FA7A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3B82F4D-9F91-455C-A690-5F63A67227E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1B55D2F-C303-4BFB-8D9C-0965BBEAEF3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0D3908F-C546-4D3B-ABFD-D4C40954F6F6}"/>
              </a:ext>
            </a:extLst>
          </p:cNvPr>
          <p:cNvSpPr txBox="1"/>
          <p:nvPr/>
        </p:nvSpPr>
        <p:spPr>
          <a:xfrm>
            <a:off x="6591187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86AF627-CDA5-4568-A6E9-1B46BF746670}"/>
              </a:ext>
            </a:extLst>
          </p:cNvPr>
          <p:cNvSpPr/>
          <p:nvPr/>
        </p:nvSpPr>
        <p:spPr>
          <a:xfrm>
            <a:off x="6591186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A155D2-81F9-4454-A146-1E100D846A9A}"/>
              </a:ext>
            </a:extLst>
          </p:cNvPr>
          <p:cNvSpPr txBox="1"/>
          <p:nvPr/>
        </p:nvSpPr>
        <p:spPr>
          <a:xfrm>
            <a:off x="9235391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0ACE6A8-26FB-443E-8AF9-522295F0254C}"/>
              </a:ext>
            </a:extLst>
          </p:cNvPr>
          <p:cNvSpPr/>
          <p:nvPr/>
        </p:nvSpPr>
        <p:spPr>
          <a:xfrm>
            <a:off x="9235390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14FDFE2-2E95-4CD7-983C-CB449DC930F6}"/>
              </a:ext>
            </a:extLst>
          </p:cNvPr>
          <p:cNvSpPr txBox="1"/>
          <p:nvPr/>
        </p:nvSpPr>
        <p:spPr>
          <a:xfrm>
            <a:off x="965200" y="5135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E64378-9CED-4255-BBC4-54523D614557}"/>
              </a:ext>
            </a:extLst>
          </p:cNvPr>
          <p:cNvSpPr txBox="1"/>
          <p:nvPr/>
        </p:nvSpPr>
        <p:spPr>
          <a:xfrm>
            <a:off x="965200" y="55700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CAE862-268A-420C-A74E-CB61DC919D69}"/>
              </a:ext>
            </a:extLst>
          </p:cNvPr>
          <p:cNvSpPr txBox="1"/>
          <p:nvPr/>
        </p:nvSpPr>
        <p:spPr>
          <a:xfrm>
            <a:off x="4711700" y="5135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7E2338-A200-435A-80C6-E775F3BADE6D}"/>
              </a:ext>
            </a:extLst>
          </p:cNvPr>
          <p:cNvSpPr txBox="1"/>
          <p:nvPr/>
        </p:nvSpPr>
        <p:spPr>
          <a:xfrm>
            <a:off x="4711700" y="55700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0A7211-DEB4-4B22-93DF-A0433FA11D8C}"/>
              </a:ext>
            </a:extLst>
          </p:cNvPr>
          <p:cNvSpPr txBox="1"/>
          <p:nvPr/>
        </p:nvSpPr>
        <p:spPr>
          <a:xfrm>
            <a:off x="8458200" y="5135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E5A99A-534D-418D-999E-845D6A278C72}"/>
              </a:ext>
            </a:extLst>
          </p:cNvPr>
          <p:cNvSpPr txBox="1"/>
          <p:nvPr/>
        </p:nvSpPr>
        <p:spPr>
          <a:xfrm>
            <a:off x="8458200" y="55700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24C73CB-CC66-4430-BFA7-41190D734F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090848B-5705-4FDB-9E80-99B65F6D27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61E8C9B-9D40-458C-8A5B-95D9CE8F56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58200" y="2042927"/>
            <a:ext cx="2768600" cy="2768600"/>
          </a:xfrm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FEFB92-693C-4E2B-9E81-52A9554BE635}"/>
              </a:ext>
            </a:extLst>
          </p:cNvPr>
          <p:cNvSpPr txBox="1"/>
          <p:nvPr/>
        </p:nvSpPr>
        <p:spPr>
          <a:xfrm>
            <a:off x="1625599" y="1325760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B65D2A-EEC5-4F9E-B4A8-D06F350B3445}"/>
              </a:ext>
            </a:extLst>
          </p:cNvPr>
          <p:cNvSpPr txBox="1"/>
          <p:nvPr/>
        </p:nvSpPr>
        <p:spPr>
          <a:xfrm>
            <a:off x="1625599" y="7823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9555A2AF-6D6E-4325-8C1A-1C60C67F626B}"/>
              </a:ext>
            </a:extLst>
          </p:cNvPr>
          <p:cNvGrpSpPr/>
          <p:nvPr/>
        </p:nvGrpSpPr>
        <p:grpSpPr>
          <a:xfrm>
            <a:off x="2849285" y="888534"/>
            <a:ext cx="1434653" cy="5613866"/>
            <a:chOff x="2849285" y="888534"/>
            <a:chExt cx="1434653" cy="5613866"/>
          </a:xfrm>
          <a:effectLst>
            <a:outerShdw blurRad="127000" dist="63500" dir="2700000" algn="tl" rotWithShape="0">
              <a:prstClr val="black">
                <a:alpha val="10000"/>
              </a:prstClr>
            </a:outerShdw>
          </a:effectLst>
        </p:grpSpPr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6A8718A9-8733-44AC-BE95-2A970858C07B}"/>
                </a:ext>
              </a:extLst>
            </p:cNvPr>
            <p:cNvCxnSpPr>
              <a:cxnSpLocks/>
              <a:stCxn id="37" idx="38"/>
            </p:cNvCxnSpPr>
            <p:nvPr/>
          </p:nvCxnSpPr>
          <p:spPr>
            <a:xfrm>
              <a:off x="3554545" y="1343639"/>
              <a:ext cx="0" cy="5158761"/>
            </a:xfrm>
            <a:prstGeom prst="line">
              <a:avLst/>
            </a:prstGeom>
            <a:ln w="127000">
              <a:solidFill>
                <a:srgbClr val="FFDB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0BFBDC57-CF25-4857-8957-69306A6108F6}"/>
                </a:ext>
              </a:extLst>
            </p:cNvPr>
            <p:cNvSpPr/>
            <p:nvPr/>
          </p:nvSpPr>
          <p:spPr>
            <a:xfrm>
              <a:off x="2849285" y="888534"/>
              <a:ext cx="1434653" cy="1434653"/>
            </a:xfrm>
            <a:prstGeom prst="ellipse">
              <a:avLst/>
            </a:prstGeom>
            <a:solidFill>
              <a:srgbClr val="FF66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2D11AD84-F805-46EC-9300-AC0292AF6BB7}"/>
                </a:ext>
              </a:extLst>
            </p:cNvPr>
            <p:cNvSpPr/>
            <p:nvPr/>
          </p:nvSpPr>
          <p:spPr>
            <a:xfrm>
              <a:off x="2849285" y="2881595"/>
              <a:ext cx="1434653" cy="1434653"/>
            </a:xfrm>
            <a:prstGeom prst="ellipse">
              <a:avLst/>
            </a:prstGeom>
            <a:solidFill>
              <a:srgbClr val="FF66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E9D7F91D-6CE5-454A-B030-5BF757C14147}"/>
                </a:ext>
              </a:extLst>
            </p:cNvPr>
            <p:cNvSpPr/>
            <p:nvPr/>
          </p:nvSpPr>
          <p:spPr>
            <a:xfrm>
              <a:off x="2849285" y="4874659"/>
              <a:ext cx="1434653" cy="1434653"/>
            </a:xfrm>
            <a:prstGeom prst="ellipse">
              <a:avLst/>
            </a:prstGeom>
            <a:solidFill>
              <a:srgbClr val="FF66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DB65D332-E249-41F0-8199-50EBFC3BC2CA}"/>
              </a:ext>
            </a:extLst>
          </p:cNvPr>
          <p:cNvGrpSpPr/>
          <p:nvPr/>
        </p:nvGrpSpPr>
        <p:grpSpPr>
          <a:xfrm>
            <a:off x="3313176" y="1260673"/>
            <a:ext cx="614488" cy="613732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2489E16-DC85-4650-AF15-2CEB5877069F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3A27536-9FF9-4568-8D5F-B2FBEC06D583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C6676FA-ECCA-442B-BFD1-0022F049A3B5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564F36E-C771-4F25-915F-839DBCDF83A3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6B372C4-038D-48A0-8922-46FEC9BB52A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F4E71BB-531A-47B1-AEF8-D0D44CA608C2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FFE79F1-17CE-483E-9EDC-6ED048BFDC69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3CD38B5-8714-4202-A9BD-8F46F7073A51}"/>
              </a:ext>
            </a:extLst>
          </p:cNvPr>
          <p:cNvGrpSpPr/>
          <p:nvPr/>
        </p:nvGrpSpPr>
        <p:grpSpPr>
          <a:xfrm>
            <a:off x="3287560" y="5296335"/>
            <a:ext cx="616898" cy="59130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603D447-509D-434F-9F65-FA737BDA1A0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93B0F31-6000-4234-AC78-3FF0B265330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95075C2-13DA-4D82-A279-0396B9F2DFF7}"/>
              </a:ext>
            </a:extLst>
          </p:cNvPr>
          <p:cNvSpPr txBox="1"/>
          <p:nvPr/>
        </p:nvSpPr>
        <p:spPr>
          <a:xfrm>
            <a:off x="4710287" y="1536630"/>
            <a:ext cx="53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92BA5E6-9AB3-4008-B158-C79E45A43A7B}"/>
              </a:ext>
            </a:extLst>
          </p:cNvPr>
          <p:cNvSpPr/>
          <p:nvPr/>
        </p:nvSpPr>
        <p:spPr>
          <a:xfrm>
            <a:off x="4696738" y="1143216"/>
            <a:ext cx="5384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841E69-95ED-4CA6-B673-5F95A637D662}"/>
              </a:ext>
            </a:extLst>
          </p:cNvPr>
          <p:cNvSpPr txBox="1"/>
          <p:nvPr/>
        </p:nvSpPr>
        <p:spPr>
          <a:xfrm>
            <a:off x="4710287" y="3502927"/>
            <a:ext cx="53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0D176D8-0F92-42EF-A74A-15A8405FF7D6}"/>
              </a:ext>
            </a:extLst>
          </p:cNvPr>
          <p:cNvSpPr/>
          <p:nvPr/>
        </p:nvSpPr>
        <p:spPr>
          <a:xfrm>
            <a:off x="4696738" y="3109513"/>
            <a:ext cx="5384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8F3B916-BC8C-43A1-91C3-4AD5A69F40BE}"/>
              </a:ext>
            </a:extLst>
          </p:cNvPr>
          <p:cNvSpPr txBox="1"/>
          <p:nvPr/>
        </p:nvSpPr>
        <p:spPr>
          <a:xfrm>
            <a:off x="4710287" y="5519414"/>
            <a:ext cx="53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182B779-5DC2-4694-B136-C8C902B9B39F}"/>
              </a:ext>
            </a:extLst>
          </p:cNvPr>
          <p:cNvSpPr/>
          <p:nvPr/>
        </p:nvSpPr>
        <p:spPr>
          <a:xfrm>
            <a:off x="4696738" y="5126000"/>
            <a:ext cx="5384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2797688-90A6-41E8-8518-9F48EDDE49AF}"/>
              </a:ext>
            </a:extLst>
          </p:cNvPr>
          <p:cNvGrpSpPr/>
          <p:nvPr/>
        </p:nvGrpSpPr>
        <p:grpSpPr>
          <a:xfrm>
            <a:off x="3285007" y="3233475"/>
            <a:ext cx="548082" cy="73089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08FF6665-B221-4609-956E-62904A4838D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343F863-AD61-4CDD-97EE-5C4435ABBBF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407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5824BA7-F337-466C-A24C-E5BBDF022DD3}"/>
              </a:ext>
            </a:extLst>
          </p:cNvPr>
          <p:cNvGrpSpPr/>
          <p:nvPr/>
        </p:nvGrpSpPr>
        <p:grpSpPr>
          <a:xfrm>
            <a:off x="2849285" y="355600"/>
            <a:ext cx="1434653" cy="5953712"/>
            <a:chOff x="2849285" y="355600"/>
            <a:chExt cx="1434653" cy="5953712"/>
          </a:xfrm>
          <a:effectLst>
            <a:outerShdw blurRad="127000" dist="63500" dir="2700000" algn="tl" rotWithShape="0">
              <a:prstClr val="black">
                <a:alpha val="10000"/>
              </a:prstClr>
            </a:outerShdw>
          </a:effectLst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244C8F1C-7BE0-4707-9088-9B2C66B1B3B0}"/>
                </a:ext>
              </a:extLst>
            </p:cNvPr>
            <p:cNvCxnSpPr>
              <a:cxnSpLocks/>
            </p:cNvCxnSpPr>
            <p:nvPr/>
          </p:nvCxnSpPr>
          <p:spPr>
            <a:xfrm>
              <a:off x="3564423" y="355600"/>
              <a:ext cx="0" cy="5816600"/>
            </a:xfrm>
            <a:prstGeom prst="line">
              <a:avLst/>
            </a:prstGeom>
            <a:ln w="127000">
              <a:solidFill>
                <a:srgbClr val="FFDB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DFD249FA-8EFB-48FC-ABA5-AF35D059FB8E}"/>
                </a:ext>
              </a:extLst>
            </p:cNvPr>
            <p:cNvSpPr/>
            <p:nvPr/>
          </p:nvSpPr>
          <p:spPr>
            <a:xfrm>
              <a:off x="2849285" y="888534"/>
              <a:ext cx="1434653" cy="1434653"/>
            </a:xfrm>
            <a:prstGeom prst="ellipse">
              <a:avLst/>
            </a:prstGeom>
            <a:solidFill>
              <a:srgbClr val="FF66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80BA2662-0000-4046-B7AC-089B66D41C80}"/>
                </a:ext>
              </a:extLst>
            </p:cNvPr>
            <p:cNvSpPr/>
            <p:nvPr/>
          </p:nvSpPr>
          <p:spPr>
            <a:xfrm>
              <a:off x="2849285" y="2881595"/>
              <a:ext cx="1434653" cy="1434653"/>
            </a:xfrm>
            <a:prstGeom prst="ellipse">
              <a:avLst/>
            </a:prstGeom>
            <a:solidFill>
              <a:srgbClr val="FF66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19E8BBF2-2AC9-4D9E-BC71-425B81667686}"/>
                </a:ext>
              </a:extLst>
            </p:cNvPr>
            <p:cNvSpPr/>
            <p:nvPr/>
          </p:nvSpPr>
          <p:spPr>
            <a:xfrm>
              <a:off x="2849285" y="4874659"/>
              <a:ext cx="1434653" cy="1434653"/>
            </a:xfrm>
            <a:prstGeom prst="ellipse">
              <a:avLst/>
            </a:prstGeom>
            <a:solidFill>
              <a:srgbClr val="FF66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8F835E38-DC1D-4A49-BAB6-6910059F1369}"/>
              </a:ext>
            </a:extLst>
          </p:cNvPr>
          <p:cNvGrpSpPr/>
          <p:nvPr/>
        </p:nvGrpSpPr>
        <p:grpSpPr>
          <a:xfrm>
            <a:off x="3245477" y="1238250"/>
            <a:ext cx="656034" cy="672960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4BC8E62-EACF-4199-9D87-1E7AE08E372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81A9B4E-3FC3-46C3-819E-2B042E45DFB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738D94F-DE1A-4E5F-97D1-9AFC8A78808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B0B339F-0F13-4AAA-A7E0-10294C9C007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BAA0AC3B-F0FA-4C2D-8B82-B209DD9B2F5F}"/>
              </a:ext>
            </a:extLst>
          </p:cNvPr>
          <p:cNvSpPr/>
          <p:nvPr/>
        </p:nvSpPr>
        <p:spPr>
          <a:xfrm>
            <a:off x="3308416" y="5346932"/>
            <a:ext cx="491662" cy="559944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6793FA1-BAA3-41D6-B064-C6092BC7FDC1}"/>
              </a:ext>
            </a:extLst>
          </p:cNvPr>
          <p:cNvGrpSpPr/>
          <p:nvPr/>
        </p:nvGrpSpPr>
        <p:grpSpPr>
          <a:xfrm>
            <a:off x="3286637" y="3349267"/>
            <a:ext cx="559948" cy="55994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A923ABC-31E0-489D-BD98-B1ECACE25E1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AC9A0323-F948-4563-86AA-B3DA6FFBBD3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6935B8F6-34E0-415B-973A-F3A3F0FB19B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21F93CE-F66C-47C3-9EE4-B1D1396E469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02110E4A-AA7C-499F-AA50-88627BF9FFE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FB9A895B-F35E-4926-8236-4BF07450C34D}"/>
              </a:ext>
            </a:extLst>
          </p:cNvPr>
          <p:cNvSpPr txBox="1"/>
          <p:nvPr/>
        </p:nvSpPr>
        <p:spPr>
          <a:xfrm>
            <a:off x="4710287" y="1536630"/>
            <a:ext cx="53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0CC68D1-2C18-4D2A-84AB-226925CDCC5C}"/>
              </a:ext>
            </a:extLst>
          </p:cNvPr>
          <p:cNvSpPr/>
          <p:nvPr/>
        </p:nvSpPr>
        <p:spPr>
          <a:xfrm>
            <a:off x="4696738" y="1143216"/>
            <a:ext cx="5384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23C3E01-13D2-4AE0-B050-5A0857A95AAA}"/>
              </a:ext>
            </a:extLst>
          </p:cNvPr>
          <p:cNvSpPr txBox="1"/>
          <p:nvPr/>
        </p:nvSpPr>
        <p:spPr>
          <a:xfrm>
            <a:off x="4710287" y="3502927"/>
            <a:ext cx="53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26287F4-603E-4180-ABC2-5249652A1BBA}"/>
              </a:ext>
            </a:extLst>
          </p:cNvPr>
          <p:cNvSpPr/>
          <p:nvPr/>
        </p:nvSpPr>
        <p:spPr>
          <a:xfrm>
            <a:off x="4696738" y="3109513"/>
            <a:ext cx="5384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AB5E6E7-88A0-44CF-BB84-0CD1D0C44659}"/>
              </a:ext>
            </a:extLst>
          </p:cNvPr>
          <p:cNvSpPr txBox="1"/>
          <p:nvPr/>
        </p:nvSpPr>
        <p:spPr>
          <a:xfrm>
            <a:off x="4710287" y="5519414"/>
            <a:ext cx="53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D8C6789-0606-42F6-83D6-22E91EBDA132}"/>
              </a:ext>
            </a:extLst>
          </p:cNvPr>
          <p:cNvSpPr/>
          <p:nvPr/>
        </p:nvSpPr>
        <p:spPr>
          <a:xfrm>
            <a:off x="4696738" y="5126000"/>
            <a:ext cx="5384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614886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">
      <a:majorFont>
        <a:latin typeface="Fredoka One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>
          <a:outerShdw blurRad="63500" dist="127000" dir="5400000" algn="t" rotWithShape="0">
            <a:prstClr val="black">
              <a:alpha val="10000"/>
            </a:prstClr>
          </a:outerShdw>
        </a:effectLst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3379</TotalTime>
  <Words>1412</Words>
  <Application>Microsoft Office PowerPoint</Application>
  <PresentationFormat>와이드스크린</PresentationFormat>
  <Paragraphs>197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239</cp:revision>
  <dcterms:created xsi:type="dcterms:W3CDTF">2019-04-06T05:20:47Z</dcterms:created>
  <dcterms:modified xsi:type="dcterms:W3CDTF">2020-02-20T07:47:14Z</dcterms:modified>
</cp:coreProperties>
</file>