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257" r:id="rId3"/>
    <p:sldId id="382" r:id="rId4"/>
    <p:sldId id="324" r:id="rId5"/>
    <p:sldId id="325" r:id="rId6"/>
    <p:sldId id="258" r:id="rId7"/>
    <p:sldId id="383" r:id="rId8"/>
    <p:sldId id="362" r:id="rId9"/>
    <p:sldId id="385" r:id="rId10"/>
    <p:sldId id="369" r:id="rId11"/>
    <p:sldId id="386" r:id="rId12"/>
    <p:sldId id="389" r:id="rId13"/>
    <p:sldId id="387" r:id="rId14"/>
    <p:sldId id="391" r:id="rId15"/>
    <p:sldId id="392" r:id="rId16"/>
    <p:sldId id="384" r:id="rId17"/>
    <p:sldId id="388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FDBDB"/>
    <a:srgbClr val="FF666E"/>
    <a:srgbClr val="FF5A61"/>
    <a:srgbClr val="FDFDFD"/>
    <a:srgbClr val="3958D7"/>
    <a:srgbClr val="EC3D39"/>
    <a:srgbClr val="FDEFF0"/>
    <a:srgbClr val="F3F4FB"/>
    <a:srgbClr val="FCFDFC"/>
    <a:srgbClr val="F6F6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>
        <p:scale>
          <a:sx n="75" d="100"/>
          <a:sy n="75" d="100"/>
        </p:scale>
        <p:origin x="1164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2019-10-28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hyperlink" Target="http://www.pptmon.com/" TargetMode="Externa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E6F0E36C-792A-48B1-81FC-B6C539C63A6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2000" cy="653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359C5AC5-6BC4-4E3E-A240-E70359B6BE02}"/>
              </a:ext>
            </a:extLst>
          </p:cNvPr>
          <p:cNvSpPr/>
          <p:nvPr userDrawn="1"/>
        </p:nvSpPr>
        <p:spPr>
          <a:xfrm flipH="1">
            <a:off x="-4572" y="-1143"/>
            <a:ext cx="1016040" cy="1327821"/>
          </a:xfrm>
          <a:custGeom>
            <a:avLst/>
            <a:gdLst>
              <a:gd name="connsiteX0" fmla="*/ 5715 w 2110740"/>
              <a:gd name="connsiteY0" fmla="*/ 5715 h 2758440"/>
              <a:gd name="connsiteX1" fmla="*/ 1516533 w 2110740"/>
              <a:gd name="connsiteY1" fmla="*/ 2622499 h 2758440"/>
              <a:gd name="connsiteX2" fmla="*/ 1977543 w 2110740"/>
              <a:gd name="connsiteY2" fmla="*/ 2622499 h 2758440"/>
              <a:gd name="connsiteX3" fmla="*/ 2108759 w 2110740"/>
              <a:gd name="connsiteY3" fmla="*/ 2395271 h 2758440"/>
              <a:gd name="connsiteX4" fmla="*/ 2108759 w 2110740"/>
              <a:gd name="connsiteY4" fmla="*/ 5715 h 2758440"/>
              <a:gd name="connsiteX5" fmla="*/ 5715 w 2110740"/>
              <a:gd name="connsiteY5" fmla="*/ 5715 h 2758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0740" h="2758440">
                <a:moveTo>
                  <a:pt x="5715" y="5715"/>
                </a:moveTo>
                <a:lnTo>
                  <a:pt x="1516533" y="2622499"/>
                </a:lnTo>
                <a:cubicBezTo>
                  <a:pt x="1618945" y="2799969"/>
                  <a:pt x="1875053" y="2799969"/>
                  <a:pt x="1977543" y="2622499"/>
                </a:cubicBezTo>
                <a:lnTo>
                  <a:pt x="2108759" y="2395271"/>
                </a:lnTo>
                <a:lnTo>
                  <a:pt x="2108759" y="5715"/>
                </a:lnTo>
                <a:lnTo>
                  <a:pt x="5715" y="5715"/>
                </a:ln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1136036A-75C6-4367-BA3F-BB535C7279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66049"/>
          <a:stretch/>
        </p:blipFill>
        <p:spPr>
          <a:xfrm>
            <a:off x="11233937" y="0"/>
            <a:ext cx="958064" cy="928914"/>
          </a:xfrm>
          <a:prstGeom prst="rect">
            <a:avLst/>
          </a:prstGeom>
        </p:spPr>
      </p:pic>
      <p:sp>
        <p:nvSpPr>
          <p:cNvPr id="6" name="그림 개체 틀 12">
            <a:extLst>
              <a:ext uri="{FF2B5EF4-FFF2-40B4-BE49-F238E27FC236}">
                <a16:creationId xmlns:a16="http://schemas.microsoft.com/office/drawing/2014/main" id="{75101271-D5A2-487F-A296-8B80A4B355E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58457" y="1709185"/>
            <a:ext cx="3152718" cy="4588654"/>
          </a:xfrm>
          <a:prstGeom prst="roundRect">
            <a:avLst>
              <a:gd name="adj" fmla="val 12063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tIns="864000" anchor="ctr" anchorCtr="1">
            <a:noAutofit/>
          </a:bodyPr>
          <a:lstStyle>
            <a:lvl1pPr>
              <a:defRPr lang="ko-KR" altLang="en-US" sz="1400" dirty="0"/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60549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A952EB56-749C-4919-BC54-552ACF049FA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-4572" y="-1"/>
            <a:ext cx="12196572" cy="6702323"/>
          </a:xfrm>
          <a:custGeom>
            <a:avLst/>
            <a:gdLst>
              <a:gd name="connsiteX0" fmla="*/ 0 w 12196572"/>
              <a:gd name="connsiteY0" fmla="*/ 0 h 6858000"/>
              <a:gd name="connsiteX1" fmla="*/ 12196572 w 12196572"/>
              <a:gd name="connsiteY1" fmla="*/ 0 h 6858000"/>
              <a:gd name="connsiteX2" fmla="*/ 12196572 w 12196572"/>
              <a:gd name="connsiteY2" fmla="*/ 2726360 h 6858000"/>
              <a:gd name="connsiteX3" fmla="*/ 10073564 w 12196572"/>
              <a:gd name="connsiteY3" fmla="*/ 6403543 h 6858000"/>
              <a:gd name="connsiteX4" fmla="*/ 9322080 w 12196572"/>
              <a:gd name="connsiteY4" fmla="*/ 6403620 h 6858000"/>
              <a:gd name="connsiteX5" fmla="*/ 8437854 w 12196572"/>
              <a:gd name="connsiteY5" fmla="*/ 4872076 h 6858000"/>
              <a:gd name="connsiteX6" fmla="*/ 7686370 w 12196572"/>
              <a:gd name="connsiteY6" fmla="*/ 4872076 h 6858000"/>
              <a:gd name="connsiteX7" fmla="*/ 7525741 w 12196572"/>
              <a:gd name="connsiteY7" fmla="*/ 5150282 h 6858000"/>
              <a:gd name="connsiteX8" fmla="*/ 6774256 w 12196572"/>
              <a:gd name="connsiteY8" fmla="*/ 5150282 h 6858000"/>
              <a:gd name="connsiteX9" fmla="*/ 6022772 w 12196572"/>
              <a:gd name="connsiteY9" fmla="*/ 5150282 h 6858000"/>
              <a:gd name="connsiteX10" fmla="*/ 5252009 w 12196572"/>
              <a:gd name="connsiteY10" fmla="*/ 6485382 h 6858000"/>
              <a:gd name="connsiteX11" fmla="*/ 4500525 w 12196572"/>
              <a:gd name="connsiteY11" fmla="*/ 6485382 h 6858000"/>
              <a:gd name="connsiteX12" fmla="*/ 2974086 w 12196572"/>
              <a:gd name="connsiteY12" fmla="*/ 3841471 h 6858000"/>
              <a:gd name="connsiteX13" fmla="*/ 2222602 w 12196572"/>
              <a:gd name="connsiteY13" fmla="*/ 3841471 h 6858000"/>
              <a:gd name="connsiteX14" fmla="*/ 2184654 w 12196572"/>
              <a:gd name="connsiteY14" fmla="*/ 3907155 h 6858000"/>
              <a:gd name="connsiteX15" fmla="*/ 1433170 w 12196572"/>
              <a:gd name="connsiteY15" fmla="*/ 3907155 h 6858000"/>
              <a:gd name="connsiteX16" fmla="*/ 4572 w 12196572"/>
              <a:gd name="connsiteY16" fmla="*/ 1432560 h 6858000"/>
              <a:gd name="connsiteX17" fmla="*/ 4572 w 12196572"/>
              <a:gd name="connsiteY17" fmla="*/ 6858000 h 6858000"/>
              <a:gd name="connsiteX18" fmla="*/ 0 w 12196572"/>
              <a:gd name="connsiteY18" fmla="*/ 6858000 h 6858000"/>
              <a:gd name="connsiteX0" fmla="*/ 0 w 12196572"/>
              <a:gd name="connsiteY0" fmla="*/ 0 h 6858000"/>
              <a:gd name="connsiteX1" fmla="*/ 12196572 w 12196572"/>
              <a:gd name="connsiteY1" fmla="*/ 0 h 6858000"/>
              <a:gd name="connsiteX2" fmla="*/ 12196572 w 12196572"/>
              <a:gd name="connsiteY2" fmla="*/ 2726360 h 6858000"/>
              <a:gd name="connsiteX3" fmla="*/ 10073564 w 12196572"/>
              <a:gd name="connsiteY3" fmla="*/ 6403543 h 6858000"/>
              <a:gd name="connsiteX4" fmla="*/ 9322080 w 12196572"/>
              <a:gd name="connsiteY4" fmla="*/ 6403620 h 6858000"/>
              <a:gd name="connsiteX5" fmla="*/ 8437854 w 12196572"/>
              <a:gd name="connsiteY5" fmla="*/ 4872076 h 6858000"/>
              <a:gd name="connsiteX6" fmla="*/ 7686370 w 12196572"/>
              <a:gd name="connsiteY6" fmla="*/ 4872076 h 6858000"/>
              <a:gd name="connsiteX7" fmla="*/ 7525741 w 12196572"/>
              <a:gd name="connsiteY7" fmla="*/ 5150282 h 6858000"/>
              <a:gd name="connsiteX8" fmla="*/ 6774256 w 12196572"/>
              <a:gd name="connsiteY8" fmla="*/ 5150282 h 6858000"/>
              <a:gd name="connsiteX9" fmla="*/ 6022772 w 12196572"/>
              <a:gd name="connsiteY9" fmla="*/ 5150282 h 6858000"/>
              <a:gd name="connsiteX10" fmla="*/ 5252009 w 12196572"/>
              <a:gd name="connsiteY10" fmla="*/ 6485382 h 6858000"/>
              <a:gd name="connsiteX11" fmla="*/ 4500525 w 12196572"/>
              <a:gd name="connsiteY11" fmla="*/ 6485382 h 6858000"/>
              <a:gd name="connsiteX12" fmla="*/ 2974086 w 12196572"/>
              <a:gd name="connsiteY12" fmla="*/ 3841471 h 6858000"/>
              <a:gd name="connsiteX13" fmla="*/ 2222602 w 12196572"/>
              <a:gd name="connsiteY13" fmla="*/ 3841471 h 6858000"/>
              <a:gd name="connsiteX14" fmla="*/ 2184654 w 12196572"/>
              <a:gd name="connsiteY14" fmla="*/ 3907155 h 6858000"/>
              <a:gd name="connsiteX15" fmla="*/ 1433170 w 12196572"/>
              <a:gd name="connsiteY15" fmla="*/ 3907155 h 6858000"/>
              <a:gd name="connsiteX16" fmla="*/ 4572 w 12196572"/>
              <a:gd name="connsiteY16" fmla="*/ 1432560 h 6858000"/>
              <a:gd name="connsiteX17" fmla="*/ 4572 w 12196572"/>
              <a:gd name="connsiteY17" fmla="*/ 6858000 h 6858000"/>
              <a:gd name="connsiteX18" fmla="*/ 0 w 12196572"/>
              <a:gd name="connsiteY18" fmla="*/ 0 h 6858000"/>
              <a:gd name="connsiteX0" fmla="*/ 0 w 12196572"/>
              <a:gd name="connsiteY0" fmla="*/ 0 h 6702323"/>
              <a:gd name="connsiteX1" fmla="*/ 12196572 w 12196572"/>
              <a:gd name="connsiteY1" fmla="*/ 0 h 6702323"/>
              <a:gd name="connsiteX2" fmla="*/ 12196572 w 12196572"/>
              <a:gd name="connsiteY2" fmla="*/ 2726360 h 6702323"/>
              <a:gd name="connsiteX3" fmla="*/ 10073564 w 12196572"/>
              <a:gd name="connsiteY3" fmla="*/ 6403543 h 6702323"/>
              <a:gd name="connsiteX4" fmla="*/ 9322080 w 12196572"/>
              <a:gd name="connsiteY4" fmla="*/ 6403620 h 6702323"/>
              <a:gd name="connsiteX5" fmla="*/ 8437854 w 12196572"/>
              <a:gd name="connsiteY5" fmla="*/ 4872076 h 6702323"/>
              <a:gd name="connsiteX6" fmla="*/ 7686370 w 12196572"/>
              <a:gd name="connsiteY6" fmla="*/ 4872076 h 6702323"/>
              <a:gd name="connsiteX7" fmla="*/ 7525741 w 12196572"/>
              <a:gd name="connsiteY7" fmla="*/ 5150282 h 6702323"/>
              <a:gd name="connsiteX8" fmla="*/ 6774256 w 12196572"/>
              <a:gd name="connsiteY8" fmla="*/ 5150282 h 6702323"/>
              <a:gd name="connsiteX9" fmla="*/ 6022772 w 12196572"/>
              <a:gd name="connsiteY9" fmla="*/ 5150282 h 6702323"/>
              <a:gd name="connsiteX10" fmla="*/ 5252009 w 12196572"/>
              <a:gd name="connsiteY10" fmla="*/ 6485382 h 6702323"/>
              <a:gd name="connsiteX11" fmla="*/ 4500525 w 12196572"/>
              <a:gd name="connsiteY11" fmla="*/ 6485382 h 6702323"/>
              <a:gd name="connsiteX12" fmla="*/ 2974086 w 12196572"/>
              <a:gd name="connsiteY12" fmla="*/ 3841471 h 6702323"/>
              <a:gd name="connsiteX13" fmla="*/ 2222602 w 12196572"/>
              <a:gd name="connsiteY13" fmla="*/ 3841471 h 6702323"/>
              <a:gd name="connsiteX14" fmla="*/ 2184654 w 12196572"/>
              <a:gd name="connsiteY14" fmla="*/ 3907155 h 6702323"/>
              <a:gd name="connsiteX15" fmla="*/ 1433170 w 12196572"/>
              <a:gd name="connsiteY15" fmla="*/ 3907155 h 6702323"/>
              <a:gd name="connsiteX16" fmla="*/ 4572 w 12196572"/>
              <a:gd name="connsiteY16" fmla="*/ 1432560 h 6702323"/>
              <a:gd name="connsiteX17" fmla="*/ 0 w 12196572"/>
              <a:gd name="connsiteY17" fmla="*/ 0 h 6702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2196572" h="6702323">
                <a:moveTo>
                  <a:pt x="0" y="0"/>
                </a:moveTo>
                <a:lnTo>
                  <a:pt x="12196572" y="0"/>
                </a:lnTo>
                <a:lnTo>
                  <a:pt x="12196572" y="2726360"/>
                </a:lnTo>
                <a:lnTo>
                  <a:pt x="10073564" y="6403543"/>
                </a:lnTo>
                <a:cubicBezTo>
                  <a:pt x="9906533" y="6692875"/>
                  <a:pt x="9489034" y="6692875"/>
                  <a:pt x="9322080" y="6403620"/>
                </a:cubicBezTo>
                <a:lnTo>
                  <a:pt x="8437854" y="4872076"/>
                </a:lnTo>
                <a:cubicBezTo>
                  <a:pt x="8270900" y="4582821"/>
                  <a:pt x="7853401" y="4582821"/>
                  <a:pt x="7686370" y="4872076"/>
                </a:cubicBezTo>
                <a:lnTo>
                  <a:pt x="7525741" y="5150282"/>
                </a:lnTo>
                <a:cubicBezTo>
                  <a:pt x="7358787" y="5439537"/>
                  <a:pt x="6941287" y="5439537"/>
                  <a:pt x="6774256" y="5150282"/>
                </a:cubicBezTo>
                <a:cubicBezTo>
                  <a:pt x="6607226" y="4861027"/>
                  <a:pt x="6189803" y="4861027"/>
                  <a:pt x="6022772" y="5150282"/>
                </a:cubicBezTo>
                <a:lnTo>
                  <a:pt x="5252009" y="6485382"/>
                </a:lnTo>
                <a:cubicBezTo>
                  <a:pt x="5084978" y="6774637"/>
                  <a:pt x="4667556" y="6774637"/>
                  <a:pt x="4500525" y="6485382"/>
                </a:cubicBezTo>
                <a:lnTo>
                  <a:pt x="2974086" y="3841471"/>
                </a:lnTo>
                <a:cubicBezTo>
                  <a:pt x="2807056" y="3552216"/>
                  <a:pt x="2389632" y="3552216"/>
                  <a:pt x="2222602" y="3841471"/>
                </a:cubicBezTo>
                <a:lnTo>
                  <a:pt x="2184654" y="3907155"/>
                </a:lnTo>
                <a:cubicBezTo>
                  <a:pt x="2017624" y="4196410"/>
                  <a:pt x="1600200" y="4196410"/>
                  <a:pt x="1433170" y="3907155"/>
                </a:cubicBezTo>
                <a:lnTo>
                  <a:pt x="4572" y="1432560"/>
                </a:lnTo>
                <a:lnTo>
                  <a:pt x="0" y="0"/>
                </a:lnTo>
                <a:close/>
              </a:path>
            </a:pathLst>
          </a:cu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tIns="864000" anchor="ctr" anchorCtr="1">
            <a:noAutofit/>
          </a:bodyPr>
          <a:lstStyle>
            <a:lvl1pPr>
              <a:defRPr lang="ko-KR" altLang="en-US" sz="1400" dirty="0"/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92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FBA6640D-E9CF-491E-AEE6-F93D621A2B7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0" y="0"/>
            <a:ext cx="5770169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04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래픽 4">
            <a:extLst>
              <a:ext uri="{FF2B5EF4-FFF2-40B4-BE49-F238E27FC236}">
                <a16:creationId xmlns:a16="http://schemas.microsoft.com/office/drawing/2014/main" id="{FBA6640D-E9CF-491E-AEE6-F93D621A2B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5760"/>
          <a:stretch/>
        </p:blipFill>
        <p:spPr>
          <a:xfrm flipH="1">
            <a:off x="-1" y="0"/>
            <a:ext cx="6578599" cy="5500257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3085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359C5AC5-6BC4-4E3E-A240-E70359B6BE02}"/>
              </a:ext>
            </a:extLst>
          </p:cNvPr>
          <p:cNvSpPr/>
          <p:nvPr userDrawn="1"/>
        </p:nvSpPr>
        <p:spPr>
          <a:xfrm flipH="1">
            <a:off x="-4572" y="-1143"/>
            <a:ext cx="1016040" cy="1327821"/>
          </a:xfrm>
          <a:custGeom>
            <a:avLst/>
            <a:gdLst>
              <a:gd name="connsiteX0" fmla="*/ 5715 w 2110740"/>
              <a:gd name="connsiteY0" fmla="*/ 5715 h 2758440"/>
              <a:gd name="connsiteX1" fmla="*/ 1516533 w 2110740"/>
              <a:gd name="connsiteY1" fmla="*/ 2622499 h 2758440"/>
              <a:gd name="connsiteX2" fmla="*/ 1977543 w 2110740"/>
              <a:gd name="connsiteY2" fmla="*/ 2622499 h 2758440"/>
              <a:gd name="connsiteX3" fmla="*/ 2108759 w 2110740"/>
              <a:gd name="connsiteY3" fmla="*/ 2395271 h 2758440"/>
              <a:gd name="connsiteX4" fmla="*/ 2108759 w 2110740"/>
              <a:gd name="connsiteY4" fmla="*/ 5715 h 2758440"/>
              <a:gd name="connsiteX5" fmla="*/ 5715 w 2110740"/>
              <a:gd name="connsiteY5" fmla="*/ 5715 h 2758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0740" h="2758440">
                <a:moveTo>
                  <a:pt x="5715" y="5715"/>
                </a:moveTo>
                <a:lnTo>
                  <a:pt x="1516533" y="2622499"/>
                </a:lnTo>
                <a:cubicBezTo>
                  <a:pt x="1618945" y="2799969"/>
                  <a:pt x="1875053" y="2799969"/>
                  <a:pt x="1977543" y="2622499"/>
                </a:cubicBezTo>
                <a:lnTo>
                  <a:pt x="2108759" y="2395271"/>
                </a:lnTo>
                <a:lnTo>
                  <a:pt x="2108759" y="5715"/>
                </a:lnTo>
                <a:lnTo>
                  <a:pt x="5715" y="5715"/>
                </a:ln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046EE192-B8A2-414E-973D-C64B826A1A7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496456" y="0"/>
            <a:ext cx="3454401" cy="113711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1136036A-75C6-4367-BA3F-BB535C7279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66049"/>
          <a:stretch/>
        </p:blipFill>
        <p:spPr>
          <a:xfrm>
            <a:off x="11233937" y="0"/>
            <a:ext cx="958064" cy="928914"/>
          </a:xfrm>
          <a:prstGeom prst="rect">
            <a:avLst/>
          </a:prstGeom>
        </p:spPr>
      </p:pic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ADE93507-E6A8-4E48-B4B8-06F4F61BB47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52501" y="2764034"/>
            <a:ext cx="2425700" cy="168096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tIns="864000" anchor="ctr" anchorCtr="1">
            <a:noAutofit/>
          </a:bodyPr>
          <a:lstStyle>
            <a:lvl1pPr>
              <a:defRPr lang="ko-KR" altLang="en-US" sz="1400" dirty="0"/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0CDF6EEE-766B-4D2A-A48E-8B92A826DB6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594101" y="2764034"/>
            <a:ext cx="2425700" cy="168096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tIns="864000" anchor="ctr" anchorCtr="1">
            <a:noAutofit/>
          </a:bodyPr>
          <a:lstStyle>
            <a:lvl1pPr>
              <a:defRPr lang="ko-KR" altLang="en-US" sz="1400" dirty="0"/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421D7CBD-FC98-4809-A3C7-3AF7D292B7F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35701" y="2764034"/>
            <a:ext cx="2425700" cy="168096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tIns="864000" anchor="ctr" anchorCtr="1">
            <a:noAutofit/>
          </a:bodyPr>
          <a:lstStyle>
            <a:lvl1pPr>
              <a:defRPr lang="ko-KR" altLang="en-US" sz="1400" dirty="0"/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6FEFE2CE-A7CB-4CF1-B554-B95B5D9785C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877301" y="2764034"/>
            <a:ext cx="2425700" cy="168096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tIns="864000" anchor="ctr" anchorCtr="1">
            <a:noAutofit/>
          </a:bodyPr>
          <a:lstStyle>
            <a:lvl1pPr>
              <a:defRPr lang="ko-KR" altLang="en-US" sz="1400" dirty="0"/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502895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FBA6640D-E9CF-491E-AEE6-F93D621A2B7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-918" y="1"/>
            <a:ext cx="5277624" cy="371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3394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B414BBD9-6EC2-4BA1-8C4B-D505CFA6BB2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44574" y="1858718"/>
            <a:ext cx="1895475" cy="346075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FAD71272-6DAD-418D-B701-94ACFE22F4F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697033" y="1858718"/>
            <a:ext cx="1895475" cy="346075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11A99DAF-E2D7-4E5D-A00A-4B7D0BF1C13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77897" y="0"/>
            <a:ext cx="4314103" cy="303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4995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D5650E04-B4EE-4969-B145-F1DDB8D630C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92982" y="1535111"/>
            <a:ext cx="5598318" cy="403542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97A391A8-DB72-4F20-A2D8-A139EB7BAED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77897" y="0"/>
            <a:ext cx="4314103" cy="303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4695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EC817E47-89B9-4984-8DC6-A4A7635A85D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77897" y="0"/>
            <a:ext cx="4314103" cy="3038475"/>
          </a:xfrm>
          <a:prstGeom prst="rect">
            <a:avLst/>
          </a:prstGeom>
        </p:spPr>
      </p:pic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B30B504D-EDEF-413A-ADDA-43FD6F6406C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09638" y="1638300"/>
            <a:ext cx="5517356" cy="303847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81023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DAF35211-C609-4925-89B6-D7C1F3ECCC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b="15625"/>
          <a:stretch/>
        </p:blipFill>
        <p:spPr>
          <a:xfrm>
            <a:off x="651662" y="0"/>
            <a:ext cx="115403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2631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EC817E47-89B9-4984-8DC6-A4A7635A85D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21831" y="0"/>
            <a:ext cx="5770169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7856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0A0D115F-70F8-4419-B4F8-8E84C5D56B62}"/>
              </a:ext>
            </a:extLst>
          </p:cNvPr>
          <p:cNvSpPr/>
          <p:nvPr/>
        </p:nvSpPr>
        <p:spPr>
          <a:xfrm flipH="1">
            <a:off x="6806718" y="0"/>
            <a:ext cx="5387340" cy="2804160"/>
          </a:xfrm>
          <a:custGeom>
            <a:avLst/>
            <a:gdLst>
              <a:gd name="connsiteX0" fmla="*/ 915848 w 5387340"/>
              <a:gd name="connsiteY0" fmla="*/ 2671496 h 2804160"/>
              <a:gd name="connsiteX1" fmla="*/ 1388745 w 5387340"/>
              <a:gd name="connsiteY1" fmla="*/ 1852498 h 2804160"/>
              <a:gd name="connsiteX2" fmla="*/ 1849755 w 5387340"/>
              <a:gd name="connsiteY2" fmla="*/ 1852498 h 2804160"/>
              <a:gd name="connsiteX3" fmla="*/ 2310765 w 5387340"/>
              <a:gd name="connsiteY3" fmla="*/ 1852498 h 2804160"/>
              <a:gd name="connsiteX4" fmla="*/ 2409292 w 5387340"/>
              <a:gd name="connsiteY4" fmla="*/ 1681810 h 2804160"/>
              <a:gd name="connsiteX5" fmla="*/ 2870302 w 5387340"/>
              <a:gd name="connsiteY5" fmla="*/ 1681810 h 2804160"/>
              <a:gd name="connsiteX6" fmla="*/ 3412769 w 5387340"/>
              <a:gd name="connsiteY6" fmla="*/ 2621356 h 2804160"/>
              <a:gd name="connsiteX7" fmla="*/ 3873779 w 5387340"/>
              <a:gd name="connsiteY7" fmla="*/ 2621356 h 2804160"/>
              <a:gd name="connsiteX8" fmla="*/ 5384445 w 5387340"/>
              <a:gd name="connsiteY8" fmla="*/ 4572 h 2804160"/>
              <a:gd name="connsiteX9" fmla="*/ 4572 w 5387340"/>
              <a:gd name="connsiteY9" fmla="*/ 4572 h 2804160"/>
              <a:gd name="connsiteX10" fmla="*/ 4572 w 5387340"/>
              <a:gd name="connsiteY10" fmla="*/ 1891513 h 2804160"/>
              <a:gd name="connsiteX11" fmla="*/ 454914 w 5387340"/>
              <a:gd name="connsiteY11" fmla="*/ 2671496 h 2804160"/>
              <a:gd name="connsiteX12" fmla="*/ 915848 w 5387340"/>
              <a:gd name="connsiteY12" fmla="*/ 2671496 h 2804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387340" h="2804160">
                <a:moveTo>
                  <a:pt x="915848" y="2671496"/>
                </a:moveTo>
                <a:lnTo>
                  <a:pt x="1388745" y="1852498"/>
                </a:lnTo>
                <a:cubicBezTo>
                  <a:pt x="1491158" y="1675028"/>
                  <a:pt x="1747266" y="1675028"/>
                  <a:pt x="1849755" y="1852498"/>
                </a:cubicBezTo>
                <a:cubicBezTo>
                  <a:pt x="1952168" y="2029968"/>
                  <a:pt x="2208276" y="2029968"/>
                  <a:pt x="2310765" y="1852498"/>
                </a:cubicBezTo>
                <a:lnTo>
                  <a:pt x="2409292" y="1681810"/>
                </a:lnTo>
                <a:cubicBezTo>
                  <a:pt x="2511704" y="1504341"/>
                  <a:pt x="2767813" y="1504341"/>
                  <a:pt x="2870302" y="1681810"/>
                </a:cubicBezTo>
                <a:lnTo>
                  <a:pt x="3412769" y="2621356"/>
                </a:lnTo>
                <a:cubicBezTo>
                  <a:pt x="3515182" y="2798826"/>
                  <a:pt x="3771291" y="2798826"/>
                  <a:pt x="3873779" y="2621356"/>
                </a:cubicBezTo>
                <a:lnTo>
                  <a:pt x="5384445" y="4572"/>
                </a:lnTo>
                <a:lnTo>
                  <a:pt x="4572" y="4572"/>
                </a:lnTo>
                <a:lnTo>
                  <a:pt x="4572" y="1891513"/>
                </a:lnTo>
                <a:lnTo>
                  <a:pt x="454914" y="2671496"/>
                </a:lnTo>
                <a:cubicBezTo>
                  <a:pt x="557327" y="2848889"/>
                  <a:pt x="813435" y="2848889"/>
                  <a:pt x="915848" y="2671496"/>
                </a:cubicBezTo>
                <a:close/>
              </a:path>
            </a:pathLst>
          </a:custGeom>
          <a:solidFill>
            <a:srgbClr val="8FDBDB"/>
          </a:solidFill>
          <a:ln w="762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2796C022-0EBB-438E-937E-630815209E70}"/>
              </a:ext>
            </a:extLst>
          </p:cNvPr>
          <p:cNvSpPr/>
          <p:nvPr/>
        </p:nvSpPr>
        <p:spPr>
          <a:xfrm flipH="1">
            <a:off x="-4572" y="-1143"/>
            <a:ext cx="2110740" cy="2758440"/>
          </a:xfrm>
          <a:custGeom>
            <a:avLst/>
            <a:gdLst>
              <a:gd name="connsiteX0" fmla="*/ 5715 w 2110740"/>
              <a:gd name="connsiteY0" fmla="*/ 5715 h 2758440"/>
              <a:gd name="connsiteX1" fmla="*/ 1516533 w 2110740"/>
              <a:gd name="connsiteY1" fmla="*/ 2622499 h 2758440"/>
              <a:gd name="connsiteX2" fmla="*/ 1977543 w 2110740"/>
              <a:gd name="connsiteY2" fmla="*/ 2622499 h 2758440"/>
              <a:gd name="connsiteX3" fmla="*/ 2108759 w 2110740"/>
              <a:gd name="connsiteY3" fmla="*/ 2395271 h 2758440"/>
              <a:gd name="connsiteX4" fmla="*/ 2108759 w 2110740"/>
              <a:gd name="connsiteY4" fmla="*/ 5715 h 2758440"/>
              <a:gd name="connsiteX5" fmla="*/ 5715 w 2110740"/>
              <a:gd name="connsiteY5" fmla="*/ 5715 h 2758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0740" h="2758440">
                <a:moveTo>
                  <a:pt x="5715" y="5715"/>
                </a:moveTo>
                <a:lnTo>
                  <a:pt x="1516533" y="2622499"/>
                </a:lnTo>
                <a:cubicBezTo>
                  <a:pt x="1618945" y="2799969"/>
                  <a:pt x="1875053" y="2799969"/>
                  <a:pt x="1977543" y="2622499"/>
                </a:cubicBezTo>
                <a:lnTo>
                  <a:pt x="2108759" y="2395271"/>
                </a:lnTo>
                <a:lnTo>
                  <a:pt x="2108759" y="5715"/>
                </a:lnTo>
                <a:lnTo>
                  <a:pt x="5715" y="5715"/>
                </a:ln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" name="그림 개체 틀 12">
            <a:extLst>
              <a:ext uri="{FF2B5EF4-FFF2-40B4-BE49-F238E27FC236}">
                <a16:creationId xmlns:a16="http://schemas.microsoft.com/office/drawing/2014/main" id="{52186DFE-FC18-40F2-A730-B92D8E1A0028}"/>
              </a:ext>
            </a:extLst>
          </p:cNvPr>
          <p:cNvSpPr>
            <a:spLocks noGrp="1"/>
          </p:cNvSpPr>
          <p:nvPr userDrawn="1">
            <p:ph type="pic" sz="quarter" idx="23" hasCustomPrompt="1"/>
          </p:nvPr>
        </p:nvSpPr>
        <p:spPr>
          <a:xfrm>
            <a:off x="1593214" y="3319749"/>
            <a:ext cx="4054022" cy="280416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tIns="864000" anchor="ctr" anchorCtr="1">
            <a:noAutofit/>
          </a:bodyPr>
          <a:lstStyle>
            <a:lvl1pPr>
              <a:defRPr lang="ko-KR" altLang="en-US" sz="1400" dirty="0"/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29540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CAC709CF-B927-454C-9253-269428BFB21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2000" cy="6537960"/>
          </a:xfrm>
          <a:prstGeom prst="rect">
            <a:avLst/>
          </a:prstGeom>
        </p:spPr>
      </p:pic>
      <p:sp>
        <p:nvSpPr>
          <p:cNvPr id="6" name="그림 개체 틀 12">
            <a:extLst>
              <a:ext uri="{FF2B5EF4-FFF2-40B4-BE49-F238E27FC236}">
                <a16:creationId xmlns:a16="http://schemas.microsoft.com/office/drawing/2014/main" id="{E00D75AB-9F94-4447-A47C-359EFAA16D4B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504950" y="1288271"/>
            <a:ext cx="2140731" cy="214072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tIns="864000" anchor="ctr" anchorCtr="1">
            <a:noAutofit/>
          </a:bodyPr>
          <a:lstStyle>
            <a:lvl1pPr>
              <a:defRPr lang="ko-KR" altLang="en-US" sz="1400" dirty="0"/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12">
            <a:extLst>
              <a:ext uri="{FF2B5EF4-FFF2-40B4-BE49-F238E27FC236}">
                <a16:creationId xmlns:a16="http://schemas.microsoft.com/office/drawing/2014/main" id="{96459871-9E75-4256-A18B-B5672148FF9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1288271"/>
            <a:ext cx="2140731" cy="214072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tIns="864000" anchor="ctr" anchorCtr="1">
            <a:noAutofit/>
          </a:bodyPr>
          <a:lstStyle>
            <a:lvl1pPr>
              <a:defRPr lang="ko-KR" altLang="en-US" sz="1400" dirty="0"/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12">
            <a:extLst>
              <a:ext uri="{FF2B5EF4-FFF2-40B4-BE49-F238E27FC236}">
                <a16:creationId xmlns:a16="http://schemas.microsoft.com/office/drawing/2014/main" id="{F0FD9827-6F41-45ED-BAA6-84E2629C1E70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3800475" y="3592606"/>
            <a:ext cx="2140731" cy="214072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tIns="864000" anchor="ctr" anchorCtr="1">
            <a:noAutofit/>
          </a:bodyPr>
          <a:lstStyle>
            <a:lvl1pPr>
              <a:defRPr lang="ko-KR" altLang="en-US" sz="1400" dirty="0"/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12">
            <a:extLst>
              <a:ext uri="{FF2B5EF4-FFF2-40B4-BE49-F238E27FC236}">
                <a16:creationId xmlns:a16="http://schemas.microsoft.com/office/drawing/2014/main" id="{9B42D810-934E-463D-AC95-164082DE178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391525" y="3592606"/>
            <a:ext cx="2140731" cy="214072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tIns="864000" anchor="ctr" anchorCtr="1">
            <a:noAutofit/>
          </a:bodyPr>
          <a:lstStyle>
            <a:lvl1pPr>
              <a:defRPr lang="ko-KR" altLang="en-US" sz="1400" dirty="0"/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865406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51DBBDC0-B46A-4E5E-89D4-6C6F7D45B15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0" y="1"/>
            <a:ext cx="7985760" cy="6404743"/>
          </a:xfrm>
          <a:custGeom>
            <a:avLst/>
            <a:gdLst>
              <a:gd name="connsiteX0" fmla="*/ 0 w 7985760"/>
              <a:gd name="connsiteY0" fmla="*/ 0 h 6404743"/>
              <a:gd name="connsiteX1" fmla="*/ 7985760 w 7985760"/>
              <a:gd name="connsiteY1" fmla="*/ 0 h 6404743"/>
              <a:gd name="connsiteX2" fmla="*/ 6038241 w 7985760"/>
              <a:gd name="connsiteY2" fmla="*/ 3373146 h 6404743"/>
              <a:gd name="connsiteX3" fmla="*/ 5223207 w 7985760"/>
              <a:gd name="connsiteY3" fmla="*/ 3373146 h 6404743"/>
              <a:gd name="connsiteX4" fmla="*/ 5182057 w 7985760"/>
              <a:gd name="connsiteY4" fmla="*/ 3301899 h 6404743"/>
              <a:gd name="connsiteX5" fmla="*/ 4367022 w 7985760"/>
              <a:gd name="connsiteY5" fmla="*/ 3301899 h 6404743"/>
              <a:gd name="connsiteX6" fmla="*/ 2711501 w 7985760"/>
              <a:gd name="connsiteY6" fmla="*/ 6169457 h 6404743"/>
              <a:gd name="connsiteX7" fmla="*/ 1896466 w 7985760"/>
              <a:gd name="connsiteY7" fmla="*/ 6169457 h 6404743"/>
              <a:gd name="connsiteX8" fmla="*/ 1060475 w 7985760"/>
              <a:gd name="connsiteY8" fmla="*/ 4721428 h 6404743"/>
              <a:gd name="connsiteX9" fmla="*/ 245440 w 7985760"/>
              <a:gd name="connsiteY9" fmla="*/ 4721428 h 6404743"/>
              <a:gd name="connsiteX10" fmla="*/ 0 w 7985760"/>
              <a:gd name="connsiteY10" fmla="*/ 4928388 h 640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985760" h="6404743">
                <a:moveTo>
                  <a:pt x="0" y="0"/>
                </a:moveTo>
                <a:lnTo>
                  <a:pt x="7985760" y="0"/>
                </a:lnTo>
                <a:lnTo>
                  <a:pt x="6038241" y="3373146"/>
                </a:lnTo>
                <a:cubicBezTo>
                  <a:pt x="5857113" y="3686861"/>
                  <a:pt x="5404333" y="3686861"/>
                  <a:pt x="5223207" y="3373146"/>
                </a:cubicBezTo>
                <a:lnTo>
                  <a:pt x="5182057" y="3301899"/>
                </a:lnTo>
                <a:cubicBezTo>
                  <a:pt x="5000930" y="2988183"/>
                  <a:pt x="4548151" y="2988183"/>
                  <a:pt x="4367022" y="3301899"/>
                </a:cubicBezTo>
                <a:lnTo>
                  <a:pt x="2711501" y="6169457"/>
                </a:lnTo>
                <a:cubicBezTo>
                  <a:pt x="2530374" y="6483172"/>
                  <a:pt x="2077593" y="6483172"/>
                  <a:pt x="1896466" y="6169457"/>
                </a:cubicBezTo>
                <a:lnTo>
                  <a:pt x="1060475" y="4721428"/>
                </a:lnTo>
                <a:cubicBezTo>
                  <a:pt x="879348" y="4407713"/>
                  <a:pt x="426568" y="4407713"/>
                  <a:pt x="245440" y="4721428"/>
                </a:cubicBezTo>
                <a:cubicBezTo>
                  <a:pt x="186309" y="4823917"/>
                  <a:pt x="98146" y="4892878"/>
                  <a:pt x="0" y="4928388"/>
                </a:cubicBezTo>
                <a:close/>
              </a:path>
            </a:pathLst>
          </a:cu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tIns="864000" anchor="ctr" anchorCtr="1">
            <a:noAutofit/>
          </a:bodyPr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553690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그림 개체 틀 12">
            <a:extLst>
              <a:ext uri="{FF2B5EF4-FFF2-40B4-BE49-F238E27FC236}">
                <a16:creationId xmlns:a16="http://schemas.microsoft.com/office/drawing/2014/main" id="{92A1B833-0483-497C-A408-05C5593181D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577680" y="2757389"/>
            <a:ext cx="2140731" cy="2140729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tIns="864000" anchor="ctr" anchorCtr="1">
            <a:noAutofit/>
          </a:bodyPr>
          <a:lstStyle>
            <a:lvl1pPr>
              <a:defRPr lang="ko-KR" altLang="en-US" sz="1400" dirty="0"/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12">
            <a:extLst>
              <a:ext uri="{FF2B5EF4-FFF2-40B4-BE49-F238E27FC236}">
                <a16:creationId xmlns:a16="http://schemas.microsoft.com/office/drawing/2014/main" id="{D6134AD6-AC25-4BD9-A449-9B3253B3A03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025634" y="2757389"/>
            <a:ext cx="2140731" cy="2140729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tIns="864000" anchor="ctr" anchorCtr="1">
            <a:noAutofit/>
          </a:bodyPr>
          <a:lstStyle>
            <a:lvl1pPr>
              <a:defRPr lang="ko-KR" altLang="en-US" sz="1400" dirty="0"/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12">
            <a:extLst>
              <a:ext uri="{FF2B5EF4-FFF2-40B4-BE49-F238E27FC236}">
                <a16:creationId xmlns:a16="http://schemas.microsoft.com/office/drawing/2014/main" id="{6E6E11AB-0FC6-4345-BA7E-6ED77678B9D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473589" y="2757389"/>
            <a:ext cx="2140731" cy="2140729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tIns="864000" anchor="ctr" anchorCtr="1">
            <a:noAutofit/>
          </a:bodyPr>
          <a:lstStyle>
            <a:lvl1pPr>
              <a:defRPr lang="ko-KR" altLang="en-US" sz="1400" dirty="0"/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697B6F3D-020F-428C-B713-2E153211E4B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07875" y="0"/>
            <a:ext cx="6531428" cy="2149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171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359C5AC5-6BC4-4E3E-A240-E70359B6BE02}"/>
              </a:ext>
            </a:extLst>
          </p:cNvPr>
          <p:cNvSpPr/>
          <p:nvPr userDrawn="1"/>
        </p:nvSpPr>
        <p:spPr>
          <a:xfrm flipH="1">
            <a:off x="-4572" y="-1143"/>
            <a:ext cx="1016040" cy="1327821"/>
          </a:xfrm>
          <a:custGeom>
            <a:avLst/>
            <a:gdLst>
              <a:gd name="connsiteX0" fmla="*/ 5715 w 2110740"/>
              <a:gd name="connsiteY0" fmla="*/ 5715 h 2758440"/>
              <a:gd name="connsiteX1" fmla="*/ 1516533 w 2110740"/>
              <a:gd name="connsiteY1" fmla="*/ 2622499 h 2758440"/>
              <a:gd name="connsiteX2" fmla="*/ 1977543 w 2110740"/>
              <a:gd name="connsiteY2" fmla="*/ 2622499 h 2758440"/>
              <a:gd name="connsiteX3" fmla="*/ 2108759 w 2110740"/>
              <a:gd name="connsiteY3" fmla="*/ 2395271 h 2758440"/>
              <a:gd name="connsiteX4" fmla="*/ 2108759 w 2110740"/>
              <a:gd name="connsiteY4" fmla="*/ 5715 h 2758440"/>
              <a:gd name="connsiteX5" fmla="*/ 5715 w 2110740"/>
              <a:gd name="connsiteY5" fmla="*/ 5715 h 2758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0740" h="2758440">
                <a:moveTo>
                  <a:pt x="5715" y="5715"/>
                </a:moveTo>
                <a:lnTo>
                  <a:pt x="1516533" y="2622499"/>
                </a:lnTo>
                <a:cubicBezTo>
                  <a:pt x="1618945" y="2799969"/>
                  <a:pt x="1875053" y="2799969"/>
                  <a:pt x="1977543" y="2622499"/>
                </a:cubicBezTo>
                <a:lnTo>
                  <a:pt x="2108759" y="2395271"/>
                </a:lnTo>
                <a:lnTo>
                  <a:pt x="2108759" y="5715"/>
                </a:lnTo>
                <a:lnTo>
                  <a:pt x="5715" y="5715"/>
                </a:ln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046EE192-B8A2-414E-973D-C64B826A1A7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496456" y="0"/>
            <a:ext cx="3454401" cy="113711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1136036A-75C6-4367-BA3F-BB535C7279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66049"/>
          <a:stretch/>
        </p:blipFill>
        <p:spPr>
          <a:xfrm>
            <a:off x="11233937" y="0"/>
            <a:ext cx="958064" cy="92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7350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359C5AC5-6BC4-4E3E-A240-E70359B6BE02}"/>
              </a:ext>
            </a:extLst>
          </p:cNvPr>
          <p:cNvSpPr/>
          <p:nvPr userDrawn="1"/>
        </p:nvSpPr>
        <p:spPr>
          <a:xfrm flipH="1">
            <a:off x="-4572" y="-1143"/>
            <a:ext cx="1016040" cy="1327821"/>
          </a:xfrm>
          <a:custGeom>
            <a:avLst/>
            <a:gdLst>
              <a:gd name="connsiteX0" fmla="*/ 5715 w 2110740"/>
              <a:gd name="connsiteY0" fmla="*/ 5715 h 2758440"/>
              <a:gd name="connsiteX1" fmla="*/ 1516533 w 2110740"/>
              <a:gd name="connsiteY1" fmla="*/ 2622499 h 2758440"/>
              <a:gd name="connsiteX2" fmla="*/ 1977543 w 2110740"/>
              <a:gd name="connsiteY2" fmla="*/ 2622499 h 2758440"/>
              <a:gd name="connsiteX3" fmla="*/ 2108759 w 2110740"/>
              <a:gd name="connsiteY3" fmla="*/ 2395271 h 2758440"/>
              <a:gd name="connsiteX4" fmla="*/ 2108759 w 2110740"/>
              <a:gd name="connsiteY4" fmla="*/ 5715 h 2758440"/>
              <a:gd name="connsiteX5" fmla="*/ 5715 w 2110740"/>
              <a:gd name="connsiteY5" fmla="*/ 5715 h 2758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0740" h="2758440">
                <a:moveTo>
                  <a:pt x="5715" y="5715"/>
                </a:moveTo>
                <a:lnTo>
                  <a:pt x="1516533" y="2622499"/>
                </a:lnTo>
                <a:cubicBezTo>
                  <a:pt x="1618945" y="2799969"/>
                  <a:pt x="1875053" y="2799969"/>
                  <a:pt x="1977543" y="2622499"/>
                </a:cubicBezTo>
                <a:lnTo>
                  <a:pt x="2108759" y="2395271"/>
                </a:lnTo>
                <a:lnTo>
                  <a:pt x="2108759" y="5715"/>
                </a:lnTo>
                <a:lnTo>
                  <a:pt x="5715" y="5715"/>
                </a:ln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1136036A-75C6-4367-BA3F-BB535C7279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66049"/>
          <a:stretch/>
        </p:blipFill>
        <p:spPr>
          <a:xfrm>
            <a:off x="11233937" y="0"/>
            <a:ext cx="958064" cy="92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988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687" r:id="rId19"/>
    <p:sldLayoutId id="2147483664" r:id="rId20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16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453F9A68-5C68-41EE-9839-DEA9DD2A90C1}"/>
              </a:ext>
            </a:extLst>
          </p:cNvPr>
          <p:cNvSpPr txBox="1"/>
          <p:nvPr/>
        </p:nvSpPr>
        <p:spPr>
          <a:xfrm>
            <a:off x="2616200" y="1695947"/>
            <a:ext cx="6959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rgbClr val="FF666E"/>
                </a:solidFill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4800" b="1" dirty="0">
              <a:solidFill>
                <a:srgbClr val="FF666E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B7C922D-6CAE-46D3-ADCD-93F4ED23E459}"/>
              </a:ext>
            </a:extLst>
          </p:cNvPr>
          <p:cNvSpPr txBox="1"/>
          <p:nvPr/>
        </p:nvSpPr>
        <p:spPr>
          <a:xfrm>
            <a:off x="2616200" y="3261948"/>
            <a:ext cx="695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anose="020B0604020202020204" pitchFamily="34" charset="0"/>
              </a:rPr>
              <a:t>Insert</a:t>
            </a:r>
            <a:r>
              <a:rPr lang="ko-KR" altLang="en-US" sz="2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bg1"/>
                </a:solidFill>
                <a:cs typeface="Arial" panose="020B0604020202020204" pitchFamily="34" charset="0"/>
              </a:rPr>
              <a:t>the</a:t>
            </a:r>
            <a:r>
              <a:rPr lang="ko-KR" altLang="en-US" sz="2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bg1"/>
                </a:solidFill>
                <a:cs typeface="Arial" panose="020B0604020202020204" pitchFamily="34" charset="0"/>
              </a:rPr>
              <a:t>sub</a:t>
            </a:r>
            <a:r>
              <a:rPr lang="ko-KR" altLang="en-US" sz="2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  <a:r>
              <a:rPr lang="ko-KR" altLang="en-US" sz="2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ko-KR" altLang="en-US" sz="2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bg1"/>
                </a:solidFill>
                <a:cs typeface="Arial" panose="020B0604020202020204" pitchFamily="34" charset="0"/>
              </a:rPr>
              <a:t>your</a:t>
            </a:r>
            <a:r>
              <a:rPr lang="ko-KR" altLang="en-US" sz="2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bg1"/>
                </a:solidFill>
                <a:cs typeface="Arial" panose="020B0604020202020204" pitchFamily="34" charset="0"/>
              </a:rPr>
              <a:t>presentation</a:t>
            </a:r>
            <a:endParaRPr lang="ko-KR" altLang="en-US" sz="2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0A183B4-F76F-4F23-9833-3DF6650ED5AE}"/>
              </a:ext>
            </a:extLst>
          </p:cNvPr>
          <p:cNvSpPr txBox="1"/>
          <p:nvPr/>
        </p:nvSpPr>
        <p:spPr>
          <a:xfrm>
            <a:off x="2616200" y="4286344"/>
            <a:ext cx="695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anose="020B0604020202020204" pitchFamily="34" charset="0"/>
              </a:rPr>
              <a:t>20xx. 00. 00</a:t>
            </a:r>
            <a:endParaRPr lang="ko-KR" altLang="en-US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EC0A19D-4C5A-4031-8BFA-F6D83BB1B44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99196" y="1694671"/>
            <a:ext cx="2140731" cy="2140729"/>
          </a:xfrm>
        </p:spPr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F97A8CA-BDCE-4DEE-BE6A-CB1C3D66068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52073" y="4042548"/>
            <a:ext cx="2140731" cy="2140729"/>
          </a:xfrm>
        </p:spPr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34C5F655-8738-4AC4-B962-AA194FFBEAD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546318" y="4042548"/>
            <a:ext cx="2140731" cy="2140729"/>
          </a:xfrm>
        </p:spPr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19ADBEB-E745-4B97-B3B2-CE53578991B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504950" y="1694671"/>
            <a:ext cx="2140731" cy="2140729"/>
          </a:xfrm>
        </p:spPr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3A2916F6-0BA3-496A-9867-1C7ABA247DB2}"/>
              </a:ext>
            </a:extLst>
          </p:cNvPr>
          <p:cNvSpPr/>
          <p:nvPr/>
        </p:nvSpPr>
        <p:spPr>
          <a:xfrm>
            <a:off x="3852073" y="1694671"/>
            <a:ext cx="2140731" cy="2140729"/>
          </a:xfrm>
          <a:prstGeom prst="rect">
            <a:avLst/>
          </a:prstGeom>
          <a:solidFill>
            <a:srgbClr val="FF666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2FDDD51F-B34C-4559-A87F-DAEB2CEBAE15}"/>
              </a:ext>
            </a:extLst>
          </p:cNvPr>
          <p:cNvSpPr/>
          <p:nvPr/>
        </p:nvSpPr>
        <p:spPr>
          <a:xfrm>
            <a:off x="3852073" y="2611835"/>
            <a:ext cx="21407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6687F4CD-0BF9-44BB-B5C3-56571E23E60B}"/>
              </a:ext>
            </a:extLst>
          </p:cNvPr>
          <p:cNvSpPr/>
          <p:nvPr/>
        </p:nvSpPr>
        <p:spPr>
          <a:xfrm>
            <a:off x="3852073" y="2992310"/>
            <a:ext cx="214073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r>
              <a:rPr lang="en-US" altLang="ko-KR" sz="1100" dirty="0" err="1">
                <a:solidFill>
                  <a:schemeClr val="bg1"/>
                </a:solidFill>
              </a:rPr>
              <a:t>consectetur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adipisicing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elit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B6AB8068-DFA2-4283-96B1-34E47E13A17D}"/>
              </a:ext>
            </a:extLst>
          </p:cNvPr>
          <p:cNvGrpSpPr/>
          <p:nvPr/>
        </p:nvGrpSpPr>
        <p:grpSpPr>
          <a:xfrm>
            <a:off x="4712590" y="2095621"/>
            <a:ext cx="397058" cy="307380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AC44CF7-9B97-49BB-B8AC-DA7D96DE8D1B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7DCBFBBA-40A7-4D1C-9809-F1A72C5560D3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EFABE29A-0E37-4D53-AB79-11275604EDFF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EF5D9C5-D746-400F-AB80-FE0F47C9972A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A51D9B23-B0B5-4680-B629-3D796D9352FF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95D2EBB6-0341-4AE8-A02C-CA3036A23882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1ACF6BD3-19BE-4197-B6F6-82D9ADF771E2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67A408D5-BDE2-45D7-9FF2-E17C67B25986}"/>
              </a:ext>
            </a:extLst>
          </p:cNvPr>
          <p:cNvSpPr/>
          <p:nvPr/>
        </p:nvSpPr>
        <p:spPr>
          <a:xfrm>
            <a:off x="8546318" y="1694671"/>
            <a:ext cx="2140731" cy="2140729"/>
          </a:xfrm>
          <a:prstGeom prst="rect">
            <a:avLst/>
          </a:prstGeom>
          <a:solidFill>
            <a:srgbClr val="FF666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ED138D5B-B704-4E01-A185-417EE6939628}"/>
              </a:ext>
            </a:extLst>
          </p:cNvPr>
          <p:cNvSpPr/>
          <p:nvPr/>
        </p:nvSpPr>
        <p:spPr>
          <a:xfrm>
            <a:off x="8546319" y="2611835"/>
            <a:ext cx="21407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F7573784-56A4-47CD-B952-514FA25B4270}"/>
              </a:ext>
            </a:extLst>
          </p:cNvPr>
          <p:cNvSpPr/>
          <p:nvPr/>
        </p:nvSpPr>
        <p:spPr>
          <a:xfrm>
            <a:off x="8546319" y="2992310"/>
            <a:ext cx="214073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r>
              <a:rPr lang="en-US" altLang="ko-KR" sz="1100" dirty="0" err="1">
                <a:solidFill>
                  <a:schemeClr val="bg1"/>
                </a:solidFill>
              </a:rPr>
              <a:t>consectetur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adipisicing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elit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69741E21-185C-4F5F-9442-626409FA5B1F}"/>
              </a:ext>
            </a:extLst>
          </p:cNvPr>
          <p:cNvGrpSpPr/>
          <p:nvPr/>
        </p:nvGrpSpPr>
        <p:grpSpPr>
          <a:xfrm>
            <a:off x="9418107" y="2076011"/>
            <a:ext cx="397152" cy="338950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74715B6D-548D-4C3A-9D21-B2B14BBA5D35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54007489-489B-4D71-9896-D7C3CEA5BAE2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F54D1AA1-EA48-4057-B0F7-3D92F96D3330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0D46E57F-CF3A-468D-9FE6-031221D40B15}"/>
              </a:ext>
            </a:extLst>
          </p:cNvPr>
          <p:cNvSpPr/>
          <p:nvPr/>
        </p:nvSpPr>
        <p:spPr>
          <a:xfrm>
            <a:off x="1504950" y="4042548"/>
            <a:ext cx="2140731" cy="214072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72CC2C71-F977-4B76-9E40-B9C0F8E4DA8F}"/>
              </a:ext>
            </a:extLst>
          </p:cNvPr>
          <p:cNvSpPr/>
          <p:nvPr/>
        </p:nvSpPr>
        <p:spPr>
          <a:xfrm>
            <a:off x="1504951" y="4959712"/>
            <a:ext cx="21407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2C273558-2726-4230-AF73-CA6100776972}"/>
              </a:ext>
            </a:extLst>
          </p:cNvPr>
          <p:cNvSpPr/>
          <p:nvPr/>
        </p:nvSpPr>
        <p:spPr>
          <a:xfrm>
            <a:off x="1504951" y="5340187"/>
            <a:ext cx="214073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r>
              <a:rPr lang="en-US" altLang="ko-KR" sz="1100" dirty="0" err="1">
                <a:solidFill>
                  <a:schemeClr val="bg1"/>
                </a:solidFill>
              </a:rPr>
              <a:t>consectetur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adipisicing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elit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18C51F1C-9EFA-4CE6-9DC8-EC731705F051}"/>
              </a:ext>
            </a:extLst>
          </p:cNvPr>
          <p:cNvGrpSpPr/>
          <p:nvPr/>
        </p:nvGrpSpPr>
        <p:grpSpPr>
          <a:xfrm>
            <a:off x="2376786" y="4370477"/>
            <a:ext cx="397058" cy="397058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E37DFB9E-8973-4A0E-A322-34285A8E1DA5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48EDFEBE-4F2C-4D71-89E4-70E4D52CA503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299393E-3A09-44E2-82F4-E044C5472406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62509415-4E85-4F00-9A18-46FA32620897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8EA1ABE8-4161-4183-8454-2BA141736009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09E40A79-9358-4CC5-816A-6ABFA5A0FE85}"/>
              </a:ext>
            </a:extLst>
          </p:cNvPr>
          <p:cNvSpPr/>
          <p:nvPr/>
        </p:nvSpPr>
        <p:spPr>
          <a:xfrm>
            <a:off x="6199195" y="4042548"/>
            <a:ext cx="2140731" cy="214072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7DC1B1DD-33D3-41DE-8B5D-7A022283A811}"/>
              </a:ext>
            </a:extLst>
          </p:cNvPr>
          <p:cNvSpPr/>
          <p:nvPr/>
        </p:nvSpPr>
        <p:spPr>
          <a:xfrm>
            <a:off x="6199196" y="4959712"/>
            <a:ext cx="21407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106F0B38-E339-47B9-8353-3494A599A7F8}"/>
              </a:ext>
            </a:extLst>
          </p:cNvPr>
          <p:cNvSpPr/>
          <p:nvPr/>
        </p:nvSpPr>
        <p:spPr>
          <a:xfrm>
            <a:off x="6199196" y="5340187"/>
            <a:ext cx="214073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r>
              <a:rPr lang="en-US" altLang="ko-KR" sz="1100" dirty="0" err="1">
                <a:solidFill>
                  <a:schemeClr val="bg1"/>
                </a:solidFill>
              </a:rPr>
              <a:t>consectetur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adipisicing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elit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81" name="자유형: 도형 80">
            <a:extLst>
              <a:ext uri="{FF2B5EF4-FFF2-40B4-BE49-F238E27FC236}">
                <a16:creationId xmlns:a16="http://schemas.microsoft.com/office/drawing/2014/main" id="{79E9A953-38E4-4658-BB83-AB93F4E6E609}"/>
              </a:ext>
            </a:extLst>
          </p:cNvPr>
          <p:cNvSpPr/>
          <p:nvPr/>
        </p:nvSpPr>
        <p:spPr>
          <a:xfrm>
            <a:off x="7071031" y="4384529"/>
            <a:ext cx="397058" cy="397056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70B0FC73-FA0D-4CE8-B1DE-D151E48BFB24}"/>
              </a:ext>
            </a:extLst>
          </p:cNvPr>
          <p:cNvSpPr txBox="1"/>
          <p:nvPr/>
        </p:nvSpPr>
        <p:spPr>
          <a:xfrm>
            <a:off x="1790704" y="502549"/>
            <a:ext cx="8610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2800" b="1" dirty="0">
                <a:solidFill>
                  <a:schemeClr val="tx1"/>
                </a:solidFill>
                <a:latin typeface="+mj-lt"/>
              </a:rPr>
              <a:t>SLIDE TITLE HERE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F39CD743-8C92-4396-AC22-59F229EA054B}"/>
              </a:ext>
            </a:extLst>
          </p:cNvPr>
          <p:cNvSpPr txBox="1"/>
          <p:nvPr/>
        </p:nvSpPr>
        <p:spPr>
          <a:xfrm>
            <a:off x="1790702" y="1025769"/>
            <a:ext cx="8610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incididunt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ut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labore</a:t>
            </a:r>
            <a:r>
              <a:rPr lang="en-US" altLang="ko-KR" sz="1200" dirty="0">
                <a:solidFill>
                  <a:schemeClr val="tx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/>
                </a:solidFill>
              </a:rPr>
              <a:t>aliqua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85956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18A93011-D1F5-48B4-8001-5E3C9633E4B7}"/>
              </a:ext>
            </a:extLst>
          </p:cNvPr>
          <p:cNvSpPr/>
          <p:nvPr/>
        </p:nvSpPr>
        <p:spPr>
          <a:xfrm>
            <a:off x="8619042" y="3546475"/>
            <a:ext cx="2413000" cy="1066800"/>
          </a:xfrm>
          <a:prstGeom prst="roundRect">
            <a:avLst>
              <a:gd name="adj" fmla="val 50000"/>
            </a:avLst>
          </a:prstGeom>
          <a:solidFill>
            <a:srgbClr val="FF5A61"/>
          </a:solidFill>
          <a:ln w="762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3C5BE01D-3FD2-46FE-A4D9-A814D1A78B1A}"/>
              </a:ext>
            </a:extLst>
          </p:cNvPr>
          <p:cNvSpPr/>
          <p:nvPr/>
        </p:nvSpPr>
        <p:spPr>
          <a:xfrm>
            <a:off x="7127226" y="3546475"/>
            <a:ext cx="2413000" cy="1066800"/>
          </a:xfrm>
          <a:prstGeom prst="roundRect">
            <a:avLst>
              <a:gd name="adj" fmla="val 50000"/>
            </a:avLst>
          </a:prstGeom>
          <a:solidFill>
            <a:srgbClr val="FF5A61"/>
          </a:solidFill>
          <a:ln w="762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12017B51-BB14-480D-97B5-2A79A8F0C7B5}"/>
              </a:ext>
            </a:extLst>
          </p:cNvPr>
          <p:cNvSpPr/>
          <p:nvPr/>
        </p:nvSpPr>
        <p:spPr>
          <a:xfrm>
            <a:off x="5635409" y="3546475"/>
            <a:ext cx="2413000" cy="1066800"/>
          </a:xfrm>
          <a:prstGeom prst="roundRect">
            <a:avLst>
              <a:gd name="adj" fmla="val 50000"/>
            </a:avLst>
          </a:prstGeom>
          <a:solidFill>
            <a:srgbClr val="FF5A61"/>
          </a:solidFill>
          <a:ln w="762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DA1B2B78-99EF-4726-812E-6282CA5584FB}"/>
              </a:ext>
            </a:extLst>
          </p:cNvPr>
          <p:cNvSpPr/>
          <p:nvPr/>
        </p:nvSpPr>
        <p:spPr>
          <a:xfrm>
            <a:off x="4143592" y="3546475"/>
            <a:ext cx="2413000" cy="1066800"/>
          </a:xfrm>
          <a:prstGeom prst="roundRect">
            <a:avLst>
              <a:gd name="adj" fmla="val 50000"/>
            </a:avLst>
          </a:prstGeom>
          <a:solidFill>
            <a:srgbClr val="FF5A61"/>
          </a:solidFill>
          <a:ln w="762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DAE20C2F-A322-478A-8E72-390C76C30365}"/>
              </a:ext>
            </a:extLst>
          </p:cNvPr>
          <p:cNvSpPr/>
          <p:nvPr/>
        </p:nvSpPr>
        <p:spPr>
          <a:xfrm>
            <a:off x="2651775" y="3546475"/>
            <a:ext cx="2413000" cy="1066800"/>
          </a:xfrm>
          <a:prstGeom prst="roundRect">
            <a:avLst>
              <a:gd name="adj" fmla="val 50000"/>
            </a:avLst>
          </a:prstGeom>
          <a:solidFill>
            <a:srgbClr val="FF5A61"/>
          </a:solidFill>
          <a:ln w="762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9FB723C8-78DD-4449-A6AF-F72FDFF55892}"/>
              </a:ext>
            </a:extLst>
          </p:cNvPr>
          <p:cNvSpPr/>
          <p:nvPr/>
        </p:nvSpPr>
        <p:spPr>
          <a:xfrm>
            <a:off x="1159958" y="3546475"/>
            <a:ext cx="2413000" cy="1066800"/>
          </a:xfrm>
          <a:prstGeom prst="roundRect">
            <a:avLst>
              <a:gd name="adj" fmla="val 50000"/>
            </a:avLst>
          </a:prstGeom>
          <a:solidFill>
            <a:srgbClr val="FF5A61"/>
          </a:solidFill>
          <a:ln w="762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4F304129-AE08-4BAC-9568-9EB4EABC5E9A}"/>
              </a:ext>
            </a:extLst>
          </p:cNvPr>
          <p:cNvSpPr/>
          <p:nvPr/>
        </p:nvSpPr>
        <p:spPr>
          <a:xfrm>
            <a:off x="9876180" y="3886862"/>
            <a:ext cx="282272" cy="340386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85A81488-4EEF-4187-BD2A-B7CD7A7FCBF3}"/>
              </a:ext>
            </a:extLst>
          </p:cNvPr>
          <p:cNvSpPr/>
          <p:nvPr/>
        </p:nvSpPr>
        <p:spPr>
          <a:xfrm>
            <a:off x="6930198" y="3886862"/>
            <a:ext cx="340386" cy="340386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480F6AE2-CAFF-4BED-A08B-0074B17069EA}"/>
              </a:ext>
            </a:extLst>
          </p:cNvPr>
          <p:cNvGrpSpPr/>
          <p:nvPr/>
        </p:nvGrpSpPr>
        <p:grpSpPr>
          <a:xfrm>
            <a:off x="4009261" y="3886862"/>
            <a:ext cx="340386" cy="340386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8DA13BF8-8A41-4DE8-B80D-42A5667D0F2C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9E803818-5FAB-4C26-9032-5DD2E6DE33B0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6FD0A24-D8BC-4F06-924E-085F01CC504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3ED9B680-3863-47C4-A810-8CFDC75EAEAA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F18A28D4-527A-4518-A52B-924E99182EC4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74C20F4A-9535-4E7C-AD90-A39DC9FA94E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ACC91BD2-D964-4CFC-8EC6-DC0A043D86F2}"/>
              </a:ext>
            </a:extLst>
          </p:cNvPr>
          <p:cNvGrpSpPr/>
          <p:nvPr/>
        </p:nvGrpSpPr>
        <p:grpSpPr>
          <a:xfrm>
            <a:off x="8449457" y="3887682"/>
            <a:ext cx="339170" cy="338746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FB17711C-C857-42ED-AFDC-17D9984D9E45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893198F9-1A6D-4CA2-AF97-3E88533DA75B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5A1BCA0C-2D33-4DDF-885B-77699E2082E7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E0CE0AD9-2A04-4059-A6FD-B20A5F90E7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51540B4C-D9AB-4CBD-853E-9C7C721A16F1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34BDA573-771B-4251-AFA5-6566E4FD1CBF}"/>
              </a:ext>
            </a:extLst>
          </p:cNvPr>
          <p:cNvSpPr/>
          <p:nvPr/>
        </p:nvSpPr>
        <p:spPr>
          <a:xfrm>
            <a:off x="5479751" y="3886862"/>
            <a:ext cx="340386" cy="340386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5D8A2218-58FB-4B68-8A4D-3AFEC77E34D6}"/>
              </a:ext>
            </a:extLst>
          </p:cNvPr>
          <p:cNvGrpSpPr/>
          <p:nvPr/>
        </p:nvGrpSpPr>
        <p:grpSpPr>
          <a:xfrm>
            <a:off x="2254139" y="3881835"/>
            <a:ext cx="224156" cy="350440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DA4653B2-3A12-43E6-A3CC-E59E5A0C3273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060C69DF-DB37-47AF-B941-AE0BCE55C09F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7E07EE14-5B86-4CD0-B032-07857DB7E6EB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13C29ACE-645A-433B-8BA3-AFF12828EB11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F0799AFD-05B9-47DB-B034-72DE80579A16}"/>
              </a:ext>
            </a:extLst>
          </p:cNvPr>
          <p:cNvSpPr/>
          <p:nvPr/>
        </p:nvSpPr>
        <p:spPr>
          <a:xfrm>
            <a:off x="1565203" y="4781261"/>
            <a:ext cx="15494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STEP 01</a:t>
            </a:r>
          </a:p>
          <a:p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11AF405D-D0C5-40D8-821E-D392810702A0}"/>
              </a:ext>
            </a:extLst>
          </p:cNvPr>
          <p:cNvSpPr/>
          <p:nvPr/>
        </p:nvSpPr>
        <p:spPr>
          <a:xfrm>
            <a:off x="1565203" y="5327750"/>
            <a:ext cx="154947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dirty="0"/>
              <a:t>Lorem ipsum dolor sit </a:t>
            </a:r>
            <a:r>
              <a:rPr lang="en-US" altLang="ko-KR" sz="1050" dirty="0" err="1"/>
              <a:t>amet</a:t>
            </a:r>
            <a:r>
              <a:rPr lang="en-US" altLang="ko-KR" sz="1050" dirty="0"/>
              <a:t>, </a:t>
            </a:r>
            <a:r>
              <a:rPr lang="en-US" altLang="ko-KR" sz="1050" dirty="0" err="1"/>
              <a:t>consectetur</a:t>
            </a:r>
            <a:r>
              <a:rPr lang="en-US" altLang="ko-KR" sz="1050" dirty="0"/>
              <a:t> </a:t>
            </a:r>
            <a:r>
              <a:rPr lang="en-US" altLang="ko-KR" sz="1050" dirty="0" err="1"/>
              <a:t>adipisicing</a:t>
            </a:r>
            <a:r>
              <a:rPr lang="en-US" altLang="ko-KR" sz="1050" dirty="0"/>
              <a:t> </a:t>
            </a:r>
            <a:r>
              <a:rPr lang="en-US" altLang="ko-KR" sz="1050" dirty="0" err="1"/>
              <a:t>elit</a:t>
            </a:r>
            <a:r>
              <a:rPr lang="en-US" altLang="ko-KR" sz="1050" dirty="0"/>
              <a:t>, sed do </a:t>
            </a:r>
            <a:r>
              <a:rPr lang="en-US" altLang="ko-KR" sz="1050" dirty="0" err="1"/>
              <a:t>eiusmod</a:t>
            </a:r>
            <a:r>
              <a:rPr lang="en-US" altLang="ko-KR" sz="1050" dirty="0"/>
              <a:t> </a:t>
            </a:r>
            <a:r>
              <a:rPr lang="en-US" altLang="ko-KR" sz="1050" dirty="0" err="1"/>
              <a:t>tempor</a:t>
            </a:r>
            <a:endParaRPr lang="ko-KR" altLang="en-US" sz="1050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9FCA43DC-7EA7-4A1D-B600-4D8AB166B9D9}"/>
              </a:ext>
            </a:extLst>
          </p:cNvPr>
          <p:cNvSpPr/>
          <p:nvPr/>
        </p:nvSpPr>
        <p:spPr>
          <a:xfrm>
            <a:off x="3263348" y="2073710"/>
            <a:ext cx="15494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STEP 02</a:t>
            </a:r>
          </a:p>
          <a:p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B06C2C0F-CFD2-414F-94A3-05D7892F7D06}"/>
              </a:ext>
            </a:extLst>
          </p:cNvPr>
          <p:cNvSpPr/>
          <p:nvPr/>
        </p:nvSpPr>
        <p:spPr>
          <a:xfrm>
            <a:off x="3263348" y="2620199"/>
            <a:ext cx="154947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dirty="0"/>
              <a:t>Lorem ipsum dolor sit </a:t>
            </a:r>
            <a:r>
              <a:rPr lang="en-US" altLang="ko-KR" sz="1050" dirty="0" err="1"/>
              <a:t>amet</a:t>
            </a:r>
            <a:r>
              <a:rPr lang="en-US" altLang="ko-KR" sz="1050" dirty="0"/>
              <a:t>, </a:t>
            </a:r>
            <a:r>
              <a:rPr lang="en-US" altLang="ko-KR" sz="1050" dirty="0" err="1"/>
              <a:t>consectetur</a:t>
            </a:r>
            <a:r>
              <a:rPr lang="en-US" altLang="ko-KR" sz="1050" dirty="0"/>
              <a:t> </a:t>
            </a:r>
            <a:r>
              <a:rPr lang="en-US" altLang="ko-KR" sz="1050" dirty="0" err="1"/>
              <a:t>adipisicing</a:t>
            </a:r>
            <a:r>
              <a:rPr lang="en-US" altLang="ko-KR" sz="1050" dirty="0"/>
              <a:t> </a:t>
            </a:r>
            <a:r>
              <a:rPr lang="en-US" altLang="ko-KR" sz="1050" dirty="0" err="1"/>
              <a:t>elit</a:t>
            </a:r>
            <a:r>
              <a:rPr lang="en-US" altLang="ko-KR" sz="1050" dirty="0"/>
              <a:t>, sed do </a:t>
            </a:r>
            <a:r>
              <a:rPr lang="en-US" altLang="ko-KR" sz="1050" dirty="0" err="1"/>
              <a:t>eiusmod</a:t>
            </a:r>
            <a:r>
              <a:rPr lang="en-US" altLang="ko-KR" sz="1050" dirty="0"/>
              <a:t> </a:t>
            </a:r>
            <a:r>
              <a:rPr lang="en-US" altLang="ko-KR" sz="1050" dirty="0" err="1"/>
              <a:t>tempor</a:t>
            </a:r>
            <a:endParaRPr lang="ko-KR" altLang="en-US" sz="1050" dirty="0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61D16FD4-BFA6-414E-BD1B-F768B012E6EA}"/>
              </a:ext>
            </a:extLst>
          </p:cNvPr>
          <p:cNvSpPr/>
          <p:nvPr/>
        </p:nvSpPr>
        <p:spPr>
          <a:xfrm>
            <a:off x="4822918" y="4781261"/>
            <a:ext cx="15494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STEP 03</a:t>
            </a:r>
          </a:p>
          <a:p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D4531045-9248-43CB-BEF6-40DB8F3FC599}"/>
              </a:ext>
            </a:extLst>
          </p:cNvPr>
          <p:cNvSpPr/>
          <p:nvPr/>
        </p:nvSpPr>
        <p:spPr>
          <a:xfrm>
            <a:off x="4822918" y="5327750"/>
            <a:ext cx="154947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dirty="0"/>
              <a:t>Lorem ipsum dolor sit </a:t>
            </a:r>
            <a:r>
              <a:rPr lang="en-US" altLang="ko-KR" sz="1050" dirty="0" err="1"/>
              <a:t>amet</a:t>
            </a:r>
            <a:r>
              <a:rPr lang="en-US" altLang="ko-KR" sz="1050" dirty="0"/>
              <a:t>, </a:t>
            </a:r>
            <a:r>
              <a:rPr lang="en-US" altLang="ko-KR" sz="1050" dirty="0" err="1"/>
              <a:t>consectetur</a:t>
            </a:r>
            <a:r>
              <a:rPr lang="en-US" altLang="ko-KR" sz="1050" dirty="0"/>
              <a:t> </a:t>
            </a:r>
            <a:r>
              <a:rPr lang="en-US" altLang="ko-KR" sz="1050" dirty="0" err="1"/>
              <a:t>adipisicing</a:t>
            </a:r>
            <a:r>
              <a:rPr lang="en-US" altLang="ko-KR" sz="1050" dirty="0"/>
              <a:t> </a:t>
            </a:r>
            <a:r>
              <a:rPr lang="en-US" altLang="ko-KR" sz="1050" dirty="0" err="1"/>
              <a:t>elit</a:t>
            </a:r>
            <a:r>
              <a:rPr lang="en-US" altLang="ko-KR" sz="1050" dirty="0"/>
              <a:t>, sed do </a:t>
            </a:r>
            <a:r>
              <a:rPr lang="en-US" altLang="ko-KR" sz="1050" dirty="0" err="1"/>
              <a:t>eiusmod</a:t>
            </a:r>
            <a:r>
              <a:rPr lang="en-US" altLang="ko-KR" sz="1050" dirty="0"/>
              <a:t> </a:t>
            </a:r>
            <a:r>
              <a:rPr lang="en-US" altLang="ko-KR" sz="1050" dirty="0" err="1"/>
              <a:t>tempor</a:t>
            </a:r>
            <a:endParaRPr lang="ko-KR" altLang="en-US" sz="1050" dirty="0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C3E3C8D6-9715-4E56-98FC-272CAC316077}"/>
              </a:ext>
            </a:extLst>
          </p:cNvPr>
          <p:cNvSpPr/>
          <p:nvPr/>
        </p:nvSpPr>
        <p:spPr>
          <a:xfrm>
            <a:off x="6241262" y="2073710"/>
            <a:ext cx="15494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STEP 04</a:t>
            </a:r>
          </a:p>
          <a:p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C34094C1-F080-41D4-9759-93C7C6F53DE1}"/>
              </a:ext>
            </a:extLst>
          </p:cNvPr>
          <p:cNvSpPr/>
          <p:nvPr/>
        </p:nvSpPr>
        <p:spPr>
          <a:xfrm>
            <a:off x="6241262" y="2620199"/>
            <a:ext cx="154947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dirty="0"/>
              <a:t>Lorem ipsum dolor sit </a:t>
            </a:r>
            <a:r>
              <a:rPr lang="en-US" altLang="ko-KR" sz="1050" dirty="0" err="1"/>
              <a:t>amet</a:t>
            </a:r>
            <a:r>
              <a:rPr lang="en-US" altLang="ko-KR" sz="1050" dirty="0"/>
              <a:t>, </a:t>
            </a:r>
            <a:r>
              <a:rPr lang="en-US" altLang="ko-KR" sz="1050" dirty="0" err="1"/>
              <a:t>consectetur</a:t>
            </a:r>
            <a:r>
              <a:rPr lang="en-US" altLang="ko-KR" sz="1050" dirty="0"/>
              <a:t> </a:t>
            </a:r>
            <a:r>
              <a:rPr lang="en-US" altLang="ko-KR" sz="1050" dirty="0" err="1"/>
              <a:t>adipisicing</a:t>
            </a:r>
            <a:r>
              <a:rPr lang="en-US" altLang="ko-KR" sz="1050" dirty="0"/>
              <a:t> </a:t>
            </a:r>
            <a:r>
              <a:rPr lang="en-US" altLang="ko-KR" sz="1050" dirty="0" err="1"/>
              <a:t>elit</a:t>
            </a:r>
            <a:r>
              <a:rPr lang="en-US" altLang="ko-KR" sz="1050" dirty="0"/>
              <a:t>, sed do </a:t>
            </a:r>
            <a:r>
              <a:rPr lang="en-US" altLang="ko-KR" sz="1050" dirty="0" err="1"/>
              <a:t>eiusmod</a:t>
            </a:r>
            <a:r>
              <a:rPr lang="en-US" altLang="ko-KR" sz="1050" dirty="0"/>
              <a:t> </a:t>
            </a:r>
            <a:r>
              <a:rPr lang="en-US" altLang="ko-KR" sz="1050" dirty="0" err="1"/>
              <a:t>tempor</a:t>
            </a:r>
            <a:endParaRPr lang="ko-KR" altLang="en-US" sz="1050" dirty="0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55CEA180-25A7-444F-A8F0-B023245019A9}"/>
              </a:ext>
            </a:extLst>
          </p:cNvPr>
          <p:cNvSpPr/>
          <p:nvPr/>
        </p:nvSpPr>
        <p:spPr>
          <a:xfrm>
            <a:off x="7816160" y="4781261"/>
            <a:ext cx="15494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STEP 05</a:t>
            </a:r>
          </a:p>
          <a:p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4FA80AB7-0756-4653-9EEB-CF7A481AA681}"/>
              </a:ext>
            </a:extLst>
          </p:cNvPr>
          <p:cNvSpPr/>
          <p:nvPr/>
        </p:nvSpPr>
        <p:spPr>
          <a:xfrm>
            <a:off x="7816160" y="5327750"/>
            <a:ext cx="154947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dirty="0"/>
              <a:t>Lorem ipsum dolor sit </a:t>
            </a:r>
            <a:r>
              <a:rPr lang="en-US" altLang="ko-KR" sz="1050" dirty="0" err="1"/>
              <a:t>amet</a:t>
            </a:r>
            <a:r>
              <a:rPr lang="en-US" altLang="ko-KR" sz="1050" dirty="0"/>
              <a:t>, </a:t>
            </a:r>
            <a:r>
              <a:rPr lang="en-US" altLang="ko-KR" sz="1050" dirty="0" err="1"/>
              <a:t>consectetur</a:t>
            </a:r>
            <a:r>
              <a:rPr lang="en-US" altLang="ko-KR" sz="1050" dirty="0"/>
              <a:t> </a:t>
            </a:r>
            <a:r>
              <a:rPr lang="en-US" altLang="ko-KR" sz="1050" dirty="0" err="1"/>
              <a:t>adipisicing</a:t>
            </a:r>
            <a:r>
              <a:rPr lang="en-US" altLang="ko-KR" sz="1050" dirty="0"/>
              <a:t> </a:t>
            </a:r>
            <a:r>
              <a:rPr lang="en-US" altLang="ko-KR" sz="1050" dirty="0" err="1"/>
              <a:t>elit</a:t>
            </a:r>
            <a:r>
              <a:rPr lang="en-US" altLang="ko-KR" sz="1050" dirty="0"/>
              <a:t>, sed do </a:t>
            </a:r>
            <a:r>
              <a:rPr lang="en-US" altLang="ko-KR" sz="1050" dirty="0" err="1"/>
              <a:t>eiusmod</a:t>
            </a:r>
            <a:r>
              <a:rPr lang="en-US" altLang="ko-KR" sz="1050" dirty="0"/>
              <a:t> </a:t>
            </a:r>
            <a:r>
              <a:rPr lang="en-US" altLang="ko-KR" sz="1050" dirty="0" err="1"/>
              <a:t>tempor</a:t>
            </a:r>
            <a:endParaRPr lang="ko-KR" altLang="en-US" sz="1050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DC7644B5-FBF5-495A-9147-A5105913A5C0}"/>
              </a:ext>
            </a:extLst>
          </p:cNvPr>
          <p:cNvSpPr/>
          <p:nvPr/>
        </p:nvSpPr>
        <p:spPr>
          <a:xfrm>
            <a:off x="9234504" y="2073710"/>
            <a:ext cx="15494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STEP 06</a:t>
            </a:r>
          </a:p>
          <a:p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DB932C14-A5D4-4150-9E9C-C8B532912F6F}"/>
              </a:ext>
            </a:extLst>
          </p:cNvPr>
          <p:cNvSpPr/>
          <p:nvPr/>
        </p:nvSpPr>
        <p:spPr>
          <a:xfrm>
            <a:off x="9234504" y="2620199"/>
            <a:ext cx="154947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dirty="0"/>
              <a:t>Lorem ipsum dolor sit </a:t>
            </a:r>
            <a:r>
              <a:rPr lang="en-US" altLang="ko-KR" sz="1050" dirty="0" err="1"/>
              <a:t>amet</a:t>
            </a:r>
            <a:r>
              <a:rPr lang="en-US" altLang="ko-KR" sz="1050" dirty="0"/>
              <a:t>, </a:t>
            </a:r>
            <a:r>
              <a:rPr lang="en-US" altLang="ko-KR" sz="1050" dirty="0" err="1"/>
              <a:t>consectetur</a:t>
            </a:r>
            <a:r>
              <a:rPr lang="en-US" altLang="ko-KR" sz="1050" dirty="0"/>
              <a:t> </a:t>
            </a:r>
            <a:r>
              <a:rPr lang="en-US" altLang="ko-KR" sz="1050" dirty="0" err="1"/>
              <a:t>adipisicing</a:t>
            </a:r>
            <a:r>
              <a:rPr lang="en-US" altLang="ko-KR" sz="1050" dirty="0"/>
              <a:t> </a:t>
            </a:r>
            <a:r>
              <a:rPr lang="en-US" altLang="ko-KR" sz="1050" dirty="0" err="1"/>
              <a:t>elit</a:t>
            </a:r>
            <a:r>
              <a:rPr lang="en-US" altLang="ko-KR" sz="1050" dirty="0"/>
              <a:t>, sed do </a:t>
            </a:r>
            <a:r>
              <a:rPr lang="en-US" altLang="ko-KR" sz="1050" dirty="0" err="1"/>
              <a:t>eiusmod</a:t>
            </a:r>
            <a:r>
              <a:rPr lang="en-US" altLang="ko-KR" sz="1050" dirty="0"/>
              <a:t> </a:t>
            </a:r>
            <a:r>
              <a:rPr lang="en-US" altLang="ko-KR" sz="1050" dirty="0" err="1"/>
              <a:t>tempor</a:t>
            </a:r>
            <a:endParaRPr lang="ko-KR" altLang="en-US" sz="105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A6F0AF8-E92D-40ED-B40B-36EDCAD75347}"/>
              </a:ext>
            </a:extLst>
          </p:cNvPr>
          <p:cNvSpPr txBox="1"/>
          <p:nvPr/>
        </p:nvSpPr>
        <p:spPr>
          <a:xfrm>
            <a:off x="1790704" y="502549"/>
            <a:ext cx="8610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2800" b="1" dirty="0">
                <a:solidFill>
                  <a:schemeClr val="tx1"/>
                </a:solidFill>
                <a:latin typeface="+mj-lt"/>
              </a:rPr>
              <a:t>SLIDE TITLE HERE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0DD2C69-2F3E-4DB9-877F-83A06C0D40CA}"/>
              </a:ext>
            </a:extLst>
          </p:cNvPr>
          <p:cNvSpPr txBox="1"/>
          <p:nvPr/>
        </p:nvSpPr>
        <p:spPr>
          <a:xfrm>
            <a:off x="1790702" y="1025769"/>
            <a:ext cx="8610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incididunt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ut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labore</a:t>
            </a:r>
            <a:r>
              <a:rPr lang="en-US" altLang="ko-KR" sz="1200" dirty="0">
                <a:solidFill>
                  <a:schemeClr val="tx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/>
                </a:solidFill>
              </a:rPr>
              <a:t>aliqua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841786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래픽 4">
            <a:extLst>
              <a:ext uri="{FF2B5EF4-FFF2-40B4-BE49-F238E27FC236}">
                <a16:creationId xmlns:a16="http://schemas.microsoft.com/office/drawing/2014/main" id="{EBA58925-BC1A-48CF-84A6-29A0889663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59856" y="1469831"/>
            <a:ext cx="523875" cy="314325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D4497AFE-B615-40E8-A0DF-64FD0E68B2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57207" y="1513144"/>
            <a:ext cx="381000" cy="381000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A12005A2-CAEE-4262-8544-0B3DE6D829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59856" y="3950981"/>
            <a:ext cx="381000" cy="370114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6D70D478-E0D4-4F6B-8AE0-EB2C85E24B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57207" y="3959145"/>
            <a:ext cx="381000" cy="361950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F66D5BAF-E49B-48F0-B39C-A57D86800A89}"/>
              </a:ext>
            </a:extLst>
          </p:cNvPr>
          <p:cNvSpPr/>
          <p:nvPr/>
        </p:nvSpPr>
        <p:spPr>
          <a:xfrm>
            <a:off x="6452586" y="2004131"/>
            <a:ext cx="17748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latin typeface="+mj-lt"/>
              </a:rPr>
              <a:t>STRENGTHS</a:t>
            </a:r>
            <a:endParaRPr lang="ko-KR" altLang="en-US" dirty="0"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7BDA944-E5FC-432D-9FA2-CE83FFE8B4C2}"/>
              </a:ext>
            </a:extLst>
          </p:cNvPr>
          <p:cNvSpPr/>
          <p:nvPr/>
        </p:nvSpPr>
        <p:spPr>
          <a:xfrm>
            <a:off x="6452586" y="2311908"/>
            <a:ext cx="232197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/>
              <a:t>Lorem </a:t>
            </a:r>
            <a:r>
              <a:rPr lang="en-US" altLang="ko-KR" sz="1200"/>
              <a:t>ipsum </a:t>
            </a:r>
            <a:r>
              <a:rPr lang="en-US" altLang="ko-KR" sz="1200" dirty="0"/>
              <a:t>dolor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/>
              <a:t>sit amet, consectetur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/>
              <a:t>adipisicing elit</a:t>
            </a:r>
            <a:r>
              <a:rPr lang="en-US" altLang="ko-KR" sz="1200" dirty="0"/>
              <a:t>, </a:t>
            </a:r>
            <a:r>
              <a:rPr lang="en-US" altLang="ko-KR" sz="1200"/>
              <a:t>sed </a:t>
            </a:r>
            <a:r>
              <a:rPr lang="en-US" altLang="ko-KR" sz="1200" dirty="0"/>
              <a:t>do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/>
              <a:t>eiusmod tempor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/>
              <a:t>incididunt ut labore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/>
              <a:t>edsafsdat</a:t>
            </a:r>
            <a:r>
              <a:rPr lang="en-US" altLang="ko-KR" sz="1200" dirty="0"/>
              <a:t> dolore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/>
              <a:t>magna 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859DB74-BA7A-4D5E-B1F9-8DDCA8C07EFC}"/>
              </a:ext>
            </a:extLst>
          </p:cNvPr>
          <p:cNvSpPr/>
          <p:nvPr/>
        </p:nvSpPr>
        <p:spPr>
          <a:xfrm>
            <a:off x="9449937" y="2004131"/>
            <a:ext cx="16466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latin typeface="+mj-lt"/>
              </a:rPr>
              <a:t>WEAKNESS</a:t>
            </a:r>
            <a:endParaRPr lang="ko-KR" altLang="en-US" dirty="0"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48F9FBC-AADC-42AC-8A80-574E299F3246}"/>
              </a:ext>
            </a:extLst>
          </p:cNvPr>
          <p:cNvSpPr/>
          <p:nvPr/>
        </p:nvSpPr>
        <p:spPr>
          <a:xfrm>
            <a:off x="9449937" y="2311908"/>
            <a:ext cx="232197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/>
              <a:t>Lorem ipsum dolor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/>
              <a:t>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edsafsdat</a:t>
            </a:r>
            <a:r>
              <a:rPr lang="en-US" altLang="ko-KR" sz="1200" dirty="0"/>
              <a:t> dolore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/>
              <a:t>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016EF0FD-26D8-41E5-A28E-AAEBE365BBCF}"/>
              </a:ext>
            </a:extLst>
          </p:cNvPr>
          <p:cNvSpPr/>
          <p:nvPr/>
        </p:nvSpPr>
        <p:spPr>
          <a:xfrm>
            <a:off x="6452586" y="4525783"/>
            <a:ext cx="23114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latin typeface="+mj-lt"/>
              </a:rPr>
              <a:t>OPPORTUNITIES</a:t>
            </a:r>
            <a:endParaRPr lang="ko-KR" altLang="en-US" dirty="0"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D867A2E-9418-4EA4-B025-D7222B08A443}"/>
              </a:ext>
            </a:extLst>
          </p:cNvPr>
          <p:cNvSpPr/>
          <p:nvPr/>
        </p:nvSpPr>
        <p:spPr>
          <a:xfrm>
            <a:off x="6452586" y="4833560"/>
            <a:ext cx="232197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/>
              <a:t>Lorem ipsum dolor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/>
              <a:t>sit amet, consectetur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/>
              <a:t>adipisicing elit</a:t>
            </a:r>
            <a:r>
              <a:rPr lang="en-US" altLang="ko-KR" sz="1200" dirty="0"/>
              <a:t>, sed do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/>
              <a:t>eiusmod tempor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/>
              <a:t>incididunt ut labore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/>
              <a:t>edsafsdat</a:t>
            </a:r>
            <a:r>
              <a:rPr lang="en-US" altLang="ko-KR" sz="1200" dirty="0"/>
              <a:t> dolore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/>
              <a:t>magna 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1D1C338-F0F4-4D4D-A572-BBF07E5FDC5E}"/>
              </a:ext>
            </a:extLst>
          </p:cNvPr>
          <p:cNvSpPr/>
          <p:nvPr/>
        </p:nvSpPr>
        <p:spPr>
          <a:xfrm>
            <a:off x="9449937" y="4525783"/>
            <a:ext cx="13870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latin typeface="+mj-lt"/>
              </a:rPr>
              <a:t>THREATS</a:t>
            </a:r>
            <a:endParaRPr lang="ko-KR" altLang="en-US" dirty="0"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ED2E76F0-3D64-4145-8DA7-903D1801F7ED}"/>
              </a:ext>
            </a:extLst>
          </p:cNvPr>
          <p:cNvSpPr/>
          <p:nvPr/>
        </p:nvSpPr>
        <p:spPr>
          <a:xfrm>
            <a:off x="9449937" y="4833560"/>
            <a:ext cx="232197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/>
              <a:t>Lorem ipsum dolor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/>
              <a:t>sit amet, consectetur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/>
              <a:t>adipisicing elit</a:t>
            </a:r>
            <a:r>
              <a:rPr lang="en-US" altLang="ko-KR" sz="1200" dirty="0"/>
              <a:t>, sed do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/>
              <a:t>eiusmod tempor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/>
              <a:t>incididunt ut labore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/>
              <a:t>edsafsdat</a:t>
            </a:r>
            <a:r>
              <a:rPr lang="en-US" altLang="ko-KR" sz="1200" dirty="0"/>
              <a:t> dolore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/>
              <a:t>magna 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1BC9132-8786-42BE-A237-702EEE341CD9}"/>
              </a:ext>
            </a:extLst>
          </p:cNvPr>
          <p:cNvSpPr txBox="1"/>
          <p:nvPr/>
        </p:nvSpPr>
        <p:spPr>
          <a:xfrm>
            <a:off x="644151" y="1351358"/>
            <a:ext cx="3408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SWOT SLIDE</a:t>
            </a:r>
            <a:endParaRPr lang="ko-KR" altLang="en-US" sz="2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D1415B-B3D2-4EE5-B7C5-2041FBC91205}"/>
              </a:ext>
            </a:extLst>
          </p:cNvPr>
          <p:cNvSpPr txBox="1"/>
          <p:nvPr/>
        </p:nvSpPr>
        <p:spPr>
          <a:xfrm>
            <a:off x="644152" y="1874578"/>
            <a:ext cx="3408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cs typeface="Arial" panose="020B0604020202020204" pitchFamily="34" charset="0"/>
              </a:rPr>
              <a:t>Sub Title : Lorem ipsum dolor</a:t>
            </a:r>
            <a:endParaRPr lang="ko-KR" alt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8621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CB7C5FC-65DA-42BB-8E1B-EA067F4C267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6E83005-371C-4206-9089-E0433DBA60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67376BE4-3D52-4382-95C1-6238EA08EFA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D59A90C-4440-43B1-9F1A-E071250E0FB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CA079CB-1692-42DB-9D97-31B348B1267D}"/>
              </a:ext>
            </a:extLst>
          </p:cNvPr>
          <p:cNvSpPr txBox="1"/>
          <p:nvPr/>
        </p:nvSpPr>
        <p:spPr>
          <a:xfrm>
            <a:off x="972495" y="5141863"/>
            <a:ext cx="24057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C1588B0A-00F0-4107-A7D6-1DB195F9E8B3}"/>
              </a:ext>
            </a:extLst>
          </p:cNvPr>
          <p:cNvSpPr/>
          <p:nvPr/>
        </p:nvSpPr>
        <p:spPr>
          <a:xfrm>
            <a:off x="952501" y="4766707"/>
            <a:ext cx="2425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BA4D6DB-52B4-4394-9CBA-CDDC39AE082B}"/>
              </a:ext>
            </a:extLst>
          </p:cNvPr>
          <p:cNvSpPr txBox="1"/>
          <p:nvPr/>
        </p:nvSpPr>
        <p:spPr>
          <a:xfrm>
            <a:off x="3614095" y="5141863"/>
            <a:ext cx="24057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46A7C3F7-5AE1-4FB3-8E47-F380BD9EBFA1}"/>
              </a:ext>
            </a:extLst>
          </p:cNvPr>
          <p:cNvSpPr/>
          <p:nvPr/>
        </p:nvSpPr>
        <p:spPr>
          <a:xfrm>
            <a:off x="3594101" y="4766707"/>
            <a:ext cx="2425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4752361-B181-4D9B-A38D-56E7C39F2470}"/>
              </a:ext>
            </a:extLst>
          </p:cNvPr>
          <p:cNvSpPr txBox="1"/>
          <p:nvPr/>
        </p:nvSpPr>
        <p:spPr>
          <a:xfrm>
            <a:off x="6255695" y="5141863"/>
            <a:ext cx="24057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5523396F-8575-424A-B41B-C0A685B437A3}"/>
              </a:ext>
            </a:extLst>
          </p:cNvPr>
          <p:cNvSpPr/>
          <p:nvPr/>
        </p:nvSpPr>
        <p:spPr>
          <a:xfrm>
            <a:off x="6235701" y="4766707"/>
            <a:ext cx="2425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5F6C344-442E-4BBD-9554-8B5B08545952}"/>
              </a:ext>
            </a:extLst>
          </p:cNvPr>
          <p:cNvSpPr txBox="1"/>
          <p:nvPr/>
        </p:nvSpPr>
        <p:spPr>
          <a:xfrm>
            <a:off x="8917289" y="5141863"/>
            <a:ext cx="24057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D1EF963F-D3AF-43A6-881C-1775C7B0F71A}"/>
              </a:ext>
            </a:extLst>
          </p:cNvPr>
          <p:cNvSpPr/>
          <p:nvPr/>
        </p:nvSpPr>
        <p:spPr>
          <a:xfrm>
            <a:off x="8897295" y="4766707"/>
            <a:ext cx="2425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8E8CF71-8187-49F3-B239-8713B93A2842}"/>
              </a:ext>
            </a:extLst>
          </p:cNvPr>
          <p:cNvSpPr txBox="1"/>
          <p:nvPr/>
        </p:nvSpPr>
        <p:spPr>
          <a:xfrm>
            <a:off x="1790704" y="1402852"/>
            <a:ext cx="8610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2800" b="1" dirty="0">
                <a:solidFill>
                  <a:schemeClr val="tx1"/>
                </a:solidFill>
                <a:latin typeface="+mj-lt"/>
              </a:rPr>
              <a:t>SLIDE TITLE HERE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8CD88AC-0438-4181-B061-77AE740B165A}"/>
              </a:ext>
            </a:extLst>
          </p:cNvPr>
          <p:cNvSpPr txBox="1"/>
          <p:nvPr/>
        </p:nvSpPr>
        <p:spPr>
          <a:xfrm>
            <a:off x="1790702" y="1926072"/>
            <a:ext cx="8610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incididunt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ut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labore</a:t>
            </a:r>
            <a:r>
              <a:rPr lang="en-US" altLang="ko-KR" sz="1200" dirty="0">
                <a:solidFill>
                  <a:schemeClr val="tx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/>
                </a:solidFill>
              </a:rPr>
              <a:t>aliqua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55295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57">
            <a:extLst>
              <a:ext uri="{FF2B5EF4-FFF2-40B4-BE49-F238E27FC236}">
                <a16:creationId xmlns:a16="http://schemas.microsoft.com/office/drawing/2014/main" id="{C8E8CF71-8187-49F3-B239-8713B93A2842}"/>
              </a:ext>
            </a:extLst>
          </p:cNvPr>
          <p:cNvSpPr txBox="1"/>
          <p:nvPr/>
        </p:nvSpPr>
        <p:spPr>
          <a:xfrm>
            <a:off x="520704" y="769607"/>
            <a:ext cx="33654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2800" b="1" dirty="0">
                <a:solidFill>
                  <a:srgbClr val="FF666E"/>
                </a:solidFill>
                <a:latin typeface="+mj-lt"/>
              </a:rPr>
              <a:t>SLIDE TITLE HERE</a:t>
            </a:r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507D7C09-C434-47A8-A34B-231BD37FC4E7}"/>
              </a:ext>
            </a:extLst>
          </p:cNvPr>
          <p:cNvSpPr/>
          <p:nvPr/>
        </p:nvSpPr>
        <p:spPr>
          <a:xfrm>
            <a:off x="5332038" y="2213184"/>
            <a:ext cx="3892322" cy="3892321"/>
          </a:xfrm>
          <a:custGeom>
            <a:avLst/>
            <a:gdLst>
              <a:gd name="connsiteX0" fmla="*/ 4337330 w 5075645"/>
              <a:gd name="connsiteY0" fmla="*/ 807980 h 5075645"/>
              <a:gd name="connsiteX1" fmla="*/ 2625569 w 5075645"/>
              <a:gd name="connsiteY1" fmla="*/ 52470 h 5075645"/>
              <a:gd name="connsiteX2" fmla="*/ 2625315 w 5075645"/>
              <a:gd name="connsiteY2" fmla="*/ 52470 h 5075645"/>
              <a:gd name="connsiteX3" fmla="*/ 2624807 w 5075645"/>
              <a:gd name="connsiteY3" fmla="*/ 52470 h 5075645"/>
              <a:gd name="connsiteX4" fmla="*/ 2611611 w 5075645"/>
              <a:gd name="connsiteY4" fmla="*/ 51963 h 5075645"/>
              <a:gd name="connsiteX5" fmla="*/ 2546642 w 5075645"/>
              <a:gd name="connsiteY5" fmla="*/ 50694 h 5075645"/>
              <a:gd name="connsiteX6" fmla="*/ 50694 w 5075645"/>
              <a:gd name="connsiteY6" fmla="*/ 2546389 h 5075645"/>
              <a:gd name="connsiteX7" fmla="*/ 2546642 w 5075645"/>
              <a:gd name="connsiteY7" fmla="*/ 5042083 h 5075645"/>
              <a:gd name="connsiteX8" fmla="*/ 2611611 w 5075645"/>
              <a:gd name="connsiteY8" fmla="*/ 5040814 h 5075645"/>
              <a:gd name="connsiteX9" fmla="*/ 2624807 w 5075645"/>
              <a:gd name="connsiteY9" fmla="*/ 5040307 h 5075645"/>
              <a:gd name="connsiteX10" fmla="*/ 2625315 w 5075645"/>
              <a:gd name="connsiteY10" fmla="*/ 5040307 h 5075645"/>
              <a:gd name="connsiteX11" fmla="*/ 2625569 w 5075645"/>
              <a:gd name="connsiteY11" fmla="*/ 5040307 h 5075645"/>
              <a:gd name="connsiteX12" fmla="*/ 4337330 w 5075645"/>
              <a:gd name="connsiteY12" fmla="*/ 4284797 h 5075645"/>
              <a:gd name="connsiteX13" fmla="*/ 5042591 w 5075645"/>
              <a:gd name="connsiteY13" fmla="*/ 2546389 h 5075645"/>
              <a:gd name="connsiteX14" fmla="*/ 4337330 w 5075645"/>
              <a:gd name="connsiteY14" fmla="*/ 807980 h 5075645"/>
              <a:gd name="connsiteX15" fmla="*/ 2591816 w 5075645"/>
              <a:gd name="connsiteY15" fmla="*/ 3949551 h 5075645"/>
              <a:gd name="connsiteX16" fmla="*/ 2575066 w 5075645"/>
              <a:gd name="connsiteY16" fmla="*/ 3950058 h 5075645"/>
              <a:gd name="connsiteX17" fmla="*/ 2546896 w 5075645"/>
              <a:gd name="connsiteY17" fmla="*/ 3950820 h 5075645"/>
              <a:gd name="connsiteX18" fmla="*/ 1142211 w 5075645"/>
              <a:gd name="connsiteY18" fmla="*/ 2546389 h 5075645"/>
              <a:gd name="connsiteX19" fmla="*/ 2546896 w 5075645"/>
              <a:gd name="connsiteY19" fmla="*/ 1141957 h 5075645"/>
              <a:gd name="connsiteX20" fmla="*/ 2575066 w 5075645"/>
              <a:gd name="connsiteY20" fmla="*/ 1142719 h 5075645"/>
              <a:gd name="connsiteX21" fmla="*/ 2591816 w 5075645"/>
              <a:gd name="connsiteY21" fmla="*/ 1143226 h 5075645"/>
              <a:gd name="connsiteX22" fmla="*/ 3951328 w 5075645"/>
              <a:gd name="connsiteY22" fmla="*/ 2546389 h 5075645"/>
              <a:gd name="connsiteX23" fmla="*/ 2591816 w 5075645"/>
              <a:gd name="connsiteY23" fmla="*/ 3949551 h 5075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075645" h="5075645">
                <a:moveTo>
                  <a:pt x="4337330" y="807980"/>
                </a:moveTo>
                <a:cubicBezTo>
                  <a:pt x="3883567" y="341021"/>
                  <a:pt x="3275759" y="72773"/>
                  <a:pt x="2625569" y="52470"/>
                </a:cubicBezTo>
                <a:cubicBezTo>
                  <a:pt x="2625569" y="52470"/>
                  <a:pt x="2625569" y="52470"/>
                  <a:pt x="2625315" y="52470"/>
                </a:cubicBezTo>
                <a:cubicBezTo>
                  <a:pt x="2625061" y="52470"/>
                  <a:pt x="2625061" y="52470"/>
                  <a:pt x="2624807" y="52470"/>
                </a:cubicBezTo>
                <a:lnTo>
                  <a:pt x="2611611" y="51963"/>
                </a:lnTo>
                <a:cubicBezTo>
                  <a:pt x="2590039" y="51201"/>
                  <a:pt x="2568468" y="50694"/>
                  <a:pt x="2546642" y="50694"/>
                </a:cubicBezTo>
                <a:cubicBezTo>
                  <a:pt x="1170381" y="50694"/>
                  <a:pt x="50694" y="1170381"/>
                  <a:pt x="50694" y="2546389"/>
                </a:cubicBezTo>
                <a:cubicBezTo>
                  <a:pt x="50694" y="3922396"/>
                  <a:pt x="1170381" y="5042083"/>
                  <a:pt x="2546642" y="5042083"/>
                </a:cubicBezTo>
                <a:cubicBezTo>
                  <a:pt x="2568468" y="5042083"/>
                  <a:pt x="2590039" y="5041576"/>
                  <a:pt x="2611611" y="5040814"/>
                </a:cubicBezTo>
                <a:lnTo>
                  <a:pt x="2624807" y="5040307"/>
                </a:lnTo>
                <a:cubicBezTo>
                  <a:pt x="2625061" y="5040307"/>
                  <a:pt x="2625061" y="5040307"/>
                  <a:pt x="2625315" y="5040307"/>
                </a:cubicBezTo>
                <a:cubicBezTo>
                  <a:pt x="2625315" y="5040307"/>
                  <a:pt x="2625315" y="5040307"/>
                  <a:pt x="2625569" y="5040307"/>
                </a:cubicBezTo>
                <a:cubicBezTo>
                  <a:pt x="3275759" y="5020004"/>
                  <a:pt x="3883567" y="4751756"/>
                  <a:pt x="4337330" y="4284797"/>
                </a:cubicBezTo>
                <a:cubicBezTo>
                  <a:pt x="4792108" y="3816569"/>
                  <a:pt x="5042591" y="3199370"/>
                  <a:pt x="5042591" y="2546389"/>
                </a:cubicBezTo>
                <a:cubicBezTo>
                  <a:pt x="5042591" y="1893407"/>
                  <a:pt x="4792108" y="1275954"/>
                  <a:pt x="4337330" y="807980"/>
                </a:cubicBezTo>
                <a:close/>
                <a:moveTo>
                  <a:pt x="2591816" y="3949551"/>
                </a:moveTo>
                <a:lnTo>
                  <a:pt x="2575066" y="3950058"/>
                </a:lnTo>
                <a:cubicBezTo>
                  <a:pt x="2565676" y="3950312"/>
                  <a:pt x="2556286" y="3950820"/>
                  <a:pt x="2546896" y="3950820"/>
                </a:cubicBezTo>
                <a:cubicBezTo>
                  <a:pt x="1772353" y="3950820"/>
                  <a:pt x="1142211" y="3320678"/>
                  <a:pt x="1142211" y="2546389"/>
                </a:cubicBezTo>
                <a:cubicBezTo>
                  <a:pt x="1142211" y="1772099"/>
                  <a:pt x="1772353" y="1141957"/>
                  <a:pt x="2546896" y="1141957"/>
                </a:cubicBezTo>
                <a:cubicBezTo>
                  <a:pt x="2556286" y="1141957"/>
                  <a:pt x="2565676" y="1142465"/>
                  <a:pt x="2575066" y="1142719"/>
                </a:cubicBezTo>
                <a:lnTo>
                  <a:pt x="2591816" y="1143226"/>
                </a:lnTo>
                <a:cubicBezTo>
                  <a:pt x="3354178" y="1167082"/>
                  <a:pt x="3951328" y="1783519"/>
                  <a:pt x="3951328" y="2546389"/>
                </a:cubicBezTo>
                <a:cubicBezTo>
                  <a:pt x="3951328" y="3309258"/>
                  <a:pt x="3354178" y="3925695"/>
                  <a:pt x="2591816" y="3949551"/>
                </a:cubicBezTo>
                <a:close/>
              </a:path>
            </a:pathLst>
          </a:custGeom>
          <a:solidFill>
            <a:srgbClr val="E2E2E2"/>
          </a:solidFill>
          <a:ln w="2536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ACDC58DA-4541-45E1-A0BB-6B3E8C264B93}"/>
              </a:ext>
            </a:extLst>
          </p:cNvPr>
          <p:cNvSpPr/>
          <p:nvPr/>
        </p:nvSpPr>
        <p:spPr>
          <a:xfrm>
            <a:off x="6083208" y="2925041"/>
            <a:ext cx="2179701" cy="2179700"/>
          </a:xfrm>
          <a:custGeom>
            <a:avLst/>
            <a:gdLst>
              <a:gd name="connsiteX0" fmla="*/ 1468384 w 2842361"/>
              <a:gd name="connsiteY0" fmla="*/ 20303 h 2842361"/>
              <a:gd name="connsiteX1" fmla="*/ 1468384 w 2842361"/>
              <a:gd name="connsiteY1" fmla="*/ 20303 h 2842361"/>
              <a:gd name="connsiteX2" fmla="*/ 1452396 w 2842361"/>
              <a:gd name="connsiteY2" fmla="*/ 19795 h 2842361"/>
              <a:gd name="connsiteX3" fmla="*/ 1423719 w 2842361"/>
              <a:gd name="connsiteY3" fmla="*/ 19034 h 2842361"/>
              <a:gd name="connsiteX4" fmla="*/ 19034 w 2842361"/>
              <a:gd name="connsiteY4" fmla="*/ 1423718 h 2842361"/>
              <a:gd name="connsiteX5" fmla="*/ 1423719 w 2842361"/>
              <a:gd name="connsiteY5" fmla="*/ 2828150 h 2842361"/>
              <a:gd name="connsiteX6" fmla="*/ 1452650 w 2842361"/>
              <a:gd name="connsiteY6" fmla="*/ 2827388 h 2842361"/>
              <a:gd name="connsiteX7" fmla="*/ 1468384 w 2842361"/>
              <a:gd name="connsiteY7" fmla="*/ 2826881 h 2842361"/>
              <a:gd name="connsiteX8" fmla="*/ 1468384 w 2842361"/>
              <a:gd name="connsiteY8" fmla="*/ 2826881 h 2842361"/>
              <a:gd name="connsiteX9" fmla="*/ 2828150 w 2842361"/>
              <a:gd name="connsiteY9" fmla="*/ 1423718 h 2842361"/>
              <a:gd name="connsiteX10" fmla="*/ 1468384 w 2842361"/>
              <a:gd name="connsiteY10" fmla="*/ 20303 h 2842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42361" h="2842361">
                <a:moveTo>
                  <a:pt x="1468384" y="20303"/>
                </a:moveTo>
                <a:cubicBezTo>
                  <a:pt x="1468384" y="20303"/>
                  <a:pt x="1468384" y="20303"/>
                  <a:pt x="1468384" y="20303"/>
                </a:cubicBezTo>
                <a:lnTo>
                  <a:pt x="1452396" y="19795"/>
                </a:lnTo>
                <a:cubicBezTo>
                  <a:pt x="1442752" y="19541"/>
                  <a:pt x="1433362" y="19034"/>
                  <a:pt x="1423719" y="19034"/>
                </a:cubicBezTo>
                <a:cubicBezTo>
                  <a:pt x="649175" y="19034"/>
                  <a:pt x="19034" y="649175"/>
                  <a:pt x="19034" y="1423718"/>
                </a:cubicBezTo>
                <a:cubicBezTo>
                  <a:pt x="19034" y="2198262"/>
                  <a:pt x="649175" y="2828150"/>
                  <a:pt x="1423719" y="2828150"/>
                </a:cubicBezTo>
                <a:cubicBezTo>
                  <a:pt x="1433362" y="2828150"/>
                  <a:pt x="1443006" y="2827642"/>
                  <a:pt x="1452650" y="2827388"/>
                </a:cubicBezTo>
                <a:lnTo>
                  <a:pt x="1468384" y="2826881"/>
                </a:lnTo>
                <a:cubicBezTo>
                  <a:pt x="1468384" y="2826881"/>
                  <a:pt x="1468384" y="2826881"/>
                  <a:pt x="1468384" y="2826881"/>
                </a:cubicBezTo>
                <a:cubicBezTo>
                  <a:pt x="2231000" y="2803025"/>
                  <a:pt x="2828150" y="2186842"/>
                  <a:pt x="2828150" y="1423718"/>
                </a:cubicBezTo>
                <a:cubicBezTo>
                  <a:pt x="2828150" y="660595"/>
                  <a:pt x="2230746" y="44158"/>
                  <a:pt x="1468384" y="20303"/>
                </a:cubicBezTo>
                <a:close/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DC5D2581-022C-4311-9C24-9197F49148B7}"/>
              </a:ext>
            </a:extLst>
          </p:cNvPr>
          <p:cNvSpPr/>
          <p:nvPr/>
        </p:nvSpPr>
        <p:spPr>
          <a:xfrm>
            <a:off x="6789263" y="4002241"/>
            <a:ext cx="2296470" cy="1926699"/>
          </a:xfrm>
          <a:custGeom>
            <a:avLst/>
            <a:gdLst>
              <a:gd name="connsiteX0" fmla="*/ 2453076 w 2994630"/>
              <a:gd name="connsiteY0" fmla="*/ 564666 h 2512444"/>
              <a:gd name="connsiteX1" fmla="*/ 1907444 w 2994630"/>
              <a:gd name="connsiteY1" fmla="*/ 19034 h 2512444"/>
              <a:gd name="connsiteX2" fmla="*/ 547679 w 2994630"/>
              <a:gd name="connsiteY2" fmla="*/ 1422196 h 2512444"/>
              <a:gd name="connsiteX3" fmla="*/ 547679 w 2994630"/>
              <a:gd name="connsiteY3" fmla="*/ 1422196 h 2512444"/>
              <a:gd name="connsiteX4" fmla="*/ 19304 w 2994630"/>
              <a:gd name="connsiteY4" fmla="*/ 1984577 h 2512444"/>
              <a:gd name="connsiteX5" fmla="*/ 564428 w 2994630"/>
              <a:gd name="connsiteY5" fmla="*/ 2513206 h 2512444"/>
              <a:gd name="connsiteX6" fmla="*/ 581685 w 2994630"/>
              <a:gd name="connsiteY6" fmla="*/ 2512952 h 2512444"/>
              <a:gd name="connsiteX7" fmla="*/ 582193 w 2994630"/>
              <a:gd name="connsiteY7" fmla="*/ 2512952 h 2512444"/>
              <a:gd name="connsiteX8" fmla="*/ 2293447 w 2994630"/>
              <a:gd name="connsiteY8" fmla="*/ 1757442 h 2512444"/>
              <a:gd name="connsiteX9" fmla="*/ 2998708 w 2994630"/>
              <a:gd name="connsiteY9" fmla="*/ 19034 h 2512444"/>
              <a:gd name="connsiteX10" fmla="*/ 2453076 w 2994630"/>
              <a:gd name="connsiteY10" fmla="*/ 564666 h 251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4630" h="2512444">
                <a:moveTo>
                  <a:pt x="2453076" y="564666"/>
                </a:moveTo>
                <a:cubicBezTo>
                  <a:pt x="2151837" y="564666"/>
                  <a:pt x="1907444" y="320273"/>
                  <a:pt x="1907444" y="19034"/>
                </a:cubicBezTo>
                <a:cubicBezTo>
                  <a:pt x="1907444" y="782157"/>
                  <a:pt x="1310040" y="1398594"/>
                  <a:pt x="547679" y="1422196"/>
                </a:cubicBezTo>
                <a:cubicBezTo>
                  <a:pt x="547679" y="1422196"/>
                  <a:pt x="547679" y="1422196"/>
                  <a:pt x="547679" y="1422196"/>
                </a:cubicBezTo>
                <a:cubicBezTo>
                  <a:pt x="246439" y="1431586"/>
                  <a:pt x="9914" y="1683338"/>
                  <a:pt x="19304" y="1984577"/>
                </a:cubicBezTo>
                <a:cubicBezTo>
                  <a:pt x="28440" y="2279980"/>
                  <a:pt x="270802" y="2513206"/>
                  <a:pt x="564428" y="2513206"/>
                </a:cubicBezTo>
                <a:cubicBezTo>
                  <a:pt x="570265" y="2513206"/>
                  <a:pt x="575848" y="2513206"/>
                  <a:pt x="581685" y="2512952"/>
                </a:cubicBezTo>
                <a:cubicBezTo>
                  <a:pt x="581939" y="2512952"/>
                  <a:pt x="581939" y="2512952"/>
                  <a:pt x="582193" y="2512952"/>
                </a:cubicBezTo>
                <a:cubicBezTo>
                  <a:pt x="1232129" y="2492650"/>
                  <a:pt x="1839938" y="2224148"/>
                  <a:pt x="2293447" y="1757442"/>
                </a:cubicBezTo>
                <a:cubicBezTo>
                  <a:pt x="2748225" y="1289214"/>
                  <a:pt x="2998708" y="672016"/>
                  <a:pt x="2998708" y="19034"/>
                </a:cubicBezTo>
                <a:cubicBezTo>
                  <a:pt x="2998708" y="320273"/>
                  <a:pt x="2754315" y="564666"/>
                  <a:pt x="2453076" y="564666"/>
                </a:cubicBezTo>
                <a:close/>
              </a:path>
            </a:pathLst>
          </a:custGeom>
          <a:solidFill>
            <a:srgbClr val="FF666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18734CC6-AE79-4A73-B813-9CD2DB4E0399}"/>
              </a:ext>
            </a:extLst>
          </p:cNvPr>
          <p:cNvSpPr/>
          <p:nvPr/>
        </p:nvSpPr>
        <p:spPr>
          <a:xfrm>
            <a:off x="7194661" y="2089555"/>
            <a:ext cx="1907237" cy="2354854"/>
          </a:xfrm>
          <a:custGeom>
            <a:avLst/>
            <a:gdLst>
              <a:gd name="connsiteX0" fmla="*/ 1764802 w 2487066"/>
              <a:gd name="connsiteY0" fmla="*/ 774543 h 3070765"/>
              <a:gd name="connsiteX1" fmla="*/ 53548 w 2487066"/>
              <a:gd name="connsiteY1" fmla="*/ 19034 h 3070765"/>
              <a:gd name="connsiteX2" fmla="*/ 581415 w 2487066"/>
              <a:gd name="connsiteY2" fmla="*/ 581415 h 3070765"/>
              <a:gd name="connsiteX3" fmla="*/ 19034 w 2487066"/>
              <a:gd name="connsiteY3" fmla="*/ 1109790 h 3070765"/>
              <a:gd name="connsiteX4" fmla="*/ 1378799 w 2487066"/>
              <a:gd name="connsiteY4" fmla="*/ 2512952 h 3070765"/>
              <a:gd name="connsiteX5" fmla="*/ 1924431 w 2487066"/>
              <a:gd name="connsiteY5" fmla="*/ 3058584 h 3070765"/>
              <a:gd name="connsiteX6" fmla="*/ 2470063 w 2487066"/>
              <a:gd name="connsiteY6" fmla="*/ 2512952 h 3070765"/>
              <a:gd name="connsiteX7" fmla="*/ 1764802 w 2487066"/>
              <a:gd name="connsiteY7" fmla="*/ 774543 h 307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87066" h="3070765">
                <a:moveTo>
                  <a:pt x="1764802" y="774543"/>
                </a:moveTo>
                <a:cubicBezTo>
                  <a:pt x="1311293" y="307584"/>
                  <a:pt x="703485" y="39336"/>
                  <a:pt x="53548" y="19034"/>
                </a:cubicBezTo>
                <a:cubicBezTo>
                  <a:pt x="354534" y="28677"/>
                  <a:pt x="590805" y="280429"/>
                  <a:pt x="581415" y="581415"/>
                </a:cubicBezTo>
                <a:cubicBezTo>
                  <a:pt x="572025" y="882655"/>
                  <a:pt x="320781" y="1119687"/>
                  <a:pt x="19034" y="1109790"/>
                </a:cubicBezTo>
                <a:cubicBezTo>
                  <a:pt x="781650" y="1133645"/>
                  <a:pt x="1378799" y="1750082"/>
                  <a:pt x="1378799" y="2512952"/>
                </a:cubicBezTo>
                <a:cubicBezTo>
                  <a:pt x="1378799" y="2814192"/>
                  <a:pt x="1623192" y="3058584"/>
                  <a:pt x="1924431" y="3058584"/>
                </a:cubicBezTo>
                <a:cubicBezTo>
                  <a:pt x="2225671" y="3058584"/>
                  <a:pt x="2470063" y="2814192"/>
                  <a:pt x="2470063" y="2512952"/>
                </a:cubicBezTo>
                <a:cubicBezTo>
                  <a:pt x="2470063" y="1860224"/>
                  <a:pt x="2219580" y="1242772"/>
                  <a:pt x="1764802" y="774543"/>
                </a:cubicBez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96A758E6-1F1F-40C8-A0FC-88CF4E50A49B}"/>
              </a:ext>
            </a:extLst>
          </p:cNvPr>
          <p:cNvSpPr/>
          <p:nvPr/>
        </p:nvSpPr>
        <p:spPr>
          <a:xfrm>
            <a:off x="5246359" y="3583817"/>
            <a:ext cx="1985084" cy="2354854"/>
          </a:xfrm>
          <a:custGeom>
            <a:avLst/>
            <a:gdLst>
              <a:gd name="connsiteX0" fmla="*/ 2593655 w 2588579"/>
              <a:gd name="connsiteY0" fmla="*/ 3058584 h 3070765"/>
              <a:gd name="connsiteX1" fmla="*/ 2576398 w 2588579"/>
              <a:gd name="connsiteY1" fmla="*/ 3058838 h 3070765"/>
              <a:gd name="connsiteX2" fmla="*/ 2031273 w 2588579"/>
              <a:gd name="connsiteY2" fmla="*/ 2530209 h 3070765"/>
              <a:gd name="connsiteX3" fmla="*/ 2559648 w 2588579"/>
              <a:gd name="connsiteY3" fmla="*/ 1967828 h 3070765"/>
              <a:gd name="connsiteX4" fmla="*/ 2559648 w 2588579"/>
              <a:gd name="connsiteY4" fmla="*/ 1967828 h 3070765"/>
              <a:gd name="connsiteX5" fmla="*/ 2559648 w 2588579"/>
              <a:gd name="connsiteY5" fmla="*/ 1967828 h 3070765"/>
              <a:gd name="connsiteX6" fmla="*/ 2543914 w 2588579"/>
              <a:gd name="connsiteY6" fmla="*/ 1968335 h 3070765"/>
              <a:gd name="connsiteX7" fmla="*/ 2514982 w 2588579"/>
              <a:gd name="connsiteY7" fmla="*/ 1969097 h 3070765"/>
              <a:gd name="connsiteX8" fmla="*/ 1110298 w 2588579"/>
              <a:gd name="connsiteY8" fmla="*/ 564666 h 3070765"/>
              <a:gd name="connsiteX9" fmla="*/ 564666 w 2588579"/>
              <a:gd name="connsiteY9" fmla="*/ 19034 h 3070765"/>
              <a:gd name="connsiteX10" fmla="*/ 19034 w 2588579"/>
              <a:gd name="connsiteY10" fmla="*/ 564666 h 3070765"/>
              <a:gd name="connsiteX11" fmla="*/ 2514982 w 2588579"/>
              <a:gd name="connsiteY11" fmla="*/ 3060360 h 3070765"/>
              <a:gd name="connsiteX12" fmla="*/ 2581473 w 2588579"/>
              <a:gd name="connsiteY12" fmla="*/ 3058838 h 3070765"/>
              <a:gd name="connsiteX13" fmla="*/ 2593655 w 2588579"/>
              <a:gd name="connsiteY13" fmla="*/ 3058584 h 3070765"/>
              <a:gd name="connsiteX14" fmla="*/ 2594163 w 2588579"/>
              <a:gd name="connsiteY14" fmla="*/ 3058584 h 3070765"/>
              <a:gd name="connsiteX15" fmla="*/ 2593655 w 2588579"/>
              <a:gd name="connsiteY15" fmla="*/ 3058584 h 307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88579" h="3070765">
                <a:moveTo>
                  <a:pt x="2593655" y="3058584"/>
                </a:moveTo>
                <a:cubicBezTo>
                  <a:pt x="2587818" y="3058838"/>
                  <a:pt x="2581981" y="3058838"/>
                  <a:pt x="2576398" y="3058838"/>
                </a:cubicBezTo>
                <a:cubicBezTo>
                  <a:pt x="2283025" y="3058838"/>
                  <a:pt x="2040663" y="2825612"/>
                  <a:pt x="2031273" y="2530209"/>
                </a:cubicBezTo>
                <a:cubicBezTo>
                  <a:pt x="2021883" y="2228970"/>
                  <a:pt x="2258409" y="1977218"/>
                  <a:pt x="2559648" y="1967828"/>
                </a:cubicBezTo>
                <a:cubicBezTo>
                  <a:pt x="2559648" y="1967828"/>
                  <a:pt x="2559648" y="1967828"/>
                  <a:pt x="2559648" y="1967828"/>
                </a:cubicBezTo>
                <a:cubicBezTo>
                  <a:pt x="2559648" y="1967828"/>
                  <a:pt x="2559648" y="1967828"/>
                  <a:pt x="2559648" y="1967828"/>
                </a:cubicBezTo>
                <a:lnTo>
                  <a:pt x="2543914" y="1968335"/>
                </a:lnTo>
                <a:cubicBezTo>
                  <a:pt x="2534270" y="1968589"/>
                  <a:pt x="2524626" y="1969097"/>
                  <a:pt x="2514982" y="1969097"/>
                </a:cubicBezTo>
                <a:cubicBezTo>
                  <a:pt x="1740439" y="1969097"/>
                  <a:pt x="1110298" y="1338955"/>
                  <a:pt x="1110298" y="564666"/>
                </a:cubicBezTo>
                <a:cubicBezTo>
                  <a:pt x="1110298" y="263426"/>
                  <a:pt x="865905" y="19034"/>
                  <a:pt x="564666" y="19034"/>
                </a:cubicBezTo>
                <a:cubicBezTo>
                  <a:pt x="263426" y="19034"/>
                  <a:pt x="19034" y="263172"/>
                  <a:pt x="19034" y="564666"/>
                </a:cubicBezTo>
                <a:cubicBezTo>
                  <a:pt x="19034" y="1940927"/>
                  <a:pt x="1138721" y="3060360"/>
                  <a:pt x="2514982" y="3060360"/>
                </a:cubicBezTo>
                <a:cubicBezTo>
                  <a:pt x="2537315" y="3060360"/>
                  <a:pt x="2559394" y="3059599"/>
                  <a:pt x="2581473" y="3058838"/>
                </a:cubicBezTo>
                <a:lnTo>
                  <a:pt x="2593655" y="3058584"/>
                </a:lnTo>
                <a:cubicBezTo>
                  <a:pt x="2593909" y="3058584"/>
                  <a:pt x="2593909" y="3058584"/>
                  <a:pt x="2594163" y="3058584"/>
                </a:cubicBezTo>
                <a:cubicBezTo>
                  <a:pt x="2593909" y="3058584"/>
                  <a:pt x="2593655" y="3058584"/>
                  <a:pt x="2593655" y="3058584"/>
                </a:cubicBez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2979A72-5CAE-4883-87FA-A9389FABFABB}"/>
              </a:ext>
            </a:extLst>
          </p:cNvPr>
          <p:cNvSpPr/>
          <p:nvPr/>
        </p:nvSpPr>
        <p:spPr>
          <a:xfrm>
            <a:off x="5246359" y="2088192"/>
            <a:ext cx="2393778" cy="1926699"/>
          </a:xfrm>
          <a:custGeom>
            <a:avLst/>
            <a:gdLst>
              <a:gd name="connsiteX0" fmla="*/ 2593909 w 3121522"/>
              <a:gd name="connsiteY0" fmla="*/ 20810 h 2512444"/>
              <a:gd name="connsiteX1" fmla="*/ 2593655 w 3121522"/>
              <a:gd name="connsiteY1" fmla="*/ 20810 h 2512444"/>
              <a:gd name="connsiteX2" fmla="*/ 2581220 w 3121522"/>
              <a:gd name="connsiteY2" fmla="*/ 20303 h 2512444"/>
              <a:gd name="connsiteX3" fmla="*/ 2514982 w 3121522"/>
              <a:gd name="connsiteY3" fmla="*/ 19034 h 2512444"/>
              <a:gd name="connsiteX4" fmla="*/ 19034 w 3121522"/>
              <a:gd name="connsiteY4" fmla="*/ 2514982 h 2512444"/>
              <a:gd name="connsiteX5" fmla="*/ 564666 w 3121522"/>
              <a:gd name="connsiteY5" fmla="*/ 1969350 h 2512444"/>
              <a:gd name="connsiteX6" fmla="*/ 1110298 w 3121522"/>
              <a:gd name="connsiteY6" fmla="*/ 2514982 h 2512444"/>
              <a:gd name="connsiteX7" fmla="*/ 2514982 w 3121522"/>
              <a:gd name="connsiteY7" fmla="*/ 1110297 h 2512444"/>
              <a:gd name="connsiteX8" fmla="*/ 2543914 w 3121522"/>
              <a:gd name="connsiteY8" fmla="*/ 1111059 h 2512444"/>
              <a:gd name="connsiteX9" fmla="*/ 2559648 w 3121522"/>
              <a:gd name="connsiteY9" fmla="*/ 1111566 h 2512444"/>
              <a:gd name="connsiteX10" fmla="*/ 2559648 w 3121522"/>
              <a:gd name="connsiteY10" fmla="*/ 1111566 h 2512444"/>
              <a:gd name="connsiteX11" fmla="*/ 3122030 w 3121522"/>
              <a:gd name="connsiteY11" fmla="*/ 583192 h 2512444"/>
              <a:gd name="connsiteX12" fmla="*/ 2593909 w 3121522"/>
              <a:gd name="connsiteY12" fmla="*/ 20810 h 251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21522" h="2512444">
                <a:moveTo>
                  <a:pt x="2593909" y="20810"/>
                </a:moveTo>
                <a:cubicBezTo>
                  <a:pt x="2593909" y="20810"/>
                  <a:pt x="2593655" y="20810"/>
                  <a:pt x="2593655" y="20810"/>
                </a:cubicBezTo>
                <a:lnTo>
                  <a:pt x="2581220" y="20303"/>
                </a:lnTo>
                <a:cubicBezTo>
                  <a:pt x="2559141" y="19795"/>
                  <a:pt x="2537062" y="19034"/>
                  <a:pt x="2514982" y="19034"/>
                </a:cubicBezTo>
                <a:cubicBezTo>
                  <a:pt x="1138721" y="19034"/>
                  <a:pt x="19034" y="1138721"/>
                  <a:pt x="19034" y="2514982"/>
                </a:cubicBezTo>
                <a:cubicBezTo>
                  <a:pt x="19034" y="2213743"/>
                  <a:pt x="263426" y="1969350"/>
                  <a:pt x="564666" y="1969350"/>
                </a:cubicBezTo>
                <a:cubicBezTo>
                  <a:pt x="865905" y="1969350"/>
                  <a:pt x="1110298" y="2213489"/>
                  <a:pt x="1110298" y="2514982"/>
                </a:cubicBezTo>
                <a:cubicBezTo>
                  <a:pt x="1110298" y="1740439"/>
                  <a:pt x="1740439" y="1110297"/>
                  <a:pt x="2514982" y="1110297"/>
                </a:cubicBezTo>
                <a:cubicBezTo>
                  <a:pt x="2524626" y="1110297"/>
                  <a:pt x="2534270" y="1110805"/>
                  <a:pt x="2543914" y="1111059"/>
                </a:cubicBezTo>
                <a:lnTo>
                  <a:pt x="2559648" y="1111566"/>
                </a:lnTo>
                <a:cubicBezTo>
                  <a:pt x="2559648" y="1111566"/>
                  <a:pt x="2559648" y="1111566"/>
                  <a:pt x="2559648" y="1111566"/>
                </a:cubicBezTo>
                <a:cubicBezTo>
                  <a:pt x="2861395" y="1121464"/>
                  <a:pt x="3112640" y="884431"/>
                  <a:pt x="3122030" y="583192"/>
                </a:cubicBezTo>
                <a:cubicBezTo>
                  <a:pt x="3131420" y="282206"/>
                  <a:pt x="2895148" y="30454"/>
                  <a:pt x="2593909" y="20810"/>
                </a:cubicBezTo>
                <a:close/>
              </a:path>
            </a:pathLst>
          </a:custGeom>
          <a:solidFill>
            <a:srgbClr val="FF666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E90DB277-891D-4047-AD33-48F7A8FD3FF4}"/>
              </a:ext>
            </a:extLst>
          </p:cNvPr>
          <p:cNvSpPr/>
          <p:nvPr/>
        </p:nvSpPr>
        <p:spPr>
          <a:xfrm>
            <a:off x="6244672" y="3638100"/>
            <a:ext cx="18859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latin typeface="+mj-lt"/>
              </a:rPr>
              <a:t>Lorem ipsum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82AC27AC-9001-455B-864B-A2908785567F}"/>
              </a:ext>
            </a:extLst>
          </p:cNvPr>
          <p:cNvSpPr/>
          <p:nvPr/>
        </p:nvSpPr>
        <p:spPr>
          <a:xfrm>
            <a:off x="3503040" y="2349019"/>
            <a:ext cx="14734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600" b="1" dirty="0"/>
              <a:t>STEP 01.</a:t>
            </a:r>
          </a:p>
          <a:p>
            <a:r>
              <a:rPr lang="en-US" altLang="ko-KR" sz="1600" b="1" dirty="0"/>
              <a:t>Lorem ipsum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D9AD3BBC-1BFA-42C5-8128-0871A7C8EB6A}"/>
              </a:ext>
            </a:extLst>
          </p:cNvPr>
          <p:cNvSpPr/>
          <p:nvPr/>
        </p:nvSpPr>
        <p:spPr>
          <a:xfrm>
            <a:off x="3503040" y="3058670"/>
            <a:ext cx="18438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67F05FF-4CF7-4BFF-93DB-6A740BAD4774}"/>
              </a:ext>
            </a:extLst>
          </p:cNvPr>
          <p:cNvSpPr/>
          <p:nvPr/>
        </p:nvSpPr>
        <p:spPr>
          <a:xfrm>
            <a:off x="9268618" y="2349019"/>
            <a:ext cx="14734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600" b="1" dirty="0"/>
              <a:t>STEP 02.</a:t>
            </a:r>
          </a:p>
          <a:p>
            <a:r>
              <a:rPr lang="en-US" altLang="ko-KR" sz="1600" b="1" dirty="0"/>
              <a:t>Lorem ipsum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5097BB70-9C5D-4E56-9471-B4B7E99C2C2A}"/>
              </a:ext>
            </a:extLst>
          </p:cNvPr>
          <p:cNvSpPr/>
          <p:nvPr/>
        </p:nvSpPr>
        <p:spPr>
          <a:xfrm>
            <a:off x="9268618" y="3058670"/>
            <a:ext cx="18438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036871A-3529-4792-9AA3-4C9690A655EC}"/>
              </a:ext>
            </a:extLst>
          </p:cNvPr>
          <p:cNvSpPr/>
          <p:nvPr/>
        </p:nvSpPr>
        <p:spPr>
          <a:xfrm>
            <a:off x="3503040" y="4555850"/>
            <a:ext cx="14734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600" b="1" dirty="0"/>
              <a:t>STEP 04.</a:t>
            </a:r>
          </a:p>
          <a:p>
            <a:r>
              <a:rPr lang="en-US" altLang="ko-KR" sz="1600" b="1" dirty="0"/>
              <a:t>Lorem ipsum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78F44BDD-1A85-4A93-99AE-43154460CDCF}"/>
              </a:ext>
            </a:extLst>
          </p:cNvPr>
          <p:cNvSpPr/>
          <p:nvPr/>
        </p:nvSpPr>
        <p:spPr>
          <a:xfrm>
            <a:off x="3503040" y="5265501"/>
            <a:ext cx="18438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0F3D3212-EA51-462B-B8D2-79B22F8D9710}"/>
              </a:ext>
            </a:extLst>
          </p:cNvPr>
          <p:cNvSpPr/>
          <p:nvPr/>
        </p:nvSpPr>
        <p:spPr>
          <a:xfrm>
            <a:off x="9268618" y="4555850"/>
            <a:ext cx="14734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600" b="1" dirty="0"/>
              <a:t>STEP 03.</a:t>
            </a:r>
          </a:p>
          <a:p>
            <a:r>
              <a:rPr lang="en-US" altLang="ko-KR" sz="1600" b="1" dirty="0"/>
              <a:t>Lorem ipsum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87F28FD8-175E-413E-8C89-0F398D81DCAA}"/>
              </a:ext>
            </a:extLst>
          </p:cNvPr>
          <p:cNvSpPr/>
          <p:nvPr/>
        </p:nvSpPr>
        <p:spPr>
          <a:xfrm>
            <a:off x="9268618" y="5265501"/>
            <a:ext cx="18438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7ECC642F-D0CB-4011-95EB-47870705B790}"/>
              </a:ext>
            </a:extLst>
          </p:cNvPr>
          <p:cNvGrpSpPr/>
          <p:nvPr/>
        </p:nvGrpSpPr>
        <p:grpSpPr>
          <a:xfrm>
            <a:off x="8473856" y="3917285"/>
            <a:ext cx="415296" cy="312029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ED5E54E6-3BD4-409C-831F-540763D38FB9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20600C9-DC19-4A37-829C-83C44C7C98E0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04DF46F6-D4AC-4B2A-822B-D09896D3D21A}"/>
              </a:ext>
            </a:extLst>
          </p:cNvPr>
          <p:cNvGrpSpPr/>
          <p:nvPr/>
        </p:nvGrpSpPr>
        <p:grpSpPr>
          <a:xfrm>
            <a:off x="7081427" y="2293069"/>
            <a:ext cx="409044" cy="414389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323B1860-64F7-4F0D-B48C-A5C0334F4DAA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F82D805B-A655-47FE-9F72-CBCDFA8ACEEB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33BE036B-9C92-45A1-8EB6-BAF98FEAFB65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BE538A76-106F-4822-8CFF-3ADC2A3913E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DDDA16F6-D293-4DA0-BDB1-1E4DBA2560B0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D30299A6-1384-45AF-9D61-EBD35AC94658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76501990-1D9F-4285-BE52-FFB2F74ED510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83BC093-BD99-465D-BF55-ADE7EEC58976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D6BBE421-EFCF-467B-8FF5-CED90D0F5577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220F8C7-BB2E-40D3-9315-993866C42891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D19C485C-CA1C-4CAE-9CA3-CC36B54CD22F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BE98B38B-3479-4208-B3F7-4CE500C12B96}"/>
              </a:ext>
            </a:extLst>
          </p:cNvPr>
          <p:cNvGrpSpPr/>
          <p:nvPr/>
        </p:nvGrpSpPr>
        <p:grpSpPr>
          <a:xfrm>
            <a:off x="5456033" y="3812126"/>
            <a:ext cx="412626" cy="40309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656207A-97EB-431D-A2FA-A7D8C9FE1D38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BA1773DF-D053-43C5-A3E8-62C45B181B63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6CEBF01-EC04-45FB-9DA0-4252A5449EA5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AEFF78BA-25F8-4231-B7F4-3F11E8A8FC7E}"/>
              </a:ext>
            </a:extLst>
          </p:cNvPr>
          <p:cNvGrpSpPr/>
          <p:nvPr/>
        </p:nvGrpSpPr>
        <p:grpSpPr>
          <a:xfrm>
            <a:off x="6982152" y="5293684"/>
            <a:ext cx="431078" cy="425464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A32DAFE-3B60-4E80-9A6B-DE142826C39A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5545D676-F81E-49B5-822F-9B676D553759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9273DABA-C06A-4102-A845-58D3E4CC647C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9904A58B-1D84-4BC0-81AC-0FF39807DA4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9FF86D86-3BC5-41CB-B994-A8165CD4D358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0B98668A-E67F-44C0-8A6C-9C145C2A4CBB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4018C91E-C303-4258-B5A3-4FE3C2B7E446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7D444F42-39D3-47E1-B3F7-6031F08E69AC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94042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57">
            <a:extLst>
              <a:ext uri="{FF2B5EF4-FFF2-40B4-BE49-F238E27FC236}">
                <a16:creationId xmlns:a16="http://schemas.microsoft.com/office/drawing/2014/main" id="{C8E8CF71-8187-49F3-B239-8713B93A2842}"/>
              </a:ext>
            </a:extLst>
          </p:cNvPr>
          <p:cNvSpPr txBox="1"/>
          <p:nvPr/>
        </p:nvSpPr>
        <p:spPr>
          <a:xfrm>
            <a:off x="520704" y="769607"/>
            <a:ext cx="33654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2800" b="1" dirty="0">
                <a:solidFill>
                  <a:srgbClr val="FF666E"/>
                </a:solidFill>
                <a:latin typeface="+mj-lt"/>
              </a:rPr>
              <a:t>SLIDE TITLE HERE</a:t>
            </a:r>
          </a:p>
        </p:txBody>
      </p:sp>
      <p:sp>
        <p:nvSpPr>
          <p:cNvPr id="55" name="자유형: 도형 54">
            <a:extLst>
              <a:ext uri="{FF2B5EF4-FFF2-40B4-BE49-F238E27FC236}">
                <a16:creationId xmlns:a16="http://schemas.microsoft.com/office/drawing/2014/main" id="{CB91D4F2-51BA-4B18-8E0A-908A8747C37F}"/>
              </a:ext>
            </a:extLst>
          </p:cNvPr>
          <p:cNvSpPr/>
          <p:nvPr/>
        </p:nvSpPr>
        <p:spPr>
          <a:xfrm>
            <a:off x="6278232" y="1904100"/>
            <a:ext cx="1557405" cy="2652104"/>
          </a:xfrm>
          <a:custGeom>
            <a:avLst/>
            <a:gdLst>
              <a:gd name="connsiteX0" fmla="*/ 1308829 w 1314450"/>
              <a:gd name="connsiteY0" fmla="*/ 1500664 h 2238375"/>
              <a:gd name="connsiteX1" fmla="*/ 1308829 w 1314450"/>
              <a:gd name="connsiteY1" fmla="*/ 22384 h 2238375"/>
              <a:gd name="connsiteX2" fmla="*/ 1297398 w 1314450"/>
              <a:gd name="connsiteY2" fmla="*/ 8096 h 2238375"/>
              <a:gd name="connsiteX3" fmla="*/ 1293588 w 1314450"/>
              <a:gd name="connsiteY3" fmla="*/ 7144 h 2238375"/>
              <a:gd name="connsiteX4" fmla="*/ 1281206 w 1314450"/>
              <a:gd name="connsiteY4" fmla="*/ 14764 h 2238375"/>
              <a:gd name="connsiteX5" fmla="*/ 9618 w 1314450"/>
              <a:gd name="connsiteY5" fmla="*/ 2215991 h 2238375"/>
              <a:gd name="connsiteX6" fmla="*/ 11523 w 1314450"/>
              <a:gd name="connsiteY6" fmla="*/ 2235041 h 2238375"/>
              <a:gd name="connsiteX7" fmla="*/ 30573 w 1314450"/>
              <a:gd name="connsiteY7" fmla="*/ 2237899 h 2238375"/>
              <a:gd name="connsiteX8" fmla="*/ 44861 w 1314450"/>
              <a:gd name="connsiteY8" fmla="*/ 2230279 h 2238375"/>
              <a:gd name="connsiteX9" fmla="*/ 1308829 w 1314450"/>
              <a:gd name="connsiteY9" fmla="*/ 1500664 h 2238375"/>
              <a:gd name="connsiteX10" fmla="*/ 1308829 w 1314450"/>
              <a:gd name="connsiteY10" fmla="*/ 1500664 h 2238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14450" h="2238375">
                <a:moveTo>
                  <a:pt x="1308829" y="1500664"/>
                </a:moveTo>
                <a:lnTo>
                  <a:pt x="1308829" y="22384"/>
                </a:lnTo>
                <a:cubicBezTo>
                  <a:pt x="1308829" y="11906"/>
                  <a:pt x="1301209" y="9049"/>
                  <a:pt x="1297398" y="8096"/>
                </a:cubicBezTo>
                <a:cubicBezTo>
                  <a:pt x="1296446" y="7144"/>
                  <a:pt x="1295493" y="7144"/>
                  <a:pt x="1293588" y="7144"/>
                </a:cubicBezTo>
                <a:cubicBezTo>
                  <a:pt x="1289779" y="7144"/>
                  <a:pt x="1285016" y="8096"/>
                  <a:pt x="1281206" y="14764"/>
                </a:cubicBezTo>
                <a:lnTo>
                  <a:pt x="9618" y="2215991"/>
                </a:lnTo>
                <a:cubicBezTo>
                  <a:pt x="3903" y="2225516"/>
                  <a:pt x="9618" y="2232184"/>
                  <a:pt x="11523" y="2235041"/>
                </a:cubicBezTo>
                <a:cubicBezTo>
                  <a:pt x="14381" y="2237899"/>
                  <a:pt x="21048" y="2242661"/>
                  <a:pt x="30573" y="2237899"/>
                </a:cubicBezTo>
                <a:lnTo>
                  <a:pt x="44861" y="2230279"/>
                </a:lnTo>
                <a:lnTo>
                  <a:pt x="1308829" y="1500664"/>
                </a:lnTo>
                <a:lnTo>
                  <a:pt x="1308829" y="1500664"/>
                </a:lnTo>
                <a:close/>
              </a:path>
            </a:pathLst>
          </a:custGeom>
          <a:solidFill>
            <a:srgbClr val="FF666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6" name="자유형: 도형 55">
            <a:extLst>
              <a:ext uri="{FF2B5EF4-FFF2-40B4-BE49-F238E27FC236}">
                <a16:creationId xmlns:a16="http://schemas.microsoft.com/office/drawing/2014/main" id="{DCF8057E-70A7-4615-9F46-8DD519BAB84E}"/>
              </a:ext>
            </a:extLst>
          </p:cNvPr>
          <p:cNvSpPr/>
          <p:nvPr/>
        </p:nvSpPr>
        <p:spPr>
          <a:xfrm>
            <a:off x="7882583" y="1906805"/>
            <a:ext cx="1557405" cy="2663389"/>
          </a:xfrm>
          <a:custGeom>
            <a:avLst/>
            <a:gdLst>
              <a:gd name="connsiteX0" fmla="*/ 36671 w 1314450"/>
              <a:gd name="connsiteY0" fmla="*/ 15338 h 2247900"/>
              <a:gd name="connsiteX1" fmla="*/ 18574 w 1314450"/>
              <a:gd name="connsiteY1" fmla="*/ 7718 h 2247900"/>
              <a:gd name="connsiteX2" fmla="*/ 7144 w 1314450"/>
              <a:gd name="connsiteY2" fmla="*/ 22958 h 2247900"/>
              <a:gd name="connsiteX3" fmla="*/ 7144 w 1314450"/>
              <a:gd name="connsiteY3" fmla="*/ 1497428 h 2247900"/>
              <a:gd name="connsiteX4" fmla="*/ 1292066 w 1314450"/>
              <a:gd name="connsiteY4" fmla="*/ 2240378 h 2247900"/>
              <a:gd name="connsiteX5" fmla="*/ 1307306 w 1314450"/>
              <a:gd name="connsiteY5" fmla="*/ 2237521 h 2247900"/>
              <a:gd name="connsiteX6" fmla="*/ 1309211 w 1314450"/>
              <a:gd name="connsiteY6" fmla="*/ 2221328 h 2247900"/>
              <a:gd name="connsiteX7" fmla="*/ 36671 w 1314450"/>
              <a:gd name="connsiteY7" fmla="*/ 15338 h 2247900"/>
              <a:gd name="connsiteX8" fmla="*/ 36671 w 1314450"/>
              <a:gd name="connsiteY8" fmla="*/ 15338 h 2247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14450" h="2247900">
                <a:moveTo>
                  <a:pt x="36671" y="15338"/>
                </a:moveTo>
                <a:cubicBezTo>
                  <a:pt x="30956" y="5813"/>
                  <a:pt x="22384" y="6766"/>
                  <a:pt x="18574" y="7718"/>
                </a:cubicBezTo>
                <a:cubicBezTo>
                  <a:pt x="14764" y="8671"/>
                  <a:pt x="7144" y="12481"/>
                  <a:pt x="7144" y="22958"/>
                </a:cubicBezTo>
                <a:lnTo>
                  <a:pt x="7144" y="1497428"/>
                </a:lnTo>
                <a:lnTo>
                  <a:pt x="1292066" y="2240378"/>
                </a:lnTo>
                <a:cubicBezTo>
                  <a:pt x="1299686" y="2244188"/>
                  <a:pt x="1305401" y="2239426"/>
                  <a:pt x="1307306" y="2237521"/>
                </a:cubicBezTo>
                <a:cubicBezTo>
                  <a:pt x="1309211" y="2235616"/>
                  <a:pt x="1313974" y="2228948"/>
                  <a:pt x="1309211" y="2221328"/>
                </a:cubicBezTo>
                <a:lnTo>
                  <a:pt x="36671" y="15338"/>
                </a:lnTo>
                <a:lnTo>
                  <a:pt x="36671" y="15338"/>
                </a:ln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7" name="자유형: 도형 56">
            <a:extLst>
              <a:ext uri="{FF2B5EF4-FFF2-40B4-BE49-F238E27FC236}">
                <a16:creationId xmlns:a16="http://schemas.microsoft.com/office/drawing/2014/main" id="{B33BB253-872D-47DA-8199-0846CCC6F99A}"/>
              </a:ext>
            </a:extLst>
          </p:cNvPr>
          <p:cNvSpPr/>
          <p:nvPr/>
        </p:nvSpPr>
        <p:spPr>
          <a:xfrm>
            <a:off x="6344810" y="3726717"/>
            <a:ext cx="3024526" cy="914129"/>
          </a:xfrm>
          <a:custGeom>
            <a:avLst/>
            <a:gdLst>
              <a:gd name="connsiteX0" fmla="*/ 2534701 w 2552700"/>
              <a:gd name="connsiteY0" fmla="*/ 766286 h 771525"/>
              <a:gd name="connsiteX1" fmla="*/ 2549941 w 2552700"/>
              <a:gd name="connsiteY1" fmla="*/ 754856 h 771525"/>
              <a:gd name="connsiteX2" fmla="*/ 2542321 w 2552700"/>
              <a:gd name="connsiteY2" fmla="*/ 736759 h 771525"/>
              <a:gd name="connsiteX3" fmla="*/ 1278353 w 2552700"/>
              <a:gd name="connsiteY3" fmla="*/ 7144 h 771525"/>
              <a:gd name="connsiteX4" fmla="*/ 15338 w 2552700"/>
              <a:gd name="connsiteY4" fmla="*/ 737711 h 771525"/>
              <a:gd name="connsiteX5" fmla="*/ 7718 w 2552700"/>
              <a:gd name="connsiteY5" fmla="*/ 755809 h 771525"/>
              <a:gd name="connsiteX6" fmla="*/ 22958 w 2552700"/>
              <a:gd name="connsiteY6" fmla="*/ 767239 h 771525"/>
              <a:gd name="connsiteX7" fmla="*/ 2534701 w 2552700"/>
              <a:gd name="connsiteY7" fmla="*/ 767239 h 771525"/>
              <a:gd name="connsiteX8" fmla="*/ 2534701 w 2552700"/>
              <a:gd name="connsiteY8" fmla="*/ 766286 h 771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2700" h="771525">
                <a:moveTo>
                  <a:pt x="2534701" y="766286"/>
                </a:moveTo>
                <a:cubicBezTo>
                  <a:pt x="2545178" y="766286"/>
                  <a:pt x="2548988" y="757714"/>
                  <a:pt x="2549941" y="754856"/>
                </a:cubicBezTo>
                <a:cubicBezTo>
                  <a:pt x="2550893" y="751046"/>
                  <a:pt x="2551846" y="742474"/>
                  <a:pt x="2542321" y="736759"/>
                </a:cubicBezTo>
                <a:lnTo>
                  <a:pt x="1278353" y="7144"/>
                </a:lnTo>
                <a:lnTo>
                  <a:pt x="15338" y="737711"/>
                </a:lnTo>
                <a:cubicBezTo>
                  <a:pt x="5813" y="743426"/>
                  <a:pt x="6766" y="751999"/>
                  <a:pt x="7718" y="755809"/>
                </a:cubicBezTo>
                <a:cubicBezTo>
                  <a:pt x="8671" y="759619"/>
                  <a:pt x="12481" y="767239"/>
                  <a:pt x="22958" y="767239"/>
                </a:cubicBezTo>
                <a:lnTo>
                  <a:pt x="2534701" y="767239"/>
                </a:lnTo>
                <a:lnTo>
                  <a:pt x="2534701" y="766286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7C6E7094-F635-4CF1-9D16-B33B44DDF4C0}"/>
              </a:ext>
            </a:extLst>
          </p:cNvPr>
          <p:cNvSpPr/>
          <p:nvPr/>
        </p:nvSpPr>
        <p:spPr>
          <a:xfrm>
            <a:off x="9049463" y="2236752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04CAF9A7-BB41-44E4-A328-952AF287771C}"/>
              </a:ext>
            </a:extLst>
          </p:cNvPr>
          <p:cNvGrpSpPr/>
          <p:nvPr/>
        </p:nvGrpSpPr>
        <p:grpSpPr>
          <a:xfrm>
            <a:off x="7720164" y="4765746"/>
            <a:ext cx="392389" cy="386748"/>
            <a:chOff x="5446410" y="2899243"/>
            <a:chExt cx="392389" cy="386748"/>
          </a:xfrm>
          <a:solidFill>
            <a:srgbClr val="7D2A27"/>
          </a:solidFill>
        </p:grpSpPr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41DB335B-B0B1-4702-97C4-45B6104B4869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A137D4A1-E625-4450-B8F6-6482F8A0A878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81BF0C3-2CC4-4568-A2CF-B0384D4746D9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9A9B59BB-B631-488D-86A7-3B597D62EE81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1D925AA7-BB2D-4CDE-9276-33292E2DA8DF}"/>
              </a:ext>
            </a:extLst>
          </p:cNvPr>
          <p:cNvGrpSpPr/>
          <p:nvPr/>
        </p:nvGrpSpPr>
        <p:grpSpPr>
          <a:xfrm>
            <a:off x="6274437" y="2236752"/>
            <a:ext cx="390525" cy="390525"/>
            <a:chOff x="752656" y="1562597"/>
            <a:chExt cx="390525" cy="390525"/>
          </a:xfrm>
          <a:solidFill>
            <a:srgbClr val="FF666E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6756A8BA-CAD8-4438-A864-8AB6CA83A2CD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4366A538-FAEB-4296-ACD3-28A1ACEEC1BF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97916E4D-113E-4B97-AAB7-052D7A6DC307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814E8963-F715-439A-AD05-1389EA3D44A6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B1AACA00-07A1-4C3C-8B31-C3F0C3CB408F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CA166F1D-1A76-4C87-AE8B-AC33D9F56E41}"/>
              </a:ext>
            </a:extLst>
          </p:cNvPr>
          <p:cNvSpPr txBox="1"/>
          <p:nvPr/>
        </p:nvSpPr>
        <p:spPr>
          <a:xfrm>
            <a:off x="3996121" y="2659862"/>
            <a:ext cx="21559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81" name="직사각형 80">
            <a:extLst>
              <a:ext uri="{FF2B5EF4-FFF2-40B4-BE49-F238E27FC236}">
                <a16:creationId xmlns:a16="http://schemas.microsoft.com/office/drawing/2014/main" id="{A6462C88-5E6F-4B83-ACAA-10344DE6E5E1}"/>
              </a:ext>
            </a:extLst>
          </p:cNvPr>
          <p:cNvSpPr/>
          <p:nvPr/>
        </p:nvSpPr>
        <p:spPr>
          <a:xfrm>
            <a:off x="3996120" y="2278854"/>
            <a:ext cx="2155991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r"/>
            <a:r>
              <a:rPr lang="en-US" altLang="ko-KR" sz="1600" b="1" dirty="0"/>
              <a:t>Lorem ipsum</a:t>
            </a:r>
            <a:endParaRPr lang="ko-KR" altLang="en-US" sz="1600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298818CD-55DC-4A61-B44A-15B663091C15}"/>
              </a:ext>
            </a:extLst>
          </p:cNvPr>
          <p:cNvSpPr txBox="1"/>
          <p:nvPr/>
        </p:nvSpPr>
        <p:spPr>
          <a:xfrm>
            <a:off x="9566109" y="2659862"/>
            <a:ext cx="21559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83" name="직사각형 82">
            <a:extLst>
              <a:ext uri="{FF2B5EF4-FFF2-40B4-BE49-F238E27FC236}">
                <a16:creationId xmlns:a16="http://schemas.microsoft.com/office/drawing/2014/main" id="{3078B0FD-E43D-4C62-A91B-113A548332F7}"/>
              </a:ext>
            </a:extLst>
          </p:cNvPr>
          <p:cNvSpPr/>
          <p:nvPr/>
        </p:nvSpPr>
        <p:spPr>
          <a:xfrm>
            <a:off x="9566108" y="2278854"/>
            <a:ext cx="2155992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 b="1" dirty="0"/>
              <a:t>Lorem ipsum</a:t>
            </a:r>
            <a:endParaRPr lang="ko-KR" altLang="en-US" sz="1600" dirty="0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28298F58-067E-40FF-8913-311383A4838D}"/>
              </a:ext>
            </a:extLst>
          </p:cNvPr>
          <p:cNvSpPr txBox="1"/>
          <p:nvPr/>
        </p:nvSpPr>
        <p:spPr>
          <a:xfrm>
            <a:off x="6266610" y="5602182"/>
            <a:ext cx="3299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588A378C-2EDB-437D-9D76-0130A971936A}"/>
              </a:ext>
            </a:extLst>
          </p:cNvPr>
          <p:cNvSpPr/>
          <p:nvPr/>
        </p:nvSpPr>
        <p:spPr>
          <a:xfrm>
            <a:off x="6266610" y="5221174"/>
            <a:ext cx="3299497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  <a:endParaRPr lang="ko-KR" altLang="en-US" sz="1600" dirty="0"/>
          </a:p>
        </p:txBody>
      </p: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141D0119-4578-4A94-ABC2-EE90E2378034}"/>
              </a:ext>
            </a:extLst>
          </p:cNvPr>
          <p:cNvSpPr/>
          <p:nvPr/>
        </p:nvSpPr>
        <p:spPr>
          <a:xfrm>
            <a:off x="7044234" y="3070209"/>
            <a:ext cx="762361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01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  <p:sp>
        <p:nvSpPr>
          <p:cNvPr id="87" name="직사각형 86">
            <a:extLst>
              <a:ext uri="{FF2B5EF4-FFF2-40B4-BE49-F238E27FC236}">
                <a16:creationId xmlns:a16="http://schemas.microsoft.com/office/drawing/2014/main" id="{7A9E9F5E-F35D-4919-8B1A-80D8FD429FDA}"/>
              </a:ext>
            </a:extLst>
          </p:cNvPr>
          <p:cNvSpPr/>
          <p:nvPr/>
        </p:nvSpPr>
        <p:spPr>
          <a:xfrm>
            <a:off x="7924070" y="3070209"/>
            <a:ext cx="762361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02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9DD8AC49-6BBB-47A2-85D8-7EB9B7956745}"/>
              </a:ext>
            </a:extLst>
          </p:cNvPr>
          <p:cNvSpPr/>
          <p:nvPr/>
        </p:nvSpPr>
        <p:spPr>
          <a:xfrm>
            <a:off x="7477930" y="3919912"/>
            <a:ext cx="762361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03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70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8BFC7081-4F49-4D64-834B-CC6474FA17ED}"/>
              </a:ext>
            </a:extLst>
          </p:cNvPr>
          <p:cNvSpPr txBox="1"/>
          <p:nvPr/>
        </p:nvSpPr>
        <p:spPr>
          <a:xfrm>
            <a:off x="1790704" y="502549"/>
            <a:ext cx="8610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2800" b="1" dirty="0">
                <a:solidFill>
                  <a:schemeClr val="tx1"/>
                </a:solidFill>
                <a:latin typeface="+mj-lt"/>
              </a:rPr>
              <a:t>SLIDE TITLE HERE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9D26188-545D-4671-A2DC-D576FBD2A7E8}"/>
              </a:ext>
            </a:extLst>
          </p:cNvPr>
          <p:cNvSpPr txBox="1"/>
          <p:nvPr/>
        </p:nvSpPr>
        <p:spPr>
          <a:xfrm>
            <a:off x="1790702" y="1025769"/>
            <a:ext cx="8610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incididunt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ut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labore</a:t>
            </a:r>
            <a:r>
              <a:rPr lang="en-US" altLang="ko-KR" sz="1200" dirty="0">
                <a:solidFill>
                  <a:schemeClr val="tx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/>
                </a:solidFill>
              </a:rPr>
              <a:t>aliqua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711ACE9-DA7A-4E51-945D-5551D05C56C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ED49474C-98CD-4D05-9B23-E7111277BE55}"/>
              </a:ext>
            </a:extLst>
          </p:cNvPr>
          <p:cNvGrpSpPr/>
          <p:nvPr/>
        </p:nvGrpSpPr>
        <p:grpSpPr>
          <a:xfrm>
            <a:off x="5395418" y="2024901"/>
            <a:ext cx="439748" cy="421502"/>
            <a:chOff x="6793030" y="2235612"/>
            <a:chExt cx="390240" cy="374047"/>
          </a:xfrm>
          <a:solidFill>
            <a:srgbClr val="FF5A6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17772C0E-DBCD-44E8-8E88-07CAAC593F73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F87E7219-ADBF-448C-A29A-65C2679B6003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ED949B48-0731-4E8D-8A72-DA2EDA48C1E5}"/>
              </a:ext>
            </a:extLst>
          </p:cNvPr>
          <p:cNvSpPr txBox="1"/>
          <p:nvPr/>
        </p:nvSpPr>
        <p:spPr>
          <a:xfrm>
            <a:off x="6201996" y="1911098"/>
            <a:ext cx="4612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cs typeface="Arial" panose="020B0604020202020204" pitchFamily="34" charset="0"/>
              </a:rPr>
              <a:t>Lorem ipsum</a:t>
            </a:r>
            <a:endParaRPr lang="ko-KR" altLang="en-US" b="1" dirty="0"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D38690F-D4C6-4CBF-92BD-9BF11D620F16}"/>
              </a:ext>
            </a:extLst>
          </p:cNvPr>
          <p:cNvSpPr txBox="1"/>
          <p:nvPr/>
        </p:nvSpPr>
        <p:spPr>
          <a:xfrm>
            <a:off x="6221046" y="2293843"/>
            <a:ext cx="4612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3F21BE71-2F70-43EB-A600-2B49DC491FAE}"/>
              </a:ext>
            </a:extLst>
          </p:cNvPr>
          <p:cNvGrpSpPr/>
          <p:nvPr/>
        </p:nvGrpSpPr>
        <p:grpSpPr>
          <a:xfrm>
            <a:off x="5395713" y="3583392"/>
            <a:ext cx="439158" cy="429014"/>
            <a:chOff x="7463066" y="2241184"/>
            <a:chExt cx="389716" cy="380715"/>
          </a:xfrm>
          <a:solidFill>
            <a:srgbClr val="FF5A61"/>
          </a:solidFill>
        </p:grpSpPr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072EC66C-9854-49DC-9303-AA9F34FBEDBE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9CA7AD2-4BC0-4001-B101-B65E82839429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FC8BAAB8-6CF8-4B7A-AB57-21EA8C1F39C3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2FE11466-A4F1-44A2-AAC8-E60B77C0F851}"/>
              </a:ext>
            </a:extLst>
          </p:cNvPr>
          <p:cNvSpPr txBox="1"/>
          <p:nvPr/>
        </p:nvSpPr>
        <p:spPr>
          <a:xfrm>
            <a:off x="6201996" y="3464849"/>
            <a:ext cx="4612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cs typeface="Arial" panose="020B0604020202020204" pitchFamily="34" charset="0"/>
              </a:rPr>
              <a:t>Lorem ipsum</a:t>
            </a:r>
            <a:endParaRPr lang="ko-KR" altLang="en-US" b="1" dirty="0">
              <a:cs typeface="Arial" panose="020B0604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558E493-F74E-4A51-870C-24D46810B677}"/>
              </a:ext>
            </a:extLst>
          </p:cNvPr>
          <p:cNvSpPr txBox="1"/>
          <p:nvPr/>
        </p:nvSpPr>
        <p:spPr>
          <a:xfrm>
            <a:off x="6221046" y="3847594"/>
            <a:ext cx="4612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077E7019-54CC-43B8-A87D-9D3AB048BC5F}"/>
              </a:ext>
            </a:extLst>
          </p:cNvPr>
          <p:cNvGrpSpPr/>
          <p:nvPr/>
        </p:nvGrpSpPr>
        <p:grpSpPr>
          <a:xfrm>
            <a:off x="5393225" y="5147645"/>
            <a:ext cx="444134" cy="438354"/>
            <a:chOff x="4107647" y="4896992"/>
            <a:chExt cx="394132" cy="389001"/>
          </a:xfrm>
          <a:solidFill>
            <a:srgbClr val="FF5A6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2B0FCCD5-B255-4C1B-B7A8-50755DF3E264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9888D424-EC15-4C54-8505-F1B787FDD009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F0B26333-90BC-4163-B5A9-32199D375D25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1315D09E-5584-4A08-A308-599ED65F64A0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32566171-A335-452F-ABA1-D74009D0F598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8AF07363-8A1E-4040-AEC7-194CE5B360E8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69AA5BDA-BF93-49C5-A9F9-98129B84A7E2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1870524F-E54C-4353-B22F-CF8EBAA23763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C5BBB683-0C6B-46DD-84B8-E382E58C29AA}"/>
              </a:ext>
            </a:extLst>
          </p:cNvPr>
          <p:cNvSpPr txBox="1"/>
          <p:nvPr/>
        </p:nvSpPr>
        <p:spPr>
          <a:xfrm>
            <a:off x="6201996" y="5018599"/>
            <a:ext cx="4612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cs typeface="Arial" panose="020B0604020202020204" pitchFamily="34" charset="0"/>
              </a:rPr>
              <a:t>Lorem ipsum</a:t>
            </a:r>
            <a:endParaRPr lang="ko-KR" altLang="en-US" b="1" dirty="0">
              <a:cs typeface="Arial" panose="020B0604020202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065E43A-F974-4675-B1F4-CA45A0F0BF57}"/>
              </a:ext>
            </a:extLst>
          </p:cNvPr>
          <p:cNvSpPr txBox="1"/>
          <p:nvPr/>
        </p:nvSpPr>
        <p:spPr>
          <a:xfrm>
            <a:off x="6221046" y="5401344"/>
            <a:ext cx="4612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32883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그림 개체 틀 70">
            <a:extLst>
              <a:ext uri="{FF2B5EF4-FFF2-40B4-BE49-F238E27FC236}">
                <a16:creationId xmlns:a16="http://schemas.microsoft.com/office/drawing/2014/main" id="{849372BA-396A-4BD9-8F9A-AE4C3A7C89F8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5EF20FC-E89C-4E13-B2BD-A39064E549B9}"/>
              </a:ext>
            </a:extLst>
          </p:cNvPr>
          <p:cNvSpPr txBox="1"/>
          <p:nvPr/>
        </p:nvSpPr>
        <p:spPr>
          <a:xfrm>
            <a:off x="8006810" y="2124810"/>
            <a:ext cx="1939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anose="020B0604020202020204" pitchFamily="34" charset="0"/>
              </a:rPr>
              <a:t>1M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F6288A2-2550-4F52-877C-16A77BE8ECE7}"/>
              </a:ext>
            </a:extLst>
          </p:cNvPr>
          <p:cNvSpPr txBox="1"/>
          <p:nvPr/>
        </p:nvSpPr>
        <p:spPr>
          <a:xfrm>
            <a:off x="8006810" y="2998113"/>
            <a:ext cx="19394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. </a:t>
            </a:r>
            <a:r>
              <a:rPr lang="en-US" altLang="ko-KR" sz="1100" dirty="0" err="1">
                <a:solidFill>
                  <a:schemeClr val="bg1"/>
                </a:solidFill>
              </a:rPr>
              <a:t>consectetur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adipiscing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elit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C4EB3DB-C31E-4217-B6B5-2D0FE39778C5}"/>
              </a:ext>
            </a:extLst>
          </p:cNvPr>
          <p:cNvSpPr txBox="1"/>
          <p:nvPr/>
        </p:nvSpPr>
        <p:spPr>
          <a:xfrm>
            <a:off x="8006810" y="2733988"/>
            <a:ext cx="19394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Lorem ipsum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B6CBB81D-5A9E-4C5C-B4DF-B444FF2156C7}"/>
              </a:ext>
            </a:extLst>
          </p:cNvPr>
          <p:cNvGrpSpPr/>
          <p:nvPr/>
        </p:nvGrpSpPr>
        <p:grpSpPr>
          <a:xfrm>
            <a:off x="8812213" y="1612077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6F7DF01-57B7-4830-9DC9-7ED60359DAC5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F9EB8270-A94E-4109-9475-A85E2E1E8AAE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3CE69C3-1D7F-4C9D-9D75-26786277CD4C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81556E9F-B6A3-4E7B-BE0C-80112782514B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0974D2F7-A143-4455-A781-F72CEB2C64EB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B1203B3F-A6EB-4C03-ACCA-88AA58BF1E7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7F915921-0F3B-4403-BB90-041E99D4048D}"/>
              </a:ext>
            </a:extLst>
          </p:cNvPr>
          <p:cNvSpPr txBox="1"/>
          <p:nvPr/>
        </p:nvSpPr>
        <p:spPr>
          <a:xfrm>
            <a:off x="2245748" y="2124810"/>
            <a:ext cx="1939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anose="020B0604020202020204" pitchFamily="34" charset="0"/>
              </a:rPr>
              <a:t>5k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6281A75-F36F-43E0-811A-A86BBB6F9F4D}"/>
              </a:ext>
            </a:extLst>
          </p:cNvPr>
          <p:cNvSpPr txBox="1"/>
          <p:nvPr/>
        </p:nvSpPr>
        <p:spPr>
          <a:xfrm>
            <a:off x="2245748" y="2998113"/>
            <a:ext cx="19394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. </a:t>
            </a:r>
            <a:r>
              <a:rPr lang="en-US" altLang="ko-KR" sz="1100" dirty="0" err="1">
                <a:solidFill>
                  <a:schemeClr val="bg1"/>
                </a:solidFill>
              </a:rPr>
              <a:t>consectetur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adipiscing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elit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39907B9-5AC1-41E9-9469-98FA01D9BFC3}"/>
              </a:ext>
            </a:extLst>
          </p:cNvPr>
          <p:cNvSpPr txBox="1"/>
          <p:nvPr/>
        </p:nvSpPr>
        <p:spPr>
          <a:xfrm>
            <a:off x="2245748" y="2733988"/>
            <a:ext cx="19394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Lorem ipsum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F8120144-306F-47B9-B1E7-6C2FF6C51D1E}"/>
              </a:ext>
            </a:extLst>
          </p:cNvPr>
          <p:cNvGrpSpPr/>
          <p:nvPr/>
        </p:nvGrpSpPr>
        <p:grpSpPr>
          <a:xfrm>
            <a:off x="2974043" y="1608879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62B3E03-3407-4FBC-B90D-7F161A75CA5D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156FD947-7E74-4FA4-8AC6-038D8094FE1E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8CFEF37-74CF-4C59-BEA5-9EB99DCED772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550AB9A8-350B-4656-BB2C-103D802292D4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3BAEB039-9D6C-4FDD-B9E7-5E4800181C12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B52AFAAE-0DE9-4849-9DA4-17480296E43D}"/>
              </a:ext>
            </a:extLst>
          </p:cNvPr>
          <p:cNvSpPr txBox="1"/>
          <p:nvPr/>
        </p:nvSpPr>
        <p:spPr>
          <a:xfrm>
            <a:off x="5126279" y="2124810"/>
            <a:ext cx="1939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anose="020B0604020202020204" pitchFamily="34" charset="0"/>
              </a:rPr>
              <a:t>170k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6E97366-1D63-40DE-A5EC-09392FEC9778}"/>
              </a:ext>
            </a:extLst>
          </p:cNvPr>
          <p:cNvSpPr txBox="1"/>
          <p:nvPr/>
        </p:nvSpPr>
        <p:spPr>
          <a:xfrm>
            <a:off x="5126279" y="2998113"/>
            <a:ext cx="19394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Lorem ipsum dolor </a:t>
            </a:r>
            <a:r>
              <a:rPr lang="en-US" altLang="ko-KR" sz="1100">
                <a:solidFill>
                  <a:schemeClr val="bg1"/>
                </a:solidFill>
              </a:rPr>
              <a:t>sit amet. consectetur adipiscing elit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DB0759F-E7F4-49EB-88B8-CA2563FA9255}"/>
              </a:ext>
            </a:extLst>
          </p:cNvPr>
          <p:cNvSpPr txBox="1"/>
          <p:nvPr/>
        </p:nvSpPr>
        <p:spPr>
          <a:xfrm>
            <a:off x="5126279" y="2733988"/>
            <a:ext cx="19394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Lorem ipsum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A93E4036-FDF3-467B-B80C-F460D3F8DF7D}"/>
              </a:ext>
            </a:extLst>
          </p:cNvPr>
          <p:cNvGrpSpPr/>
          <p:nvPr/>
        </p:nvGrpSpPr>
        <p:grpSpPr>
          <a:xfrm>
            <a:off x="5861186" y="1608879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00D4FD73-47F7-4D9C-B18D-322C3FB11DA0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E3D34E5F-A84E-489E-9BD8-310015F35E14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00B3F61F-CAFE-41DC-AABF-EE4DBB5FEE56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F12986B5-DD8E-4ADD-8400-1BAD155F4591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95B7C5BC-95B8-43E7-B66E-DECE53A46F13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46FFFE8F-59ED-400D-8483-C3253490DC4A}"/>
              </a:ext>
            </a:extLst>
          </p:cNvPr>
          <p:cNvSpPr txBox="1"/>
          <p:nvPr/>
        </p:nvSpPr>
        <p:spPr>
          <a:xfrm>
            <a:off x="421202" y="4895952"/>
            <a:ext cx="30585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3724E551-BF0B-4BE7-9CAD-D7B175196104}"/>
              </a:ext>
            </a:extLst>
          </p:cNvPr>
          <p:cNvSpPr txBox="1"/>
          <p:nvPr/>
        </p:nvSpPr>
        <p:spPr>
          <a:xfrm>
            <a:off x="421202" y="5908926"/>
            <a:ext cx="30585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cs typeface="Arial" panose="020B0604020202020204" pitchFamily="34" charset="0"/>
              </a:rPr>
              <a:t>Sub Title : Lorem ipsum dolor</a:t>
            </a:r>
            <a:endParaRPr lang="ko-KR" altLang="en-US" sz="16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3260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6261236" y="3327400"/>
            <a:ext cx="36054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2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6287162" y="4031237"/>
            <a:ext cx="35536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01:00pm ~ 01:30pm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7550281" y="2038264"/>
            <a:ext cx="1027384" cy="1170074"/>
            <a:chOff x="6830083" y="5571172"/>
            <a:chExt cx="342900" cy="390525"/>
          </a:xfrm>
          <a:solidFill>
            <a:srgbClr val="FF666E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954757"/>
            <a:ext cx="11082618" cy="5461000"/>
            <a:chOff x="1311832" y="1528784"/>
            <a:chExt cx="9568336" cy="4714832"/>
          </a:xfrm>
          <a:solidFill>
            <a:schemeClr val="bg1">
              <a:lumMod val="7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6125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666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7751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666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2335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666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8849CFC3-C712-412B-9E4D-5FE2C896F51D}"/>
              </a:ext>
            </a:extLst>
          </p:cNvPr>
          <p:cNvSpPr txBox="1"/>
          <p:nvPr/>
        </p:nvSpPr>
        <p:spPr>
          <a:xfrm>
            <a:off x="2484726" y="276352"/>
            <a:ext cx="7222548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>
                <a:solidFill>
                  <a:schemeClr val="tx1"/>
                </a:solidFill>
                <a:latin typeface="+mj-lt"/>
                <a:cs typeface="+mn-cs"/>
              </a:rPr>
              <a:t>WORLD MAP INFOGRAPHIC SLIDES</a:t>
            </a:r>
            <a:endParaRPr lang="ko-KR" altLang="en-US" sz="2400" dirty="0">
              <a:solidFill>
                <a:schemeClr val="tx1"/>
              </a:solidFill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31FFF33D-492A-4CB4-B39E-75666B34EAAD}"/>
              </a:ext>
            </a:extLst>
          </p:cNvPr>
          <p:cNvSpPr txBox="1"/>
          <p:nvPr/>
        </p:nvSpPr>
        <p:spPr>
          <a:xfrm>
            <a:off x="687223" y="966443"/>
            <a:ext cx="39395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666E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200" b="1" dirty="0">
              <a:solidFill>
                <a:srgbClr val="FF666E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14E5EA-5C6E-4C9E-B3BF-52383E6556D0}"/>
              </a:ext>
            </a:extLst>
          </p:cNvPr>
          <p:cNvSpPr txBox="1"/>
          <p:nvPr/>
        </p:nvSpPr>
        <p:spPr>
          <a:xfrm>
            <a:off x="4128908" y="4456902"/>
            <a:ext cx="20690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/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/>
              <a:t>dolor sit </a:t>
            </a:r>
            <a:r>
              <a:rPr lang="en-US" altLang="ko-KR" sz="1200" dirty="0" err="1"/>
              <a:t>amet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endParaRPr lang="ko-KR" altLang="en-US" sz="12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9519113-1C6B-43C6-A984-9B8C9F0E8909}"/>
              </a:ext>
            </a:extLst>
          </p:cNvPr>
          <p:cNvSpPr/>
          <p:nvPr/>
        </p:nvSpPr>
        <p:spPr>
          <a:xfrm>
            <a:off x="4128907" y="3905502"/>
            <a:ext cx="20690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Lorem ipsum</a:t>
            </a:r>
            <a:endParaRPr lang="ko-KR" altLang="en-US" sz="1600" b="1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244748C5-AAF2-4520-8091-3346438675EF}"/>
              </a:ext>
            </a:extLst>
          </p:cNvPr>
          <p:cNvSpPr/>
          <p:nvPr/>
        </p:nvSpPr>
        <p:spPr>
          <a:xfrm>
            <a:off x="4077128" y="3320727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/>
              <a:t>01</a:t>
            </a:r>
            <a:endParaRPr lang="ko-KR" altLang="en-US" sz="320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6650BFE-3928-4063-8665-B78FEFC6C178}"/>
              </a:ext>
            </a:extLst>
          </p:cNvPr>
          <p:cNvSpPr txBox="1"/>
          <p:nvPr/>
        </p:nvSpPr>
        <p:spPr>
          <a:xfrm>
            <a:off x="6737509" y="4456902"/>
            <a:ext cx="20690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/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/>
              <a:t>dolor sit </a:t>
            </a:r>
            <a:r>
              <a:rPr lang="en-US" altLang="ko-KR" sz="1200" dirty="0" err="1"/>
              <a:t>amet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endParaRPr lang="ko-KR" altLang="en-US" sz="1200" dirty="0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988F9013-7A84-41D8-8E7A-5843407C0719}"/>
              </a:ext>
            </a:extLst>
          </p:cNvPr>
          <p:cNvSpPr/>
          <p:nvPr/>
        </p:nvSpPr>
        <p:spPr>
          <a:xfrm>
            <a:off x="6737508" y="3905502"/>
            <a:ext cx="20690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Lorem ipsum</a:t>
            </a:r>
            <a:endParaRPr lang="ko-KR" altLang="en-US" sz="1600" b="1" dirty="0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3DB3EDDA-C459-4583-A8F8-00D74B810010}"/>
              </a:ext>
            </a:extLst>
          </p:cNvPr>
          <p:cNvSpPr/>
          <p:nvPr/>
        </p:nvSpPr>
        <p:spPr>
          <a:xfrm>
            <a:off x="6685729" y="3320727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/>
              <a:t>02</a:t>
            </a:r>
            <a:endParaRPr lang="ko-KR" altLang="en-US" sz="3200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C41B8B6-F04B-4662-A04D-04E89E99D908}"/>
              </a:ext>
            </a:extLst>
          </p:cNvPr>
          <p:cNvSpPr txBox="1"/>
          <p:nvPr/>
        </p:nvSpPr>
        <p:spPr>
          <a:xfrm>
            <a:off x="9346110" y="4456902"/>
            <a:ext cx="20690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/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/>
              <a:t>dolor sit </a:t>
            </a:r>
            <a:r>
              <a:rPr lang="en-US" altLang="ko-KR" sz="1200" dirty="0" err="1"/>
              <a:t>amet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endParaRPr lang="ko-KR" altLang="en-US" sz="1200" dirty="0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8949FE9C-DC2B-42CE-87DC-23084B8D2DD0}"/>
              </a:ext>
            </a:extLst>
          </p:cNvPr>
          <p:cNvSpPr/>
          <p:nvPr/>
        </p:nvSpPr>
        <p:spPr>
          <a:xfrm>
            <a:off x="9346109" y="3905502"/>
            <a:ext cx="20690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Lorem ipsum</a:t>
            </a:r>
            <a:endParaRPr lang="ko-KR" altLang="en-US" sz="1600" b="1" dirty="0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54E59636-4C32-4633-8F3F-4CD13FE950E7}"/>
              </a:ext>
            </a:extLst>
          </p:cNvPr>
          <p:cNvSpPr/>
          <p:nvPr/>
        </p:nvSpPr>
        <p:spPr>
          <a:xfrm>
            <a:off x="9294330" y="3320727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/>
              <a:t>03</a:t>
            </a:r>
            <a:endParaRPr lang="ko-KR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777641F-940A-4D1D-9B85-F737BDF8A244}"/>
              </a:ext>
            </a:extLst>
          </p:cNvPr>
          <p:cNvSpPr txBox="1"/>
          <p:nvPr/>
        </p:nvSpPr>
        <p:spPr>
          <a:xfrm>
            <a:off x="7169077" y="3322318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 err="1"/>
              <a:t>Titile</a:t>
            </a:r>
            <a:r>
              <a:rPr lang="en-US" altLang="ko-KR" sz="2400" dirty="0"/>
              <a:t> text block &amp;</a:t>
            </a:r>
          </a:p>
          <a:p>
            <a:r>
              <a:rPr lang="en-US" altLang="ko-KR" sz="2400" dirty="0"/>
              <a:t>Mobile project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B9B87E-0B5D-442B-A9A3-CB777F2BBD9E}"/>
              </a:ext>
            </a:extLst>
          </p:cNvPr>
          <p:cNvSpPr txBox="1"/>
          <p:nvPr/>
        </p:nvSpPr>
        <p:spPr>
          <a:xfrm>
            <a:off x="7169078" y="4153315"/>
            <a:ext cx="4217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0AED4B6-BA1D-42A0-9DE8-B47847DAB52A}"/>
              </a:ext>
            </a:extLst>
          </p:cNvPr>
          <p:cNvSpPr txBox="1"/>
          <p:nvPr/>
        </p:nvSpPr>
        <p:spPr>
          <a:xfrm>
            <a:off x="469904" y="444500"/>
            <a:ext cx="4940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2800" b="1" dirty="0">
                <a:solidFill>
                  <a:schemeClr val="tx1"/>
                </a:solidFill>
                <a:latin typeface="+mj-lt"/>
              </a:rPr>
              <a:t>DEVICE SLIDE</a:t>
            </a: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3C07B617-3922-4351-9686-2860180E2B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0093" y="1435325"/>
            <a:ext cx="2366033" cy="4459061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E39CD348-708D-47A6-A483-51E64DE6A0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61755" y="1435325"/>
            <a:ext cx="2366033" cy="4459061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D36007E-7C20-4E2D-B31E-D67DC22DFD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558449F-7BE3-4ACB-869D-717A583643A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585F834-27A3-4F24-BB87-53017398DE40}"/>
              </a:ext>
            </a:extLst>
          </p:cNvPr>
          <p:cNvSpPr txBox="1"/>
          <p:nvPr/>
        </p:nvSpPr>
        <p:spPr>
          <a:xfrm>
            <a:off x="7684620" y="3127471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 err="1"/>
              <a:t>Titile</a:t>
            </a:r>
            <a:r>
              <a:rPr lang="en-US" altLang="ko-KR" sz="2400" dirty="0"/>
              <a:t> text block &amp;</a:t>
            </a:r>
          </a:p>
          <a:p>
            <a:r>
              <a:rPr lang="en-US" altLang="ko-KR" sz="2400" dirty="0"/>
              <a:t>Tablet project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6B91E1-6CF5-4143-8240-96211D8FCD45}"/>
              </a:ext>
            </a:extLst>
          </p:cNvPr>
          <p:cNvSpPr txBox="1"/>
          <p:nvPr/>
        </p:nvSpPr>
        <p:spPr>
          <a:xfrm>
            <a:off x="7684621" y="3958468"/>
            <a:ext cx="4217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5CABBC8-9D28-49C4-9ACC-B0C5C11E1759}"/>
              </a:ext>
            </a:extLst>
          </p:cNvPr>
          <p:cNvSpPr txBox="1"/>
          <p:nvPr/>
        </p:nvSpPr>
        <p:spPr>
          <a:xfrm>
            <a:off x="469904" y="444500"/>
            <a:ext cx="4940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2800" b="1" dirty="0">
                <a:solidFill>
                  <a:schemeClr val="tx1"/>
                </a:solidFill>
                <a:latin typeface="+mj-lt"/>
              </a:rPr>
              <a:t>DEVICE SLIDE</a:t>
            </a: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DBED33B4-CA3C-4100-96BD-E6A70231C9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1221" y="1246768"/>
            <a:ext cx="6734502" cy="4612113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2F1D255-5B74-4158-8F6C-2A83CDD1709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92307DB-E5B5-47C0-8AFC-5E76288F7027}"/>
              </a:ext>
            </a:extLst>
          </p:cNvPr>
          <p:cNvSpPr txBox="1"/>
          <p:nvPr/>
        </p:nvSpPr>
        <p:spPr>
          <a:xfrm>
            <a:off x="7684620" y="3588603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 err="1"/>
              <a:t>Titile</a:t>
            </a:r>
            <a:r>
              <a:rPr lang="en-US" altLang="ko-KR" sz="2400" dirty="0"/>
              <a:t> text block &amp;</a:t>
            </a:r>
          </a:p>
          <a:p>
            <a:r>
              <a:rPr lang="en-US" altLang="ko-KR" sz="2400" dirty="0"/>
              <a:t>Desktop project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1963F0-10E5-4D1B-8880-1D4331D741E0}"/>
              </a:ext>
            </a:extLst>
          </p:cNvPr>
          <p:cNvSpPr txBox="1"/>
          <p:nvPr/>
        </p:nvSpPr>
        <p:spPr>
          <a:xfrm>
            <a:off x="7684621" y="4419600"/>
            <a:ext cx="4217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B43297-7505-42B7-A63D-89B5D6251023}"/>
              </a:ext>
            </a:extLst>
          </p:cNvPr>
          <p:cNvSpPr txBox="1"/>
          <p:nvPr/>
        </p:nvSpPr>
        <p:spPr>
          <a:xfrm>
            <a:off x="469904" y="444500"/>
            <a:ext cx="4940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2800" b="1" dirty="0">
                <a:solidFill>
                  <a:schemeClr val="tx1"/>
                </a:solidFill>
                <a:latin typeface="+mj-lt"/>
              </a:rPr>
              <a:t>DEVICE SLIDE</a:t>
            </a: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A4BD917D-697D-4EEA-8BBD-642F6CADFC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4987" y="1314709"/>
            <a:ext cx="6938244" cy="499866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C6E8DBC-E5B3-4B6A-8345-112D19F1DD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655123"/>
            <a:ext cx="2682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/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8FDBDB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8FDBDB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8FDBDB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8FDBDB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8FDBDB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8FDBDB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8FDBDB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8FDBDB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8FDBDB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8FDBDB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8FDBDB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8FDBDB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8FDBDB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8FDBDB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8FDBDB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8FDBDB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8FDBDB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8FDBDB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8FDBDB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8FDBDB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8FDBDB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8FDBDB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8FDBDB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8FDBDB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8FDBDB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8FDBDB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8FDBDB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8FDBDB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8FDBDB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8FDBDB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8FDBDB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8FDBDB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8FDBDB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8FDBDB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8FDBDB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8FDBDB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8FDBDB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8FDBDB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8FDBDB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8FDBDB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8FDBDB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8FDBDB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8FDBDB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8FDBDB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8FDBDB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8FDBDB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8FDBDB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8FDBDB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8FDBDB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8FDBDB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8FDBDB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8FDBDB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8FDBDB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8FDBDB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8FDBDB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8FDBDB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8FDBDB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8FDBDB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8FDBDB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8FDBDB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8FDBDB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8FDBDB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8FDBDB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8FDBDB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8FDBDB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8FDBDB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8FDBDB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8FDBDB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8FDBDB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8FDBDB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8FDBDB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8FDBDB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8FDBDB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8FDBDB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8FDBDB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8FDBDB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8FDBDB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8FDBDB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8FDBDB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8FDBDB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8FDBDB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8FDBDB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8FDBDB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8FDBDB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8FDBDB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You can resize these icons keeping the quality.</a:t>
            </a:r>
          </a:p>
          <a:p>
            <a:endParaRPr lang="en-US" altLang="ko-KR" sz="1600" dirty="0"/>
          </a:p>
          <a:p>
            <a:r>
              <a:rPr lang="en-US" altLang="ko-KR" sz="1600" dirty="0"/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8FDBDB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8FDBDB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8FDBDB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8FDBDB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8FDBDB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8FDBDB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8FDBDB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8FDBDB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8FDBDB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8FDBDB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8FDBDB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8FDBDB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8FDBDB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8FDBDB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8FDBDB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8FDBDB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8FDBDB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8FDBDB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8FDBDB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8FDBDB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8FDBDB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8FDBDB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8FDBDB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8FDBDB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8FDBDB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8FDBDB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8FDBDB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8FDBDB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8FDBDB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8FDBDB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8FDBDB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8FDBDB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8FDBDB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8FDBDB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8FDBDB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8FDBDB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8FDBDB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8FDBDB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8FDBDB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8FDBDB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8FDBDB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8FDBDB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8FDBDB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8FDBDB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8FDBDB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8FDBDB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8FDBDB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8FDBDB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8FDBDB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8FDBDB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8FDBDB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8FDBDB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8FDBDB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8FDBDB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8FDBDB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8FDBDB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8FDBDB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8FDBDB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8FDBDB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8FDBDB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8FDBDB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8FDBDB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8FDBDB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8FDBDB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8FDBDB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8FDBDB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8FDBDB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8FDBDB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8FDBDB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8FDBDB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8FDBDB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8FDBDB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8FDB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8FDBDB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2682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/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You can resize these icons keeping the quality.</a:t>
            </a:r>
          </a:p>
          <a:p>
            <a:endParaRPr lang="en-US" altLang="ko-KR" sz="1600" dirty="0"/>
          </a:p>
          <a:p>
            <a:r>
              <a:rPr lang="en-US" altLang="ko-KR" sz="1600" dirty="0"/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4194628" y="2118471"/>
            <a:ext cx="38027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00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CD1232-CD63-4B34-B1A4-B0517F03AD48}"/>
              </a:ext>
            </a:extLst>
          </p:cNvPr>
          <p:cNvSpPr txBox="1"/>
          <p:nvPr/>
        </p:nvSpPr>
        <p:spPr>
          <a:xfrm>
            <a:off x="4195283" y="2998113"/>
            <a:ext cx="38022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r>
              <a:rPr lang="en-US" altLang="ko-KR" sz="1100" dirty="0" err="1">
                <a:solidFill>
                  <a:schemeClr val="bg1"/>
                </a:solidFill>
              </a:rPr>
              <a:t>consectetur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adipiscing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elit</a:t>
            </a:r>
            <a:r>
              <a:rPr lang="en-US" altLang="ko-KR" sz="1100" dirty="0">
                <a:solidFill>
                  <a:schemeClr val="bg1"/>
                </a:solidFill>
              </a:rPr>
              <a:t>. </a:t>
            </a:r>
            <a:r>
              <a:rPr lang="en-US" altLang="ko-KR" sz="1100" dirty="0" err="1">
                <a:solidFill>
                  <a:schemeClr val="bg1"/>
                </a:solidFill>
              </a:rPr>
              <a:t>Etiam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aliquet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eu</a:t>
            </a:r>
            <a:r>
              <a:rPr lang="en-US" altLang="ko-KR" sz="1100" dirty="0">
                <a:solidFill>
                  <a:schemeClr val="bg1"/>
                </a:solidFill>
              </a:rPr>
              <a:t> mi </a:t>
            </a:r>
            <a:r>
              <a:rPr lang="en-US" altLang="ko-KR" sz="1100" dirty="0" err="1">
                <a:solidFill>
                  <a:schemeClr val="bg1"/>
                </a:solidFill>
              </a:rPr>
              <a:t>quis</a:t>
            </a:r>
            <a:r>
              <a:rPr lang="en-US" altLang="ko-KR" sz="1100" dirty="0">
                <a:solidFill>
                  <a:schemeClr val="bg1"/>
                </a:solidFill>
              </a:rPr>
              <a:t> lacinia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7812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31FFF33D-492A-4CB4-B39E-75666B34EAAD}"/>
              </a:ext>
            </a:extLst>
          </p:cNvPr>
          <p:cNvSpPr txBox="1"/>
          <p:nvPr/>
        </p:nvSpPr>
        <p:spPr>
          <a:xfrm>
            <a:off x="687223" y="966443"/>
            <a:ext cx="39395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2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A2D1A0-D55A-497F-A9BC-F932C9FEA636}"/>
              </a:ext>
            </a:extLst>
          </p:cNvPr>
          <p:cNvSpPr txBox="1"/>
          <p:nvPr/>
        </p:nvSpPr>
        <p:spPr>
          <a:xfrm>
            <a:off x="715251" y="1554713"/>
            <a:ext cx="3895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ko-KR" altLang="en-US" sz="16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F2339813-2DE4-4410-850F-3059A2B973F7}"/>
              </a:ext>
            </a:extLst>
          </p:cNvPr>
          <p:cNvSpPr/>
          <p:nvPr/>
        </p:nvSpPr>
        <p:spPr>
          <a:xfrm>
            <a:off x="5790661" y="3250069"/>
            <a:ext cx="1131551" cy="1131551"/>
          </a:xfrm>
          <a:prstGeom prst="ellipse">
            <a:avLst/>
          </a:prstGeom>
          <a:solidFill>
            <a:srgbClr val="FF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9F896BC-545B-4A78-91A3-E6B6910E5BEA}"/>
              </a:ext>
            </a:extLst>
          </p:cNvPr>
          <p:cNvSpPr txBox="1"/>
          <p:nvPr/>
        </p:nvSpPr>
        <p:spPr>
          <a:xfrm>
            <a:off x="5531300" y="5107601"/>
            <a:ext cx="1650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FF73097-ABD8-4798-BC35-FCADAFB106B4}"/>
              </a:ext>
            </a:extLst>
          </p:cNvPr>
          <p:cNvSpPr/>
          <p:nvPr/>
        </p:nvSpPr>
        <p:spPr>
          <a:xfrm>
            <a:off x="5531299" y="4672616"/>
            <a:ext cx="1650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CC669893-6AF6-4FBD-8E58-CC3FD3462DDE}"/>
              </a:ext>
            </a:extLst>
          </p:cNvPr>
          <p:cNvGrpSpPr/>
          <p:nvPr/>
        </p:nvGrpSpPr>
        <p:grpSpPr>
          <a:xfrm>
            <a:off x="6198456" y="3646099"/>
            <a:ext cx="316629" cy="324799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1701429F-E372-467D-B29F-645D7D62FE5C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7ABBF7A3-BD72-4A0B-94FE-7F509F1C1A7D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ED586D9D-3668-464B-9CF6-252E3E6C7ADE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F2170C0D-4E0C-42B2-BC3D-D908F526FBFF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5" name="타원 24">
            <a:extLst>
              <a:ext uri="{FF2B5EF4-FFF2-40B4-BE49-F238E27FC236}">
                <a16:creationId xmlns:a16="http://schemas.microsoft.com/office/drawing/2014/main" id="{016B9039-4A4B-4011-A9BF-672E029F8146}"/>
              </a:ext>
            </a:extLst>
          </p:cNvPr>
          <p:cNvSpPr/>
          <p:nvPr/>
        </p:nvSpPr>
        <p:spPr>
          <a:xfrm>
            <a:off x="10257090" y="3250069"/>
            <a:ext cx="1131551" cy="1131551"/>
          </a:xfrm>
          <a:prstGeom prst="ellipse">
            <a:avLst/>
          </a:prstGeom>
          <a:solidFill>
            <a:srgbClr val="FF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A9F9CA2-AABD-4D64-A9DE-8CD52DF6B4C6}"/>
              </a:ext>
            </a:extLst>
          </p:cNvPr>
          <p:cNvSpPr txBox="1"/>
          <p:nvPr/>
        </p:nvSpPr>
        <p:spPr>
          <a:xfrm>
            <a:off x="9997729" y="5107601"/>
            <a:ext cx="1650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3785284A-4595-4EA4-A765-D73DEBA9F00E}"/>
              </a:ext>
            </a:extLst>
          </p:cNvPr>
          <p:cNvSpPr/>
          <p:nvPr/>
        </p:nvSpPr>
        <p:spPr>
          <a:xfrm>
            <a:off x="9997728" y="4672616"/>
            <a:ext cx="1650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8188681D-DA54-458F-813D-EEFF54DA4483}"/>
              </a:ext>
            </a:extLst>
          </p:cNvPr>
          <p:cNvGrpSpPr/>
          <p:nvPr/>
        </p:nvGrpSpPr>
        <p:grpSpPr>
          <a:xfrm>
            <a:off x="10658640" y="3651089"/>
            <a:ext cx="328448" cy="314819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D539F879-1576-477C-A6C5-4CA7246132E1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EDDE6771-7C29-4FC3-922D-A133D14CF2A5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38" name="타원 37">
            <a:extLst>
              <a:ext uri="{FF2B5EF4-FFF2-40B4-BE49-F238E27FC236}">
                <a16:creationId xmlns:a16="http://schemas.microsoft.com/office/drawing/2014/main" id="{1981C20C-5E33-4F49-8255-3D0F6FCC764B}"/>
              </a:ext>
            </a:extLst>
          </p:cNvPr>
          <p:cNvSpPr/>
          <p:nvPr/>
        </p:nvSpPr>
        <p:spPr>
          <a:xfrm>
            <a:off x="3557446" y="3250069"/>
            <a:ext cx="1131551" cy="1131551"/>
          </a:xfrm>
          <a:prstGeom prst="ellipse">
            <a:avLst/>
          </a:prstGeom>
          <a:solidFill>
            <a:srgbClr val="FF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CC7B01-02C0-453C-B841-0D598DD703F5}"/>
              </a:ext>
            </a:extLst>
          </p:cNvPr>
          <p:cNvSpPr txBox="1"/>
          <p:nvPr/>
        </p:nvSpPr>
        <p:spPr>
          <a:xfrm>
            <a:off x="3298086" y="5107601"/>
            <a:ext cx="1650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909C8609-51FD-4E09-A5E6-87FBEFD9F15F}"/>
              </a:ext>
            </a:extLst>
          </p:cNvPr>
          <p:cNvSpPr/>
          <p:nvPr/>
        </p:nvSpPr>
        <p:spPr>
          <a:xfrm>
            <a:off x="3298085" y="4672616"/>
            <a:ext cx="1650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4221FDD4-ADC8-4F96-B616-BC87AC551BE4}"/>
              </a:ext>
            </a:extLst>
          </p:cNvPr>
          <p:cNvGrpSpPr/>
          <p:nvPr/>
        </p:nvGrpSpPr>
        <p:grpSpPr>
          <a:xfrm>
            <a:off x="3998961" y="3642792"/>
            <a:ext cx="248519" cy="33141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8C9E05C9-1A9C-4EF2-8073-6EF8624807AC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DD91C55A-AB2A-4B05-BE1F-F5FF43721C5E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" name="타원 43">
            <a:extLst>
              <a:ext uri="{FF2B5EF4-FFF2-40B4-BE49-F238E27FC236}">
                <a16:creationId xmlns:a16="http://schemas.microsoft.com/office/drawing/2014/main" id="{EE1A4568-5CFF-46C7-98AD-D5871E53EA74}"/>
              </a:ext>
            </a:extLst>
          </p:cNvPr>
          <p:cNvSpPr/>
          <p:nvPr/>
        </p:nvSpPr>
        <p:spPr>
          <a:xfrm>
            <a:off x="8023875" y="3250069"/>
            <a:ext cx="1131551" cy="1131551"/>
          </a:xfrm>
          <a:prstGeom prst="ellipse">
            <a:avLst/>
          </a:prstGeom>
          <a:solidFill>
            <a:srgbClr val="FF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B3F6ADE-5B29-4A6C-B098-D098B2CDD7D2}"/>
              </a:ext>
            </a:extLst>
          </p:cNvPr>
          <p:cNvSpPr txBox="1"/>
          <p:nvPr/>
        </p:nvSpPr>
        <p:spPr>
          <a:xfrm>
            <a:off x="7764514" y="5107601"/>
            <a:ext cx="1650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10CCA1BF-3C6B-470A-87F5-A5DA2DF82C1E}"/>
              </a:ext>
            </a:extLst>
          </p:cNvPr>
          <p:cNvSpPr/>
          <p:nvPr/>
        </p:nvSpPr>
        <p:spPr>
          <a:xfrm>
            <a:off x="7764513" y="4672616"/>
            <a:ext cx="1650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88095560-4B63-41A9-A270-511C1E593FEB}"/>
              </a:ext>
            </a:extLst>
          </p:cNvPr>
          <p:cNvGrpSpPr/>
          <p:nvPr/>
        </p:nvGrpSpPr>
        <p:grpSpPr>
          <a:xfrm>
            <a:off x="8408004" y="3644155"/>
            <a:ext cx="328687" cy="328687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4CEB27-FCF7-4748-ABF8-A705651BC203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61138A46-1B6F-4899-8E01-DF05B117D66A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304DE4AD-90F9-48DA-BEFD-DE3DA41CCA3A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00C80328-72C6-4E63-8F41-A53D0ADFF0FC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164EC95-3FD6-4338-8C07-3BF739964033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51412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Box 58">
            <a:extLst>
              <a:ext uri="{FF2B5EF4-FFF2-40B4-BE49-F238E27FC236}">
                <a16:creationId xmlns:a16="http://schemas.microsoft.com/office/drawing/2014/main" id="{F27F5835-FA4E-4198-A1BA-AF590D243236}"/>
              </a:ext>
            </a:extLst>
          </p:cNvPr>
          <p:cNvSpPr txBox="1"/>
          <p:nvPr/>
        </p:nvSpPr>
        <p:spPr>
          <a:xfrm>
            <a:off x="3512457" y="1864174"/>
            <a:ext cx="51670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6F79B50-7CAE-495E-A791-9218EB971D97}"/>
              </a:ext>
            </a:extLst>
          </p:cNvPr>
          <p:cNvSpPr txBox="1"/>
          <p:nvPr/>
        </p:nvSpPr>
        <p:spPr>
          <a:xfrm>
            <a:off x="3516885" y="3198167"/>
            <a:ext cx="5162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incididunt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ut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labore</a:t>
            </a:r>
            <a:r>
              <a:rPr lang="en-US" altLang="ko-KR" sz="1200" dirty="0">
                <a:solidFill>
                  <a:schemeClr val="tx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/>
                </a:solidFill>
              </a:rPr>
              <a:t>aliqua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5683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id="{48413A97-7357-41F3-B9E1-CAEDEAC0D41E}"/>
              </a:ext>
            </a:extLst>
          </p:cNvPr>
          <p:cNvSpPr txBox="1"/>
          <p:nvPr/>
        </p:nvSpPr>
        <p:spPr>
          <a:xfrm>
            <a:off x="1438586" y="5031339"/>
            <a:ext cx="190468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66D9C0D8-9E18-477C-993E-113410591147}"/>
              </a:ext>
            </a:extLst>
          </p:cNvPr>
          <p:cNvSpPr/>
          <p:nvPr/>
        </p:nvSpPr>
        <p:spPr>
          <a:xfrm>
            <a:off x="1438585" y="4683438"/>
            <a:ext cx="19046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/>
              <a:t>Lorem ipsum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C25D0A18-F6CD-4E9D-A78F-D2BDCBD348FF}"/>
              </a:ext>
            </a:extLst>
          </p:cNvPr>
          <p:cNvSpPr/>
          <p:nvPr/>
        </p:nvSpPr>
        <p:spPr>
          <a:xfrm>
            <a:off x="1438585" y="4163293"/>
            <a:ext cx="1904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01.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CF96109-A46A-49E1-9A85-400F4B9173B4}"/>
              </a:ext>
            </a:extLst>
          </p:cNvPr>
          <p:cNvSpPr txBox="1"/>
          <p:nvPr/>
        </p:nvSpPr>
        <p:spPr>
          <a:xfrm>
            <a:off x="3648386" y="5031339"/>
            <a:ext cx="190468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D76C993D-8D4F-4758-B8FF-9E9819F7C20A}"/>
              </a:ext>
            </a:extLst>
          </p:cNvPr>
          <p:cNvSpPr/>
          <p:nvPr/>
        </p:nvSpPr>
        <p:spPr>
          <a:xfrm>
            <a:off x="3648385" y="4683438"/>
            <a:ext cx="19046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/>
              <a:t>Lorem ipsum</a:t>
            </a: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9456E0B7-9535-4E4D-B44D-89C450DE990A}"/>
              </a:ext>
            </a:extLst>
          </p:cNvPr>
          <p:cNvSpPr/>
          <p:nvPr/>
        </p:nvSpPr>
        <p:spPr>
          <a:xfrm>
            <a:off x="3648385" y="4163293"/>
            <a:ext cx="1904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02.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DA2999-AC3A-442B-91E8-D3E8C7A3A5E7}"/>
              </a:ext>
            </a:extLst>
          </p:cNvPr>
          <p:cNvSpPr txBox="1"/>
          <p:nvPr/>
        </p:nvSpPr>
        <p:spPr>
          <a:xfrm>
            <a:off x="5858186" y="5031339"/>
            <a:ext cx="190468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AD8CC1F8-068A-4306-94FB-E737F5ADBE62}"/>
              </a:ext>
            </a:extLst>
          </p:cNvPr>
          <p:cNvSpPr/>
          <p:nvPr/>
        </p:nvSpPr>
        <p:spPr>
          <a:xfrm>
            <a:off x="5858185" y="4683438"/>
            <a:ext cx="19046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/>
              <a:t>Lorem ipsum</a:t>
            </a: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0C13A210-CE0F-4940-9F17-688710A42937}"/>
              </a:ext>
            </a:extLst>
          </p:cNvPr>
          <p:cNvSpPr/>
          <p:nvPr/>
        </p:nvSpPr>
        <p:spPr>
          <a:xfrm>
            <a:off x="5858185" y="4163293"/>
            <a:ext cx="1904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03.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77F4E8A-F3AC-48E7-81B2-44209597FCA8}"/>
              </a:ext>
            </a:extLst>
          </p:cNvPr>
          <p:cNvSpPr txBox="1"/>
          <p:nvPr/>
        </p:nvSpPr>
        <p:spPr>
          <a:xfrm>
            <a:off x="1432493" y="2355907"/>
            <a:ext cx="65448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2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F318F65-1C8C-47FF-A446-4F0483CD71EC}"/>
              </a:ext>
            </a:extLst>
          </p:cNvPr>
          <p:cNvSpPr txBox="1"/>
          <p:nvPr/>
        </p:nvSpPr>
        <p:spPr>
          <a:xfrm>
            <a:off x="1438585" y="2922669"/>
            <a:ext cx="6527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8118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8973E522-CEC2-4B2F-97E7-E88743F8363A}"/>
              </a:ext>
            </a:extLst>
          </p:cNvPr>
          <p:cNvSpPr txBox="1"/>
          <p:nvPr/>
        </p:nvSpPr>
        <p:spPr>
          <a:xfrm>
            <a:off x="6705600" y="3319749"/>
            <a:ext cx="38931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Lorem ipsum dolor sit </a:t>
            </a:r>
            <a:r>
              <a:rPr lang="en-US" altLang="ko-KR" sz="1400" b="1" dirty="0" err="1"/>
              <a:t>amet</a:t>
            </a:r>
            <a:endParaRPr lang="en-US" altLang="ko-KR" sz="14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D1603C-7038-44EE-AA71-227FDB88629D}"/>
              </a:ext>
            </a:extLst>
          </p:cNvPr>
          <p:cNvSpPr txBox="1"/>
          <p:nvPr/>
        </p:nvSpPr>
        <p:spPr>
          <a:xfrm>
            <a:off x="6705600" y="3754704"/>
            <a:ext cx="38931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983FA2-DDB6-436E-A305-E0A7C8CF817A}"/>
              </a:ext>
            </a:extLst>
          </p:cNvPr>
          <p:cNvSpPr txBox="1"/>
          <p:nvPr/>
        </p:nvSpPr>
        <p:spPr>
          <a:xfrm>
            <a:off x="6705600" y="5083726"/>
            <a:ext cx="38931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Lorem ipsum dolor sit </a:t>
            </a:r>
            <a:r>
              <a:rPr lang="en-US" altLang="ko-KR" sz="1400" b="1" dirty="0" err="1"/>
              <a:t>amet</a:t>
            </a:r>
            <a:endParaRPr lang="en-US" altLang="ko-KR" sz="14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2C16D1-1D35-4572-ADBC-306EE3EC65EB}"/>
              </a:ext>
            </a:extLst>
          </p:cNvPr>
          <p:cNvSpPr txBox="1"/>
          <p:nvPr/>
        </p:nvSpPr>
        <p:spPr>
          <a:xfrm>
            <a:off x="6705600" y="5518681"/>
            <a:ext cx="38931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aliquip</a:t>
            </a:r>
            <a:r>
              <a:rPr lang="en-US" altLang="ko-KR" dirty="0"/>
              <a:t> ex </a:t>
            </a:r>
            <a:r>
              <a:rPr lang="en-US" altLang="ko-KR" dirty="0" err="1"/>
              <a:t>ea</a:t>
            </a:r>
            <a:r>
              <a:rPr lang="en-US" altLang="ko-KR" dirty="0"/>
              <a:t> </a:t>
            </a:r>
            <a:r>
              <a:rPr lang="en-US" altLang="ko-KR" dirty="0" err="1"/>
              <a:t>commodo</a:t>
            </a:r>
            <a:r>
              <a:rPr lang="en-US" altLang="ko-KR" dirty="0"/>
              <a:t> </a:t>
            </a:r>
            <a:r>
              <a:rPr lang="en-US" altLang="ko-KR" dirty="0" err="1"/>
              <a:t>consequat</a:t>
            </a:r>
            <a:r>
              <a:rPr lang="en-US" altLang="ko-KR" dirty="0"/>
              <a:t>.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C079FC17-01F4-49D3-8D0F-145314C9456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D18E543-6CBD-4936-9AF1-CB5729A74192}"/>
              </a:ext>
            </a:extLst>
          </p:cNvPr>
          <p:cNvSpPr txBox="1"/>
          <p:nvPr/>
        </p:nvSpPr>
        <p:spPr>
          <a:xfrm>
            <a:off x="1593214" y="1336802"/>
            <a:ext cx="41808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ABOUT US</a:t>
            </a:r>
            <a:endParaRPr lang="ko-KR" altLang="en-US" sz="2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C27B85-08C9-4CAF-94F6-D40CDE8C7381}"/>
              </a:ext>
            </a:extLst>
          </p:cNvPr>
          <p:cNvSpPr txBox="1"/>
          <p:nvPr/>
        </p:nvSpPr>
        <p:spPr>
          <a:xfrm>
            <a:off x="1593214" y="1953733"/>
            <a:ext cx="41698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just"/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83471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F9F999AE-A0DA-47CE-9356-6C3E79557B81}"/>
              </a:ext>
            </a:extLst>
          </p:cNvPr>
          <p:cNvSpPr txBox="1"/>
          <p:nvPr/>
        </p:nvSpPr>
        <p:spPr>
          <a:xfrm>
            <a:off x="969956" y="944917"/>
            <a:ext cx="41808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OUR TEAM</a:t>
            </a:r>
            <a:endParaRPr lang="ko-KR" altLang="en-US" sz="2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7CD9C6F-55A0-4CC2-A0F5-154FBCE6C527}"/>
              </a:ext>
            </a:extLst>
          </p:cNvPr>
          <p:cNvSpPr txBox="1"/>
          <p:nvPr/>
        </p:nvSpPr>
        <p:spPr>
          <a:xfrm>
            <a:off x="969956" y="1561848"/>
            <a:ext cx="41698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just"/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007DD722-588E-4241-B793-86490D1A70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5C5D6D9C-9367-4432-BC55-D1B5C4B0DFE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07154127-7F3B-47C2-9A4C-2B5B22C8B9A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1DB8930-39B7-44B1-97A9-590F0187A206}"/>
              </a:ext>
            </a:extLst>
          </p:cNvPr>
          <p:cNvSpPr/>
          <p:nvPr/>
        </p:nvSpPr>
        <p:spPr>
          <a:xfrm>
            <a:off x="1704726" y="5230164"/>
            <a:ext cx="188663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  <a:endParaRPr lang="ko-KR" altLang="en-US" sz="16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7B9DE05-2E24-4724-BF4A-53BBB38004AB}"/>
              </a:ext>
            </a:extLst>
          </p:cNvPr>
          <p:cNvSpPr/>
          <p:nvPr/>
        </p:nvSpPr>
        <p:spPr>
          <a:xfrm>
            <a:off x="1704726" y="5613001"/>
            <a:ext cx="18866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57549470-1D5F-4267-8B0F-9763E957F652}"/>
              </a:ext>
            </a:extLst>
          </p:cNvPr>
          <p:cNvSpPr/>
          <p:nvPr/>
        </p:nvSpPr>
        <p:spPr>
          <a:xfrm>
            <a:off x="5152680" y="5230164"/>
            <a:ext cx="188663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  <a:endParaRPr lang="ko-KR" altLang="en-US" sz="1600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C15A7911-706F-4D82-BFDF-556EAA799CCB}"/>
              </a:ext>
            </a:extLst>
          </p:cNvPr>
          <p:cNvSpPr/>
          <p:nvPr/>
        </p:nvSpPr>
        <p:spPr>
          <a:xfrm>
            <a:off x="5152680" y="5613001"/>
            <a:ext cx="18866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EF8A429A-358C-4FE3-AFCE-A067477E262F}"/>
              </a:ext>
            </a:extLst>
          </p:cNvPr>
          <p:cNvSpPr/>
          <p:nvPr/>
        </p:nvSpPr>
        <p:spPr>
          <a:xfrm>
            <a:off x="8600638" y="5230164"/>
            <a:ext cx="188663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  <a:endParaRPr lang="ko-KR" altLang="en-US" sz="1600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82CEFB1C-954F-4ACE-80FC-48CD407A3317}"/>
              </a:ext>
            </a:extLst>
          </p:cNvPr>
          <p:cNvSpPr/>
          <p:nvPr/>
        </p:nvSpPr>
        <p:spPr>
          <a:xfrm>
            <a:off x="8600638" y="5613001"/>
            <a:ext cx="18866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513598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53484D39-FD2C-4DB3-8385-4ED16D3A9BD2}"/>
              </a:ext>
            </a:extLst>
          </p:cNvPr>
          <p:cNvSpPr txBox="1"/>
          <p:nvPr/>
        </p:nvSpPr>
        <p:spPr>
          <a:xfrm>
            <a:off x="1015018" y="1863951"/>
            <a:ext cx="34086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WHAT</a:t>
            </a:r>
          </a:p>
          <a:p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WE DO ?</a:t>
            </a:r>
            <a:endParaRPr lang="ko-KR" altLang="en-US" sz="2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0818CC5-9DCF-4653-8FDE-FBEE8AB711A4}"/>
              </a:ext>
            </a:extLst>
          </p:cNvPr>
          <p:cNvSpPr txBox="1"/>
          <p:nvPr/>
        </p:nvSpPr>
        <p:spPr>
          <a:xfrm>
            <a:off x="1015019" y="2763534"/>
            <a:ext cx="3408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cs typeface="Arial" panose="020B0604020202020204" pitchFamily="34" charset="0"/>
              </a:rPr>
              <a:t>Sub Title : Lorem ipsum dolor</a:t>
            </a:r>
            <a:endParaRPr lang="ko-KR" altLang="en-US" dirty="0"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58892E8-5185-4E56-99D1-230D4B79433E}"/>
              </a:ext>
            </a:extLst>
          </p:cNvPr>
          <p:cNvSpPr txBox="1"/>
          <p:nvPr/>
        </p:nvSpPr>
        <p:spPr>
          <a:xfrm>
            <a:off x="5149829" y="2766619"/>
            <a:ext cx="2654344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E3CDC2A3-77E8-4C73-A99C-0026CBA3D01F}"/>
              </a:ext>
            </a:extLst>
          </p:cNvPr>
          <p:cNvSpPr/>
          <p:nvPr/>
        </p:nvSpPr>
        <p:spPr>
          <a:xfrm>
            <a:off x="5149828" y="2426120"/>
            <a:ext cx="26543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18E26C0-49A7-41D1-BDD6-E244E8DD34A5}"/>
              </a:ext>
            </a:extLst>
          </p:cNvPr>
          <p:cNvSpPr txBox="1"/>
          <p:nvPr/>
        </p:nvSpPr>
        <p:spPr>
          <a:xfrm>
            <a:off x="8294037" y="2766619"/>
            <a:ext cx="2654344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385AD265-1FB5-46A6-8526-40D62106FC2B}"/>
              </a:ext>
            </a:extLst>
          </p:cNvPr>
          <p:cNvSpPr/>
          <p:nvPr/>
        </p:nvSpPr>
        <p:spPr>
          <a:xfrm>
            <a:off x="8294036" y="2426120"/>
            <a:ext cx="26543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A164D87-4AF1-48E0-8604-8E2B51521AEE}"/>
              </a:ext>
            </a:extLst>
          </p:cNvPr>
          <p:cNvSpPr txBox="1"/>
          <p:nvPr/>
        </p:nvSpPr>
        <p:spPr>
          <a:xfrm>
            <a:off x="5149829" y="5037080"/>
            <a:ext cx="2654344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9967CF6A-3CE9-4F78-9029-1CC7F4EFF497}"/>
              </a:ext>
            </a:extLst>
          </p:cNvPr>
          <p:cNvSpPr/>
          <p:nvPr/>
        </p:nvSpPr>
        <p:spPr>
          <a:xfrm>
            <a:off x="5149828" y="4696581"/>
            <a:ext cx="26543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9373515-CC75-4006-919F-3BB54D6FDD1C}"/>
              </a:ext>
            </a:extLst>
          </p:cNvPr>
          <p:cNvSpPr txBox="1"/>
          <p:nvPr/>
        </p:nvSpPr>
        <p:spPr>
          <a:xfrm>
            <a:off x="8294037" y="5037080"/>
            <a:ext cx="2654344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A15BA019-0422-48A2-88E0-F3776924B170}"/>
              </a:ext>
            </a:extLst>
          </p:cNvPr>
          <p:cNvSpPr/>
          <p:nvPr/>
        </p:nvSpPr>
        <p:spPr>
          <a:xfrm>
            <a:off x="8294036" y="4696581"/>
            <a:ext cx="26543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5FAF4634-E410-43D4-A557-F3AEE529BAC4}"/>
              </a:ext>
            </a:extLst>
          </p:cNvPr>
          <p:cNvGrpSpPr/>
          <p:nvPr/>
        </p:nvGrpSpPr>
        <p:grpSpPr>
          <a:xfrm>
            <a:off x="5199026" y="1901441"/>
            <a:ext cx="390525" cy="390525"/>
            <a:chOff x="2801293" y="892968"/>
            <a:chExt cx="390525" cy="390525"/>
          </a:xfrm>
          <a:solidFill>
            <a:srgbClr val="FF666E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75AE371B-0EC3-4F2C-A877-8077CA38CEDD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9DB2AF74-A76B-4233-80B9-22EE35068064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0BCEB17-9053-44D1-AD9A-293C04A33764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6C3B2006-C271-45C1-8CCB-388719FE4E06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78A688-0627-4BE7-B6C9-09C66F7D686C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C4715F70-7566-42C7-8E07-E9EE9AAB6E2C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자유형: 도형 48">
            <a:extLst>
              <a:ext uri="{FF2B5EF4-FFF2-40B4-BE49-F238E27FC236}">
                <a16:creationId xmlns:a16="http://schemas.microsoft.com/office/drawing/2014/main" id="{912DEDAB-C285-4B75-9B86-4BAB60100188}"/>
              </a:ext>
            </a:extLst>
          </p:cNvPr>
          <p:cNvSpPr/>
          <p:nvPr/>
        </p:nvSpPr>
        <p:spPr>
          <a:xfrm>
            <a:off x="5223951" y="4187291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F666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1C6D5CB8-46AF-4081-850B-E221026C663B}"/>
              </a:ext>
            </a:extLst>
          </p:cNvPr>
          <p:cNvGrpSpPr/>
          <p:nvPr/>
        </p:nvGrpSpPr>
        <p:grpSpPr>
          <a:xfrm>
            <a:off x="8384729" y="1921576"/>
            <a:ext cx="390525" cy="390525"/>
            <a:chOff x="4144033" y="2229040"/>
            <a:chExt cx="390525" cy="390525"/>
          </a:xfrm>
          <a:solidFill>
            <a:srgbClr val="FF666E"/>
          </a:solidFill>
        </p:grpSpPr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3EBDAA73-4E3B-4269-B714-3E7002663603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62F6BFC1-AEE7-4EC3-996A-9F4392BCC438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418FF4DF-E983-4397-97D1-42EE1B431084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0B5EE492-5621-4632-B8BB-5B5FA253C672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569D35CA-D4F4-41AA-88E0-02F7D90B4AA7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75DA8C8E-33BB-49AC-A10C-632CB98FCA72}"/>
              </a:ext>
            </a:extLst>
          </p:cNvPr>
          <p:cNvGrpSpPr/>
          <p:nvPr/>
        </p:nvGrpSpPr>
        <p:grpSpPr>
          <a:xfrm>
            <a:off x="8347044" y="4180974"/>
            <a:ext cx="371475" cy="390525"/>
            <a:chOff x="4143556" y="4903660"/>
            <a:chExt cx="371475" cy="390525"/>
          </a:xfrm>
          <a:solidFill>
            <a:srgbClr val="FF666E"/>
          </a:solidFill>
        </p:grpSpPr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D8B75676-B7BC-4AE2-901D-310A232AE85C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F1229E54-E046-4989-BF08-369482F39F67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727AD16A-536B-484D-88CE-DA5ED43B8CB6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20119A16-CCB1-426C-9ACC-AABB1D26DC6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56802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9A92D22-D0BC-40EE-BE60-EFA9E0EA475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0EAD3-D346-4167-987E-974F62E14D70}"/>
              </a:ext>
            </a:extLst>
          </p:cNvPr>
          <p:cNvSpPr txBox="1"/>
          <p:nvPr/>
        </p:nvSpPr>
        <p:spPr>
          <a:xfrm>
            <a:off x="6127640" y="2551613"/>
            <a:ext cx="5490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2BF942-6F3D-4631-B476-29FDBDEDF708}"/>
              </a:ext>
            </a:extLst>
          </p:cNvPr>
          <p:cNvSpPr txBox="1"/>
          <p:nvPr/>
        </p:nvSpPr>
        <p:spPr>
          <a:xfrm>
            <a:off x="6127640" y="3074833"/>
            <a:ext cx="5490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cs typeface="Arial" panose="020B0604020202020204" pitchFamily="34" charset="0"/>
              </a:rPr>
              <a:t>Sub Title : Lorem ipsum dolor</a:t>
            </a:r>
            <a:endParaRPr lang="ko-KR" altLang="en-US" dirty="0">
              <a:cs typeface="Arial" panose="020B0604020202020204" pitchFamily="34" charset="0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5900AE2F-14D4-4EF4-A216-D106033BC991}"/>
              </a:ext>
            </a:extLst>
          </p:cNvPr>
          <p:cNvSpPr/>
          <p:nvPr/>
        </p:nvSpPr>
        <p:spPr>
          <a:xfrm>
            <a:off x="6477231" y="4285344"/>
            <a:ext cx="894992" cy="894990"/>
          </a:xfrm>
          <a:prstGeom prst="ellipse">
            <a:avLst/>
          </a:prstGeom>
          <a:solidFill>
            <a:srgbClr val="8FDBDB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70DF0CDA-6303-46D9-8A97-93E43F78693A}"/>
              </a:ext>
            </a:extLst>
          </p:cNvPr>
          <p:cNvGrpSpPr/>
          <p:nvPr/>
        </p:nvGrpSpPr>
        <p:grpSpPr>
          <a:xfrm>
            <a:off x="6789786" y="4550180"/>
            <a:ext cx="325854" cy="325454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2CF92020-3B68-4A3E-B53F-963290E058C4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66604D4C-6E1D-4D7E-B557-07550A52DE07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971956B-1DF0-4C1F-9666-A4C61CEAC319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8496C67-0C3F-4D48-8575-EE17521F5477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79EF0790-0F1F-4015-9783-4E38CCC6036C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9D17C4A0-472A-42AD-809B-666E69A42831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FE1408E8-C745-455A-B011-A1B8ADB26697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767AF6B-B727-4B9A-BCF0-08D1698D669E}"/>
              </a:ext>
            </a:extLst>
          </p:cNvPr>
          <p:cNvSpPr txBox="1"/>
          <p:nvPr/>
        </p:nvSpPr>
        <p:spPr>
          <a:xfrm>
            <a:off x="6109549" y="5564053"/>
            <a:ext cx="165458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endParaRPr lang="ko-KR" altLang="en-US" sz="1100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1111FA7-F566-40FC-BE44-6282B0DC3C7B}"/>
              </a:ext>
            </a:extLst>
          </p:cNvPr>
          <p:cNvSpPr/>
          <p:nvPr/>
        </p:nvSpPr>
        <p:spPr>
          <a:xfrm>
            <a:off x="6096000" y="5272009"/>
            <a:ext cx="16653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01161685-4BCE-455B-A7F1-0BCB19B076F0}"/>
              </a:ext>
            </a:extLst>
          </p:cNvPr>
          <p:cNvSpPr/>
          <p:nvPr/>
        </p:nvSpPr>
        <p:spPr>
          <a:xfrm>
            <a:off x="8383698" y="4285344"/>
            <a:ext cx="894992" cy="894990"/>
          </a:xfrm>
          <a:prstGeom prst="ellipse">
            <a:avLst/>
          </a:prstGeom>
          <a:solidFill>
            <a:srgbClr val="8FDBDB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0FA4D75-06FB-4E92-9F83-33D3E421330E}"/>
              </a:ext>
            </a:extLst>
          </p:cNvPr>
          <p:cNvGrpSpPr/>
          <p:nvPr/>
        </p:nvGrpSpPr>
        <p:grpSpPr>
          <a:xfrm>
            <a:off x="8697823" y="4559796"/>
            <a:ext cx="247524" cy="330086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4CCB6433-07CC-4084-B0EE-954D14DEBE69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ADEDDF33-B427-45FD-99CB-2FEE677EC84C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2D547A6C-DD7F-472F-8B40-9B372530F521}"/>
              </a:ext>
            </a:extLst>
          </p:cNvPr>
          <p:cNvSpPr txBox="1"/>
          <p:nvPr/>
        </p:nvSpPr>
        <p:spPr>
          <a:xfrm>
            <a:off x="8037730" y="5564053"/>
            <a:ext cx="165458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endParaRPr lang="ko-KR" altLang="en-US" sz="1100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04429456-0496-4C88-AF4E-2E24ABF9E920}"/>
              </a:ext>
            </a:extLst>
          </p:cNvPr>
          <p:cNvSpPr/>
          <p:nvPr/>
        </p:nvSpPr>
        <p:spPr>
          <a:xfrm>
            <a:off x="8024181" y="5272009"/>
            <a:ext cx="16653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BC114220-498F-410C-BF47-A0473802B6A6}"/>
              </a:ext>
            </a:extLst>
          </p:cNvPr>
          <p:cNvSpPr/>
          <p:nvPr/>
        </p:nvSpPr>
        <p:spPr>
          <a:xfrm>
            <a:off x="10333592" y="4285344"/>
            <a:ext cx="894992" cy="894990"/>
          </a:xfrm>
          <a:prstGeom prst="ellipse">
            <a:avLst/>
          </a:prstGeom>
          <a:solidFill>
            <a:srgbClr val="8FDBDB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CCEA553E-4D99-46CB-9758-992ABE217FFD}"/>
              </a:ext>
            </a:extLst>
          </p:cNvPr>
          <p:cNvGrpSpPr/>
          <p:nvPr/>
        </p:nvGrpSpPr>
        <p:grpSpPr>
          <a:xfrm>
            <a:off x="10620381" y="4550986"/>
            <a:ext cx="315362" cy="323498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0F5BB0DA-2536-4226-892B-2D80317E59C1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D9A16BB2-F9A1-45EA-93C0-2A97506BA0FF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4FAC947-C505-4DA2-BE18-EBF5EBF2EDB2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D8A9AC27-9B0B-4134-B231-DA20DB54FCFE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71306ED6-97DF-44F6-88C7-1E3AAC64E9CE}"/>
              </a:ext>
            </a:extLst>
          </p:cNvPr>
          <p:cNvSpPr txBox="1"/>
          <p:nvPr/>
        </p:nvSpPr>
        <p:spPr>
          <a:xfrm>
            <a:off x="9965910" y="5559108"/>
            <a:ext cx="165458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endParaRPr lang="ko-KR" altLang="en-US" sz="1100" dirty="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9A7D3F54-1653-4518-81B5-C481F29B09BD}"/>
              </a:ext>
            </a:extLst>
          </p:cNvPr>
          <p:cNvSpPr/>
          <p:nvPr/>
        </p:nvSpPr>
        <p:spPr>
          <a:xfrm>
            <a:off x="9952361" y="5267063"/>
            <a:ext cx="16653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30026015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 - Arial">
      <a:majorFont>
        <a:latin typeface="Arial Black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AC15"/>
        </a:solidFill>
        <a:ln w="9525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2734</TotalTime>
  <Words>1525</Words>
  <Application>Microsoft Office PowerPoint</Application>
  <PresentationFormat>와이드스크린</PresentationFormat>
  <Paragraphs>231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2" baseType="lpstr">
      <vt:lpstr>Arial Unicode MS</vt:lpstr>
      <vt:lpstr>맑은 고딕</vt:lpstr>
      <vt:lpstr>Arial</vt:lpstr>
      <vt:lpstr>Arial Black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191</cp:revision>
  <dcterms:created xsi:type="dcterms:W3CDTF">2019-04-06T05:20:47Z</dcterms:created>
  <dcterms:modified xsi:type="dcterms:W3CDTF">2019-10-28T04:04:10Z</dcterms:modified>
</cp:coreProperties>
</file>