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304" r:id="rId2"/>
    <p:sldId id="258" r:id="rId3"/>
    <p:sldId id="259" r:id="rId4"/>
    <p:sldId id="263" r:id="rId5"/>
    <p:sldId id="264" r:id="rId6"/>
    <p:sldId id="268" r:id="rId7"/>
    <p:sldId id="272" r:id="rId8"/>
    <p:sldId id="315" r:id="rId9"/>
    <p:sldId id="274" r:id="rId10"/>
    <p:sldId id="275" r:id="rId11"/>
    <p:sldId id="284" r:id="rId12"/>
    <p:sldId id="305" r:id="rId13"/>
    <p:sldId id="287" r:id="rId14"/>
    <p:sldId id="292" r:id="rId15"/>
    <p:sldId id="296" r:id="rId16"/>
    <p:sldId id="310" r:id="rId17"/>
    <p:sldId id="297" r:id="rId18"/>
    <p:sldId id="298" r:id="rId19"/>
    <p:sldId id="311" r:id="rId20"/>
    <p:sldId id="318" r:id="rId21"/>
    <p:sldId id="312" r:id="rId22"/>
    <p:sldId id="336" r:id="rId23"/>
    <p:sldId id="343" r:id="rId24"/>
    <p:sldId id="357" r:id="rId25"/>
    <p:sldId id="358"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4660"/>
  </p:normalViewPr>
  <p:slideViewPr>
    <p:cSldViewPr snapToGrid="0">
      <p:cViewPr>
        <p:scale>
          <a:sx n="50" d="100"/>
          <a:sy n="50" d="100"/>
        </p:scale>
        <p:origin x="2874" y="1254"/>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8514F2B-791A-4AD1-854A-C938928E2260}" type="datetimeFigureOut">
              <a:rPr lang="en-US" smtClean="0"/>
              <a:t>10/31/2020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EA09673-ED47-44D8-B8C3-7F8AF0D43EDB}" type="slidenum">
              <a:rPr lang="en-US" smtClean="0"/>
              <a:t>‹#›</a:t>
            </a:fld>
            <a:endParaRPr lang="en-US"/>
          </a:p>
        </p:txBody>
      </p:sp>
    </p:spTree>
    <p:extLst>
      <p:ext uri="{BB962C8B-B14F-4D97-AF65-F5344CB8AC3E}">
        <p14:creationId xmlns:p14="http://schemas.microsoft.com/office/powerpoint/2010/main" val="18666885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2BEA35A-1DA8-FE46-AF01-B2677CA9708C}" type="slidenum">
              <a:rPr lang="en-US" smtClean="0"/>
              <a:t>12</a:t>
            </a:fld>
            <a:endParaRPr lang="en-US"/>
          </a:p>
        </p:txBody>
      </p:sp>
    </p:spTree>
    <p:extLst>
      <p:ext uri="{BB962C8B-B14F-4D97-AF65-F5344CB8AC3E}">
        <p14:creationId xmlns:p14="http://schemas.microsoft.com/office/powerpoint/2010/main" val="5994856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A09673-ED47-44D8-B8C3-7F8AF0D43EDB}" type="slidenum">
              <a:rPr lang="en-US" smtClean="0"/>
              <a:t>25</a:t>
            </a:fld>
            <a:endParaRPr lang="en-US"/>
          </a:p>
        </p:txBody>
      </p:sp>
    </p:spTree>
    <p:extLst>
      <p:ext uri="{BB962C8B-B14F-4D97-AF65-F5344CB8AC3E}">
        <p14:creationId xmlns:p14="http://schemas.microsoft.com/office/powerpoint/2010/main" val="35474090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5418554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1_Custom Layout">
    <p:spTree>
      <p:nvGrpSpPr>
        <p:cNvPr id="1" name=""/>
        <p:cNvGrpSpPr/>
        <p:nvPr/>
      </p:nvGrpSpPr>
      <p:grpSpPr>
        <a:xfrm>
          <a:off x="0" y="0"/>
          <a:ext cx="0" cy="0"/>
          <a:chOff x="0" y="0"/>
          <a:chExt cx="0" cy="0"/>
        </a:xfrm>
      </p:grpSpPr>
      <p:sp>
        <p:nvSpPr>
          <p:cNvPr id="4" name="Picture Placeholder 3"/>
          <p:cNvSpPr>
            <a:spLocks noGrp="1"/>
          </p:cNvSpPr>
          <p:nvPr>
            <p:ph type="pic" sz="quarter" idx="12" hasCustomPrompt="1"/>
          </p:nvPr>
        </p:nvSpPr>
        <p:spPr>
          <a:xfrm>
            <a:off x="8812192" y="0"/>
            <a:ext cx="3379808" cy="6858000"/>
          </a:xfrm>
          <a:prstGeom prst="rect">
            <a:avLst/>
          </a:prstGeom>
          <a:pattFill prst="pct5">
            <a:fgClr>
              <a:schemeClr val="bg1">
                <a:lumMod val="65000"/>
              </a:schemeClr>
            </a:fgClr>
            <a:bgClr>
              <a:schemeClr val="bg1"/>
            </a:bgClr>
          </a:pattFill>
        </p:spPr>
        <p:txBody>
          <a:bodyPr wrap="square" anchor="ctr">
            <a:noAutofit/>
          </a:bodyPr>
          <a:lstStyle>
            <a:lvl1pPr algn="ctr">
              <a:defRPr sz="1200"/>
            </a:lvl1pPr>
          </a:lstStyle>
          <a:p>
            <a:r>
              <a:rPr lang="en-US" dirty="0"/>
              <a:t>Drag &amp; Drop Picture</a:t>
            </a:r>
          </a:p>
        </p:txBody>
      </p:sp>
      <p:sp>
        <p:nvSpPr>
          <p:cNvPr id="5" name="Picture Placeholder 4"/>
          <p:cNvSpPr>
            <a:spLocks noGrp="1"/>
          </p:cNvSpPr>
          <p:nvPr>
            <p:ph type="pic" sz="quarter" idx="13" hasCustomPrompt="1"/>
          </p:nvPr>
        </p:nvSpPr>
        <p:spPr>
          <a:xfrm>
            <a:off x="0" y="0"/>
            <a:ext cx="3379808" cy="6858000"/>
          </a:xfrm>
          <a:prstGeom prst="rect">
            <a:avLst/>
          </a:prstGeom>
          <a:pattFill prst="pct5">
            <a:fgClr>
              <a:schemeClr val="bg1">
                <a:lumMod val="65000"/>
              </a:schemeClr>
            </a:fgClr>
            <a:bgClr>
              <a:schemeClr val="bg1"/>
            </a:bgClr>
          </a:pattFill>
        </p:spPr>
        <p:txBody>
          <a:bodyPr wrap="square" anchor="ctr">
            <a:noAutofit/>
          </a:bodyPr>
          <a:lstStyle>
            <a:lvl1pPr algn="ctr">
              <a:defRPr sz="1200"/>
            </a:lvl1pPr>
          </a:lstStyle>
          <a:p>
            <a:r>
              <a:rPr lang="en-US" dirty="0"/>
              <a:t>Drag &amp; Drop Picture</a:t>
            </a:r>
          </a:p>
        </p:txBody>
      </p:sp>
      <p:sp>
        <p:nvSpPr>
          <p:cNvPr id="6" name="Title 3"/>
          <p:cNvSpPr>
            <a:spLocks noGrp="1"/>
          </p:cNvSpPr>
          <p:nvPr>
            <p:ph type="title" hasCustomPrompt="1"/>
          </p:nvPr>
        </p:nvSpPr>
        <p:spPr>
          <a:xfrm>
            <a:off x="3379808" y="1076326"/>
            <a:ext cx="5432384" cy="1100818"/>
          </a:xfrm>
          <a:prstGeom prst="rect">
            <a:avLst/>
          </a:prstGeom>
        </p:spPr>
        <p:txBody>
          <a:bodyPr/>
          <a:lstStyle>
            <a:lvl1pPr algn="ctr">
              <a:defRPr sz="3600" spc="300"/>
            </a:lvl1pPr>
          </a:lstStyle>
          <a:p>
            <a:r>
              <a:rPr lang="en-US" dirty="0"/>
              <a:t>CLICK TO EDIT MASTER TITLE STYLE</a:t>
            </a:r>
          </a:p>
        </p:txBody>
      </p:sp>
      <p:cxnSp>
        <p:nvCxnSpPr>
          <p:cNvPr id="7" name="Straight Connector 6"/>
          <p:cNvCxnSpPr/>
          <p:nvPr userDrawn="1"/>
        </p:nvCxnSpPr>
        <p:spPr>
          <a:xfrm>
            <a:off x="6096000" y="390830"/>
            <a:ext cx="0" cy="435428"/>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931652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2_Custom Layout">
    <p:bg>
      <p:bgPr>
        <a:solidFill>
          <a:schemeClr val="tx1"/>
        </a:solidFill>
        <a:effectLst/>
      </p:bgPr>
    </p:bg>
    <p:spTree>
      <p:nvGrpSpPr>
        <p:cNvPr id="1" name=""/>
        <p:cNvGrpSpPr/>
        <p:nvPr/>
      </p:nvGrpSpPr>
      <p:grpSpPr>
        <a:xfrm>
          <a:off x="0" y="0"/>
          <a:ext cx="0" cy="0"/>
          <a:chOff x="0" y="0"/>
          <a:chExt cx="0" cy="0"/>
        </a:xfrm>
      </p:grpSpPr>
      <p:sp>
        <p:nvSpPr>
          <p:cNvPr id="8" name="Picture Placeholder 7"/>
          <p:cNvSpPr>
            <a:spLocks noGrp="1"/>
          </p:cNvSpPr>
          <p:nvPr>
            <p:ph type="pic" sz="quarter" idx="13" hasCustomPrompt="1"/>
          </p:nvPr>
        </p:nvSpPr>
        <p:spPr>
          <a:xfrm>
            <a:off x="0" y="0"/>
            <a:ext cx="12192000" cy="6858000"/>
          </a:xfrm>
          <a:custGeom>
            <a:avLst/>
            <a:gdLst>
              <a:gd name="connsiteX0" fmla="*/ 8812192 w 12192000"/>
              <a:gd name="connsiteY0" fmla="*/ 0 h 6858000"/>
              <a:gd name="connsiteX1" fmla="*/ 12192000 w 12192000"/>
              <a:gd name="connsiteY1" fmla="*/ 0 h 6858000"/>
              <a:gd name="connsiteX2" fmla="*/ 12192000 w 12192000"/>
              <a:gd name="connsiteY2" fmla="*/ 6858000 h 6858000"/>
              <a:gd name="connsiteX3" fmla="*/ 8812192 w 12192000"/>
              <a:gd name="connsiteY3" fmla="*/ 6858000 h 6858000"/>
              <a:gd name="connsiteX4" fmla="*/ 0 w 12192000"/>
              <a:gd name="connsiteY4" fmla="*/ 0 h 6858000"/>
              <a:gd name="connsiteX5" fmla="*/ 3379808 w 12192000"/>
              <a:gd name="connsiteY5" fmla="*/ 0 h 6858000"/>
              <a:gd name="connsiteX6" fmla="*/ 3379808 w 12192000"/>
              <a:gd name="connsiteY6" fmla="*/ 6858000 h 6858000"/>
              <a:gd name="connsiteX7" fmla="*/ 0 w 1219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8812192" y="0"/>
                </a:moveTo>
                <a:lnTo>
                  <a:pt x="12192000" y="0"/>
                </a:lnTo>
                <a:lnTo>
                  <a:pt x="12192000" y="6858000"/>
                </a:lnTo>
                <a:lnTo>
                  <a:pt x="8812192" y="6858000"/>
                </a:lnTo>
                <a:close/>
                <a:moveTo>
                  <a:pt x="0" y="0"/>
                </a:moveTo>
                <a:lnTo>
                  <a:pt x="3379808" y="0"/>
                </a:lnTo>
                <a:lnTo>
                  <a:pt x="3379808" y="6858000"/>
                </a:lnTo>
                <a:lnTo>
                  <a:pt x="0" y="6858000"/>
                </a:lnTo>
                <a:close/>
              </a:path>
            </a:pathLst>
          </a:custGeom>
          <a:pattFill prst="pct5">
            <a:fgClr>
              <a:schemeClr val="bg1">
                <a:lumMod val="65000"/>
              </a:schemeClr>
            </a:fgClr>
            <a:bgClr>
              <a:schemeClr val="bg1"/>
            </a:bgClr>
          </a:pattFill>
        </p:spPr>
        <p:txBody>
          <a:bodyPr wrap="square" anchor="ctr">
            <a:noAutofit/>
          </a:bodyPr>
          <a:lstStyle>
            <a:lvl1pPr algn="ctr">
              <a:defRPr sz="1200"/>
            </a:lvl1pPr>
          </a:lstStyle>
          <a:p>
            <a:r>
              <a:rPr lang="en-US" dirty="0"/>
              <a:t>Drag &amp; Drop Picture</a:t>
            </a:r>
          </a:p>
        </p:txBody>
      </p:sp>
      <p:sp>
        <p:nvSpPr>
          <p:cNvPr id="6" name="Title 3"/>
          <p:cNvSpPr>
            <a:spLocks noGrp="1"/>
          </p:cNvSpPr>
          <p:nvPr>
            <p:ph type="title" hasCustomPrompt="1"/>
          </p:nvPr>
        </p:nvSpPr>
        <p:spPr>
          <a:xfrm>
            <a:off x="3379808" y="1076326"/>
            <a:ext cx="5432384" cy="1100818"/>
          </a:xfrm>
          <a:prstGeom prst="rect">
            <a:avLst/>
          </a:prstGeom>
        </p:spPr>
        <p:txBody>
          <a:bodyPr/>
          <a:lstStyle>
            <a:lvl1pPr algn="ctr">
              <a:defRPr sz="3600" spc="300">
                <a:solidFill>
                  <a:schemeClr val="bg1"/>
                </a:solidFill>
              </a:defRPr>
            </a:lvl1pPr>
          </a:lstStyle>
          <a:p>
            <a:r>
              <a:rPr lang="en-US" dirty="0"/>
              <a:t>CLICK TO EDIT MASTER TITLE STYLE</a:t>
            </a:r>
          </a:p>
        </p:txBody>
      </p:sp>
      <p:cxnSp>
        <p:nvCxnSpPr>
          <p:cNvPr id="7" name="Straight Connector 6"/>
          <p:cNvCxnSpPr/>
          <p:nvPr userDrawn="1"/>
        </p:nvCxnSpPr>
        <p:spPr>
          <a:xfrm>
            <a:off x="6096000" y="390830"/>
            <a:ext cx="0" cy="435428"/>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471570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1_Custom Layout">
    <p:spTree>
      <p:nvGrpSpPr>
        <p:cNvPr id="1" name=""/>
        <p:cNvGrpSpPr/>
        <p:nvPr/>
      </p:nvGrpSpPr>
      <p:grpSpPr>
        <a:xfrm>
          <a:off x="0" y="0"/>
          <a:ext cx="0" cy="0"/>
          <a:chOff x="0" y="0"/>
          <a:chExt cx="0" cy="0"/>
        </a:xfrm>
      </p:grpSpPr>
      <p:sp>
        <p:nvSpPr>
          <p:cNvPr id="4" name="Title 3"/>
          <p:cNvSpPr>
            <a:spLocks noGrp="1"/>
          </p:cNvSpPr>
          <p:nvPr>
            <p:ph type="title" hasCustomPrompt="1"/>
          </p:nvPr>
        </p:nvSpPr>
        <p:spPr>
          <a:xfrm>
            <a:off x="838200" y="1076326"/>
            <a:ext cx="10515600" cy="1100818"/>
          </a:xfrm>
          <a:prstGeom prst="rect">
            <a:avLst/>
          </a:prstGeom>
        </p:spPr>
        <p:txBody>
          <a:bodyPr/>
          <a:lstStyle>
            <a:lvl1pPr algn="ctr">
              <a:defRPr sz="3600" spc="300"/>
            </a:lvl1pPr>
          </a:lstStyle>
          <a:p>
            <a:r>
              <a:rPr lang="en-US" dirty="0"/>
              <a:t>CLICK TO EDIT MASTER TITLE STYLE</a:t>
            </a:r>
          </a:p>
        </p:txBody>
      </p:sp>
      <p:cxnSp>
        <p:nvCxnSpPr>
          <p:cNvPr id="5" name="Straight Connector 4"/>
          <p:cNvCxnSpPr/>
          <p:nvPr userDrawn="1"/>
        </p:nvCxnSpPr>
        <p:spPr>
          <a:xfrm>
            <a:off x="6096000" y="390830"/>
            <a:ext cx="0" cy="435428"/>
          </a:xfrm>
          <a:prstGeom prst="line">
            <a:avLst/>
          </a:prstGeom>
          <a:ln w="25400">
            <a:solidFill>
              <a:schemeClr val="accent3"/>
            </a:solidFill>
          </a:ln>
        </p:spPr>
        <p:style>
          <a:lnRef idx="1">
            <a:schemeClr val="accent1"/>
          </a:lnRef>
          <a:fillRef idx="0">
            <a:schemeClr val="accent1"/>
          </a:fillRef>
          <a:effectRef idx="0">
            <a:schemeClr val="accent1"/>
          </a:effectRef>
          <a:fontRef idx="minor">
            <a:schemeClr val="tx1"/>
          </a:fontRef>
        </p:style>
      </p:cxnSp>
      <p:sp>
        <p:nvSpPr>
          <p:cNvPr id="6" name="Picture Placeholder 4"/>
          <p:cNvSpPr>
            <a:spLocks noGrp="1"/>
          </p:cNvSpPr>
          <p:nvPr>
            <p:ph type="pic" sz="quarter" idx="13" hasCustomPrompt="1"/>
          </p:nvPr>
        </p:nvSpPr>
        <p:spPr>
          <a:xfrm>
            <a:off x="1790192" y="2177144"/>
            <a:ext cx="1828800" cy="1828800"/>
          </a:xfrm>
          <a:prstGeom prst="ellipse">
            <a:avLst/>
          </a:prstGeom>
          <a:pattFill prst="pct5">
            <a:fgClr>
              <a:schemeClr val="bg1">
                <a:lumMod val="65000"/>
              </a:schemeClr>
            </a:fgClr>
            <a:bgClr>
              <a:schemeClr val="bg1"/>
            </a:bgClr>
          </a:pattFill>
        </p:spPr>
        <p:txBody>
          <a:bodyPr wrap="square" anchor="ctr">
            <a:noAutofit/>
          </a:bodyPr>
          <a:lstStyle>
            <a:lvl1pPr algn="ctr">
              <a:defRPr sz="1200"/>
            </a:lvl1pPr>
          </a:lstStyle>
          <a:p>
            <a:r>
              <a:rPr lang="en-US" dirty="0"/>
              <a:t>Drag &amp; Drop Picture</a:t>
            </a:r>
          </a:p>
        </p:txBody>
      </p:sp>
      <p:sp>
        <p:nvSpPr>
          <p:cNvPr id="7" name="Picture Placeholder 4"/>
          <p:cNvSpPr>
            <a:spLocks noGrp="1"/>
          </p:cNvSpPr>
          <p:nvPr>
            <p:ph type="pic" sz="quarter" idx="14" hasCustomPrompt="1"/>
          </p:nvPr>
        </p:nvSpPr>
        <p:spPr>
          <a:xfrm>
            <a:off x="5181600" y="2177144"/>
            <a:ext cx="1828800" cy="1828800"/>
          </a:xfrm>
          <a:prstGeom prst="ellipse">
            <a:avLst/>
          </a:prstGeom>
          <a:pattFill prst="pct5">
            <a:fgClr>
              <a:schemeClr val="bg1">
                <a:lumMod val="65000"/>
              </a:schemeClr>
            </a:fgClr>
            <a:bgClr>
              <a:schemeClr val="bg1"/>
            </a:bgClr>
          </a:pattFill>
        </p:spPr>
        <p:txBody>
          <a:bodyPr wrap="square" anchor="ctr">
            <a:noAutofit/>
          </a:bodyPr>
          <a:lstStyle>
            <a:lvl1pPr algn="ctr">
              <a:defRPr sz="1200"/>
            </a:lvl1pPr>
          </a:lstStyle>
          <a:p>
            <a:r>
              <a:rPr lang="en-US" dirty="0"/>
              <a:t>Drag &amp; Drop Picture</a:t>
            </a:r>
          </a:p>
        </p:txBody>
      </p:sp>
      <p:sp>
        <p:nvSpPr>
          <p:cNvPr id="8" name="Picture Placeholder 4"/>
          <p:cNvSpPr>
            <a:spLocks noGrp="1"/>
          </p:cNvSpPr>
          <p:nvPr>
            <p:ph type="pic" sz="quarter" idx="15" hasCustomPrompt="1"/>
          </p:nvPr>
        </p:nvSpPr>
        <p:spPr>
          <a:xfrm>
            <a:off x="8573008" y="2177144"/>
            <a:ext cx="1828800" cy="1828800"/>
          </a:xfrm>
          <a:prstGeom prst="ellipse">
            <a:avLst/>
          </a:prstGeom>
          <a:pattFill prst="pct5">
            <a:fgClr>
              <a:schemeClr val="bg1">
                <a:lumMod val="65000"/>
              </a:schemeClr>
            </a:fgClr>
            <a:bgClr>
              <a:schemeClr val="bg1"/>
            </a:bgClr>
          </a:pattFill>
        </p:spPr>
        <p:txBody>
          <a:bodyPr wrap="square" anchor="ctr">
            <a:noAutofit/>
          </a:bodyPr>
          <a:lstStyle>
            <a:lvl1pPr algn="ctr">
              <a:defRPr sz="1200"/>
            </a:lvl1pPr>
          </a:lstStyle>
          <a:p>
            <a:r>
              <a:rPr lang="en-US" dirty="0"/>
              <a:t>Drag &amp; Drop Picture</a:t>
            </a:r>
          </a:p>
        </p:txBody>
      </p:sp>
    </p:spTree>
    <p:extLst>
      <p:ext uri="{BB962C8B-B14F-4D97-AF65-F5344CB8AC3E}">
        <p14:creationId xmlns:p14="http://schemas.microsoft.com/office/powerpoint/2010/main" val="29709340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4_Custom Layout">
    <p:spTree>
      <p:nvGrpSpPr>
        <p:cNvPr id="1" name=""/>
        <p:cNvGrpSpPr/>
        <p:nvPr/>
      </p:nvGrpSpPr>
      <p:grpSpPr>
        <a:xfrm>
          <a:off x="0" y="0"/>
          <a:ext cx="0" cy="0"/>
          <a:chOff x="0" y="0"/>
          <a:chExt cx="0" cy="0"/>
        </a:xfrm>
      </p:grpSpPr>
      <p:sp>
        <p:nvSpPr>
          <p:cNvPr id="4" name="Title 3"/>
          <p:cNvSpPr>
            <a:spLocks noGrp="1"/>
          </p:cNvSpPr>
          <p:nvPr>
            <p:ph type="title" hasCustomPrompt="1"/>
          </p:nvPr>
        </p:nvSpPr>
        <p:spPr>
          <a:xfrm>
            <a:off x="838200" y="1076326"/>
            <a:ext cx="10515600" cy="1100818"/>
          </a:xfrm>
          <a:prstGeom prst="rect">
            <a:avLst/>
          </a:prstGeom>
        </p:spPr>
        <p:txBody>
          <a:bodyPr/>
          <a:lstStyle>
            <a:lvl1pPr algn="ctr">
              <a:defRPr sz="3600" spc="300"/>
            </a:lvl1pPr>
          </a:lstStyle>
          <a:p>
            <a:r>
              <a:rPr lang="en-US" dirty="0"/>
              <a:t>CLICK TO EDIT MASTER TITLE STYLE</a:t>
            </a:r>
          </a:p>
        </p:txBody>
      </p:sp>
      <p:cxnSp>
        <p:nvCxnSpPr>
          <p:cNvPr id="5" name="Straight Connector 4"/>
          <p:cNvCxnSpPr/>
          <p:nvPr userDrawn="1"/>
        </p:nvCxnSpPr>
        <p:spPr>
          <a:xfrm>
            <a:off x="6096000" y="390830"/>
            <a:ext cx="0" cy="435428"/>
          </a:xfrm>
          <a:prstGeom prst="line">
            <a:avLst/>
          </a:prstGeom>
          <a:ln w="25400">
            <a:solidFill>
              <a:schemeClr val="accent3"/>
            </a:solidFill>
          </a:ln>
        </p:spPr>
        <p:style>
          <a:lnRef idx="1">
            <a:schemeClr val="accent1"/>
          </a:lnRef>
          <a:fillRef idx="0">
            <a:schemeClr val="accent1"/>
          </a:fillRef>
          <a:effectRef idx="0">
            <a:schemeClr val="accent1"/>
          </a:effectRef>
          <a:fontRef idx="minor">
            <a:schemeClr val="tx1"/>
          </a:fontRef>
        </p:style>
      </p:cxnSp>
      <p:sp>
        <p:nvSpPr>
          <p:cNvPr id="9" name="Picture Placeholder 4"/>
          <p:cNvSpPr>
            <a:spLocks noGrp="1"/>
          </p:cNvSpPr>
          <p:nvPr>
            <p:ph type="pic" sz="quarter" idx="16" hasCustomPrompt="1"/>
          </p:nvPr>
        </p:nvSpPr>
        <p:spPr>
          <a:xfrm>
            <a:off x="0" y="2427212"/>
            <a:ext cx="4064000" cy="2407920"/>
          </a:xfrm>
          <a:prstGeom prst="rect">
            <a:avLst/>
          </a:prstGeom>
          <a:pattFill prst="pct5">
            <a:fgClr>
              <a:schemeClr val="bg1">
                <a:lumMod val="65000"/>
              </a:schemeClr>
            </a:fgClr>
            <a:bgClr>
              <a:schemeClr val="bg1"/>
            </a:bgClr>
          </a:pattFill>
        </p:spPr>
        <p:txBody>
          <a:bodyPr wrap="square" anchor="ctr">
            <a:noAutofit/>
          </a:bodyPr>
          <a:lstStyle>
            <a:lvl1pPr algn="ctr">
              <a:defRPr sz="1200"/>
            </a:lvl1pPr>
          </a:lstStyle>
          <a:p>
            <a:r>
              <a:rPr lang="en-US" dirty="0"/>
              <a:t>Drag &amp; Drop Picture</a:t>
            </a:r>
          </a:p>
        </p:txBody>
      </p:sp>
      <p:sp>
        <p:nvSpPr>
          <p:cNvPr id="10" name="Picture Placeholder 4"/>
          <p:cNvSpPr>
            <a:spLocks noGrp="1"/>
          </p:cNvSpPr>
          <p:nvPr>
            <p:ph type="pic" sz="quarter" idx="17" hasCustomPrompt="1"/>
          </p:nvPr>
        </p:nvSpPr>
        <p:spPr>
          <a:xfrm>
            <a:off x="4064000" y="2427212"/>
            <a:ext cx="4064000" cy="2407920"/>
          </a:xfrm>
          <a:prstGeom prst="rect">
            <a:avLst/>
          </a:prstGeom>
          <a:pattFill prst="pct5">
            <a:fgClr>
              <a:schemeClr val="bg1">
                <a:lumMod val="65000"/>
              </a:schemeClr>
            </a:fgClr>
            <a:bgClr>
              <a:schemeClr val="bg1"/>
            </a:bgClr>
          </a:pattFill>
        </p:spPr>
        <p:txBody>
          <a:bodyPr wrap="square" anchor="ctr">
            <a:noAutofit/>
          </a:bodyPr>
          <a:lstStyle>
            <a:lvl1pPr algn="ctr">
              <a:defRPr sz="1200"/>
            </a:lvl1pPr>
          </a:lstStyle>
          <a:p>
            <a:r>
              <a:rPr lang="en-US" dirty="0"/>
              <a:t>Drag &amp; Drop Picture</a:t>
            </a:r>
          </a:p>
        </p:txBody>
      </p:sp>
      <p:sp>
        <p:nvSpPr>
          <p:cNvPr id="11" name="Picture Placeholder 4"/>
          <p:cNvSpPr>
            <a:spLocks noGrp="1"/>
          </p:cNvSpPr>
          <p:nvPr>
            <p:ph type="pic" sz="quarter" idx="18" hasCustomPrompt="1"/>
          </p:nvPr>
        </p:nvSpPr>
        <p:spPr>
          <a:xfrm>
            <a:off x="8128000" y="2427212"/>
            <a:ext cx="4064000" cy="2407920"/>
          </a:xfrm>
          <a:prstGeom prst="rect">
            <a:avLst/>
          </a:prstGeom>
          <a:pattFill prst="pct5">
            <a:fgClr>
              <a:schemeClr val="bg1">
                <a:lumMod val="65000"/>
              </a:schemeClr>
            </a:fgClr>
            <a:bgClr>
              <a:schemeClr val="bg1"/>
            </a:bgClr>
          </a:pattFill>
        </p:spPr>
        <p:txBody>
          <a:bodyPr wrap="square" anchor="ctr">
            <a:noAutofit/>
          </a:bodyPr>
          <a:lstStyle>
            <a:lvl1pPr algn="ctr">
              <a:defRPr sz="1200"/>
            </a:lvl1pPr>
          </a:lstStyle>
          <a:p>
            <a:r>
              <a:rPr lang="en-US" dirty="0"/>
              <a:t>Drag &amp; Drop Picture</a:t>
            </a:r>
          </a:p>
        </p:txBody>
      </p:sp>
    </p:spTree>
    <p:extLst>
      <p:ext uri="{BB962C8B-B14F-4D97-AF65-F5344CB8AC3E}">
        <p14:creationId xmlns:p14="http://schemas.microsoft.com/office/powerpoint/2010/main" val="25347303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7_Title Slide">
    <p:spTree>
      <p:nvGrpSpPr>
        <p:cNvPr id="1" name=""/>
        <p:cNvGrpSpPr/>
        <p:nvPr/>
      </p:nvGrpSpPr>
      <p:grpSpPr>
        <a:xfrm>
          <a:off x="0" y="0"/>
          <a:ext cx="0" cy="0"/>
          <a:chOff x="0" y="0"/>
          <a:chExt cx="0" cy="0"/>
        </a:xfrm>
      </p:grpSpPr>
      <p:sp>
        <p:nvSpPr>
          <p:cNvPr id="4" name="Picture Placeholder 4"/>
          <p:cNvSpPr>
            <a:spLocks noGrp="1"/>
          </p:cNvSpPr>
          <p:nvPr>
            <p:ph type="pic" sz="quarter" idx="14" hasCustomPrompt="1"/>
          </p:nvPr>
        </p:nvSpPr>
        <p:spPr>
          <a:xfrm>
            <a:off x="1332605" y="0"/>
            <a:ext cx="6355444" cy="2960914"/>
          </a:xfrm>
          <a:prstGeom prst="rect">
            <a:avLst/>
          </a:prstGeom>
          <a:pattFill prst="pct5">
            <a:fgClr>
              <a:schemeClr val="bg1">
                <a:lumMod val="65000"/>
              </a:schemeClr>
            </a:fgClr>
            <a:bgClr>
              <a:schemeClr val="bg1"/>
            </a:bgClr>
          </a:pattFill>
        </p:spPr>
        <p:txBody>
          <a:bodyPr wrap="square" anchor="ctr">
            <a:noAutofit/>
          </a:bodyPr>
          <a:lstStyle>
            <a:lvl1pPr algn="ctr">
              <a:defRPr sz="1200"/>
            </a:lvl1pPr>
          </a:lstStyle>
          <a:p>
            <a:r>
              <a:rPr lang="en-US" dirty="0"/>
              <a:t>Drag &amp; Drop Picture</a:t>
            </a:r>
          </a:p>
        </p:txBody>
      </p:sp>
    </p:spTree>
    <p:extLst>
      <p:ext uri="{BB962C8B-B14F-4D97-AF65-F5344CB8AC3E}">
        <p14:creationId xmlns:p14="http://schemas.microsoft.com/office/powerpoint/2010/main" val="342649986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8_Title Slide">
    <p:spTree>
      <p:nvGrpSpPr>
        <p:cNvPr id="1" name=""/>
        <p:cNvGrpSpPr/>
        <p:nvPr/>
      </p:nvGrpSpPr>
      <p:grpSpPr>
        <a:xfrm>
          <a:off x="0" y="0"/>
          <a:ext cx="0" cy="0"/>
          <a:chOff x="0" y="0"/>
          <a:chExt cx="0" cy="0"/>
        </a:xfrm>
      </p:grpSpPr>
      <p:sp>
        <p:nvSpPr>
          <p:cNvPr id="6" name="Picture Placeholder 4"/>
          <p:cNvSpPr>
            <a:spLocks noGrp="1"/>
          </p:cNvSpPr>
          <p:nvPr>
            <p:ph type="pic" sz="quarter" idx="14" hasCustomPrompt="1"/>
          </p:nvPr>
        </p:nvSpPr>
        <p:spPr>
          <a:xfrm>
            <a:off x="0" y="1142999"/>
            <a:ext cx="1857375" cy="4575629"/>
          </a:xfrm>
          <a:prstGeom prst="rect">
            <a:avLst/>
          </a:prstGeom>
          <a:pattFill prst="pct5">
            <a:fgClr>
              <a:schemeClr val="bg1">
                <a:lumMod val="65000"/>
              </a:schemeClr>
            </a:fgClr>
            <a:bgClr>
              <a:schemeClr val="bg1"/>
            </a:bgClr>
          </a:pattFill>
        </p:spPr>
        <p:txBody>
          <a:bodyPr wrap="square" anchor="ctr">
            <a:noAutofit/>
          </a:bodyPr>
          <a:lstStyle>
            <a:lvl1pPr algn="ctr">
              <a:defRPr sz="1200"/>
            </a:lvl1pPr>
          </a:lstStyle>
          <a:p>
            <a:r>
              <a:rPr lang="en-US" dirty="0"/>
              <a:t>Drag &amp; Drop Picture</a:t>
            </a:r>
          </a:p>
        </p:txBody>
      </p:sp>
      <p:sp>
        <p:nvSpPr>
          <p:cNvPr id="7" name="Picture Placeholder 4"/>
          <p:cNvSpPr>
            <a:spLocks noGrp="1"/>
          </p:cNvSpPr>
          <p:nvPr>
            <p:ph type="pic" sz="quarter" idx="15" hasCustomPrompt="1"/>
          </p:nvPr>
        </p:nvSpPr>
        <p:spPr>
          <a:xfrm>
            <a:off x="8694057" y="0"/>
            <a:ext cx="2773595" cy="3051630"/>
          </a:xfrm>
          <a:prstGeom prst="rect">
            <a:avLst/>
          </a:prstGeom>
          <a:pattFill prst="pct5">
            <a:fgClr>
              <a:schemeClr val="bg1">
                <a:lumMod val="65000"/>
              </a:schemeClr>
            </a:fgClr>
            <a:bgClr>
              <a:schemeClr val="bg1"/>
            </a:bgClr>
          </a:pattFill>
        </p:spPr>
        <p:txBody>
          <a:bodyPr wrap="square" anchor="ctr">
            <a:noAutofit/>
          </a:bodyPr>
          <a:lstStyle>
            <a:lvl1pPr algn="ctr">
              <a:defRPr sz="1200"/>
            </a:lvl1pPr>
          </a:lstStyle>
          <a:p>
            <a:r>
              <a:rPr lang="en-US" dirty="0"/>
              <a:t>Drag &amp; Drop Picture</a:t>
            </a:r>
          </a:p>
        </p:txBody>
      </p:sp>
      <p:sp>
        <p:nvSpPr>
          <p:cNvPr id="8" name="Picture Placeholder 4"/>
          <p:cNvSpPr>
            <a:spLocks noGrp="1"/>
          </p:cNvSpPr>
          <p:nvPr>
            <p:ph type="pic" sz="quarter" idx="16" hasCustomPrompt="1"/>
          </p:nvPr>
        </p:nvSpPr>
        <p:spPr>
          <a:xfrm>
            <a:off x="8694057" y="3806370"/>
            <a:ext cx="2773595" cy="3051630"/>
          </a:xfrm>
          <a:prstGeom prst="rect">
            <a:avLst/>
          </a:prstGeom>
          <a:pattFill prst="pct5">
            <a:fgClr>
              <a:schemeClr val="bg1">
                <a:lumMod val="65000"/>
              </a:schemeClr>
            </a:fgClr>
            <a:bgClr>
              <a:schemeClr val="bg1"/>
            </a:bgClr>
          </a:pattFill>
        </p:spPr>
        <p:txBody>
          <a:bodyPr wrap="square" anchor="ctr">
            <a:noAutofit/>
          </a:bodyPr>
          <a:lstStyle>
            <a:lvl1pPr algn="ctr">
              <a:defRPr sz="1200"/>
            </a:lvl1pPr>
          </a:lstStyle>
          <a:p>
            <a:r>
              <a:rPr lang="en-US" dirty="0"/>
              <a:t>Drag &amp; Drop Picture</a:t>
            </a:r>
          </a:p>
        </p:txBody>
      </p:sp>
    </p:spTree>
    <p:extLst>
      <p:ext uri="{BB962C8B-B14F-4D97-AF65-F5344CB8AC3E}">
        <p14:creationId xmlns:p14="http://schemas.microsoft.com/office/powerpoint/2010/main" val="385158488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5_Title Slide">
    <p:spTree>
      <p:nvGrpSpPr>
        <p:cNvPr id="1" name=""/>
        <p:cNvGrpSpPr/>
        <p:nvPr/>
      </p:nvGrpSpPr>
      <p:grpSpPr>
        <a:xfrm>
          <a:off x="0" y="0"/>
          <a:ext cx="0" cy="0"/>
          <a:chOff x="0" y="0"/>
          <a:chExt cx="0" cy="0"/>
        </a:xfrm>
      </p:grpSpPr>
      <p:sp>
        <p:nvSpPr>
          <p:cNvPr id="4" name="Picture Placeholder 4"/>
          <p:cNvSpPr>
            <a:spLocks noGrp="1"/>
          </p:cNvSpPr>
          <p:nvPr>
            <p:ph type="pic" sz="quarter" idx="14" hasCustomPrompt="1"/>
          </p:nvPr>
        </p:nvSpPr>
        <p:spPr>
          <a:xfrm>
            <a:off x="4288970" y="957942"/>
            <a:ext cx="7102929" cy="4818744"/>
          </a:xfrm>
          <a:prstGeom prst="rect">
            <a:avLst/>
          </a:prstGeom>
          <a:pattFill prst="pct5">
            <a:fgClr>
              <a:schemeClr val="bg1">
                <a:lumMod val="65000"/>
              </a:schemeClr>
            </a:fgClr>
            <a:bgClr>
              <a:schemeClr val="bg1"/>
            </a:bgClr>
          </a:pattFill>
        </p:spPr>
        <p:txBody>
          <a:bodyPr wrap="square" anchor="ctr">
            <a:noAutofit/>
          </a:bodyPr>
          <a:lstStyle>
            <a:lvl1pPr algn="ctr">
              <a:defRPr sz="1200"/>
            </a:lvl1pPr>
          </a:lstStyle>
          <a:p>
            <a:r>
              <a:rPr lang="en-US" dirty="0"/>
              <a:t>Drag &amp; Drop Picture</a:t>
            </a:r>
          </a:p>
        </p:txBody>
      </p:sp>
      <p:sp>
        <p:nvSpPr>
          <p:cNvPr id="7" name="Title 6"/>
          <p:cNvSpPr>
            <a:spLocks noGrp="1"/>
          </p:cNvSpPr>
          <p:nvPr>
            <p:ph type="title" hasCustomPrompt="1"/>
          </p:nvPr>
        </p:nvSpPr>
        <p:spPr>
          <a:xfrm>
            <a:off x="1692746" y="2185740"/>
            <a:ext cx="4403256" cy="2114702"/>
          </a:xfrm>
        </p:spPr>
        <p:txBody>
          <a:bodyPr lIns="0" rIns="0" anchor="t">
            <a:noAutofit/>
          </a:bodyPr>
          <a:lstStyle>
            <a:lvl1pPr algn="l">
              <a:defRPr sz="3600"/>
            </a:lvl1pPr>
          </a:lstStyle>
          <a:p>
            <a:r>
              <a:rPr lang="en-US" dirty="0"/>
              <a:t>CLICK TO EDIT MASTER TITLE STYLE</a:t>
            </a:r>
          </a:p>
        </p:txBody>
      </p:sp>
    </p:spTree>
    <p:extLst>
      <p:ext uri="{BB962C8B-B14F-4D97-AF65-F5344CB8AC3E}">
        <p14:creationId xmlns:p14="http://schemas.microsoft.com/office/powerpoint/2010/main" val="159962308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51_Title Slide">
    <p:spTree>
      <p:nvGrpSpPr>
        <p:cNvPr id="1" name=""/>
        <p:cNvGrpSpPr/>
        <p:nvPr/>
      </p:nvGrpSpPr>
      <p:grpSpPr>
        <a:xfrm>
          <a:off x="0" y="0"/>
          <a:ext cx="0" cy="0"/>
          <a:chOff x="0" y="0"/>
          <a:chExt cx="0" cy="0"/>
        </a:xfrm>
      </p:grpSpPr>
      <p:sp>
        <p:nvSpPr>
          <p:cNvPr id="7" name="Title 6"/>
          <p:cNvSpPr>
            <a:spLocks noGrp="1"/>
          </p:cNvSpPr>
          <p:nvPr>
            <p:ph type="title" hasCustomPrompt="1"/>
          </p:nvPr>
        </p:nvSpPr>
        <p:spPr>
          <a:xfrm>
            <a:off x="1293602" y="1873682"/>
            <a:ext cx="4403255" cy="2114702"/>
          </a:xfrm>
        </p:spPr>
        <p:txBody>
          <a:bodyPr lIns="0" rIns="0" anchor="t">
            <a:noAutofit/>
          </a:bodyPr>
          <a:lstStyle>
            <a:lvl1pPr algn="l">
              <a:defRPr sz="4000"/>
            </a:lvl1pPr>
          </a:lstStyle>
          <a:p>
            <a:r>
              <a:rPr lang="en-US" dirty="0"/>
              <a:t>CLICK TO EDIT MASTER TITLE STYLE</a:t>
            </a:r>
          </a:p>
        </p:txBody>
      </p:sp>
    </p:spTree>
    <p:extLst>
      <p:ext uri="{BB962C8B-B14F-4D97-AF65-F5344CB8AC3E}">
        <p14:creationId xmlns:p14="http://schemas.microsoft.com/office/powerpoint/2010/main" val="33952839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7" name="Title 6"/>
          <p:cNvSpPr>
            <a:spLocks noGrp="1"/>
          </p:cNvSpPr>
          <p:nvPr>
            <p:ph type="title" hasCustomPrompt="1"/>
          </p:nvPr>
        </p:nvSpPr>
        <p:spPr>
          <a:xfrm>
            <a:off x="6096000" y="1518082"/>
            <a:ext cx="5295900" cy="2114702"/>
          </a:xfrm>
        </p:spPr>
        <p:txBody>
          <a:bodyPr lIns="0" rIns="0">
            <a:noAutofit/>
          </a:bodyPr>
          <a:lstStyle>
            <a:lvl1pPr algn="l">
              <a:defRPr sz="4800"/>
            </a:lvl1pPr>
          </a:lstStyle>
          <a:p>
            <a:r>
              <a:rPr lang="en-US" dirty="0"/>
              <a:t>CLICK TO EDIT MASTER TITLE STYLE</a:t>
            </a:r>
          </a:p>
        </p:txBody>
      </p:sp>
      <p:sp>
        <p:nvSpPr>
          <p:cNvPr id="4" name="Picture Placeholder 4"/>
          <p:cNvSpPr>
            <a:spLocks noGrp="1"/>
          </p:cNvSpPr>
          <p:nvPr>
            <p:ph type="pic" sz="quarter" idx="14" hasCustomPrompt="1"/>
          </p:nvPr>
        </p:nvSpPr>
        <p:spPr>
          <a:xfrm>
            <a:off x="0" y="4448628"/>
            <a:ext cx="12192000" cy="2409371"/>
          </a:xfrm>
          <a:prstGeom prst="rect">
            <a:avLst/>
          </a:prstGeom>
          <a:pattFill prst="pct5">
            <a:fgClr>
              <a:schemeClr val="bg1">
                <a:lumMod val="65000"/>
              </a:schemeClr>
            </a:fgClr>
            <a:bgClr>
              <a:schemeClr val="bg1"/>
            </a:bgClr>
          </a:pattFill>
        </p:spPr>
        <p:txBody>
          <a:bodyPr wrap="square" anchor="ctr">
            <a:noAutofit/>
          </a:bodyPr>
          <a:lstStyle>
            <a:lvl1pPr algn="ctr">
              <a:defRPr sz="1200"/>
            </a:lvl1pPr>
          </a:lstStyle>
          <a:p>
            <a:r>
              <a:rPr lang="en-US" dirty="0"/>
              <a:t>Drag &amp; Drop Picture</a:t>
            </a:r>
          </a:p>
        </p:txBody>
      </p:sp>
    </p:spTree>
    <p:extLst>
      <p:ext uri="{BB962C8B-B14F-4D97-AF65-F5344CB8AC3E}">
        <p14:creationId xmlns:p14="http://schemas.microsoft.com/office/powerpoint/2010/main" val="246752781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sp>
        <p:nvSpPr>
          <p:cNvPr id="4" name="Picture Placeholder 4"/>
          <p:cNvSpPr>
            <a:spLocks noGrp="1"/>
          </p:cNvSpPr>
          <p:nvPr>
            <p:ph type="pic" sz="quarter" idx="14" hasCustomPrompt="1"/>
          </p:nvPr>
        </p:nvSpPr>
        <p:spPr>
          <a:xfrm>
            <a:off x="2344055" y="1764254"/>
            <a:ext cx="4630057" cy="5093746"/>
          </a:xfrm>
          <a:prstGeom prst="rect">
            <a:avLst/>
          </a:prstGeom>
          <a:pattFill prst="pct5">
            <a:fgClr>
              <a:schemeClr val="bg1">
                <a:lumMod val="65000"/>
              </a:schemeClr>
            </a:fgClr>
            <a:bgClr>
              <a:schemeClr val="bg1"/>
            </a:bgClr>
          </a:pattFill>
        </p:spPr>
        <p:txBody>
          <a:bodyPr wrap="square" anchor="ctr">
            <a:noAutofit/>
          </a:bodyPr>
          <a:lstStyle>
            <a:lvl1pPr algn="ctr">
              <a:defRPr sz="1200"/>
            </a:lvl1pPr>
          </a:lstStyle>
          <a:p>
            <a:r>
              <a:rPr lang="en-US" dirty="0"/>
              <a:t>Drag &amp; Drop Picture</a:t>
            </a:r>
          </a:p>
        </p:txBody>
      </p:sp>
    </p:spTree>
    <p:extLst>
      <p:ext uri="{BB962C8B-B14F-4D97-AF65-F5344CB8AC3E}">
        <p14:creationId xmlns:p14="http://schemas.microsoft.com/office/powerpoint/2010/main" val="200264856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4" name="Picture Placeholder 3"/>
          <p:cNvSpPr>
            <a:spLocks noGrp="1"/>
          </p:cNvSpPr>
          <p:nvPr>
            <p:ph type="pic" sz="quarter" idx="12" hasCustomPrompt="1"/>
          </p:nvPr>
        </p:nvSpPr>
        <p:spPr>
          <a:xfrm>
            <a:off x="6108700" y="0"/>
            <a:ext cx="6083300" cy="6858000"/>
          </a:xfrm>
          <a:prstGeom prst="rect">
            <a:avLst/>
          </a:prstGeom>
          <a:pattFill prst="pct5">
            <a:fgClr>
              <a:schemeClr val="bg1">
                <a:lumMod val="65000"/>
              </a:schemeClr>
            </a:fgClr>
            <a:bgClr>
              <a:schemeClr val="bg1"/>
            </a:bgClr>
          </a:pattFill>
        </p:spPr>
        <p:txBody>
          <a:bodyPr wrap="square" anchor="ctr">
            <a:noAutofit/>
          </a:bodyPr>
          <a:lstStyle>
            <a:lvl1pPr algn="ctr">
              <a:defRPr sz="1200"/>
            </a:lvl1pPr>
          </a:lstStyle>
          <a:p>
            <a:r>
              <a:rPr lang="en-US" dirty="0"/>
              <a:t>Drag &amp; Drop Picture</a:t>
            </a:r>
          </a:p>
        </p:txBody>
      </p:sp>
    </p:spTree>
    <p:extLst>
      <p:ext uri="{BB962C8B-B14F-4D97-AF65-F5344CB8AC3E}">
        <p14:creationId xmlns:p14="http://schemas.microsoft.com/office/powerpoint/2010/main" val="9332589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sp>
        <p:nvSpPr>
          <p:cNvPr id="4" name="Picture Placeholder 3"/>
          <p:cNvSpPr>
            <a:spLocks noGrp="1"/>
          </p:cNvSpPr>
          <p:nvPr>
            <p:ph type="pic" sz="quarter" idx="12" hasCustomPrompt="1"/>
          </p:nvPr>
        </p:nvSpPr>
        <p:spPr>
          <a:xfrm>
            <a:off x="1219200" y="3877518"/>
            <a:ext cx="2519423" cy="2095019"/>
          </a:xfrm>
          <a:prstGeom prst="rect">
            <a:avLst/>
          </a:prstGeom>
          <a:pattFill prst="pct5">
            <a:fgClr>
              <a:schemeClr val="bg1">
                <a:lumMod val="65000"/>
              </a:schemeClr>
            </a:fgClr>
            <a:bgClr>
              <a:schemeClr val="bg1"/>
            </a:bgClr>
          </a:pattFill>
        </p:spPr>
        <p:txBody>
          <a:bodyPr wrap="square" anchor="ctr">
            <a:noAutofit/>
          </a:bodyPr>
          <a:lstStyle>
            <a:lvl1pPr algn="ctr">
              <a:defRPr sz="1200"/>
            </a:lvl1pPr>
          </a:lstStyle>
          <a:p>
            <a:r>
              <a:rPr lang="en-US" dirty="0"/>
              <a:t>Drag &amp; Drop Picture</a:t>
            </a:r>
          </a:p>
        </p:txBody>
      </p:sp>
    </p:spTree>
    <p:extLst>
      <p:ext uri="{BB962C8B-B14F-4D97-AF65-F5344CB8AC3E}">
        <p14:creationId xmlns:p14="http://schemas.microsoft.com/office/powerpoint/2010/main" val="6615245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7_Custom Layout">
    <p:spTree>
      <p:nvGrpSpPr>
        <p:cNvPr id="1" name=""/>
        <p:cNvGrpSpPr/>
        <p:nvPr/>
      </p:nvGrpSpPr>
      <p:grpSpPr>
        <a:xfrm>
          <a:off x="0" y="0"/>
          <a:ext cx="0" cy="0"/>
          <a:chOff x="0" y="0"/>
          <a:chExt cx="0" cy="0"/>
        </a:xfrm>
      </p:grpSpPr>
      <p:sp>
        <p:nvSpPr>
          <p:cNvPr id="4" name="Picture Placeholder 3"/>
          <p:cNvSpPr>
            <a:spLocks noGrp="1"/>
          </p:cNvSpPr>
          <p:nvPr>
            <p:ph type="pic" sz="quarter" idx="12" hasCustomPrompt="1"/>
          </p:nvPr>
        </p:nvSpPr>
        <p:spPr>
          <a:xfrm>
            <a:off x="4595148" y="0"/>
            <a:ext cx="7596851" cy="6858000"/>
          </a:xfrm>
          <a:prstGeom prst="rect">
            <a:avLst/>
          </a:prstGeom>
          <a:pattFill prst="pct5">
            <a:fgClr>
              <a:schemeClr val="bg1">
                <a:lumMod val="65000"/>
              </a:schemeClr>
            </a:fgClr>
            <a:bgClr>
              <a:schemeClr val="bg1"/>
            </a:bgClr>
          </a:pattFill>
        </p:spPr>
        <p:txBody>
          <a:bodyPr wrap="square" anchor="ctr">
            <a:noAutofit/>
          </a:bodyPr>
          <a:lstStyle>
            <a:lvl1pPr algn="ctr">
              <a:defRPr sz="1200"/>
            </a:lvl1pPr>
          </a:lstStyle>
          <a:p>
            <a:r>
              <a:rPr lang="en-US" dirty="0"/>
              <a:t>Drag &amp; Drop Picture</a:t>
            </a:r>
          </a:p>
        </p:txBody>
      </p:sp>
    </p:spTree>
    <p:extLst>
      <p:ext uri="{BB962C8B-B14F-4D97-AF65-F5344CB8AC3E}">
        <p14:creationId xmlns:p14="http://schemas.microsoft.com/office/powerpoint/2010/main" val="21371259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8_Custom Layout">
    <p:spTree>
      <p:nvGrpSpPr>
        <p:cNvPr id="1" name=""/>
        <p:cNvGrpSpPr/>
        <p:nvPr/>
      </p:nvGrpSpPr>
      <p:grpSpPr>
        <a:xfrm>
          <a:off x="0" y="0"/>
          <a:ext cx="0" cy="0"/>
          <a:chOff x="0" y="0"/>
          <a:chExt cx="0" cy="0"/>
        </a:xfrm>
      </p:grpSpPr>
      <p:sp>
        <p:nvSpPr>
          <p:cNvPr id="4" name="Picture Placeholder 3"/>
          <p:cNvSpPr>
            <a:spLocks noGrp="1"/>
          </p:cNvSpPr>
          <p:nvPr>
            <p:ph type="pic" sz="quarter" idx="12" hasCustomPrompt="1"/>
          </p:nvPr>
        </p:nvSpPr>
        <p:spPr>
          <a:xfrm>
            <a:off x="0" y="0"/>
            <a:ext cx="12191999" cy="6858000"/>
          </a:xfrm>
          <a:prstGeom prst="rect">
            <a:avLst/>
          </a:prstGeom>
          <a:pattFill prst="pct5">
            <a:fgClr>
              <a:schemeClr val="bg1">
                <a:lumMod val="65000"/>
              </a:schemeClr>
            </a:fgClr>
            <a:bgClr>
              <a:schemeClr val="bg1"/>
            </a:bgClr>
          </a:pattFill>
        </p:spPr>
        <p:txBody>
          <a:bodyPr wrap="square" anchor="ctr">
            <a:noAutofit/>
          </a:bodyPr>
          <a:lstStyle>
            <a:lvl1pPr algn="ctr">
              <a:defRPr sz="1200"/>
            </a:lvl1pPr>
          </a:lstStyle>
          <a:p>
            <a:r>
              <a:rPr lang="en-US" dirty="0"/>
              <a:t>Drag &amp; Drop Picture</a:t>
            </a:r>
          </a:p>
        </p:txBody>
      </p:sp>
    </p:spTree>
    <p:extLst>
      <p:ext uri="{BB962C8B-B14F-4D97-AF65-F5344CB8AC3E}">
        <p14:creationId xmlns:p14="http://schemas.microsoft.com/office/powerpoint/2010/main" val="23772481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021378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
        <p:nvSpPr>
          <p:cNvPr id="4" name="Title 3"/>
          <p:cNvSpPr>
            <a:spLocks noGrp="1"/>
          </p:cNvSpPr>
          <p:nvPr>
            <p:ph type="title" hasCustomPrompt="1"/>
          </p:nvPr>
        </p:nvSpPr>
        <p:spPr>
          <a:xfrm>
            <a:off x="838200" y="1076326"/>
            <a:ext cx="10515600" cy="1100818"/>
          </a:xfrm>
          <a:prstGeom prst="rect">
            <a:avLst/>
          </a:prstGeom>
        </p:spPr>
        <p:txBody>
          <a:bodyPr/>
          <a:lstStyle>
            <a:lvl1pPr algn="ctr">
              <a:defRPr sz="3600" spc="300"/>
            </a:lvl1pPr>
          </a:lstStyle>
          <a:p>
            <a:r>
              <a:rPr lang="en-US" dirty="0"/>
              <a:t>CLICK TO EDIT MASTER TITLE STYLE</a:t>
            </a:r>
          </a:p>
        </p:txBody>
      </p:sp>
      <p:cxnSp>
        <p:nvCxnSpPr>
          <p:cNvPr id="6" name="Straight Connector 5"/>
          <p:cNvCxnSpPr/>
          <p:nvPr userDrawn="1"/>
        </p:nvCxnSpPr>
        <p:spPr>
          <a:xfrm>
            <a:off x="6096000" y="390830"/>
            <a:ext cx="0" cy="435428"/>
          </a:xfrm>
          <a:prstGeom prst="line">
            <a:avLst/>
          </a:prstGeom>
          <a:ln w="2540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557193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390632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8" r:id="rId6"/>
    <p:sldLayoutId id="2147483659" r:id="rId7"/>
    <p:sldLayoutId id="2147483661" r:id="rId8"/>
    <p:sldLayoutId id="2147483662" r:id="rId9"/>
    <p:sldLayoutId id="2147483665" r:id="rId10"/>
    <p:sldLayoutId id="2147483666" r:id="rId11"/>
    <p:sldLayoutId id="2147483675" r:id="rId12"/>
    <p:sldLayoutId id="2147483678" r:id="rId13"/>
    <p:sldLayoutId id="2147483682" r:id="rId14"/>
    <p:sldLayoutId id="2147483684" r:id="rId15"/>
    <p:sldLayoutId id="2147483689" r:id="rId16"/>
    <p:sldLayoutId id="2147483705"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0.jpeg"/><Relationship Id="rId1" Type="http://schemas.openxmlformats.org/officeDocument/2006/relationships/slideLayout" Target="../slideLayouts/slideLayout12.xml"/><Relationship Id="rId4" Type="http://schemas.openxmlformats.org/officeDocument/2006/relationships/image" Target="../media/image11.jpg"/></Relationships>
</file>

<file path=ppt/slides/_rels/slide1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13.xml"/><Relationship Id="rId4" Type="http://schemas.openxmlformats.org/officeDocument/2006/relationships/image" Target="../media/image14.jpeg"/></Relationships>
</file>

<file path=ppt/slides/_rels/slide14.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jpeg"/><Relationship Id="rId1" Type="http://schemas.openxmlformats.org/officeDocument/2006/relationships/slideLayout" Target="../slideLayouts/slideLayout15.xml"/><Relationship Id="rId4" Type="http://schemas.openxmlformats.org/officeDocument/2006/relationships/image" Target="../media/image3.jpg"/></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9.xml"/><Relationship Id="rId4" Type="http://schemas.openxmlformats.org/officeDocument/2006/relationships/image" Target="../media/image25.png"/></Relationships>
</file>

<file path=ppt/slides/_rels/slide2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628859" y="565635"/>
            <a:ext cx="8429542" cy="1874750"/>
          </a:xfrm>
        </p:spPr>
        <p:txBody>
          <a:bodyPr anchor="b"/>
          <a:lstStyle/>
          <a:p>
            <a:pPr>
              <a:lnSpc>
                <a:spcPct val="80000"/>
              </a:lnSpc>
            </a:pPr>
            <a:r>
              <a:rPr lang="en-US" sz="9600" dirty="0">
                <a:solidFill>
                  <a:schemeClr val="accent1"/>
                </a:solidFill>
              </a:rPr>
              <a:t>Pacesetters</a:t>
            </a:r>
          </a:p>
        </p:txBody>
      </p:sp>
      <p:sp>
        <p:nvSpPr>
          <p:cNvPr id="9" name="Rectangle 8"/>
          <p:cNvSpPr/>
          <p:nvPr/>
        </p:nvSpPr>
        <p:spPr>
          <a:xfrm>
            <a:off x="1665803" y="2793125"/>
            <a:ext cx="2324997" cy="910663"/>
          </a:xfrm>
          <a:prstGeom prst="rect">
            <a:avLst/>
          </a:prstGeom>
          <a:noFill/>
          <a:ln w="1905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1" name="TextBox 10"/>
          <p:cNvSpPr txBox="1"/>
          <p:nvPr/>
        </p:nvSpPr>
        <p:spPr>
          <a:xfrm>
            <a:off x="1829630" y="2925291"/>
            <a:ext cx="1997342" cy="646331"/>
          </a:xfrm>
          <a:prstGeom prst="rect">
            <a:avLst/>
          </a:prstGeom>
          <a:noFill/>
        </p:spPr>
        <p:txBody>
          <a:bodyPr wrap="none" lIns="0" rIns="0" rtlCol="0">
            <a:spAutoFit/>
          </a:bodyPr>
          <a:lstStyle/>
          <a:p>
            <a:r>
              <a:rPr lang="en-US" sz="1200" b="1" spc="600" dirty="0">
                <a:solidFill>
                  <a:schemeClr val="accent3"/>
                </a:solidFill>
                <a:ea typeface="Source Sans Pro Semibold" charset="0"/>
                <a:cs typeface="Source Sans Pro Semibold" charset="0"/>
              </a:rPr>
              <a:t>EDUCATION</a:t>
            </a:r>
            <a:br>
              <a:rPr lang="en-US" sz="1200" spc="600" dirty="0">
                <a:solidFill>
                  <a:schemeClr val="accent3"/>
                </a:solidFill>
                <a:ea typeface="Source Sans Pro" charset="0"/>
                <a:cs typeface="Source Sans Pro" charset="0"/>
              </a:rPr>
            </a:br>
            <a:r>
              <a:rPr lang="en-US" sz="1200" spc="600" dirty="0">
                <a:solidFill>
                  <a:schemeClr val="accent3"/>
                </a:solidFill>
                <a:ea typeface="Source Sans Pro" charset="0"/>
                <a:cs typeface="Source Sans Pro" charset="0"/>
              </a:rPr>
              <a:t>PRESENTATION</a:t>
            </a:r>
            <a:br>
              <a:rPr lang="en-US" sz="1200" spc="600" dirty="0">
                <a:solidFill>
                  <a:schemeClr val="accent3"/>
                </a:solidFill>
                <a:ea typeface="Source Sans Pro" charset="0"/>
                <a:cs typeface="Source Sans Pro" charset="0"/>
              </a:rPr>
            </a:br>
            <a:r>
              <a:rPr lang="en-US" sz="1200" spc="600" dirty="0">
                <a:solidFill>
                  <a:schemeClr val="accent3"/>
                </a:solidFill>
                <a:ea typeface="Source Sans Pro" charset="0"/>
                <a:cs typeface="Source Sans Pro" charset="0"/>
              </a:rPr>
              <a:t>TEMPLATE</a:t>
            </a:r>
          </a:p>
        </p:txBody>
      </p:sp>
      <p:pic>
        <p:nvPicPr>
          <p:cNvPr id="16" name="Picture Placeholder 15">
            <a:extLst>
              <a:ext uri="{FF2B5EF4-FFF2-40B4-BE49-F238E27FC236}">
                <a16:creationId xmlns:a16="http://schemas.microsoft.com/office/drawing/2014/main" id="{2ED87D4D-AC5E-4D24-ADA6-0CC7A9663687}"/>
              </a:ext>
            </a:extLst>
          </p:cNvPr>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t="25297" b="25297"/>
          <a:stretch>
            <a:fillRect/>
          </a:stretch>
        </p:blipFill>
        <p:spPr/>
      </p:pic>
    </p:spTree>
    <p:extLst>
      <p:ext uri="{BB962C8B-B14F-4D97-AF65-F5344CB8AC3E}">
        <p14:creationId xmlns:p14="http://schemas.microsoft.com/office/powerpoint/2010/main" val="28411915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8" name="Title 7"/>
          <p:cNvSpPr>
            <a:spLocks noGrp="1"/>
          </p:cNvSpPr>
          <p:nvPr>
            <p:ph type="title"/>
          </p:nvPr>
        </p:nvSpPr>
        <p:spPr>
          <a:xfrm>
            <a:off x="3379808" y="1119868"/>
            <a:ext cx="5432384" cy="1100818"/>
          </a:xfrm>
        </p:spPr>
        <p:txBody>
          <a:bodyPr/>
          <a:lstStyle/>
          <a:p>
            <a:r>
              <a:rPr lang="en-US" dirty="0"/>
              <a:t>One Images</a:t>
            </a:r>
            <a:br>
              <a:rPr lang="en-US" dirty="0"/>
            </a:br>
            <a:r>
              <a:rPr lang="en-US" dirty="0"/>
              <a:t>Awesome</a:t>
            </a:r>
          </a:p>
        </p:txBody>
      </p:sp>
      <p:sp>
        <p:nvSpPr>
          <p:cNvPr id="11" name="TextBox 10"/>
          <p:cNvSpPr txBox="1"/>
          <p:nvPr/>
        </p:nvSpPr>
        <p:spPr>
          <a:xfrm>
            <a:off x="3784600" y="2665284"/>
            <a:ext cx="4610100" cy="1938992"/>
          </a:xfrm>
          <a:prstGeom prst="rect">
            <a:avLst/>
          </a:prstGeom>
          <a:noFill/>
        </p:spPr>
        <p:txBody>
          <a:bodyPr wrap="square" lIns="0" rIns="0" rtlCol="0">
            <a:spAutoFit/>
          </a:bodyPr>
          <a:lstStyle/>
          <a:p>
            <a:pPr algn="ctr">
              <a:lnSpc>
                <a:spcPct val="150000"/>
              </a:lnSpc>
            </a:pPr>
            <a:r>
              <a:rPr lang="en-US" sz="1000" dirty="0">
                <a:solidFill>
                  <a:schemeClr val="bg1">
                    <a:alpha val="70000"/>
                  </a:schemeClr>
                </a:solidFill>
                <a:ea typeface="Roboto Slab Light" charset="0"/>
                <a:cs typeface="Roboto Slab Light" charset="0"/>
              </a:rPr>
              <a:t>It is a long established fact that a reader will be distracted by the readable content of a page when looking at its layout. The point of using Lorem Ipsum is that it has a more-or-less normal distribution of letters, as opposed to using 'Content here, content here', making it look like readable English. Many desktop publishing packages and web page editors now use Lorem Ipsum as their default model text, and a search for 'lorem ipsum' will uncover many web sites still in their infancy. Various versions have evolved over the years</a:t>
            </a:r>
          </a:p>
        </p:txBody>
      </p:sp>
      <p:sp>
        <p:nvSpPr>
          <p:cNvPr id="12" name="Rectangle 11"/>
          <p:cNvSpPr/>
          <p:nvPr/>
        </p:nvSpPr>
        <p:spPr>
          <a:xfrm>
            <a:off x="5305063" y="5243162"/>
            <a:ext cx="1581874" cy="38002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spc="300">
                <a:solidFill>
                  <a:schemeClr val="bg1"/>
                </a:solidFill>
              </a:rPr>
              <a:t>READ MORE</a:t>
            </a:r>
            <a:endParaRPr lang="en-US" sz="1200" spc="300" dirty="0">
              <a:solidFill>
                <a:schemeClr val="bg1"/>
              </a:solidFill>
            </a:endParaRPr>
          </a:p>
        </p:txBody>
      </p:sp>
      <p:pic>
        <p:nvPicPr>
          <p:cNvPr id="9" name="Picture Placeholder 8">
            <a:extLst>
              <a:ext uri="{FF2B5EF4-FFF2-40B4-BE49-F238E27FC236}">
                <a16:creationId xmlns:a16="http://schemas.microsoft.com/office/drawing/2014/main" id="{0AC4A1A3-6335-4601-9308-F2D4BCA0D57A}"/>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t="7858" b="7858"/>
          <a:stretch>
            <a:fillRect/>
          </a:stretch>
        </p:blipFill>
        <p:spPr/>
      </p:pic>
      <p:sp>
        <p:nvSpPr>
          <p:cNvPr id="10" name="TextBox 9">
            <a:extLst>
              <a:ext uri="{FF2B5EF4-FFF2-40B4-BE49-F238E27FC236}">
                <a16:creationId xmlns:a16="http://schemas.microsoft.com/office/drawing/2014/main" id="{03CECE0B-A8B7-44AF-8048-87AA68F9159A}"/>
              </a:ext>
            </a:extLst>
          </p:cNvPr>
          <p:cNvSpPr txBox="1"/>
          <p:nvPr/>
        </p:nvSpPr>
        <p:spPr>
          <a:xfrm>
            <a:off x="5435563" y="6531615"/>
            <a:ext cx="1320874" cy="246221"/>
          </a:xfrm>
          <a:prstGeom prst="rect">
            <a:avLst/>
          </a:prstGeom>
          <a:noFill/>
        </p:spPr>
        <p:txBody>
          <a:bodyPr wrap="none" lIns="0" rIns="0" rtlCol="0">
            <a:spAutoFit/>
          </a:bodyPr>
          <a:lstStyle/>
          <a:p>
            <a:pPr algn="ctr"/>
            <a:r>
              <a:rPr lang="en-US" sz="1000" b="1" i="1" spc="300" dirty="0">
                <a:solidFill>
                  <a:schemeClr val="bg1">
                    <a:lumMod val="85000"/>
                  </a:schemeClr>
                </a:solidFill>
                <a:latin typeface="+mj-lt"/>
                <a:ea typeface="Source Sans Pro" charset="0"/>
                <a:cs typeface="Source Sans Pro" charset="0"/>
              </a:rPr>
              <a:t>PACESETTERS</a:t>
            </a:r>
          </a:p>
        </p:txBody>
      </p:sp>
    </p:spTree>
    <p:extLst>
      <p:ext uri="{BB962C8B-B14F-4D97-AF65-F5344CB8AC3E}">
        <p14:creationId xmlns:p14="http://schemas.microsoft.com/office/powerpoint/2010/main" val="7659816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solidFill>
              </a:rPr>
              <a:t>Happy Our Team</a:t>
            </a:r>
          </a:p>
        </p:txBody>
      </p:sp>
      <p:sp>
        <p:nvSpPr>
          <p:cNvPr id="10" name="TextBox 9"/>
          <p:cNvSpPr txBox="1"/>
          <p:nvPr/>
        </p:nvSpPr>
        <p:spPr>
          <a:xfrm>
            <a:off x="1217331" y="4598179"/>
            <a:ext cx="3023289" cy="230832"/>
          </a:xfrm>
          <a:prstGeom prst="rect">
            <a:avLst/>
          </a:prstGeom>
          <a:noFill/>
        </p:spPr>
        <p:txBody>
          <a:bodyPr wrap="square" lIns="0" rIns="0" rtlCol="0">
            <a:spAutoFit/>
          </a:bodyPr>
          <a:lstStyle/>
          <a:p>
            <a:pPr algn="ctr">
              <a:lnSpc>
                <a:spcPct val="90000"/>
              </a:lnSpc>
            </a:pPr>
            <a:r>
              <a:rPr lang="en-US" sz="1000" spc="300" dirty="0">
                <a:latin typeface="+mj-lt"/>
              </a:rPr>
              <a:t>MANAGER</a:t>
            </a:r>
          </a:p>
        </p:txBody>
      </p:sp>
      <p:sp>
        <p:nvSpPr>
          <p:cNvPr id="11" name="TextBox 10"/>
          <p:cNvSpPr txBox="1"/>
          <p:nvPr/>
        </p:nvSpPr>
        <p:spPr>
          <a:xfrm>
            <a:off x="1611457" y="4855215"/>
            <a:ext cx="2235037" cy="993862"/>
          </a:xfrm>
          <a:prstGeom prst="rect">
            <a:avLst/>
          </a:prstGeom>
          <a:noFill/>
        </p:spPr>
        <p:txBody>
          <a:bodyPr wrap="square" lIns="0" rIns="0" rtlCol="0">
            <a:spAutoFit/>
          </a:bodyPr>
          <a:lstStyle/>
          <a:p>
            <a:pPr algn="ctr">
              <a:lnSpc>
                <a:spcPct val="150000"/>
              </a:lnSpc>
            </a:pPr>
            <a:r>
              <a:rPr lang="en-US" sz="1000" dirty="0">
                <a:solidFill>
                  <a:schemeClr val="tx1">
                    <a:alpha val="70000"/>
                  </a:schemeClr>
                </a:solidFill>
                <a:ea typeface="Roboto Slab Light" charset="0"/>
                <a:cs typeface="Roboto Slab Light" charset="0"/>
              </a:rPr>
              <a:t>It is a long established fact that a reader will be distracted by the readable content of a page when looking at its layout. </a:t>
            </a:r>
          </a:p>
        </p:txBody>
      </p:sp>
      <p:sp>
        <p:nvSpPr>
          <p:cNvPr id="12" name="TextBox 11"/>
          <p:cNvSpPr txBox="1"/>
          <p:nvPr/>
        </p:nvSpPr>
        <p:spPr>
          <a:xfrm>
            <a:off x="1217331" y="4214324"/>
            <a:ext cx="3023289" cy="369332"/>
          </a:xfrm>
          <a:prstGeom prst="rect">
            <a:avLst/>
          </a:prstGeom>
          <a:noFill/>
        </p:spPr>
        <p:txBody>
          <a:bodyPr wrap="square" lIns="0" rIns="0" rtlCol="0">
            <a:spAutoFit/>
          </a:bodyPr>
          <a:lstStyle/>
          <a:p>
            <a:pPr algn="ctr">
              <a:lnSpc>
                <a:spcPct val="90000"/>
              </a:lnSpc>
            </a:pPr>
            <a:r>
              <a:rPr lang="en-US" sz="2000" b="1" spc="300" dirty="0">
                <a:solidFill>
                  <a:schemeClr val="accent3"/>
                </a:solidFill>
                <a:latin typeface="Roboto Slab" charset="0"/>
                <a:ea typeface="Roboto Slab" charset="0"/>
                <a:cs typeface="Roboto Slab" charset="0"/>
              </a:rPr>
              <a:t>JOHN DOE</a:t>
            </a:r>
          </a:p>
        </p:txBody>
      </p:sp>
      <p:sp>
        <p:nvSpPr>
          <p:cNvPr id="13" name="TextBox 12"/>
          <p:cNvSpPr txBox="1"/>
          <p:nvPr/>
        </p:nvSpPr>
        <p:spPr>
          <a:xfrm>
            <a:off x="4606707" y="4598179"/>
            <a:ext cx="3023289" cy="230832"/>
          </a:xfrm>
          <a:prstGeom prst="rect">
            <a:avLst/>
          </a:prstGeom>
          <a:noFill/>
        </p:spPr>
        <p:txBody>
          <a:bodyPr wrap="square" lIns="0" rIns="0" rtlCol="0">
            <a:spAutoFit/>
          </a:bodyPr>
          <a:lstStyle/>
          <a:p>
            <a:pPr algn="ctr">
              <a:lnSpc>
                <a:spcPct val="90000"/>
              </a:lnSpc>
            </a:pPr>
            <a:r>
              <a:rPr lang="en-US" sz="1000" spc="300">
                <a:latin typeface="+mj-lt"/>
              </a:rPr>
              <a:t>DESIGNER</a:t>
            </a:r>
            <a:endParaRPr lang="en-US" sz="1000" spc="300" dirty="0">
              <a:latin typeface="+mj-lt"/>
            </a:endParaRPr>
          </a:p>
        </p:txBody>
      </p:sp>
      <p:sp>
        <p:nvSpPr>
          <p:cNvPr id="14" name="TextBox 13"/>
          <p:cNvSpPr txBox="1"/>
          <p:nvPr/>
        </p:nvSpPr>
        <p:spPr>
          <a:xfrm>
            <a:off x="5000833" y="4855215"/>
            <a:ext cx="2235037" cy="993862"/>
          </a:xfrm>
          <a:prstGeom prst="rect">
            <a:avLst/>
          </a:prstGeom>
          <a:noFill/>
        </p:spPr>
        <p:txBody>
          <a:bodyPr wrap="square" lIns="0" rIns="0" rtlCol="0">
            <a:spAutoFit/>
          </a:bodyPr>
          <a:lstStyle/>
          <a:p>
            <a:pPr algn="ctr">
              <a:lnSpc>
                <a:spcPct val="150000"/>
              </a:lnSpc>
            </a:pPr>
            <a:r>
              <a:rPr lang="en-US" sz="1000" dirty="0">
                <a:solidFill>
                  <a:schemeClr val="tx1">
                    <a:alpha val="70000"/>
                  </a:schemeClr>
                </a:solidFill>
                <a:ea typeface="Roboto Slab Light" charset="0"/>
                <a:cs typeface="Roboto Slab Light" charset="0"/>
              </a:rPr>
              <a:t>It is a long established fact that a reader will be distracted by the readable content of a page when looking at its layout. </a:t>
            </a:r>
          </a:p>
        </p:txBody>
      </p:sp>
      <p:sp>
        <p:nvSpPr>
          <p:cNvPr id="15" name="TextBox 14"/>
          <p:cNvSpPr txBox="1"/>
          <p:nvPr/>
        </p:nvSpPr>
        <p:spPr>
          <a:xfrm>
            <a:off x="4606707" y="4214324"/>
            <a:ext cx="3023289" cy="369332"/>
          </a:xfrm>
          <a:prstGeom prst="rect">
            <a:avLst/>
          </a:prstGeom>
          <a:noFill/>
        </p:spPr>
        <p:txBody>
          <a:bodyPr wrap="square" lIns="0" rIns="0" rtlCol="0">
            <a:spAutoFit/>
          </a:bodyPr>
          <a:lstStyle/>
          <a:p>
            <a:pPr algn="ctr">
              <a:lnSpc>
                <a:spcPct val="90000"/>
              </a:lnSpc>
            </a:pPr>
            <a:r>
              <a:rPr lang="en-US" sz="2000" b="1" spc="300" dirty="0">
                <a:solidFill>
                  <a:schemeClr val="accent3"/>
                </a:solidFill>
                <a:latin typeface="Roboto Slab" charset="0"/>
                <a:ea typeface="Roboto Slab" charset="0"/>
                <a:cs typeface="Roboto Slab" charset="0"/>
              </a:rPr>
              <a:t>JOHN DOE</a:t>
            </a:r>
          </a:p>
        </p:txBody>
      </p:sp>
      <p:sp>
        <p:nvSpPr>
          <p:cNvPr id="16" name="TextBox 15"/>
          <p:cNvSpPr txBox="1"/>
          <p:nvPr/>
        </p:nvSpPr>
        <p:spPr>
          <a:xfrm>
            <a:off x="7996083" y="4598179"/>
            <a:ext cx="3023289" cy="230832"/>
          </a:xfrm>
          <a:prstGeom prst="rect">
            <a:avLst/>
          </a:prstGeom>
          <a:noFill/>
        </p:spPr>
        <p:txBody>
          <a:bodyPr wrap="square" lIns="0" rIns="0" rtlCol="0">
            <a:spAutoFit/>
          </a:bodyPr>
          <a:lstStyle/>
          <a:p>
            <a:pPr algn="ctr">
              <a:lnSpc>
                <a:spcPct val="90000"/>
              </a:lnSpc>
            </a:pPr>
            <a:r>
              <a:rPr lang="en-US" sz="1000" spc="300" dirty="0">
                <a:latin typeface="+mj-lt"/>
              </a:rPr>
              <a:t>CEO FOUNDER</a:t>
            </a:r>
          </a:p>
        </p:txBody>
      </p:sp>
      <p:sp>
        <p:nvSpPr>
          <p:cNvPr id="17" name="TextBox 16"/>
          <p:cNvSpPr txBox="1"/>
          <p:nvPr/>
        </p:nvSpPr>
        <p:spPr>
          <a:xfrm>
            <a:off x="8390209" y="4855215"/>
            <a:ext cx="2235037" cy="993862"/>
          </a:xfrm>
          <a:prstGeom prst="rect">
            <a:avLst/>
          </a:prstGeom>
          <a:noFill/>
        </p:spPr>
        <p:txBody>
          <a:bodyPr wrap="square" lIns="0" rIns="0" rtlCol="0">
            <a:spAutoFit/>
          </a:bodyPr>
          <a:lstStyle/>
          <a:p>
            <a:pPr algn="ctr">
              <a:lnSpc>
                <a:spcPct val="150000"/>
              </a:lnSpc>
            </a:pPr>
            <a:r>
              <a:rPr lang="en-US" sz="1000" dirty="0">
                <a:solidFill>
                  <a:schemeClr val="tx1">
                    <a:alpha val="70000"/>
                  </a:schemeClr>
                </a:solidFill>
                <a:ea typeface="Roboto Slab Light" charset="0"/>
                <a:cs typeface="Roboto Slab Light" charset="0"/>
              </a:rPr>
              <a:t>It is a long established fact that a reader will be distracted by the readable content of a page when looking at its layout. </a:t>
            </a:r>
          </a:p>
        </p:txBody>
      </p:sp>
      <p:sp>
        <p:nvSpPr>
          <p:cNvPr id="18" name="TextBox 17"/>
          <p:cNvSpPr txBox="1"/>
          <p:nvPr/>
        </p:nvSpPr>
        <p:spPr>
          <a:xfrm>
            <a:off x="7996083" y="4214324"/>
            <a:ext cx="3023289" cy="369332"/>
          </a:xfrm>
          <a:prstGeom prst="rect">
            <a:avLst/>
          </a:prstGeom>
          <a:noFill/>
        </p:spPr>
        <p:txBody>
          <a:bodyPr wrap="square" lIns="0" rIns="0" rtlCol="0">
            <a:spAutoFit/>
          </a:bodyPr>
          <a:lstStyle/>
          <a:p>
            <a:pPr algn="ctr">
              <a:lnSpc>
                <a:spcPct val="90000"/>
              </a:lnSpc>
            </a:pPr>
            <a:r>
              <a:rPr lang="en-US" sz="2000" b="1" spc="300" dirty="0">
                <a:solidFill>
                  <a:schemeClr val="accent3"/>
                </a:solidFill>
                <a:latin typeface="Roboto Slab" charset="0"/>
                <a:ea typeface="Roboto Slab" charset="0"/>
                <a:cs typeface="Roboto Slab" charset="0"/>
              </a:rPr>
              <a:t>JOHN DOE</a:t>
            </a:r>
          </a:p>
        </p:txBody>
      </p:sp>
      <p:pic>
        <p:nvPicPr>
          <p:cNvPr id="7" name="Picture Placeholder 6">
            <a:extLst>
              <a:ext uri="{FF2B5EF4-FFF2-40B4-BE49-F238E27FC236}">
                <a16:creationId xmlns:a16="http://schemas.microsoft.com/office/drawing/2014/main" id="{6373A47A-FEAA-438B-B63E-71D5415318DD}"/>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6664" r="16664"/>
          <a:stretch>
            <a:fillRect/>
          </a:stretch>
        </p:blipFill>
        <p:spPr>
          <a:xfrm>
            <a:off x="1814513" y="2176463"/>
            <a:ext cx="1828800" cy="1828800"/>
          </a:xfrm>
        </p:spPr>
      </p:pic>
      <p:pic>
        <p:nvPicPr>
          <p:cNvPr id="9" name="Picture Placeholder 8">
            <a:extLst>
              <a:ext uri="{FF2B5EF4-FFF2-40B4-BE49-F238E27FC236}">
                <a16:creationId xmlns:a16="http://schemas.microsoft.com/office/drawing/2014/main" id="{3907D710-A525-4EAA-B5CB-0132CE58358B}"/>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l="10000" r="10000"/>
          <a:stretch>
            <a:fillRect/>
          </a:stretch>
        </p:blipFill>
        <p:spPr>
          <a:xfrm>
            <a:off x="5203825" y="2176463"/>
            <a:ext cx="1828800" cy="1828800"/>
          </a:xfrm>
        </p:spPr>
      </p:pic>
      <p:pic>
        <p:nvPicPr>
          <p:cNvPr id="20" name="Picture Placeholder 19">
            <a:extLst>
              <a:ext uri="{FF2B5EF4-FFF2-40B4-BE49-F238E27FC236}">
                <a16:creationId xmlns:a16="http://schemas.microsoft.com/office/drawing/2014/main" id="{D2E21BF3-63D7-4970-A5CC-A89306644022}"/>
              </a:ext>
            </a:extLst>
          </p:cNvPr>
          <p:cNvPicPr>
            <a:picLocks noGrp="1" noChangeAspect="1"/>
          </p:cNvPicPr>
          <p:nvPr>
            <p:ph type="pic" sz="quarter" idx="15"/>
          </p:nvPr>
        </p:nvPicPr>
        <p:blipFill>
          <a:blip r:embed="rId4">
            <a:extLst>
              <a:ext uri="{28A0092B-C50C-407E-A947-70E740481C1C}">
                <a14:useLocalDpi xmlns:a14="http://schemas.microsoft.com/office/drawing/2010/main" val="0"/>
              </a:ext>
            </a:extLst>
          </a:blip>
          <a:srcRect l="16628" r="16628"/>
          <a:stretch>
            <a:fillRect/>
          </a:stretch>
        </p:blipFill>
        <p:spPr>
          <a:xfrm>
            <a:off x="8593138" y="2176463"/>
            <a:ext cx="1828800" cy="1828800"/>
          </a:xfrm>
        </p:spPr>
      </p:pic>
      <p:sp>
        <p:nvSpPr>
          <p:cNvPr id="22" name="TextBox 21">
            <a:extLst>
              <a:ext uri="{FF2B5EF4-FFF2-40B4-BE49-F238E27FC236}">
                <a16:creationId xmlns:a16="http://schemas.microsoft.com/office/drawing/2014/main" id="{6D2D977B-8199-4BA2-BE9D-1FB71087397B}"/>
              </a:ext>
            </a:extLst>
          </p:cNvPr>
          <p:cNvSpPr txBox="1"/>
          <p:nvPr/>
        </p:nvSpPr>
        <p:spPr>
          <a:xfrm>
            <a:off x="5435563" y="6531615"/>
            <a:ext cx="1320874" cy="246221"/>
          </a:xfrm>
          <a:prstGeom prst="rect">
            <a:avLst/>
          </a:prstGeom>
          <a:noFill/>
        </p:spPr>
        <p:txBody>
          <a:bodyPr wrap="none" lIns="0" rIns="0" rtlCol="0">
            <a:spAutoFit/>
          </a:bodyPr>
          <a:lstStyle/>
          <a:p>
            <a:pPr algn="ctr"/>
            <a:r>
              <a:rPr lang="en-US" sz="1000" b="1" i="1" spc="300" dirty="0">
                <a:solidFill>
                  <a:schemeClr val="bg1">
                    <a:lumMod val="85000"/>
                  </a:schemeClr>
                </a:solidFill>
                <a:latin typeface="+mj-lt"/>
                <a:ea typeface="Source Sans Pro" charset="0"/>
                <a:cs typeface="Source Sans Pro" charset="0"/>
              </a:rPr>
              <a:t>PACESETTERS</a:t>
            </a:r>
          </a:p>
        </p:txBody>
      </p:sp>
    </p:spTree>
    <p:extLst>
      <p:ext uri="{BB962C8B-B14F-4D97-AF65-F5344CB8AC3E}">
        <p14:creationId xmlns:p14="http://schemas.microsoft.com/office/powerpoint/2010/main" val="20473387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4"/>
          <p:cNvSpPr txBox="1">
            <a:spLocks/>
          </p:cNvSpPr>
          <p:nvPr/>
        </p:nvSpPr>
        <p:spPr>
          <a:xfrm>
            <a:off x="6586498" y="2970526"/>
            <a:ext cx="5295900" cy="2114702"/>
          </a:xfrm>
          <a:prstGeom prst="rect">
            <a:avLst/>
          </a:prstGeom>
        </p:spPr>
        <p:txBody>
          <a:bodyPr vert="horz" lIns="0" tIns="45720" rIns="0" bIns="45720" rtlCol="0" anchor="ctr">
            <a:noAutofit/>
          </a:bodyPr>
          <a:lstStyle>
            <a:lvl1pPr algn="l" defTabSz="914400" rtl="0" eaLnBrk="1" latinLnBrk="0" hangingPunct="1">
              <a:lnSpc>
                <a:spcPct val="80000"/>
              </a:lnSpc>
              <a:spcBef>
                <a:spcPct val="0"/>
              </a:spcBef>
              <a:buNone/>
              <a:defRPr sz="4800" b="0" i="0" kern="1200">
                <a:solidFill>
                  <a:schemeClr val="tx1"/>
                </a:solidFill>
                <a:latin typeface="Butler Medium" charset="0"/>
                <a:ea typeface="Butler Medium" charset="0"/>
                <a:cs typeface="Butler Medium" charset="0"/>
              </a:defRPr>
            </a:lvl1pPr>
          </a:lstStyle>
          <a:p>
            <a:pPr algn="ctr"/>
            <a:r>
              <a:rPr lang="en-US" dirty="0">
                <a:solidFill>
                  <a:schemeClr val="accent1"/>
                </a:solidFill>
                <a:latin typeface="+mj-lt"/>
              </a:rPr>
              <a:t>MATT</a:t>
            </a:r>
            <a:br>
              <a:rPr lang="en-US" dirty="0">
                <a:solidFill>
                  <a:schemeClr val="accent1"/>
                </a:solidFill>
                <a:latin typeface="+mj-lt"/>
              </a:rPr>
            </a:br>
            <a:r>
              <a:rPr lang="en-US" dirty="0">
                <a:solidFill>
                  <a:schemeClr val="accent1"/>
                </a:solidFill>
                <a:latin typeface="+mj-lt"/>
              </a:rPr>
              <a:t>LONGLEY</a:t>
            </a:r>
          </a:p>
        </p:txBody>
      </p:sp>
      <p:sp>
        <p:nvSpPr>
          <p:cNvPr id="8" name="Rectangle 7"/>
          <p:cNvSpPr/>
          <p:nvPr/>
        </p:nvSpPr>
        <p:spPr>
          <a:xfrm>
            <a:off x="2344055" y="629264"/>
            <a:ext cx="1814009" cy="822193"/>
          </a:xfrm>
          <a:prstGeom prst="rect">
            <a:avLst/>
          </a:prstGeom>
          <a:no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2528106" y="809529"/>
            <a:ext cx="1445909" cy="461665"/>
          </a:xfrm>
          <a:prstGeom prst="rect">
            <a:avLst/>
          </a:prstGeom>
          <a:noFill/>
          <a:ln>
            <a:noFill/>
          </a:ln>
        </p:spPr>
        <p:txBody>
          <a:bodyPr wrap="none" lIns="0" rIns="0" rtlCol="0">
            <a:spAutoFit/>
          </a:bodyPr>
          <a:lstStyle/>
          <a:p>
            <a:pPr algn="ctr"/>
            <a:r>
              <a:rPr lang="en-US" sz="1200" b="1" spc="300" dirty="0">
                <a:solidFill>
                  <a:schemeClr val="accent3"/>
                </a:solidFill>
                <a:ea typeface="Roboto Slab" pitchFamily="2" charset="0"/>
                <a:cs typeface="Source Sans Pro" charset="0"/>
              </a:rPr>
              <a:t>MEET</a:t>
            </a:r>
            <a:br>
              <a:rPr lang="en-US" sz="1200" b="1" spc="300" dirty="0">
                <a:solidFill>
                  <a:schemeClr val="accent3"/>
                </a:solidFill>
                <a:ea typeface="Roboto Slab" pitchFamily="2" charset="0"/>
                <a:cs typeface="Source Sans Pro" charset="0"/>
              </a:rPr>
            </a:br>
            <a:r>
              <a:rPr lang="en-US" sz="1200" b="1" spc="300" dirty="0">
                <a:solidFill>
                  <a:schemeClr val="accent3"/>
                </a:solidFill>
                <a:ea typeface="Roboto Slab" pitchFamily="2" charset="0"/>
                <a:cs typeface="Source Sans Pro" charset="0"/>
              </a:rPr>
              <a:t>OUR MEMBER</a:t>
            </a:r>
          </a:p>
        </p:txBody>
      </p:sp>
      <p:cxnSp>
        <p:nvCxnSpPr>
          <p:cNvPr id="11" name="Straight Connector 10"/>
          <p:cNvCxnSpPr/>
          <p:nvPr/>
        </p:nvCxnSpPr>
        <p:spPr>
          <a:xfrm>
            <a:off x="9234448" y="1143000"/>
            <a:ext cx="0" cy="1884509"/>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9234448" y="5248195"/>
            <a:ext cx="0" cy="1609805"/>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8649354" y="4655963"/>
            <a:ext cx="1170193" cy="276999"/>
          </a:xfrm>
          <a:prstGeom prst="rect">
            <a:avLst/>
          </a:prstGeom>
          <a:noFill/>
        </p:spPr>
        <p:txBody>
          <a:bodyPr wrap="none" lIns="0" rIns="0" rtlCol="0">
            <a:spAutoFit/>
          </a:bodyPr>
          <a:lstStyle/>
          <a:p>
            <a:pPr algn="ctr"/>
            <a:r>
              <a:rPr lang="en-US" sz="1200" spc="300" dirty="0">
                <a:solidFill>
                  <a:schemeClr val="tx1">
                    <a:alpha val="50000"/>
                  </a:schemeClr>
                </a:solidFill>
                <a:latin typeface="+mj-lt"/>
                <a:ea typeface="Source Sans Pro" charset="0"/>
                <a:cs typeface="Source Sans Pro" charset="0"/>
              </a:rPr>
              <a:t>EDUCATOR</a:t>
            </a:r>
          </a:p>
        </p:txBody>
      </p:sp>
      <p:pic>
        <p:nvPicPr>
          <p:cNvPr id="13" name="Picture Placeholder 12">
            <a:extLst>
              <a:ext uri="{FF2B5EF4-FFF2-40B4-BE49-F238E27FC236}">
                <a16:creationId xmlns:a16="http://schemas.microsoft.com/office/drawing/2014/main" id="{9906A1A5-CC01-49C7-971D-FD98F9BBABBA}"/>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l="13652" r="13652"/>
          <a:stretch>
            <a:fillRect/>
          </a:stretch>
        </p:blipFill>
        <p:spPr/>
      </p:pic>
      <p:sp>
        <p:nvSpPr>
          <p:cNvPr id="16" name="TextBox 15">
            <a:extLst>
              <a:ext uri="{FF2B5EF4-FFF2-40B4-BE49-F238E27FC236}">
                <a16:creationId xmlns:a16="http://schemas.microsoft.com/office/drawing/2014/main" id="{B16CECB9-AEE9-47F8-9675-FCA0B6C205E3}"/>
              </a:ext>
            </a:extLst>
          </p:cNvPr>
          <p:cNvSpPr txBox="1"/>
          <p:nvPr/>
        </p:nvSpPr>
        <p:spPr>
          <a:xfrm>
            <a:off x="10669324" y="6531615"/>
            <a:ext cx="1320874" cy="246221"/>
          </a:xfrm>
          <a:prstGeom prst="rect">
            <a:avLst/>
          </a:prstGeom>
          <a:noFill/>
        </p:spPr>
        <p:txBody>
          <a:bodyPr wrap="none" lIns="0" rIns="0" rtlCol="0">
            <a:spAutoFit/>
          </a:bodyPr>
          <a:lstStyle/>
          <a:p>
            <a:pPr algn="ctr"/>
            <a:r>
              <a:rPr lang="en-US" sz="1000" b="1" i="1" spc="300" dirty="0">
                <a:solidFill>
                  <a:schemeClr val="bg1">
                    <a:lumMod val="85000"/>
                  </a:schemeClr>
                </a:solidFill>
                <a:latin typeface="+mj-lt"/>
                <a:ea typeface="Source Sans Pro" charset="0"/>
                <a:cs typeface="Source Sans Pro" charset="0"/>
              </a:rPr>
              <a:t>PACESETTERS</a:t>
            </a:r>
          </a:p>
        </p:txBody>
      </p:sp>
    </p:spTree>
    <p:extLst>
      <p:ext uri="{BB962C8B-B14F-4D97-AF65-F5344CB8AC3E}">
        <p14:creationId xmlns:p14="http://schemas.microsoft.com/office/powerpoint/2010/main" val="12734422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36D669D7-4B28-423F-BA4B-86F4D69E5554}"/>
              </a:ext>
            </a:extLst>
          </p:cNvPr>
          <p:cNvPicPr>
            <a:picLocks noGrp="1" noChangeAspect="1"/>
          </p:cNvPicPr>
          <p:nvPr>
            <p:ph type="pic" sz="quarter" idx="16"/>
          </p:nvPr>
        </p:nvPicPr>
        <p:blipFill>
          <a:blip r:embed="rId2">
            <a:extLst>
              <a:ext uri="{28A0092B-C50C-407E-A947-70E740481C1C}">
                <a14:useLocalDpi xmlns:a14="http://schemas.microsoft.com/office/drawing/2010/main" val="0"/>
              </a:ext>
            </a:extLst>
          </a:blip>
          <a:srcRect t="5607" b="5607"/>
          <a:stretch>
            <a:fillRect/>
          </a:stretch>
        </p:blipFill>
        <p:spPr/>
      </p:pic>
      <p:pic>
        <p:nvPicPr>
          <p:cNvPr id="15" name="Picture Placeholder 14">
            <a:extLst>
              <a:ext uri="{FF2B5EF4-FFF2-40B4-BE49-F238E27FC236}">
                <a16:creationId xmlns:a16="http://schemas.microsoft.com/office/drawing/2014/main" id="{EFF228BF-7C72-46E1-A3D2-618FBFA9DA3F}"/>
              </a:ext>
            </a:extLst>
          </p:cNvPr>
          <p:cNvPicPr>
            <a:picLocks noGrp="1" noChangeAspect="1"/>
          </p:cNvPicPr>
          <p:nvPr>
            <p:ph type="pic" sz="quarter" idx="17"/>
          </p:nvPr>
        </p:nvPicPr>
        <p:blipFill>
          <a:blip r:embed="rId3">
            <a:extLst>
              <a:ext uri="{28A0092B-C50C-407E-A947-70E740481C1C}">
                <a14:useLocalDpi xmlns:a14="http://schemas.microsoft.com/office/drawing/2010/main" val="0"/>
              </a:ext>
            </a:extLst>
          </a:blip>
          <a:srcRect t="5560" b="5560"/>
          <a:stretch>
            <a:fillRect/>
          </a:stretch>
        </p:blipFill>
        <p:spPr/>
      </p:pic>
      <p:pic>
        <p:nvPicPr>
          <p:cNvPr id="17" name="Picture Placeholder 16">
            <a:extLst>
              <a:ext uri="{FF2B5EF4-FFF2-40B4-BE49-F238E27FC236}">
                <a16:creationId xmlns:a16="http://schemas.microsoft.com/office/drawing/2014/main" id="{A8775AA9-5B24-456B-8195-EB34ACCD8A5A}"/>
              </a:ext>
            </a:extLst>
          </p:cNvPr>
          <p:cNvPicPr>
            <a:picLocks noGrp="1" noChangeAspect="1"/>
          </p:cNvPicPr>
          <p:nvPr>
            <p:ph type="pic" sz="quarter" idx="18"/>
          </p:nvPr>
        </p:nvPicPr>
        <p:blipFill>
          <a:blip r:embed="rId4">
            <a:extLst>
              <a:ext uri="{28A0092B-C50C-407E-A947-70E740481C1C}">
                <a14:useLocalDpi xmlns:a14="http://schemas.microsoft.com/office/drawing/2010/main" val="0"/>
              </a:ext>
            </a:extLst>
          </a:blip>
          <a:srcRect t="5608" b="5608"/>
          <a:stretch>
            <a:fillRect/>
          </a:stretch>
        </p:blipFill>
        <p:spPr/>
      </p:pic>
      <p:sp>
        <p:nvSpPr>
          <p:cNvPr id="2" name="Title 1"/>
          <p:cNvSpPr>
            <a:spLocks noGrp="1"/>
          </p:cNvSpPr>
          <p:nvPr>
            <p:ph type="title"/>
          </p:nvPr>
        </p:nvSpPr>
        <p:spPr/>
        <p:txBody>
          <a:bodyPr/>
          <a:lstStyle/>
          <a:p>
            <a:r>
              <a:rPr lang="en-US" dirty="0">
                <a:solidFill>
                  <a:schemeClr val="accent1"/>
                </a:solidFill>
              </a:rPr>
              <a:t>Three Our Team</a:t>
            </a:r>
          </a:p>
        </p:txBody>
      </p:sp>
      <p:sp>
        <p:nvSpPr>
          <p:cNvPr id="9" name="Rectangle 8"/>
          <p:cNvSpPr/>
          <p:nvPr/>
        </p:nvSpPr>
        <p:spPr>
          <a:xfrm>
            <a:off x="735584" y="4104619"/>
            <a:ext cx="2592832" cy="38002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spc="300" dirty="0">
                <a:solidFill>
                  <a:schemeClr val="bg1"/>
                </a:solidFill>
              </a:rPr>
              <a:t>ANNA MARIA</a:t>
            </a:r>
          </a:p>
        </p:txBody>
      </p:sp>
      <p:sp>
        <p:nvSpPr>
          <p:cNvPr id="10" name="Rectangle 9"/>
          <p:cNvSpPr/>
          <p:nvPr/>
        </p:nvSpPr>
        <p:spPr>
          <a:xfrm>
            <a:off x="4799584" y="4104619"/>
            <a:ext cx="2592832" cy="38002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spc="300" dirty="0">
                <a:solidFill>
                  <a:schemeClr val="bg1"/>
                </a:solidFill>
              </a:rPr>
              <a:t>ADDAM</a:t>
            </a:r>
          </a:p>
        </p:txBody>
      </p:sp>
      <p:sp>
        <p:nvSpPr>
          <p:cNvPr id="11" name="Rectangle 10"/>
          <p:cNvSpPr/>
          <p:nvPr/>
        </p:nvSpPr>
        <p:spPr>
          <a:xfrm>
            <a:off x="8863584" y="4104619"/>
            <a:ext cx="2592832" cy="38002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spc="300" dirty="0">
                <a:solidFill>
                  <a:schemeClr val="bg1"/>
                </a:solidFill>
              </a:rPr>
              <a:t>MOLLY</a:t>
            </a:r>
          </a:p>
        </p:txBody>
      </p:sp>
      <p:sp>
        <p:nvSpPr>
          <p:cNvPr id="12" name="TextBox 11"/>
          <p:cNvSpPr txBox="1"/>
          <p:nvPr/>
        </p:nvSpPr>
        <p:spPr>
          <a:xfrm>
            <a:off x="520355" y="5181020"/>
            <a:ext cx="3023289" cy="784830"/>
          </a:xfrm>
          <a:prstGeom prst="rect">
            <a:avLst/>
          </a:prstGeom>
          <a:noFill/>
        </p:spPr>
        <p:txBody>
          <a:bodyPr wrap="square" lIns="0" rIns="0" rtlCol="0">
            <a:spAutoFit/>
          </a:bodyPr>
          <a:lstStyle/>
          <a:p>
            <a:pPr algn="ctr">
              <a:lnSpc>
                <a:spcPct val="150000"/>
              </a:lnSpc>
            </a:pPr>
            <a:r>
              <a:rPr lang="en-US" sz="1000" dirty="0">
                <a:solidFill>
                  <a:schemeClr val="tx1">
                    <a:alpha val="70000"/>
                  </a:schemeClr>
                </a:solidFill>
                <a:ea typeface="Roboto Slab Light" charset="0"/>
                <a:cs typeface="Roboto Slab Light" charset="0"/>
              </a:rPr>
              <a:t>It is a long established fact that a reader will be distracted by the readable content of a page when looking at its layout. </a:t>
            </a:r>
          </a:p>
        </p:txBody>
      </p:sp>
      <p:sp>
        <p:nvSpPr>
          <p:cNvPr id="13" name="TextBox 12"/>
          <p:cNvSpPr txBox="1"/>
          <p:nvPr/>
        </p:nvSpPr>
        <p:spPr>
          <a:xfrm>
            <a:off x="4578096" y="5181020"/>
            <a:ext cx="3023289" cy="784830"/>
          </a:xfrm>
          <a:prstGeom prst="rect">
            <a:avLst/>
          </a:prstGeom>
          <a:noFill/>
        </p:spPr>
        <p:txBody>
          <a:bodyPr wrap="square" lIns="0" rIns="0" rtlCol="0">
            <a:spAutoFit/>
          </a:bodyPr>
          <a:lstStyle/>
          <a:p>
            <a:pPr algn="ctr">
              <a:lnSpc>
                <a:spcPct val="150000"/>
              </a:lnSpc>
            </a:pPr>
            <a:r>
              <a:rPr lang="en-US" sz="1000" dirty="0">
                <a:solidFill>
                  <a:schemeClr val="tx1">
                    <a:alpha val="70000"/>
                  </a:schemeClr>
                </a:solidFill>
                <a:ea typeface="Roboto Slab Light" charset="0"/>
                <a:cs typeface="Roboto Slab Light" charset="0"/>
              </a:rPr>
              <a:t>It is a long established fact that a reader will be distracted by the readable content of a page when looking at its layout. </a:t>
            </a:r>
          </a:p>
        </p:txBody>
      </p:sp>
      <p:sp>
        <p:nvSpPr>
          <p:cNvPr id="14" name="TextBox 13"/>
          <p:cNvSpPr txBox="1"/>
          <p:nvPr/>
        </p:nvSpPr>
        <p:spPr>
          <a:xfrm>
            <a:off x="8648355" y="5181020"/>
            <a:ext cx="3023289" cy="784830"/>
          </a:xfrm>
          <a:prstGeom prst="rect">
            <a:avLst/>
          </a:prstGeom>
          <a:noFill/>
        </p:spPr>
        <p:txBody>
          <a:bodyPr wrap="square" lIns="0" rIns="0" rtlCol="0">
            <a:spAutoFit/>
          </a:bodyPr>
          <a:lstStyle/>
          <a:p>
            <a:pPr algn="ctr">
              <a:lnSpc>
                <a:spcPct val="150000"/>
              </a:lnSpc>
            </a:pPr>
            <a:r>
              <a:rPr lang="en-US" sz="1000" dirty="0">
                <a:solidFill>
                  <a:schemeClr val="tx1">
                    <a:alpha val="70000"/>
                  </a:schemeClr>
                </a:solidFill>
                <a:ea typeface="Roboto Slab Light" charset="0"/>
                <a:cs typeface="Roboto Slab Light" charset="0"/>
              </a:rPr>
              <a:t>It is a long established fact that a reader will be distracted by the readable content of a page when looking at its layout. </a:t>
            </a:r>
          </a:p>
        </p:txBody>
      </p:sp>
      <p:sp>
        <p:nvSpPr>
          <p:cNvPr id="19" name="TextBox 18">
            <a:extLst>
              <a:ext uri="{FF2B5EF4-FFF2-40B4-BE49-F238E27FC236}">
                <a16:creationId xmlns:a16="http://schemas.microsoft.com/office/drawing/2014/main" id="{31ACEE6F-E543-4B85-9482-1805AFDBFA2E}"/>
              </a:ext>
            </a:extLst>
          </p:cNvPr>
          <p:cNvSpPr txBox="1"/>
          <p:nvPr/>
        </p:nvSpPr>
        <p:spPr>
          <a:xfrm>
            <a:off x="10669324" y="6531615"/>
            <a:ext cx="1320874" cy="246221"/>
          </a:xfrm>
          <a:prstGeom prst="rect">
            <a:avLst/>
          </a:prstGeom>
          <a:noFill/>
        </p:spPr>
        <p:txBody>
          <a:bodyPr wrap="none" lIns="0" rIns="0" rtlCol="0">
            <a:spAutoFit/>
          </a:bodyPr>
          <a:lstStyle/>
          <a:p>
            <a:pPr algn="ctr"/>
            <a:r>
              <a:rPr lang="en-US" sz="1000" b="1" i="1" spc="300" dirty="0">
                <a:solidFill>
                  <a:schemeClr val="bg1">
                    <a:lumMod val="85000"/>
                  </a:schemeClr>
                </a:solidFill>
                <a:latin typeface="+mj-lt"/>
                <a:ea typeface="Source Sans Pro" charset="0"/>
                <a:cs typeface="Source Sans Pro" charset="0"/>
              </a:rPr>
              <a:t>PACESETTERS</a:t>
            </a:r>
          </a:p>
        </p:txBody>
      </p:sp>
    </p:spTree>
    <p:extLst>
      <p:ext uri="{BB962C8B-B14F-4D97-AF65-F5344CB8AC3E}">
        <p14:creationId xmlns:p14="http://schemas.microsoft.com/office/powerpoint/2010/main" val="4169164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1D0A5230-3D96-42D3-A3BC-21FC47032E09}"/>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a:stretch>
            <a:fillRect/>
          </a:stretch>
        </p:blipFill>
        <p:spPr/>
      </p:pic>
      <p:sp>
        <p:nvSpPr>
          <p:cNvPr id="5" name="Rectangle 4"/>
          <p:cNvSpPr/>
          <p:nvPr/>
        </p:nvSpPr>
        <p:spPr>
          <a:xfrm>
            <a:off x="0" y="0"/>
            <a:ext cx="12192000" cy="6858000"/>
          </a:xfrm>
          <a:prstGeom prst="rect">
            <a:avLst/>
          </a:prstGeom>
          <a:solidFill>
            <a:schemeClr val="accent4">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6" name="TextBox 5"/>
          <p:cNvSpPr txBox="1"/>
          <p:nvPr/>
        </p:nvSpPr>
        <p:spPr>
          <a:xfrm>
            <a:off x="4477071" y="3937243"/>
            <a:ext cx="3237857" cy="313932"/>
          </a:xfrm>
          <a:prstGeom prst="rect">
            <a:avLst/>
          </a:prstGeom>
          <a:noFill/>
        </p:spPr>
        <p:txBody>
          <a:bodyPr wrap="square" lIns="0" rIns="0" rtlCol="0">
            <a:spAutoFit/>
          </a:bodyPr>
          <a:lstStyle/>
          <a:p>
            <a:pPr algn="ctr">
              <a:lnSpc>
                <a:spcPct val="90000"/>
              </a:lnSpc>
            </a:pPr>
            <a:r>
              <a:rPr lang="en-US" sz="1600" spc="300" dirty="0">
                <a:solidFill>
                  <a:schemeClr val="bg1"/>
                </a:solidFill>
                <a:latin typeface="+mj-lt"/>
              </a:rPr>
              <a:t>YOUR TITLE HERE</a:t>
            </a:r>
          </a:p>
        </p:txBody>
      </p:sp>
      <p:sp>
        <p:nvSpPr>
          <p:cNvPr id="7" name="TextBox 6"/>
          <p:cNvSpPr txBox="1"/>
          <p:nvPr/>
        </p:nvSpPr>
        <p:spPr>
          <a:xfrm>
            <a:off x="4477071" y="4297475"/>
            <a:ext cx="3237857" cy="784830"/>
          </a:xfrm>
          <a:prstGeom prst="rect">
            <a:avLst/>
          </a:prstGeom>
          <a:noFill/>
        </p:spPr>
        <p:txBody>
          <a:bodyPr wrap="square" lIns="0" rIns="0" rtlCol="0">
            <a:spAutoFit/>
          </a:bodyPr>
          <a:lstStyle/>
          <a:p>
            <a:pPr algn="ctr">
              <a:lnSpc>
                <a:spcPct val="150000"/>
              </a:lnSpc>
            </a:pPr>
            <a:r>
              <a:rPr lang="en-US" sz="1000" dirty="0">
                <a:solidFill>
                  <a:schemeClr val="bg1"/>
                </a:solidFill>
                <a:ea typeface="Roboto Slab Light" charset="0"/>
                <a:cs typeface="Roboto Slab Light" charset="0"/>
              </a:rPr>
              <a:t>It is a long established fact that a reader will be distracted by the readable content of a page when looking at its layout. The point of using.</a:t>
            </a:r>
          </a:p>
        </p:txBody>
      </p:sp>
      <p:sp>
        <p:nvSpPr>
          <p:cNvPr id="9" name="TextBox 8"/>
          <p:cNvSpPr txBox="1"/>
          <p:nvPr/>
        </p:nvSpPr>
        <p:spPr>
          <a:xfrm>
            <a:off x="8103369" y="3937243"/>
            <a:ext cx="3237857" cy="313932"/>
          </a:xfrm>
          <a:prstGeom prst="rect">
            <a:avLst/>
          </a:prstGeom>
          <a:noFill/>
        </p:spPr>
        <p:txBody>
          <a:bodyPr wrap="square" lIns="0" rIns="0" rtlCol="0">
            <a:spAutoFit/>
          </a:bodyPr>
          <a:lstStyle/>
          <a:p>
            <a:pPr algn="ctr">
              <a:lnSpc>
                <a:spcPct val="90000"/>
              </a:lnSpc>
            </a:pPr>
            <a:r>
              <a:rPr lang="en-US" sz="1600" spc="300" dirty="0">
                <a:solidFill>
                  <a:schemeClr val="bg1"/>
                </a:solidFill>
                <a:latin typeface="+mj-lt"/>
              </a:rPr>
              <a:t>YOUR TITLE HERE</a:t>
            </a:r>
          </a:p>
        </p:txBody>
      </p:sp>
      <p:sp>
        <p:nvSpPr>
          <p:cNvPr id="10" name="TextBox 9"/>
          <p:cNvSpPr txBox="1"/>
          <p:nvPr/>
        </p:nvSpPr>
        <p:spPr>
          <a:xfrm>
            <a:off x="8103369" y="4297475"/>
            <a:ext cx="3237857" cy="784830"/>
          </a:xfrm>
          <a:prstGeom prst="rect">
            <a:avLst/>
          </a:prstGeom>
          <a:noFill/>
        </p:spPr>
        <p:txBody>
          <a:bodyPr wrap="square" lIns="0" rIns="0" rtlCol="0">
            <a:spAutoFit/>
          </a:bodyPr>
          <a:lstStyle/>
          <a:p>
            <a:pPr algn="ctr">
              <a:lnSpc>
                <a:spcPct val="150000"/>
              </a:lnSpc>
            </a:pPr>
            <a:r>
              <a:rPr lang="en-US" sz="1000" dirty="0">
                <a:solidFill>
                  <a:schemeClr val="bg1"/>
                </a:solidFill>
                <a:ea typeface="Roboto Slab Light" charset="0"/>
                <a:cs typeface="Roboto Slab Light" charset="0"/>
              </a:rPr>
              <a:t>It is a long established fact that a reader will be distracted by the readable content of a page when looking at its layout. The point of using.</a:t>
            </a:r>
          </a:p>
        </p:txBody>
      </p:sp>
      <p:sp>
        <p:nvSpPr>
          <p:cNvPr id="12" name="TextBox 11"/>
          <p:cNvSpPr txBox="1"/>
          <p:nvPr/>
        </p:nvSpPr>
        <p:spPr>
          <a:xfrm>
            <a:off x="786711" y="3937243"/>
            <a:ext cx="3237857" cy="313932"/>
          </a:xfrm>
          <a:prstGeom prst="rect">
            <a:avLst/>
          </a:prstGeom>
          <a:noFill/>
        </p:spPr>
        <p:txBody>
          <a:bodyPr wrap="square" lIns="0" rIns="0" rtlCol="0">
            <a:spAutoFit/>
          </a:bodyPr>
          <a:lstStyle/>
          <a:p>
            <a:pPr algn="ctr">
              <a:lnSpc>
                <a:spcPct val="90000"/>
              </a:lnSpc>
            </a:pPr>
            <a:r>
              <a:rPr lang="en-US" sz="1600" spc="300" dirty="0">
                <a:solidFill>
                  <a:schemeClr val="bg1"/>
                </a:solidFill>
                <a:latin typeface="+mj-lt"/>
              </a:rPr>
              <a:t>YOUR TITLE HERE</a:t>
            </a:r>
          </a:p>
        </p:txBody>
      </p:sp>
      <p:sp>
        <p:nvSpPr>
          <p:cNvPr id="13" name="TextBox 12"/>
          <p:cNvSpPr txBox="1"/>
          <p:nvPr/>
        </p:nvSpPr>
        <p:spPr>
          <a:xfrm>
            <a:off x="786711" y="4297475"/>
            <a:ext cx="3237857" cy="784830"/>
          </a:xfrm>
          <a:prstGeom prst="rect">
            <a:avLst/>
          </a:prstGeom>
          <a:noFill/>
        </p:spPr>
        <p:txBody>
          <a:bodyPr wrap="square" lIns="0" rIns="0" rtlCol="0">
            <a:spAutoFit/>
          </a:bodyPr>
          <a:lstStyle/>
          <a:p>
            <a:pPr algn="ctr">
              <a:lnSpc>
                <a:spcPct val="150000"/>
              </a:lnSpc>
            </a:pPr>
            <a:r>
              <a:rPr lang="en-US" sz="1000" dirty="0">
                <a:solidFill>
                  <a:schemeClr val="bg1"/>
                </a:solidFill>
                <a:ea typeface="Roboto Slab Light" charset="0"/>
                <a:cs typeface="Roboto Slab Light" charset="0"/>
              </a:rPr>
              <a:t>It is a long established fact that a reader will be distracted by the readable content of a page when looking at its layout. The point of using.</a:t>
            </a:r>
          </a:p>
        </p:txBody>
      </p:sp>
      <p:sp>
        <p:nvSpPr>
          <p:cNvPr id="15" name="TextBox 14"/>
          <p:cNvSpPr txBox="1"/>
          <p:nvPr/>
        </p:nvSpPr>
        <p:spPr>
          <a:xfrm>
            <a:off x="786711" y="2978961"/>
            <a:ext cx="3237857" cy="757130"/>
          </a:xfrm>
          <a:prstGeom prst="rect">
            <a:avLst/>
          </a:prstGeom>
          <a:noFill/>
        </p:spPr>
        <p:txBody>
          <a:bodyPr wrap="square" lIns="0" rIns="0" rtlCol="0">
            <a:spAutoFit/>
          </a:bodyPr>
          <a:lstStyle/>
          <a:p>
            <a:pPr algn="ctr">
              <a:lnSpc>
                <a:spcPct val="90000"/>
              </a:lnSpc>
            </a:pPr>
            <a:r>
              <a:rPr lang="en-US" sz="4800" spc="300">
                <a:solidFill>
                  <a:schemeClr val="bg1"/>
                </a:solidFill>
                <a:latin typeface="Roboto Slab Light" charset="0"/>
                <a:ea typeface="Roboto Slab Light" charset="0"/>
                <a:cs typeface="Roboto Slab Light" charset="0"/>
              </a:rPr>
              <a:t>$38M</a:t>
            </a:r>
            <a:endParaRPr lang="en-US" sz="4800" spc="300" dirty="0">
              <a:solidFill>
                <a:schemeClr val="bg1"/>
              </a:solidFill>
              <a:latin typeface="Roboto Slab Light" charset="0"/>
              <a:ea typeface="Roboto Slab Light" charset="0"/>
              <a:cs typeface="Roboto Slab Light" charset="0"/>
            </a:endParaRPr>
          </a:p>
        </p:txBody>
      </p:sp>
      <p:sp>
        <p:nvSpPr>
          <p:cNvPr id="16" name="TextBox 15"/>
          <p:cNvSpPr txBox="1"/>
          <p:nvPr/>
        </p:nvSpPr>
        <p:spPr>
          <a:xfrm>
            <a:off x="4477071" y="2978961"/>
            <a:ext cx="3237857" cy="757130"/>
          </a:xfrm>
          <a:prstGeom prst="rect">
            <a:avLst/>
          </a:prstGeom>
          <a:noFill/>
        </p:spPr>
        <p:txBody>
          <a:bodyPr wrap="square" lIns="0" rIns="0" rtlCol="0">
            <a:spAutoFit/>
          </a:bodyPr>
          <a:lstStyle/>
          <a:p>
            <a:pPr algn="ctr">
              <a:lnSpc>
                <a:spcPct val="90000"/>
              </a:lnSpc>
            </a:pPr>
            <a:r>
              <a:rPr lang="en-US" sz="4800" spc="300" dirty="0">
                <a:solidFill>
                  <a:schemeClr val="bg1"/>
                </a:solidFill>
                <a:latin typeface="Roboto Slab Light" charset="0"/>
                <a:ea typeface="Roboto Slab Light" charset="0"/>
                <a:cs typeface="Roboto Slab Light" charset="0"/>
              </a:rPr>
              <a:t>9400</a:t>
            </a:r>
          </a:p>
        </p:txBody>
      </p:sp>
      <p:sp>
        <p:nvSpPr>
          <p:cNvPr id="17" name="TextBox 16"/>
          <p:cNvSpPr txBox="1"/>
          <p:nvPr/>
        </p:nvSpPr>
        <p:spPr>
          <a:xfrm>
            <a:off x="8098198" y="2978961"/>
            <a:ext cx="3237857" cy="757130"/>
          </a:xfrm>
          <a:prstGeom prst="rect">
            <a:avLst/>
          </a:prstGeom>
          <a:noFill/>
        </p:spPr>
        <p:txBody>
          <a:bodyPr wrap="square" lIns="0" rIns="0" rtlCol="0">
            <a:spAutoFit/>
          </a:bodyPr>
          <a:lstStyle/>
          <a:p>
            <a:pPr algn="ctr">
              <a:lnSpc>
                <a:spcPct val="90000"/>
              </a:lnSpc>
            </a:pPr>
            <a:r>
              <a:rPr lang="en-US" sz="4800" spc="300" dirty="0">
                <a:solidFill>
                  <a:schemeClr val="bg1"/>
                </a:solidFill>
                <a:latin typeface="Roboto Slab Light" charset="0"/>
                <a:ea typeface="Roboto Slab Light" charset="0"/>
                <a:cs typeface="Roboto Slab Light" charset="0"/>
              </a:rPr>
              <a:t>310</a:t>
            </a:r>
          </a:p>
        </p:txBody>
      </p:sp>
      <p:sp>
        <p:nvSpPr>
          <p:cNvPr id="18" name="Title 1">
            <a:extLst>
              <a:ext uri="{FF2B5EF4-FFF2-40B4-BE49-F238E27FC236}">
                <a16:creationId xmlns:a16="http://schemas.microsoft.com/office/drawing/2014/main" id="{BE09D430-8676-4C69-B03F-5E4EE00496EF}"/>
              </a:ext>
            </a:extLst>
          </p:cNvPr>
          <p:cNvSpPr txBox="1">
            <a:spLocks/>
          </p:cNvSpPr>
          <p:nvPr/>
        </p:nvSpPr>
        <p:spPr>
          <a:xfrm>
            <a:off x="838200" y="1279524"/>
            <a:ext cx="10515600" cy="75713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rPr>
              <a:t>A Family Of Learning.</a:t>
            </a:r>
          </a:p>
        </p:txBody>
      </p:sp>
      <p:cxnSp>
        <p:nvCxnSpPr>
          <p:cNvPr id="19" name="Straight Connector 18">
            <a:extLst>
              <a:ext uri="{FF2B5EF4-FFF2-40B4-BE49-F238E27FC236}">
                <a16:creationId xmlns:a16="http://schemas.microsoft.com/office/drawing/2014/main" id="{06637522-FA10-40CA-9F24-75A10D3278C6}"/>
              </a:ext>
            </a:extLst>
          </p:cNvPr>
          <p:cNvCxnSpPr/>
          <p:nvPr/>
        </p:nvCxnSpPr>
        <p:spPr>
          <a:xfrm>
            <a:off x="6096000" y="390830"/>
            <a:ext cx="0" cy="435428"/>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3A5CAB2D-7A91-4F5C-AA2F-3D3612C1A96D}"/>
              </a:ext>
            </a:extLst>
          </p:cNvPr>
          <p:cNvSpPr txBox="1"/>
          <p:nvPr/>
        </p:nvSpPr>
        <p:spPr>
          <a:xfrm>
            <a:off x="5435563" y="6531615"/>
            <a:ext cx="1320874" cy="246221"/>
          </a:xfrm>
          <a:prstGeom prst="rect">
            <a:avLst/>
          </a:prstGeom>
          <a:noFill/>
        </p:spPr>
        <p:txBody>
          <a:bodyPr wrap="none" lIns="0" rIns="0" rtlCol="0">
            <a:spAutoFit/>
          </a:bodyPr>
          <a:lstStyle/>
          <a:p>
            <a:pPr algn="ctr"/>
            <a:r>
              <a:rPr lang="en-US" sz="1000" b="1" i="1" spc="300" dirty="0">
                <a:solidFill>
                  <a:schemeClr val="bg1">
                    <a:lumMod val="85000"/>
                  </a:schemeClr>
                </a:solidFill>
                <a:latin typeface="+mj-lt"/>
                <a:ea typeface="Source Sans Pro" charset="0"/>
                <a:cs typeface="Source Sans Pro" charset="0"/>
              </a:rPr>
              <a:t>PACESETTERS</a:t>
            </a:r>
          </a:p>
        </p:txBody>
      </p:sp>
    </p:spTree>
    <p:extLst>
      <p:ext uri="{BB962C8B-B14F-4D97-AF65-F5344CB8AC3E}">
        <p14:creationId xmlns:p14="http://schemas.microsoft.com/office/powerpoint/2010/main" val="6027626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277074" y="2278688"/>
            <a:ext cx="9646958" cy="2122889"/>
          </a:xfrm>
          <a:prstGeom prst="rect">
            <a:avLst/>
          </a:prstGeom>
          <a:noFill/>
        </p:spPr>
        <p:txBody>
          <a:bodyPr wrap="square" lIns="0" rIns="0" rtlCol="0">
            <a:spAutoFit/>
          </a:bodyPr>
          <a:lstStyle/>
          <a:p>
            <a:pPr algn="ctr">
              <a:lnSpc>
                <a:spcPct val="150000"/>
              </a:lnSpc>
            </a:pPr>
            <a:r>
              <a:rPr lang="en-US" spc="300" dirty="0">
                <a:solidFill>
                  <a:schemeClr val="bg1">
                    <a:lumMod val="50000"/>
                  </a:schemeClr>
                </a:solidFill>
                <a:latin typeface="+mj-lt"/>
              </a:rPr>
              <a:t>PHONE 6 BUILT-IN SMART AMPLIFIER CHIP AND DUAL SPEAKER SYSTEM, MORE TREBLE, MORE STABLE BASS. WHILE DOLBY ATMOS TECHNOLOGY LETS </a:t>
            </a:r>
            <a:r>
              <a:rPr lang="en-US" spc="300" dirty="0">
                <a:solidFill>
                  <a:schemeClr val="accent3"/>
                </a:solidFill>
                <a:latin typeface="+mj-lt"/>
              </a:rPr>
              <a:t>YOU ENJOY UNPARALLELED CLARITY, </a:t>
            </a:r>
            <a:r>
              <a:rPr lang="en-US" spc="300" dirty="0">
                <a:solidFill>
                  <a:schemeClr val="bg1">
                    <a:lumMod val="50000"/>
                  </a:schemeClr>
                </a:solidFill>
                <a:latin typeface="+mj-lt"/>
              </a:rPr>
              <a:t>WHETHER YOU’RE INTO THE CINEMA </a:t>
            </a:r>
          </a:p>
          <a:p>
            <a:pPr algn="ctr">
              <a:lnSpc>
                <a:spcPct val="150000"/>
              </a:lnSpc>
            </a:pPr>
            <a:r>
              <a:rPr lang="en-US" spc="300" dirty="0">
                <a:solidFill>
                  <a:schemeClr val="bg1">
                    <a:lumMod val="50000"/>
                  </a:schemeClr>
                </a:solidFill>
                <a:latin typeface="+mj-lt"/>
              </a:rPr>
              <a:t>OR LISTENING TO MUSIC.</a:t>
            </a:r>
          </a:p>
        </p:txBody>
      </p:sp>
      <p:cxnSp>
        <p:nvCxnSpPr>
          <p:cNvPr id="4" name="Straight Connector 3"/>
          <p:cNvCxnSpPr>
            <a:cxnSpLocks/>
          </p:cNvCxnSpPr>
          <p:nvPr/>
        </p:nvCxnSpPr>
        <p:spPr>
          <a:xfrm>
            <a:off x="6100553" y="1594381"/>
            <a:ext cx="0" cy="462987"/>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4052296" y="5021888"/>
            <a:ext cx="4096514" cy="313932"/>
          </a:xfrm>
          <a:prstGeom prst="rect">
            <a:avLst/>
          </a:prstGeom>
          <a:noFill/>
        </p:spPr>
        <p:txBody>
          <a:bodyPr wrap="square" lIns="0" rIns="0" rtlCol="0">
            <a:spAutoFit/>
          </a:bodyPr>
          <a:lstStyle/>
          <a:p>
            <a:pPr algn="ctr">
              <a:lnSpc>
                <a:spcPct val="90000"/>
              </a:lnSpc>
            </a:pPr>
            <a:r>
              <a:rPr lang="en-US" sz="1600" b="1" spc="300" dirty="0">
                <a:solidFill>
                  <a:schemeClr val="accent2"/>
                </a:solidFill>
                <a:latin typeface="Roboto Slab" charset="0"/>
                <a:ea typeface="Roboto Slab" charset="0"/>
                <a:cs typeface="Roboto Slab" charset="0"/>
              </a:rPr>
              <a:t>- JOHN DOE -</a:t>
            </a:r>
          </a:p>
        </p:txBody>
      </p:sp>
      <p:sp>
        <p:nvSpPr>
          <p:cNvPr id="2" name="TextBox 1">
            <a:extLst>
              <a:ext uri="{FF2B5EF4-FFF2-40B4-BE49-F238E27FC236}">
                <a16:creationId xmlns:a16="http://schemas.microsoft.com/office/drawing/2014/main" id="{36B3EDC7-281B-4FB8-9701-46621B582A21}"/>
              </a:ext>
            </a:extLst>
          </p:cNvPr>
          <p:cNvSpPr txBox="1"/>
          <p:nvPr/>
        </p:nvSpPr>
        <p:spPr>
          <a:xfrm>
            <a:off x="5435563" y="6531615"/>
            <a:ext cx="1320874" cy="246221"/>
          </a:xfrm>
          <a:prstGeom prst="rect">
            <a:avLst/>
          </a:prstGeom>
          <a:noFill/>
        </p:spPr>
        <p:txBody>
          <a:bodyPr wrap="none" lIns="0" rIns="0" rtlCol="0">
            <a:spAutoFit/>
          </a:bodyPr>
          <a:lstStyle/>
          <a:p>
            <a:pPr algn="ctr"/>
            <a:r>
              <a:rPr lang="en-US" sz="1000" b="1" i="1" spc="300" dirty="0">
                <a:solidFill>
                  <a:schemeClr val="bg1">
                    <a:lumMod val="85000"/>
                  </a:schemeClr>
                </a:solidFill>
                <a:latin typeface="+mj-lt"/>
                <a:ea typeface="Source Sans Pro" charset="0"/>
                <a:cs typeface="Source Sans Pro" charset="0"/>
              </a:rPr>
              <a:t>PACESETTERS</a:t>
            </a:r>
          </a:p>
        </p:txBody>
      </p:sp>
    </p:spTree>
    <p:extLst>
      <p:ext uri="{BB962C8B-B14F-4D97-AF65-F5344CB8AC3E}">
        <p14:creationId xmlns:p14="http://schemas.microsoft.com/office/powerpoint/2010/main" val="1983561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p:cNvCxnSpPr/>
          <p:nvPr/>
        </p:nvCxnSpPr>
        <p:spPr>
          <a:xfrm>
            <a:off x="1331913" y="5534809"/>
            <a:ext cx="996619" cy="5977"/>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5" name="Title 1"/>
          <p:cNvSpPr txBox="1">
            <a:spLocks/>
          </p:cNvSpPr>
          <p:nvPr/>
        </p:nvSpPr>
        <p:spPr>
          <a:xfrm>
            <a:off x="1331913" y="3548490"/>
            <a:ext cx="8393978" cy="1595061"/>
          </a:xfrm>
          <a:prstGeom prst="rect">
            <a:avLst/>
          </a:prstGeom>
        </p:spPr>
        <p:txBody>
          <a:bodyPr vert="horz" lIns="0" tIns="45720" rIns="0" bIns="45720" rtlCol="0" anchor="t">
            <a:noAutofit/>
          </a:bodyPr>
          <a:lstStyle>
            <a:lvl1pPr algn="l" defTabSz="914400" rtl="0" eaLnBrk="1" latinLnBrk="0" hangingPunct="1">
              <a:lnSpc>
                <a:spcPct val="80000"/>
              </a:lnSpc>
              <a:spcBef>
                <a:spcPct val="0"/>
              </a:spcBef>
              <a:buNone/>
              <a:defRPr sz="3600" b="0" i="0" kern="1200">
                <a:solidFill>
                  <a:schemeClr val="tx1"/>
                </a:solidFill>
                <a:latin typeface="Butler Medium" charset="0"/>
                <a:ea typeface="Butler Medium" charset="0"/>
                <a:cs typeface="Butler Medium" charset="0"/>
              </a:defRPr>
            </a:lvl1pPr>
          </a:lstStyle>
          <a:p>
            <a:pPr>
              <a:lnSpc>
                <a:spcPct val="100000"/>
              </a:lnSpc>
            </a:pPr>
            <a:r>
              <a:rPr lang="en-US" sz="3200" dirty="0">
                <a:solidFill>
                  <a:schemeClr val="accent1"/>
                </a:solidFill>
                <a:latin typeface="+mj-lt"/>
                <a:ea typeface="Butler Light" charset="0"/>
                <a:cs typeface="Butler Light" charset="0"/>
              </a:rPr>
              <a:t>Aime’Leon dore’s Teddy Santis Relives the </a:t>
            </a:r>
            <a:r>
              <a:rPr lang="en-US" sz="3200" dirty="0">
                <a:solidFill>
                  <a:schemeClr val="accent1"/>
                </a:solidFill>
                <a:latin typeface="+mj-lt"/>
              </a:rPr>
              <a:t>Good of Days </a:t>
            </a:r>
            <a:r>
              <a:rPr lang="en-US" sz="3200" dirty="0">
                <a:solidFill>
                  <a:schemeClr val="accent1"/>
                </a:solidFill>
                <a:latin typeface="+mj-lt"/>
                <a:ea typeface="Butler Light" charset="0"/>
                <a:cs typeface="Butler Light" charset="0"/>
              </a:rPr>
              <a:t>His Obsession With Product and Presentation</a:t>
            </a:r>
          </a:p>
        </p:txBody>
      </p:sp>
      <p:pic>
        <p:nvPicPr>
          <p:cNvPr id="6" name="Picture Placeholder 5">
            <a:extLst>
              <a:ext uri="{FF2B5EF4-FFF2-40B4-BE49-F238E27FC236}">
                <a16:creationId xmlns:a16="http://schemas.microsoft.com/office/drawing/2014/main" id="{F15B07A5-FA93-46DF-8D27-5C5336821D1A}"/>
              </a:ext>
            </a:extLst>
          </p:cNvPr>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t="15066" b="15066"/>
          <a:stretch>
            <a:fillRect/>
          </a:stretch>
        </p:blipFill>
        <p:spPr/>
      </p:pic>
      <p:sp>
        <p:nvSpPr>
          <p:cNvPr id="8" name="TextBox 7">
            <a:extLst>
              <a:ext uri="{FF2B5EF4-FFF2-40B4-BE49-F238E27FC236}">
                <a16:creationId xmlns:a16="http://schemas.microsoft.com/office/drawing/2014/main" id="{1CABA899-C517-46E8-B2C4-415ACB13A91A}"/>
              </a:ext>
            </a:extLst>
          </p:cNvPr>
          <p:cNvSpPr txBox="1"/>
          <p:nvPr/>
        </p:nvSpPr>
        <p:spPr>
          <a:xfrm>
            <a:off x="10669324" y="6531615"/>
            <a:ext cx="1320874" cy="246221"/>
          </a:xfrm>
          <a:prstGeom prst="rect">
            <a:avLst/>
          </a:prstGeom>
          <a:noFill/>
        </p:spPr>
        <p:txBody>
          <a:bodyPr wrap="none" lIns="0" rIns="0" rtlCol="0">
            <a:spAutoFit/>
          </a:bodyPr>
          <a:lstStyle/>
          <a:p>
            <a:pPr algn="ctr"/>
            <a:r>
              <a:rPr lang="en-US" sz="1000" b="1" i="1" spc="300" dirty="0">
                <a:solidFill>
                  <a:schemeClr val="bg1">
                    <a:lumMod val="85000"/>
                  </a:schemeClr>
                </a:solidFill>
                <a:latin typeface="+mj-lt"/>
                <a:ea typeface="Source Sans Pro" charset="0"/>
                <a:cs typeface="Source Sans Pro" charset="0"/>
              </a:rPr>
              <a:t>PACESETTERS</a:t>
            </a:r>
          </a:p>
        </p:txBody>
      </p:sp>
    </p:spTree>
    <p:extLst>
      <p:ext uri="{BB962C8B-B14F-4D97-AF65-F5344CB8AC3E}">
        <p14:creationId xmlns:p14="http://schemas.microsoft.com/office/powerpoint/2010/main" val="21908777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ABA1C040-16B7-4CD7-AE79-1FD7E0378697}"/>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t="7813" b="7813"/>
          <a:stretch>
            <a:fillRect/>
          </a:stretch>
        </p:blipFill>
        <p:spPr/>
      </p:pic>
      <p:sp>
        <p:nvSpPr>
          <p:cNvPr id="5" name="Rectangle 4"/>
          <p:cNvSpPr/>
          <p:nvPr/>
        </p:nvSpPr>
        <p:spPr>
          <a:xfrm>
            <a:off x="0" y="0"/>
            <a:ext cx="12192000" cy="6858000"/>
          </a:xfrm>
          <a:prstGeom prst="rect">
            <a:avLst/>
          </a:prstGeom>
          <a:solidFill>
            <a:schemeClr val="accent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0" name="TextBox 19"/>
          <p:cNvSpPr txBox="1"/>
          <p:nvPr/>
        </p:nvSpPr>
        <p:spPr>
          <a:xfrm>
            <a:off x="1219200" y="1203266"/>
            <a:ext cx="9811473" cy="590931"/>
          </a:xfrm>
          <a:prstGeom prst="rect">
            <a:avLst/>
          </a:prstGeom>
          <a:noFill/>
        </p:spPr>
        <p:txBody>
          <a:bodyPr wrap="square" lIns="0" rIns="0" rtlCol="0">
            <a:spAutoFit/>
          </a:bodyPr>
          <a:lstStyle/>
          <a:p>
            <a:pPr algn="ctr">
              <a:lnSpc>
                <a:spcPct val="90000"/>
              </a:lnSpc>
            </a:pPr>
            <a:r>
              <a:rPr lang="en-US" sz="3600" spc="300" dirty="0">
                <a:solidFill>
                  <a:schemeClr val="bg1"/>
                </a:solidFill>
                <a:latin typeface="+mj-lt"/>
              </a:rPr>
              <a:t>Our Study Package</a:t>
            </a:r>
          </a:p>
        </p:txBody>
      </p:sp>
      <p:cxnSp>
        <p:nvCxnSpPr>
          <p:cNvPr id="21" name="Straight Connector 20"/>
          <p:cNvCxnSpPr/>
          <p:nvPr/>
        </p:nvCxnSpPr>
        <p:spPr>
          <a:xfrm>
            <a:off x="6095999" y="616495"/>
            <a:ext cx="0" cy="462987"/>
          </a:xfrm>
          <a:prstGeom prst="line">
            <a:avLst/>
          </a:prstGeom>
          <a:ln w="25400">
            <a:solidFill>
              <a:schemeClr val="accent3"/>
            </a:solidFill>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4477071" y="3184514"/>
            <a:ext cx="3237857" cy="313932"/>
          </a:xfrm>
          <a:prstGeom prst="rect">
            <a:avLst/>
          </a:prstGeom>
          <a:noFill/>
        </p:spPr>
        <p:txBody>
          <a:bodyPr wrap="square" lIns="0" rIns="0" rtlCol="0">
            <a:spAutoFit/>
          </a:bodyPr>
          <a:lstStyle/>
          <a:p>
            <a:pPr algn="ctr">
              <a:lnSpc>
                <a:spcPct val="90000"/>
              </a:lnSpc>
            </a:pPr>
            <a:r>
              <a:rPr lang="en-US" sz="1600" spc="300" dirty="0">
                <a:solidFill>
                  <a:schemeClr val="bg1"/>
                </a:solidFill>
              </a:rPr>
              <a:t>PACKAGE B</a:t>
            </a:r>
          </a:p>
        </p:txBody>
      </p:sp>
      <p:sp>
        <p:nvSpPr>
          <p:cNvPr id="24" name="TextBox 23"/>
          <p:cNvSpPr txBox="1"/>
          <p:nvPr/>
        </p:nvSpPr>
        <p:spPr>
          <a:xfrm>
            <a:off x="8103369" y="3184514"/>
            <a:ext cx="3237857" cy="313932"/>
          </a:xfrm>
          <a:prstGeom prst="rect">
            <a:avLst/>
          </a:prstGeom>
          <a:noFill/>
        </p:spPr>
        <p:txBody>
          <a:bodyPr wrap="square" lIns="0" rIns="0" rtlCol="0">
            <a:spAutoFit/>
          </a:bodyPr>
          <a:lstStyle/>
          <a:p>
            <a:pPr algn="ctr">
              <a:lnSpc>
                <a:spcPct val="90000"/>
              </a:lnSpc>
            </a:pPr>
            <a:r>
              <a:rPr lang="en-US" sz="1600" spc="300" dirty="0">
                <a:solidFill>
                  <a:schemeClr val="bg1"/>
                </a:solidFill>
              </a:rPr>
              <a:t>PACKAGE C</a:t>
            </a:r>
          </a:p>
        </p:txBody>
      </p:sp>
      <p:sp>
        <p:nvSpPr>
          <p:cNvPr id="27" name="TextBox 26"/>
          <p:cNvSpPr txBox="1"/>
          <p:nvPr/>
        </p:nvSpPr>
        <p:spPr>
          <a:xfrm>
            <a:off x="786711" y="3184514"/>
            <a:ext cx="3237857" cy="313932"/>
          </a:xfrm>
          <a:prstGeom prst="rect">
            <a:avLst/>
          </a:prstGeom>
          <a:noFill/>
        </p:spPr>
        <p:txBody>
          <a:bodyPr wrap="square" lIns="0" rIns="0" rtlCol="0">
            <a:spAutoFit/>
          </a:bodyPr>
          <a:lstStyle/>
          <a:p>
            <a:pPr algn="ctr">
              <a:lnSpc>
                <a:spcPct val="90000"/>
              </a:lnSpc>
            </a:pPr>
            <a:r>
              <a:rPr lang="en-US" sz="1600" spc="300" dirty="0">
                <a:solidFill>
                  <a:schemeClr val="bg1"/>
                </a:solidFill>
              </a:rPr>
              <a:t>PACKAGE A</a:t>
            </a:r>
          </a:p>
        </p:txBody>
      </p:sp>
      <p:sp>
        <p:nvSpPr>
          <p:cNvPr id="28" name="TextBox 27"/>
          <p:cNvSpPr txBox="1"/>
          <p:nvPr/>
        </p:nvSpPr>
        <p:spPr>
          <a:xfrm>
            <a:off x="985845" y="3782897"/>
            <a:ext cx="2839587" cy="1631216"/>
          </a:xfrm>
          <a:prstGeom prst="rect">
            <a:avLst/>
          </a:prstGeom>
          <a:noFill/>
        </p:spPr>
        <p:txBody>
          <a:bodyPr wrap="square" lIns="0" rIns="0" rtlCol="0">
            <a:spAutoFit/>
          </a:bodyPr>
          <a:lstStyle/>
          <a:p>
            <a:pPr marL="171450" indent="-171450">
              <a:lnSpc>
                <a:spcPct val="200000"/>
              </a:lnSpc>
              <a:buFont typeface="Arial" charset="0"/>
              <a:buChar char="•"/>
            </a:pPr>
            <a:r>
              <a:rPr lang="en-US" sz="1000" dirty="0">
                <a:solidFill>
                  <a:schemeClr val="bg1">
                    <a:alpha val="70000"/>
                  </a:schemeClr>
                </a:solidFill>
                <a:ea typeface="Roboto Slab Light" charset="0"/>
                <a:cs typeface="Roboto Slab Light" charset="0"/>
              </a:rPr>
              <a:t>It is a long established fact that a </a:t>
            </a:r>
          </a:p>
          <a:p>
            <a:pPr marL="171450" indent="-171450">
              <a:lnSpc>
                <a:spcPct val="200000"/>
              </a:lnSpc>
              <a:buFont typeface="Arial" charset="0"/>
              <a:buChar char="•"/>
            </a:pPr>
            <a:r>
              <a:rPr lang="en-US" sz="1000" dirty="0">
                <a:solidFill>
                  <a:schemeClr val="bg1">
                    <a:alpha val="70000"/>
                  </a:schemeClr>
                </a:solidFill>
                <a:ea typeface="Roboto Slab Light" charset="0"/>
                <a:cs typeface="Roboto Slab Light" charset="0"/>
              </a:rPr>
              <a:t>Reader will be distracted by the </a:t>
            </a:r>
          </a:p>
          <a:p>
            <a:pPr marL="171450" indent="-171450">
              <a:lnSpc>
                <a:spcPct val="200000"/>
              </a:lnSpc>
              <a:buFont typeface="Arial" charset="0"/>
              <a:buChar char="•"/>
            </a:pPr>
            <a:r>
              <a:rPr lang="en-US" sz="1000" dirty="0">
                <a:solidFill>
                  <a:schemeClr val="bg1">
                    <a:alpha val="70000"/>
                  </a:schemeClr>
                </a:solidFill>
                <a:ea typeface="Roboto Slab Light" charset="0"/>
                <a:cs typeface="Roboto Slab Light" charset="0"/>
              </a:rPr>
              <a:t>Readable </a:t>
            </a:r>
            <a:r>
              <a:rPr lang="en-US" sz="1000" dirty="0" err="1">
                <a:solidFill>
                  <a:schemeClr val="bg1">
                    <a:alpha val="70000"/>
                  </a:schemeClr>
                </a:solidFill>
                <a:ea typeface="Roboto Slab Light" charset="0"/>
                <a:cs typeface="Roboto Slab Light" charset="0"/>
              </a:rPr>
              <a:t>contentIt</a:t>
            </a:r>
            <a:r>
              <a:rPr lang="en-US" sz="1000" dirty="0">
                <a:solidFill>
                  <a:schemeClr val="bg1">
                    <a:alpha val="70000"/>
                  </a:schemeClr>
                </a:solidFill>
                <a:ea typeface="Roboto Slab Light" charset="0"/>
                <a:cs typeface="Roboto Slab Light" charset="0"/>
              </a:rPr>
              <a:t> is a long established Reader will be distracted by the </a:t>
            </a:r>
          </a:p>
          <a:p>
            <a:pPr marL="171450" indent="-171450">
              <a:lnSpc>
                <a:spcPct val="200000"/>
              </a:lnSpc>
              <a:buFont typeface="Arial" charset="0"/>
              <a:buChar char="•"/>
            </a:pPr>
            <a:r>
              <a:rPr lang="en-US" sz="1000" dirty="0">
                <a:solidFill>
                  <a:schemeClr val="bg1">
                    <a:alpha val="70000"/>
                  </a:schemeClr>
                </a:solidFill>
                <a:ea typeface="Roboto Slab Light" charset="0"/>
                <a:cs typeface="Roboto Slab Light" charset="0"/>
              </a:rPr>
              <a:t>Readable content</a:t>
            </a:r>
          </a:p>
        </p:txBody>
      </p:sp>
      <p:sp>
        <p:nvSpPr>
          <p:cNvPr id="30" name="TextBox 29"/>
          <p:cNvSpPr txBox="1"/>
          <p:nvPr/>
        </p:nvSpPr>
        <p:spPr>
          <a:xfrm>
            <a:off x="786711" y="2591751"/>
            <a:ext cx="3237857" cy="646331"/>
          </a:xfrm>
          <a:prstGeom prst="rect">
            <a:avLst/>
          </a:prstGeom>
          <a:noFill/>
        </p:spPr>
        <p:txBody>
          <a:bodyPr wrap="square" lIns="0" rIns="0" rtlCol="0">
            <a:spAutoFit/>
          </a:bodyPr>
          <a:lstStyle/>
          <a:p>
            <a:pPr algn="ctr">
              <a:lnSpc>
                <a:spcPct val="90000"/>
              </a:lnSpc>
            </a:pPr>
            <a:r>
              <a:rPr lang="en-US" sz="4000" spc="300" dirty="0">
                <a:solidFill>
                  <a:schemeClr val="bg1"/>
                </a:solidFill>
                <a:latin typeface="+mj-lt"/>
                <a:ea typeface="Roboto Slab Light" charset="0"/>
                <a:cs typeface="Roboto Slab Light" charset="0"/>
              </a:rPr>
              <a:t>$199</a:t>
            </a:r>
          </a:p>
        </p:txBody>
      </p:sp>
      <p:sp>
        <p:nvSpPr>
          <p:cNvPr id="31" name="TextBox 30"/>
          <p:cNvSpPr txBox="1"/>
          <p:nvPr/>
        </p:nvSpPr>
        <p:spPr>
          <a:xfrm>
            <a:off x="4477071" y="2591751"/>
            <a:ext cx="3237857" cy="646331"/>
          </a:xfrm>
          <a:prstGeom prst="rect">
            <a:avLst/>
          </a:prstGeom>
          <a:noFill/>
        </p:spPr>
        <p:txBody>
          <a:bodyPr wrap="square" lIns="0" rIns="0" rtlCol="0">
            <a:spAutoFit/>
          </a:bodyPr>
          <a:lstStyle/>
          <a:p>
            <a:pPr algn="ctr">
              <a:lnSpc>
                <a:spcPct val="90000"/>
              </a:lnSpc>
            </a:pPr>
            <a:r>
              <a:rPr lang="en-US" sz="4000" spc="300" dirty="0">
                <a:solidFill>
                  <a:schemeClr val="bg1"/>
                </a:solidFill>
                <a:latin typeface="+mj-lt"/>
                <a:ea typeface="Roboto Slab Light" charset="0"/>
                <a:cs typeface="Roboto Slab Light" charset="0"/>
              </a:rPr>
              <a:t>$299</a:t>
            </a:r>
          </a:p>
        </p:txBody>
      </p:sp>
      <p:sp>
        <p:nvSpPr>
          <p:cNvPr id="32" name="TextBox 31"/>
          <p:cNvSpPr txBox="1"/>
          <p:nvPr/>
        </p:nvSpPr>
        <p:spPr>
          <a:xfrm>
            <a:off x="8098198" y="2591751"/>
            <a:ext cx="3237857" cy="646331"/>
          </a:xfrm>
          <a:prstGeom prst="rect">
            <a:avLst/>
          </a:prstGeom>
          <a:noFill/>
        </p:spPr>
        <p:txBody>
          <a:bodyPr wrap="square" lIns="0" rIns="0" rtlCol="0">
            <a:spAutoFit/>
          </a:bodyPr>
          <a:lstStyle/>
          <a:p>
            <a:pPr algn="ctr">
              <a:lnSpc>
                <a:spcPct val="90000"/>
              </a:lnSpc>
            </a:pPr>
            <a:r>
              <a:rPr lang="en-US" sz="4000" spc="300" dirty="0">
                <a:solidFill>
                  <a:schemeClr val="bg1"/>
                </a:solidFill>
                <a:latin typeface="+mj-lt"/>
                <a:ea typeface="Roboto Slab Light" charset="0"/>
                <a:cs typeface="Roboto Slab Light" charset="0"/>
              </a:rPr>
              <a:t>$399</a:t>
            </a:r>
          </a:p>
        </p:txBody>
      </p:sp>
      <p:sp>
        <p:nvSpPr>
          <p:cNvPr id="33" name="TextBox 32"/>
          <p:cNvSpPr txBox="1"/>
          <p:nvPr/>
        </p:nvSpPr>
        <p:spPr>
          <a:xfrm>
            <a:off x="4705142" y="3782897"/>
            <a:ext cx="2839587" cy="1631216"/>
          </a:xfrm>
          <a:prstGeom prst="rect">
            <a:avLst/>
          </a:prstGeom>
          <a:noFill/>
        </p:spPr>
        <p:txBody>
          <a:bodyPr wrap="square" lIns="0" rIns="0" rtlCol="0">
            <a:spAutoFit/>
          </a:bodyPr>
          <a:lstStyle/>
          <a:p>
            <a:pPr marL="171450" indent="-171450">
              <a:lnSpc>
                <a:spcPct val="200000"/>
              </a:lnSpc>
              <a:buFont typeface="Arial" charset="0"/>
              <a:buChar char="•"/>
            </a:pPr>
            <a:r>
              <a:rPr lang="en-US" sz="1000" dirty="0">
                <a:solidFill>
                  <a:schemeClr val="bg1">
                    <a:alpha val="70000"/>
                  </a:schemeClr>
                </a:solidFill>
                <a:ea typeface="Roboto Slab Light" charset="0"/>
                <a:cs typeface="Roboto Slab Light" charset="0"/>
              </a:rPr>
              <a:t>It is a long established fact that a </a:t>
            </a:r>
          </a:p>
          <a:p>
            <a:pPr marL="171450" indent="-171450">
              <a:lnSpc>
                <a:spcPct val="200000"/>
              </a:lnSpc>
              <a:buFont typeface="Arial" charset="0"/>
              <a:buChar char="•"/>
            </a:pPr>
            <a:r>
              <a:rPr lang="en-US" sz="1000" dirty="0">
                <a:solidFill>
                  <a:schemeClr val="bg1">
                    <a:alpha val="70000"/>
                  </a:schemeClr>
                </a:solidFill>
                <a:ea typeface="Roboto Slab Light" charset="0"/>
                <a:cs typeface="Roboto Slab Light" charset="0"/>
              </a:rPr>
              <a:t>Reader will be distracted by the </a:t>
            </a:r>
          </a:p>
          <a:p>
            <a:pPr marL="171450" indent="-171450">
              <a:lnSpc>
                <a:spcPct val="200000"/>
              </a:lnSpc>
              <a:buFont typeface="Arial" charset="0"/>
              <a:buChar char="•"/>
            </a:pPr>
            <a:r>
              <a:rPr lang="en-US" sz="1000" dirty="0">
                <a:solidFill>
                  <a:schemeClr val="bg1">
                    <a:alpha val="70000"/>
                  </a:schemeClr>
                </a:solidFill>
                <a:ea typeface="Roboto Slab Light" charset="0"/>
                <a:cs typeface="Roboto Slab Light" charset="0"/>
              </a:rPr>
              <a:t>Readable </a:t>
            </a:r>
            <a:r>
              <a:rPr lang="en-US" sz="1000" dirty="0" err="1">
                <a:solidFill>
                  <a:schemeClr val="bg1">
                    <a:alpha val="70000"/>
                  </a:schemeClr>
                </a:solidFill>
                <a:ea typeface="Roboto Slab Light" charset="0"/>
                <a:cs typeface="Roboto Slab Light" charset="0"/>
              </a:rPr>
              <a:t>contentIt</a:t>
            </a:r>
            <a:r>
              <a:rPr lang="en-US" sz="1000" dirty="0">
                <a:solidFill>
                  <a:schemeClr val="bg1">
                    <a:alpha val="70000"/>
                  </a:schemeClr>
                </a:solidFill>
                <a:ea typeface="Roboto Slab Light" charset="0"/>
                <a:cs typeface="Roboto Slab Light" charset="0"/>
              </a:rPr>
              <a:t> is a long </a:t>
            </a:r>
          </a:p>
          <a:p>
            <a:pPr marL="171450" indent="-171450">
              <a:lnSpc>
                <a:spcPct val="200000"/>
              </a:lnSpc>
              <a:buFont typeface="Arial" charset="0"/>
              <a:buChar char="•"/>
            </a:pPr>
            <a:r>
              <a:rPr lang="en-US" sz="1000" dirty="0">
                <a:solidFill>
                  <a:schemeClr val="bg1">
                    <a:alpha val="70000"/>
                  </a:schemeClr>
                </a:solidFill>
                <a:ea typeface="Roboto Slab Light" charset="0"/>
                <a:cs typeface="Roboto Slab Light" charset="0"/>
              </a:rPr>
              <a:t>Reader will be distracted by the </a:t>
            </a:r>
          </a:p>
          <a:p>
            <a:pPr marL="171450" indent="-171450">
              <a:lnSpc>
                <a:spcPct val="200000"/>
              </a:lnSpc>
              <a:buFont typeface="Arial" charset="0"/>
              <a:buChar char="•"/>
            </a:pPr>
            <a:r>
              <a:rPr lang="en-US" sz="1000" dirty="0">
                <a:solidFill>
                  <a:schemeClr val="bg1">
                    <a:alpha val="70000"/>
                  </a:schemeClr>
                </a:solidFill>
                <a:ea typeface="Roboto Slab Light" charset="0"/>
                <a:cs typeface="Roboto Slab Light" charset="0"/>
              </a:rPr>
              <a:t>Readable content</a:t>
            </a:r>
          </a:p>
        </p:txBody>
      </p:sp>
      <p:sp>
        <p:nvSpPr>
          <p:cNvPr id="34" name="TextBox 33"/>
          <p:cNvSpPr txBox="1"/>
          <p:nvPr/>
        </p:nvSpPr>
        <p:spPr>
          <a:xfrm>
            <a:off x="8297332" y="3782897"/>
            <a:ext cx="2839587" cy="1631216"/>
          </a:xfrm>
          <a:prstGeom prst="rect">
            <a:avLst/>
          </a:prstGeom>
          <a:noFill/>
        </p:spPr>
        <p:txBody>
          <a:bodyPr wrap="square" lIns="0" rIns="0" rtlCol="0">
            <a:spAutoFit/>
          </a:bodyPr>
          <a:lstStyle/>
          <a:p>
            <a:pPr marL="171450" indent="-171450">
              <a:lnSpc>
                <a:spcPct val="200000"/>
              </a:lnSpc>
              <a:buFont typeface="Arial" charset="0"/>
              <a:buChar char="•"/>
            </a:pPr>
            <a:r>
              <a:rPr lang="en-US" sz="1000" dirty="0">
                <a:solidFill>
                  <a:schemeClr val="bg1">
                    <a:alpha val="70000"/>
                  </a:schemeClr>
                </a:solidFill>
                <a:ea typeface="Roboto Slab Light" charset="0"/>
                <a:cs typeface="Roboto Slab Light" charset="0"/>
              </a:rPr>
              <a:t>It is a long established fact that a </a:t>
            </a:r>
          </a:p>
          <a:p>
            <a:pPr marL="171450" indent="-171450">
              <a:lnSpc>
                <a:spcPct val="200000"/>
              </a:lnSpc>
              <a:buFont typeface="Arial" charset="0"/>
              <a:buChar char="•"/>
            </a:pPr>
            <a:r>
              <a:rPr lang="en-US" sz="1000" dirty="0">
                <a:solidFill>
                  <a:schemeClr val="bg1">
                    <a:alpha val="70000"/>
                  </a:schemeClr>
                </a:solidFill>
                <a:ea typeface="Roboto Slab Light" charset="0"/>
                <a:cs typeface="Roboto Slab Light" charset="0"/>
              </a:rPr>
              <a:t>Reader will be distracted by the </a:t>
            </a:r>
          </a:p>
          <a:p>
            <a:pPr marL="171450" indent="-171450">
              <a:lnSpc>
                <a:spcPct val="200000"/>
              </a:lnSpc>
              <a:buFont typeface="Arial" charset="0"/>
              <a:buChar char="•"/>
            </a:pPr>
            <a:r>
              <a:rPr lang="en-US" sz="1000" dirty="0">
                <a:solidFill>
                  <a:schemeClr val="bg1">
                    <a:alpha val="70000"/>
                  </a:schemeClr>
                </a:solidFill>
                <a:ea typeface="Roboto Slab Light" charset="0"/>
                <a:cs typeface="Roboto Slab Light" charset="0"/>
              </a:rPr>
              <a:t>Readable content It is a long established</a:t>
            </a:r>
          </a:p>
          <a:p>
            <a:pPr marL="171450" indent="-171450">
              <a:lnSpc>
                <a:spcPct val="200000"/>
              </a:lnSpc>
              <a:buFont typeface="Arial" charset="0"/>
              <a:buChar char="•"/>
            </a:pPr>
            <a:r>
              <a:rPr lang="en-US" sz="1000" dirty="0">
                <a:solidFill>
                  <a:schemeClr val="bg1">
                    <a:alpha val="70000"/>
                  </a:schemeClr>
                </a:solidFill>
                <a:ea typeface="Roboto Slab Light" charset="0"/>
                <a:cs typeface="Roboto Slab Light" charset="0"/>
              </a:rPr>
              <a:t>Reader will be distracted by the </a:t>
            </a:r>
          </a:p>
          <a:p>
            <a:pPr marL="171450" indent="-171450">
              <a:lnSpc>
                <a:spcPct val="200000"/>
              </a:lnSpc>
              <a:buFont typeface="Arial" charset="0"/>
              <a:buChar char="•"/>
            </a:pPr>
            <a:r>
              <a:rPr lang="en-US" sz="1000" dirty="0">
                <a:solidFill>
                  <a:schemeClr val="bg1">
                    <a:alpha val="70000"/>
                  </a:schemeClr>
                </a:solidFill>
                <a:ea typeface="Roboto Slab Light" charset="0"/>
                <a:cs typeface="Roboto Slab Light" charset="0"/>
              </a:rPr>
              <a:t>Readable content</a:t>
            </a:r>
          </a:p>
        </p:txBody>
      </p:sp>
      <p:cxnSp>
        <p:nvCxnSpPr>
          <p:cNvPr id="35" name="Straight Connector 34"/>
          <p:cNvCxnSpPr/>
          <p:nvPr/>
        </p:nvCxnSpPr>
        <p:spPr>
          <a:xfrm>
            <a:off x="4267199" y="2401977"/>
            <a:ext cx="0" cy="3401415"/>
          </a:xfrm>
          <a:prstGeom prst="line">
            <a:avLst/>
          </a:prstGeom>
          <a:ln w="12700" cmpd="sng">
            <a:solidFill>
              <a:schemeClr val="bg1">
                <a:alpha val="4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a:off x="7924799" y="2401977"/>
            <a:ext cx="0" cy="3401415"/>
          </a:xfrm>
          <a:prstGeom prst="line">
            <a:avLst/>
          </a:prstGeom>
          <a:ln w="12700" cmpd="sng">
            <a:solidFill>
              <a:schemeClr val="bg1">
                <a:alpha val="48000"/>
              </a:schemeClr>
            </a:solidFill>
            <a:prstDash val="dash"/>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8B761E28-E61E-4602-A19A-452BBE3A8DE1}"/>
              </a:ext>
            </a:extLst>
          </p:cNvPr>
          <p:cNvSpPr txBox="1"/>
          <p:nvPr/>
        </p:nvSpPr>
        <p:spPr>
          <a:xfrm>
            <a:off x="10669324" y="6531615"/>
            <a:ext cx="1320874" cy="246221"/>
          </a:xfrm>
          <a:prstGeom prst="rect">
            <a:avLst/>
          </a:prstGeom>
          <a:noFill/>
        </p:spPr>
        <p:txBody>
          <a:bodyPr wrap="none" lIns="0" rIns="0" rtlCol="0">
            <a:spAutoFit/>
          </a:bodyPr>
          <a:lstStyle/>
          <a:p>
            <a:pPr algn="ctr"/>
            <a:r>
              <a:rPr lang="en-US" sz="1000" b="1" i="1" spc="300" dirty="0">
                <a:solidFill>
                  <a:schemeClr val="bg1">
                    <a:lumMod val="85000"/>
                  </a:schemeClr>
                </a:solidFill>
                <a:latin typeface="+mj-lt"/>
                <a:ea typeface="Source Sans Pro" charset="0"/>
                <a:cs typeface="Source Sans Pro" charset="0"/>
              </a:rPr>
              <a:t>PACESETTERS</a:t>
            </a:r>
          </a:p>
        </p:txBody>
      </p:sp>
    </p:spTree>
    <p:extLst>
      <p:ext uri="{BB962C8B-B14F-4D97-AF65-F5344CB8AC3E}">
        <p14:creationId xmlns:p14="http://schemas.microsoft.com/office/powerpoint/2010/main" val="3447183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177926"/>
            <a:ext cx="10515600" cy="1100818"/>
          </a:xfrm>
        </p:spPr>
        <p:txBody>
          <a:bodyPr/>
          <a:lstStyle/>
          <a:p>
            <a:r>
              <a:rPr lang="en-US" dirty="0">
                <a:solidFill>
                  <a:schemeClr val="accent1"/>
                </a:solidFill>
              </a:rPr>
              <a:t>Our Awesome Projects</a:t>
            </a:r>
            <a:br>
              <a:rPr lang="en-US" dirty="0">
                <a:solidFill>
                  <a:schemeClr val="accent1"/>
                </a:solidFill>
              </a:rPr>
            </a:br>
            <a:r>
              <a:rPr lang="en-US" dirty="0">
                <a:solidFill>
                  <a:schemeClr val="accent1"/>
                </a:solidFill>
              </a:rPr>
              <a:t>Fact Number</a:t>
            </a:r>
          </a:p>
        </p:txBody>
      </p:sp>
      <p:sp>
        <p:nvSpPr>
          <p:cNvPr id="4" name="TextBox 3"/>
          <p:cNvSpPr txBox="1"/>
          <p:nvPr/>
        </p:nvSpPr>
        <p:spPr>
          <a:xfrm>
            <a:off x="4784537" y="3908363"/>
            <a:ext cx="2622926" cy="313932"/>
          </a:xfrm>
          <a:prstGeom prst="rect">
            <a:avLst/>
          </a:prstGeom>
          <a:noFill/>
        </p:spPr>
        <p:txBody>
          <a:bodyPr wrap="square" lIns="0" rIns="0" rtlCol="0">
            <a:spAutoFit/>
          </a:bodyPr>
          <a:lstStyle/>
          <a:p>
            <a:pPr algn="ctr">
              <a:lnSpc>
                <a:spcPct val="90000"/>
              </a:lnSpc>
            </a:pPr>
            <a:r>
              <a:rPr lang="en-US" sz="1600" spc="300" dirty="0">
                <a:solidFill>
                  <a:schemeClr val="accent3"/>
                </a:solidFill>
              </a:rPr>
              <a:t>YOUR TITLE HERE</a:t>
            </a:r>
          </a:p>
        </p:txBody>
      </p:sp>
      <p:sp>
        <p:nvSpPr>
          <p:cNvPr id="5" name="TextBox 4"/>
          <p:cNvSpPr txBox="1"/>
          <p:nvPr/>
        </p:nvSpPr>
        <p:spPr>
          <a:xfrm>
            <a:off x="4784537" y="4433693"/>
            <a:ext cx="2622926" cy="1015663"/>
          </a:xfrm>
          <a:prstGeom prst="rect">
            <a:avLst/>
          </a:prstGeom>
          <a:noFill/>
        </p:spPr>
        <p:txBody>
          <a:bodyPr wrap="square" lIns="0" rIns="0" rtlCol="0">
            <a:spAutoFit/>
          </a:bodyPr>
          <a:lstStyle/>
          <a:p>
            <a:pPr algn="ctr">
              <a:lnSpc>
                <a:spcPct val="150000"/>
              </a:lnSpc>
            </a:pPr>
            <a:r>
              <a:rPr lang="en-US" sz="1000" dirty="0">
                <a:solidFill>
                  <a:schemeClr val="tx1">
                    <a:alpha val="70000"/>
                  </a:schemeClr>
                </a:solidFill>
                <a:ea typeface="Roboto Slab Light" charset="0"/>
                <a:cs typeface="Roboto Slab Light" charset="0"/>
              </a:rPr>
              <a:t>It is a long established fact that a reader will be distracted by the readable content of a page when looking at its layout. The point of using.</a:t>
            </a:r>
          </a:p>
        </p:txBody>
      </p:sp>
      <p:sp>
        <p:nvSpPr>
          <p:cNvPr id="6" name="TextBox 5"/>
          <p:cNvSpPr txBox="1"/>
          <p:nvPr/>
        </p:nvSpPr>
        <p:spPr>
          <a:xfrm>
            <a:off x="8410835" y="3908363"/>
            <a:ext cx="2622926" cy="313932"/>
          </a:xfrm>
          <a:prstGeom prst="rect">
            <a:avLst/>
          </a:prstGeom>
          <a:noFill/>
        </p:spPr>
        <p:txBody>
          <a:bodyPr wrap="square" lIns="0" rIns="0" rtlCol="0">
            <a:spAutoFit/>
          </a:bodyPr>
          <a:lstStyle/>
          <a:p>
            <a:pPr algn="ctr">
              <a:lnSpc>
                <a:spcPct val="90000"/>
              </a:lnSpc>
            </a:pPr>
            <a:r>
              <a:rPr lang="en-US" sz="1600" spc="300" dirty="0">
                <a:solidFill>
                  <a:schemeClr val="accent3"/>
                </a:solidFill>
              </a:rPr>
              <a:t>YOUR TITLE HERE</a:t>
            </a:r>
          </a:p>
        </p:txBody>
      </p:sp>
      <p:sp>
        <p:nvSpPr>
          <p:cNvPr id="7" name="TextBox 6"/>
          <p:cNvSpPr txBox="1"/>
          <p:nvPr/>
        </p:nvSpPr>
        <p:spPr>
          <a:xfrm>
            <a:off x="8410835" y="4433693"/>
            <a:ext cx="2622926" cy="1015663"/>
          </a:xfrm>
          <a:prstGeom prst="rect">
            <a:avLst/>
          </a:prstGeom>
          <a:noFill/>
        </p:spPr>
        <p:txBody>
          <a:bodyPr wrap="square" lIns="0" rIns="0" rtlCol="0">
            <a:spAutoFit/>
          </a:bodyPr>
          <a:lstStyle/>
          <a:p>
            <a:pPr algn="ctr">
              <a:lnSpc>
                <a:spcPct val="150000"/>
              </a:lnSpc>
            </a:pPr>
            <a:r>
              <a:rPr lang="en-US" sz="1000" dirty="0">
                <a:solidFill>
                  <a:schemeClr val="tx1">
                    <a:alpha val="70000"/>
                  </a:schemeClr>
                </a:solidFill>
                <a:ea typeface="Roboto Slab Light" charset="0"/>
                <a:cs typeface="Roboto Slab Light" charset="0"/>
              </a:rPr>
              <a:t>It is a long established fact that a reader will be distracted by the readable content of a page when looking at its layout. The point of using.</a:t>
            </a:r>
          </a:p>
        </p:txBody>
      </p:sp>
      <p:sp>
        <p:nvSpPr>
          <p:cNvPr id="8" name="TextBox 7"/>
          <p:cNvSpPr txBox="1"/>
          <p:nvPr/>
        </p:nvSpPr>
        <p:spPr>
          <a:xfrm>
            <a:off x="1094177" y="3908363"/>
            <a:ext cx="2622926" cy="313932"/>
          </a:xfrm>
          <a:prstGeom prst="rect">
            <a:avLst/>
          </a:prstGeom>
          <a:noFill/>
        </p:spPr>
        <p:txBody>
          <a:bodyPr wrap="square" lIns="0" rIns="0" rtlCol="0">
            <a:spAutoFit/>
          </a:bodyPr>
          <a:lstStyle/>
          <a:p>
            <a:pPr algn="ctr">
              <a:lnSpc>
                <a:spcPct val="90000"/>
              </a:lnSpc>
            </a:pPr>
            <a:r>
              <a:rPr lang="en-US" sz="1600" spc="300" dirty="0">
                <a:solidFill>
                  <a:schemeClr val="accent3"/>
                </a:solidFill>
              </a:rPr>
              <a:t>YOUR TITLE HERE</a:t>
            </a:r>
          </a:p>
        </p:txBody>
      </p:sp>
      <p:sp>
        <p:nvSpPr>
          <p:cNvPr id="9" name="TextBox 8"/>
          <p:cNvSpPr txBox="1"/>
          <p:nvPr/>
        </p:nvSpPr>
        <p:spPr>
          <a:xfrm>
            <a:off x="1094177" y="4433693"/>
            <a:ext cx="2622926" cy="1015663"/>
          </a:xfrm>
          <a:prstGeom prst="rect">
            <a:avLst/>
          </a:prstGeom>
          <a:noFill/>
        </p:spPr>
        <p:txBody>
          <a:bodyPr wrap="square" lIns="0" rIns="0" rtlCol="0">
            <a:spAutoFit/>
          </a:bodyPr>
          <a:lstStyle/>
          <a:p>
            <a:pPr algn="ctr">
              <a:lnSpc>
                <a:spcPct val="150000"/>
              </a:lnSpc>
            </a:pPr>
            <a:r>
              <a:rPr lang="en-US" sz="1000" dirty="0">
                <a:solidFill>
                  <a:schemeClr val="tx1">
                    <a:alpha val="70000"/>
                  </a:schemeClr>
                </a:solidFill>
                <a:ea typeface="Roboto Slab Light" charset="0"/>
                <a:cs typeface="Roboto Slab Light" charset="0"/>
              </a:rPr>
              <a:t>It is a long established fact that a reader will be distracted by the readable content of a page when looking at its layout. The point of using.</a:t>
            </a:r>
          </a:p>
        </p:txBody>
      </p:sp>
      <p:sp>
        <p:nvSpPr>
          <p:cNvPr id="10" name="TextBox 9"/>
          <p:cNvSpPr txBox="1"/>
          <p:nvPr/>
        </p:nvSpPr>
        <p:spPr>
          <a:xfrm>
            <a:off x="786711" y="3282093"/>
            <a:ext cx="3237857" cy="590931"/>
          </a:xfrm>
          <a:prstGeom prst="rect">
            <a:avLst/>
          </a:prstGeom>
          <a:noFill/>
        </p:spPr>
        <p:txBody>
          <a:bodyPr wrap="square" lIns="0" rIns="0" rtlCol="0">
            <a:spAutoFit/>
          </a:bodyPr>
          <a:lstStyle/>
          <a:p>
            <a:pPr algn="ctr">
              <a:lnSpc>
                <a:spcPct val="90000"/>
              </a:lnSpc>
            </a:pPr>
            <a:r>
              <a:rPr lang="en-US" sz="3600" b="1" spc="300">
                <a:solidFill>
                  <a:schemeClr val="accent3"/>
                </a:solidFill>
                <a:ea typeface="Roboto Slab Light" charset="0"/>
                <a:cs typeface="Roboto Slab Light" charset="0"/>
              </a:rPr>
              <a:t>$38M</a:t>
            </a:r>
            <a:endParaRPr lang="en-US" sz="3600" b="1" spc="300" dirty="0">
              <a:solidFill>
                <a:schemeClr val="accent3"/>
              </a:solidFill>
              <a:ea typeface="Roboto Slab Light" charset="0"/>
              <a:cs typeface="Roboto Slab Light" charset="0"/>
            </a:endParaRPr>
          </a:p>
        </p:txBody>
      </p:sp>
      <p:sp>
        <p:nvSpPr>
          <p:cNvPr id="11" name="TextBox 10"/>
          <p:cNvSpPr txBox="1"/>
          <p:nvPr/>
        </p:nvSpPr>
        <p:spPr>
          <a:xfrm>
            <a:off x="4477071" y="3282093"/>
            <a:ext cx="3237857" cy="590931"/>
          </a:xfrm>
          <a:prstGeom prst="rect">
            <a:avLst/>
          </a:prstGeom>
          <a:noFill/>
        </p:spPr>
        <p:txBody>
          <a:bodyPr wrap="square" lIns="0" rIns="0" rtlCol="0">
            <a:spAutoFit/>
          </a:bodyPr>
          <a:lstStyle/>
          <a:p>
            <a:pPr algn="ctr">
              <a:lnSpc>
                <a:spcPct val="90000"/>
              </a:lnSpc>
            </a:pPr>
            <a:r>
              <a:rPr lang="en-US" sz="3600" b="1" spc="300" dirty="0">
                <a:solidFill>
                  <a:schemeClr val="accent3"/>
                </a:solidFill>
                <a:ea typeface="Roboto Slab Light" charset="0"/>
                <a:cs typeface="Roboto Slab Light" charset="0"/>
              </a:rPr>
              <a:t>$89K</a:t>
            </a:r>
          </a:p>
        </p:txBody>
      </p:sp>
      <p:sp>
        <p:nvSpPr>
          <p:cNvPr id="12" name="TextBox 11"/>
          <p:cNvSpPr txBox="1"/>
          <p:nvPr/>
        </p:nvSpPr>
        <p:spPr>
          <a:xfrm>
            <a:off x="8098198" y="3282093"/>
            <a:ext cx="3237857" cy="590931"/>
          </a:xfrm>
          <a:prstGeom prst="rect">
            <a:avLst/>
          </a:prstGeom>
          <a:noFill/>
        </p:spPr>
        <p:txBody>
          <a:bodyPr wrap="square" lIns="0" rIns="0" rtlCol="0">
            <a:spAutoFit/>
          </a:bodyPr>
          <a:lstStyle/>
          <a:p>
            <a:pPr algn="ctr">
              <a:lnSpc>
                <a:spcPct val="90000"/>
              </a:lnSpc>
            </a:pPr>
            <a:r>
              <a:rPr lang="en-US" sz="3600" b="1" spc="300" dirty="0">
                <a:solidFill>
                  <a:schemeClr val="accent3"/>
                </a:solidFill>
                <a:ea typeface="Roboto Slab Light" charset="0"/>
                <a:cs typeface="Roboto Slab Light" charset="0"/>
              </a:rPr>
              <a:t>412</a:t>
            </a:r>
          </a:p>
        </p:txBody>
      </p:sp>
      <p:sp>
        <p:nvSpPr>
          <p:cNvPr id="3" name="TextBox 2">
            <a:extLst>
              <a:ext uri="{FF2B5EF4-FFF2-40B4-BE49-F238E27FC236}">
                <a16:creationId xmlns:a16="http://schemas.microsoft.com/office/drawing/2014/main" id="{074348B9-71E8-4F0C-8A4A-907CDB136DE7}"/>
              </a:ext>
            </a:extLst>
          </p:cNvPr>
          <p:cNvSpPr txBox="1"/>
          <p:nvPr/>
        </p:nvSpPr>
        <p:spPr>
          <a:xfrm>
            <a:off x="10669324" y="6531615"/>
            <a:ext cx="1320874" cy="246221"/>
          </a:xfrm>
          <a:prstGeom prst="rect">
            <a:avLst/>
          </a:prstGeom>
          <a:noFill/>
        </p:spPr>
        <p:txBody>
          <a:bodyPr wrap="none" lIns="0" rIns="0" rtlCol="0">
            <a:spAutoFit/>
          </a:bodyPr>
          <a:lstStyle/>
          <a:p>
            <a:pPr algn="ctr"/>
            <a:r>
              <a:rPr lang="en-US" sz="1000" b="1" i="1" spc="300" dirty="0">
                <a:solidFill>
                  <a:schemeClr val="bg1">
                    <a:lumMod val="85000"/>
                  </a:schemeClr>
                </a:solidFill>
                <a:latin typeface="+mj-lt"/>
                <a:ea typeface="Source Sans Pro" charset="0"/>
                <a:cs typeface="Source Sans Pro" charset="0"/>
              </a:rPr>
              <a:t>PACESETTERS</a:t>
            </a:r>
          </a:p>
        </p:txBody>
      </p:sp>
    </p:spTree>
    <p:extLst>
      <p:ext uri="{BB962C8B-B14F-4D97-AF65-F5344CB8AC3E}">
        <p14:creationId xmlns:p14="http://schemas.microsoft.com/office/powerpoint/2010/main" val="12142853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Placeholder 24">
            <a:extLst>
              <a:ext uri="{FF2B5EF4-FFF2-40B4-BE49-F238E27FC236}">
                <a16:creationId xmlns:a16="http://schemas.microsoft.com/office/drawing/2014/main" id="{A9E1F686-D323-4F6B-B9B1-A2A312BA9CDE}"/>
              </a:ext>
            </a:extLst>
          </p:cNvPr>
          <p:cNvPicPr>
            <a:picLocks noGrp="1" noChangeAspect="1"/>
          </p:cNvPicPr>
          <p:nvPr>
            <p:ph type="pic" sz="quarter" idx="14"/>
          </p:nvPr>
        </p:nvPicPr>
        <p:blipFill rotWithShape="1">
          <a:blip r:embed="rId2">
            <a:extLst>
              <a:ext uri="{28A0092B-C50C-407E-A947-70E740481C1C}">
                <a14:useLocalDpi xmlns:a14="http://schemas.microsoft.com/office/drawing/2010/main" val="0"/>
              </a:ext>
            </a:extLst>
          </a:blip>
          <a:srcRect l="47081" r="25855"/>
          <a:stretch/>
        </p:blipFill>
        <p:spPr>
          <a:xfrm>
            <a:off x="0" y="1142999"/>
            <a:ext cx="1857375" cy="4575629"/>
          </a:xfrm>
        </p:spPr>
      </p:pic>
      <p:pic>
        <p:nvPicPr>
          <p:cNvPr id="27" name="Picture Placeholder 26">
            <a:extLst>
              <a:ext uri="{FF2B5EF4-FFF2-40B4-BE49-F238E27FC236}">
                <a16:creationId xmlns:a16="http://schemas.microsoft.com/office/drawing/2014/main" id="{AB9460F8-8D1C-455D-A857-0B900F2267E6}"/>
              </a:ext>
            </a:extLst>
          </p:cNvPr>
          <p:cNvPicPr>
            <a:picLocks noGrp="1" noChangeAspect="1"/>
          </p:cNvPicPr>
          <p:nvPr>
            <p:ph type="pic" sz="quarter" idx="15"/>
          </p:nvPr>
        </p:nvPicPr>
        <p:blipFill>
          <a:blip r:embed="rId3">
            <a:extLst>
              <a:ext uri="{28A0092B-C50C-407E-A947-70E740481C1C}">
                <a14:useLocalDpi xmlns:a14="http://schemas.microsoft.com/office/drawing/2010/main" val="0"/>
              </a:ext>
            </a:extLst>
          </a:blip>
          <a:srcRect l="19668" r="19668"/>
          <a:stretch>
            <a:fillRect/>
          </a:stretch>
        </p:blipFill>
        <p:spPr/>
      </p:pic>
      <p:pic>
        <p:nvPicPr>
          <p:cNvPr id="29" name="Picture Placeholder 28">
            <a:extLst>
              <a:ext uri="{FF2B5EF4-FFF2-40B4-BE49-F238E27FC236}">
                <a16:creationId xmlns:a16="http://schemas.microsoft.com/office/drawing/2014/main" id="{307BAE1C-5065-4A6F-AD4D-6675874FEACE}"/>
              </a:ext>
            </a:extLst>
          </p:cNvPr>
          <p:cNvPicPr>
            <a:picLocks noGrp="1" noChangeAspect="1"/>
          </p:cNvPicPr>
          <p:nvPr>
            <p:ph type="pic" sz="quarter" idx="16"/>
          </p:nvPr>
        </p:nvPicPr>
        <p:blipFill>
          <a:blip r:embed="rId4">
            <a:extLst>
              <a:ext uri="{28A0092B-C50C-407E-A947-70E740481C1C}">
                <a14:useLocalDpi xmlns:a14="http://schemas.microsoft.com/office/drawing/2010/main" val="0"/>
              </a:ext>
            </a:extLst>
          </a:blip>
          <a:srcRect l="13642" r="13642"/>
          <a:stretch>
            <a:fillRect/>
          </a:stretch>
        </p:blipFill>
        <p:spPr/>
      </p:pic>
      <p:sp>
        <p:nvSpPr>
          <p:cNvPr id="9" name="Rectangle 8"/>
          <p:cNvSpPr/>
          <p:nvPr/>
        </p:nvSpPr>
        <p:spPr>
          <a:xfrm>
            <a:off x="2907630" y="1665353"/>
            <a:ext cx="1558899" cy="822193"/>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solidFill>
                <a:schemeClr val="tx1">
                  <a:lumMod val="75000"/>
                  <a:lumOff val="25000"/>
                </a:schemeClr>
              </a:solidFill>
            </a:endParaRPr>
          </a:p>
        </p:txBody>
      </p:sp>
      <p:sp>
        <p:nvSpPr>
          <p:cNvPr id="10" name="TextBox 9"/>
          <p:cNvSpPr txBox="1"/>
          <p:nvPr/>
        </p:nvSpPr>
        <p:spPr>
          <a:xfrm>
            <a:off x="3145070" y="1845617"/>
            <a:ext cx="1138132" cy="461665"/>
          </a:xfrm>
          <a:prstGeom prst="rect">
            <a:avLst/>
          </a:prstGeom>
          <a:noFill/>
        </p:spPr>
        <p:txBody>
          <a:bodyPr wrap="none" lIns="0" rIns="0" rtlCol="0">
            <a:spAutoFit/>
          </a:bodyPr>
          <a:lstStyle/>
          <a:p>
            <a:r>
              <a:rPr lang="en-US" sz="1200" b="1" spc="300" dirty="0">
                <a:solidFill>
                  <a:schemeClr val="tx1">
                    <a:lumMod val="75000"/>
                    <a:lumOff val="25000"/>
                  </a:schemeClr>
                </a:solidFill>
                <a:latin typeface="+mj-lt"/>
                <a:ea typeface="Source Sans Pro Semibold" charset="0"/>
                <a:cs typeface="Source Sans Pro Semibold" charset="0"/>
              </a:rPr>
              <a:t>BEST</a:t>
            </a:r>
            <a:br>
              <a:rPr lang="en-US" sz="1200" b="1" spc="300" dirty="0">
                <a:solidFill>
                  <a:schemeClr val="tx1">
                    <a:lumMod val="75000"/>
                    <a:lumOff val="25000"/>
                  </a:schemeClr>
                </a:solidFill>
                <a:latin typeface="+mj-lt"/>
                <a:ea typeface="Source Sans Pro Semibold" charset="0"/>
                <a:cs typeface="Source Sans Pro Semibold" charset="0"/>
              </a:rPr>
            </a:br>
            <a:r>
              <a:rPr lang="en-US" sz="1200" b="1" spc="300" dirty="0">
                <a:solidFill>
                  <a:schemeClr val="tx1">
                    <a:lumMod val="75000"/>
                    <a:lumOff val="25000"/>
                  </a:schemeClr>
                </a:solidFill>
                <a:latin typeface="+mj-lt"/>
                <a:ea typeface="Source Sans Pro Semibold" charset="0"/>
                <a:cs typeface="Source Sans Pro Semibold" charset="0"/>
              </a:rPr>
              <a:t>MODELING</a:t>
            </a:r>
          </a:p>
        </p:txBody>
      </p:sp>
      <p:sp>
        <p:nvSpPr>
          <p:cNvPr id="11" name="Title 1"/>
          <p:cNvSpPr txBox="1">
            <a:spLocks/>
          </p:cNvSpPr>
          <p:nvPr/>
        </p:nvSpPr>
        <p:spPr>
          <a:xfrm>
            <a:off x="2907630" y="2954276"/>
            <a:ext cx="3561442" cy="1244328"/>
          </a:xfrm>
          <a:prstGeom prst="rect">
            <a:avLst/>
          </a:prstGeom>
        </p:spPr>
        <p:txBody>
          <a:bodyPr vert="horz" lIns="0" tIns="45720" rIns="0" bIns="45720" rtlCol="0" anchor="t">
            <a:noAutofit/>
          </a:bodyPr>
          <a:lstStyle>
            <a:lvl1pPr algn="l" defTabSz="914400" rtl="0" eaLnBrk="1" latinLnBrk="0" hangingPunct="1">
              <a:lnSpc>
                <a:spcPct val="80000"/>
              </a:lnSpc>
              <a:spcBef>
                <a:spcPct val="0"/>
              </a:spcBef>
              <a:buNone/>
              <a:defRPr sz="3600" b="0" i="0" kern="1200">
                <a:solidFill>
                  <a:schemeClr val="tx1"/>
                </a:solidFill>
                <a:latin typeface="Butler Medium" charset="0"/>
                <a:ea typeface="Butler Medium" charset="0"/>
                <a:cs typeface="Butler Medium" charset="0"/>
              </a:defRPr>
            </a:lvl1pPr>
          </a:lstStyle>
          <a:p>
            <a:pPr>
              <a:lnSpc>
                <a:spcPct val="100000"/>
              </a:lnSpc>
            </a:pPr>
            <a:r>
              <a:rPr lang="en-US" dirty="0">
                <a:solidFill>
                  <a:schemeClr val="accent1"/>
                </a:solidFill>
                <a:latin typeface="+mj-lt"/>
              </a:rPr>
              <a:t>A Family Of Learning.</a:t>
            </a:r>
          </a:p>
        </p:txBody>
      </p:sp>
      <p:sp>
        <p:nvSpPr>
          <p:cNvPr id="12" name="TextBox 11"/>
          <p:cNvSpPr txBox="1"/>
          <p:nvPr/>
        </p:nvSpPr>
        <p:spPr>
          <a:xfrm>
            <a:off x="2929386" y="4539664"/>
            <a:ext cx="4576314" cy="1224694"/>
          </a:xfrm>
          <a:prstGeom prst="rect">
            <a:avLst/>
          </a:prstGeom>
          <a:noFill/>
        </p:spPr>
        <p:txBody>
          <a:bodyPr wrap="square" lIns="0" rIns="0" rtlCol="0">
            <a:spAutoFit/>
          </a:bodyPr>
          <a:lstStyle/>
          <a:p>
            <a:pPr algn="just">
              <a:lnSpc>
                <a:spcPct val="150000"/>
              </a:lnSpc>
            </a:pPr>
            <a:r>
              <a:rPr lang="en-US" sz="1000" dirty="0">
                <a:solidFill>
                  <a:schemeClr val="tx1">
                    <a:alpha val="65000"/>
                  </a:schemeClr>
                </a:solidFill>
                <a:ea typeface="Source Sans Pro" charset="0"/>
                <a:cs typeface="Source Sans Pro" charset="0"/>
              </a:rPr>
              <a:t>There are many variations of passages of Lorem Ipsum available, but the majority have suffered alteration in some form, by injected humor, or randomized words which don't look even slightly believable. If you are going to use a passage of Lorem Ipsum, you need to be sure there isn't anything embarrassing hidden in the middle of text. </a:t>
            </a:r>
          </a:p>
        </p:txBody>
      </p:sp>
      <p:sp>
        <p:nvSpPr>
          <p:cNvPr id="19" name="TextBox 18">
            <a:extLst>
              <a:ext uri="{FF2B5EF4-FFF2-40B4-BE49-F238E27FC236}">
                <a16:creationId xmlns:a16="http://schemas.microsoft.com/office/drawing/2014/main" id="{C3D96AD3-2509-4509-9F15-FFCE96D05C3F}"/>
              </a:ext>
            </a:extLst>
          </p:cNvPr>
          <p:cNvSpPr txBox="1"/>
          <p:nvPr/>
        </p:nvSpPr>
        <p:spPr>
          <a:xfrm>
            <a:off x="10669324" y="6531615"/>
            <a:ext cx="1320874" cy="246221"/>
          </a:xfrm>
          <a:prstGeom prst="rect">
            <a:avLst/>
          </a:prstGeom>
          <a:noFill/>
        </p:spPr>
        <p:txBody>
          <a:bodyPr wrap="none" lIns="0" rIns="0" rtlCol="0">
            <a:spAutoFit/>
          </a:bodyPr>
          <a:lstStyle/>
          <a:p>
            <a:pPr algn="ctr"/>
            <a:r>
              <a:rPr lang="en-US" sz="1000" b="1" i="1" spc="300" dirty="0">
                <a:solidFill>
                  <a:schemeClr val="bg1">
                    <a:lumMod val="85000"/>
                  </a:schemeClr>
                </a:solidFill>
                <a:latin typeface="+mj-lt"/>
                <a:ea typeface="Source Sans Pro" charset="0"/>
                <a:cs typeface="Source Sans Pro" charset="0"/>
              </a:rPr>
              <a:t>PACESETTERS</a:t>
            </a:r>
          </a:p>
        </p:txBody>
      </p:sp>
      <p:cxnSp>
        <p:nvCxnSpPr>
          <p:cNvPr id="21" name="Straight Connector 20">
            <a:extLst>
              <a:ext uri="{FF2B5EF4-FFF2-40B4-BE49-F238E27FC236}">
                <a16:creationId xmlns:a16="http://schemas.microsoft.com/office/drawing/2014/main" id="{13C2E9A0-B606-4052-8EEF-64994CB861EF}"/>
              </a:ext>
            </a:extLst>
          </p:cNvPr>
          <p:cNvCxnSpPr>
            <a:cxnSpLocks/>
          </p:cNvCxnSpPr>
          <p:nvPr/>
        </p:nvCxnSpPr>
        <p:spPr>
          <a:xfrm>
            <a:off x="2907630" y="295275"/>
            <a:ext cx="0" cy="844097"/>
          </a:xfrm>
          <a:prstGeom prst="line">
            <a:avLst/>
          </a:prstGeom>
          <a:ln w="2540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304715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219200" y="1274259"/>
            <a:ext cx="4102100" cy="1089529"/>
          </a:xfrm>
          <a:prstGeom prst="rect">
            <a:avLst/>
          </a:prstGeom>
          <a:noFill/>
        </p:spPr>
        <p:txBody>
          <a:bodyPr wrap="square" lIns="0" rIns="0" rtlCol="0">
            <a:spAutoFit/>
          </a:bodyPr>
          <a:lstStyle/>
          <a:p>
            <a:pPr>
              <a:lnSpc>
                <a:spcPct val="90000"/>
              </a:lnSpc>
            </a:pPr>
            <a:r>
              <a:rPr lang="en-US" sz="3600" spc="300" dirty="0">
                <a:solidFill>
                  <a:schemeClr val="accent1"/>
                </a:solidFill>
                <a:latin typeface="+mj-lt"/>
              </a:rPr>
              <a:t>Awesome</a:t>
            </a:r>
            <a:br>
              <a:rPr lang="en-US" sz="3600" spc="300" dirty="0">
                <a:solidFill>
                  <a:schemeClr val="accent1"/>
                </a:solidFill>
                <a:latin typeface="+mj-lt"/>
              </a:rPr>
            </a:br>
            <a:r>
              <a:rPr lang="en-US" sz="3600" spc="300" dirty="0">
                <a:solidFill>
                  <a:schemeClr val="accent1"/>
                </a:solidFill>
                <a:latin typeface="+mj-lt"/>
              </a:rPr>
              <a:t>Pacesetters</a:t>
            </a:r>
          </a:p>
        </p:txBody>
      </p:sp>
      <p:sp>
        <p:nvSpPr>
          <p:cNvPr id="7" name="TextBox 6"/>
          <p:cNvSpPr txBox="1"/>
          <p:nvPr/>
        </p:nvSpPr>
        <p:spPr>
          <a:xfrm>
            <a:off x="1219200" y="2804232"/>
            <a:ext cx="3904343" cy="1917192"/>
          </a:xfrm>
          <a:prstGeom prst="rect">
            <a:avLst/>
          </a:prstGeom>
          <a:noFill/>
        </p:spPr>
        <p:txBody>
          <a:bodyPr wrap="square" lIns="0" rIns="0" rtlCol="0">
            <a:spAutoFit/>
          </a:bodyPr>
          <a:lstStyle/>
          <a:p>
            <a:pPr algn="just">
              <a:lnSpc>
                <a:spcPct val="150000"/>
              </a:lnSpc>
            </a:pPr>
            <a:r>
              <a:rPr lang="en-US" sz="1000" dirty="0">
                <a:solidFill>
                  <a:schemeClr val="tx1">
                    <a:alpha val="70000"/>
                  </a:schemeClr>
                </a:solidFill>
                <a:ea typeface="Roboto Slab Light" charset="0"/>
                <a:cs typeface="Roboto Slab Light" charset="0"/>
              </a:rPr>
              <a:t>It is a long established fact that a reader will be distracted by the readable content of a page when looking at its layout. The point of using Lorem Ipsum is that it has a more-or-less normal distribution of letters, as opposed to using 'Content here, content here', making it look like readable English. Many desktop publishing packages and web page editors now use Lorem Ipsum as their default model text, and a search for 'lorem ipsum' will uncover many.</a:t>
            </a:r>
          </a:p>
        </p:txBody>
      </p:sp>
      <p:sp>
        <p:nvSpPr>
          <p:cNvPr id="8" name="Rectangle 7"/>
          <p:cNvSpPr/>
          <p:nvPr/>
        </p:nvSpPr>
        <p:spPr>
          <a:xfrm>
            <a:off x="1219200" y="5189201"/>
            <a:ext cx="1581874" cy="38002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spc="300">
                <a:solidFill>
                  <a:schemeClr val="bg1"/>
                </a:solidFill>
              </a:rPr>
              <a:t>READ MORE</a:t>
            </a:r>
            <a:endParaRPr lang="en-US" sz="1200" spc="300" dirty="0">
              <a:solidFill>
                <a:schemeClr val="bg1"/>
              </a:solidFill>
            </a:endParaRPr>
          </a:p>
        </p:txBody>
      </p:sp>
      <p:pic>
        <p:nvPicPr>
          <p:cNvPr id="4" name="Picture Placeholder 3">
            <a:extLst>
              <a:ext uri="{FF2B5EF4-FFF2-40B4-BE49-F238E27FC236}">
                <a16:creationId xmlns:a16="http://schemas.microsoft.com/office/drawing/2014/main" id="{F1ACF845-BDD9-4924-9B6F-26862128F2EF}"/>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l="20432" r="20432"/>
          <a:stretch>
            <a:fillRect/>
          </a:stretch>
        </p:blipFill>
        <p:spPr/>
      </p:pic>
      <p:sp>
        <p:nvSpPr>
          <p:cNvPr id="5" name="TextBox 4">
            <a:extLst>
              <a:ext uri="{FF2B5EF4-FFF2-40B4-BE49-F238E27FC236}">
                <a16:creationId xmlns:a16="http://schemas.microsoft.com/office/drawing/2014/main" id="{2B65487C-A7FE-476D-8AF6-BF4D1D89FCC5}"/>
              </a:ext>
            </a:extLst>
          </p:cNvPr>
          <p:cNvSpPr txBox="1"/>
          <p:nvPr/>
        </p:nvSpPr>
        <p:spPr>
          <a:xfrm>
            <a:off x="10669324" y="6531615"/>
            <a:ext cx="1320874" cy="246221"/>
          </a:xfrm>
          <a:prstGeom prst="rect">
            <a:avLst/>
          </a:prstGeom>
          <a:noFill/>
        </p:spPr>
        <p:txBody>
          <a:bodyPr wrap="none" lIns="0" rIns="0" rtlCol="0">
            <a:spAutoFit/>
          </a:bodyPr>
          <a:lstStyle/>
          <a:p>
            <a:pPr algn="ctr"/>
            <a:r>
              <a:rPr lang="en-US" sz="1000" b="1" i="1" spc="300" dirty="0">
                <a:solidFill>
                  <a:schemeClr val="bg1"/>
                </a:solidFill>
                <a:latin typeface="+mj-lt"/>
                <a:ea typeface="Source Sans Pro" charset="0"/>
                <a:cs typeface="Source Sans Pro" charset="0"/>
              </a:rPr>
              <a:t>PACESETTERS</a:t>
            </a:r>
          </a:p>
        </p:txBody>
      </p:sp>
      <p:cxnSp>
        <p:nvCxnSpPr>
          <p:cNvPr id="10" name="Straight Connector 9">
            <a:extLst>
              <a:ext uri="{FF2B5EF4-FFF2-40B4-BE49-F238E27FC236}">
                <a16:creationId xmlns:a16="http://schemas.microsoft.com/office/drawing/2014/main" id="{13433DDB-2715-465F-8AFA-23CFBCE070A3}"/>
              </a:ext>
            </a:extLst>
          </p:cNvPr>
          <p:cNvCxnSpPr/>
          <p:nvPr/>
        </p:nvCxnSpPr>
        <p:spPr>
          <a:xfrm>
            <a:off x="1265027" y="499343"/>
            <a:ext cx="0" cy="462987"/>
          </a:xfrm>
          <a:prstGeom prst="line">
            <a:avLst/>
          </a:prstGeom>
          <a:ln w="2540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31052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a:extLst>
              <a:ext uri="{FF2B5EF4-FFF2-40B4-BE49-F238E27FC236}">
                <a16:creationId xmlns:a16="http://schemas.microsoft.com/office/drawing/2014/main" id="{85BDB98C-63FD-4C7E-A2E0-B8095286DB39}"/>
              </a:ext>
            </a:extLst>
          </p:cNvPr>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l="878" r="878"/>
          <a:stretch>
            <a:fillRect/>
          </a:stretch>
        </p:blipFill>
        <p:spPr/>
      </p:pic>
      <p:sp>
        <p:nvSpPr>
          <p:cNvPr id="2" name="Title 1"/>
          <p:cNvSpPr>
            <a:spLocks noGrp="1"/>
          </p:cNvSpPr>
          <p:nvPr>
            <p:ph type="title"/>
          </p:nvPr>
        </p:nvSpPr>
        <p:spPr>
          <a:xfrm>
            <a:off x="1025996" y="1776165"/>
            <a:ext cx="3262971" cy="1024180"/>
          </a:xfrm>
        </p:spPr>
        <p:txBody>
          <a:bodyPr/>
          <a:lstStyle/>
          <a:p>
            <a:r>
              <a:rPr lang="en-US" dirty="0">
                <a:solidFill>
                  <a:schemeClr val="accent1"/>
                </a:solidFill>
              </a:rPr>
              <a:t>A Family Of Learning.</a:t>
            </a:r>
          </a:p>
        </p:txBody>
      </p:sp>
      <p:sp>
        <p:nvSpPr>
          <p:cNvPr id="6" name="TextBox 5"/>
          <p:cNvSpPr txBox="1"/>
          <p:nvPr/>
        </p:nvSpPr>
        <p:spPr>
          <a:xfrm>
            <a:off x="1040930" y="3330404"/>
            <a:ext cx="2883370" cy="1917192"/>
          </a:xfrm>
          <a:prstGeom prst="rect">
            <a:avLst/>
          </a:prstGeom>
          <a:noFill/>
        </p:spPr>
        <p:txBody>
          <a:bodyPr wrap="square" lIns="0" rIns="0" rtlCol="0">
            <a:spAutoFit/>
          </a:bodyPr>
          <a:lstStyle/>
          <a:p>
            <a:pPr algn="just">
              <a:lnSpc>
                <a:spcPct val="150000"/>
              </a:lnSpc>
            </a:pPr>
            <a:r>
              <a:rPr lang="en-US" sz="1000" dirty="0">
                <a:solidFill>
                  <a:schemeClr val="tx1">
                    <a:lumMod val="75000"/>
                    <a:lumOff val="25000"/>
                    <a:alpha val="65000"/>
                  </a:schemeClr>
                </a:solidFill>
                <a:ea typeface="Source Sans Pro" charset="0"/>
                <a:cs typeface="Source Sans Pro" charset="0"/>
              </a:rPr>
              <a:t>There are many variations of passages of Lorem Ipsum available, but the majority have suffered alteration in some form, by injected </a:t>
            </a:r>
            <a:r>
              <a:rPr lang="en-US" sz="1000" dirty="0" err="1">
                <a:solidFill>
                  <a:schemeClr val="tx1">
                    <a:lumMod val="75000"/>
                    <a:lumOff val="25000"/>
                    <a:alpha val="65000"/>
                  </a:schemeClr>
                </a:solidFill>
                <a:ea typeface="Source Sans Pro" charset="0"/>
                <a:cs typeface="Source Sans Pro" charset="0"/>
              </a:rPr>
              <a:t>humour</a:t>
            </a:r>
            <a:r>
              <a:rPr lang="en-US" sz="1000" dirty="0">
                <a:solidFill>
                  <a:schemeClr val="tx1">
                    <a:lumMod val="75000"/>
                    <a:lumOff val="25000"/>
                    <a:alpha val="65000"/>
                  </a:schemeClr>
                </a:solidFill>
                <a:ea typeface="Source Sans Pro" charset="0"/>
                <a:cs typeface="Source Sans Pro" charset="0"/>
              </a:rPr>
              <a:t>, or </a:t>
            </a:r>
            <a:r>
              <a:rPr lang="en-US" sz="1000" dirty="0" err="1">
                <a:solidFill>
                  <a:schemeClr val="tx1">
                    <a:lumMod val="75000"/>
                    <a:lumOff val="25000"/>
                    <a:alpha val="65000"/>
                  </a:schemeClr>
                </a:solidFill>
                <a:ea typeface="Source Sans Pro" charset="0"/>
                <a:cs typeface="Source Sans Pro" charset="0"/>
              </a:rPr>
              <a:t>randomised</a:t>
            </a:r>
            <a:r>
              <a:rPr lang="en-US" sz="1000" dirty="0">
                <a:solidFill>
                  <a:schemeClr val="tx1">
                    <a:lumMod val="75000"/>
                    <a:lumOff val="25000"/>
                    <a:alpha val="65000"/>
                  </a:schemeClr>
                </a:solidFill>
                <a:ea typeface="Source Sans Pro" charset="0"/>
                <a:cs typeface="Source Sans Pro" charset="0"/>
              </a:rPr>
              <a:t> words which don't look even slightly believable. If you are going to use a passage of Lorem Ipsum, you need to be sure there isn't anything embarrassing hidden in the middle of text. </a:t>
            </a:r>
          </a:p>
        </p:txBody>
      </p:sp>
      <p:cxnSp>
        <p:nvCxnSpPr>
          <p:cNvPr id="7" name="Straight Connector 6"/>
          <p:cNvCxnSpPr/>
          <p:nvPr/>
        </p:nvCxnSpPr>
        <p:spPr>
          <a:xfrm>
            <a:off x="1047750" y="5770843"/>
            <a:ext cx="567658"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BA0051A2-A8F6-4598-84CF-CD3C9F431170}"/>
              </a:ext>
            </a:extLst>
          </p:cNvPr>
          <p:cNvSpPr txBox="1"/>
          <p:nvPr/>
        </p:nvSpPr>
        <p:spPr>
          <a:xfrm>
            <a:off x="10669324" y="6531615"/>
            <a:ext cx="1320874" cy="246221"/>
          </a:xfrm>
          <a:prstGeom prst="rect">
            <a:avLst/>
          </a:prstGeom>
          <a:noFill/>
        </p:spPr>
        <p:txBody>
          <a:bodyPr wrap="none" lIns="0" rIns="0" rtlCol="0">
            <a:spAutoFit/>
          </a:bodyPr>
          <a:lstStyle/>
          <a:p>
            <a:pPr algn="ctr"/>
            <a:r>
              <a:rPr lang="en-US" sz="1000" b="1" i="1" spc="300" dirty="0">
                <a:solidFill>
                  <a:schemeClr val="bg1">
                    <a:lumMod val="85000"/>
                  </a:schemeClr>
                </a:solidFill>
                <a:latin typeface="+mj-lt"/>
                <a:ea typeface="Source Sans Pro" charset="0"/>
                <a:cs typeface="Source Sans Pro" charset="0"/>
              </a:rPr>
              <a:t>PACESETTERS</a:t>
            </a:r>
          </a:p>
        </p:txBody>
      </p:sp>
      <p:cxnSp>
        <p:nvCxnSpPr>
          <p:cNvPr id="15" name="Straight Connector 14">
            <a:extLst>
              <a:ext uri="{FF2B5EF4-FFF2-40B4-BE49-F238E27FC236}">
                <a16:creationId xmlns:a16="http://schemas.microsoft.com/office/drawing/2014/main" id="{EF2CAAC7-0A52-40F3-BCB7-8C5651D57A00}"/>
              </a:ext>
            </a:extLst>
          </p:cNvPr>
          <p:cNvCxnSpPr/>
          <p:nvPr/>
        </p:nvCxnSpPr>
        <p:spPr>
          <a:xfrm>
            <a:off x="1076325" y="527918"/>
            <a:ext cx="0" cy="462987"/>
          </a:xfrm>
          <a:prstGeom prst="line">
            <a:avLst/>
          </a:prstGeom>
          <a:ln w="2540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743053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1C54C551-FE1A-4026-9F02-70C22BD65492}"/>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t="7813" b="7813"/>
          <a:stretch>
            <a:fillRect/>
          </a:stretch>
        </p:blipFill>
        <p:spPr/>
      </p:pic>
      <p:sp>
        <p:nvSpPr>
          <p:cNvPr id="4" name="Rectangle 3"/>
          <p:cNvSpPr/>
          <p:nvPr/>
        </p:nvSpPr>
        <p:spPr>
          <a:xfrm>
            <a:off x="1714500" y="3252140"/>
            <a:ext cx="8766522" cy="1230020"/>
          </a:xfrm>
          <a:prstGeom prst="rect">
            <a:avLst/>
          </a:pr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5" name="Title 1"/>
          <p:cNvSpPr txBox="1">
            <a:spLocks/>
          </p:cNvSpPr>
          <p:nvPr/>
        </p:nvSpPr>
        <p:spPr>
          <a:xfrm>
            <a:off x="2478273" y="3531459"/>
            <a:ext cx="7238977" cy="537397"/>
          </a:xfrm>
          <a:prstGeom prst="rect">
            <a:avLst/>
          </a:prstGeom>
        </p:spPr>
        <p:txBody>
          <a:bodyPr vert="horz" lIns="0" tIns="45720" rIns="0" bIns="45720" rtlCol="0" anchor="t">
            <a:noAutofit/>
          </a:bodyPr>
          <a:lstStyle>
            <a:lvl1pPr algn="l" defTabSz="914400" rtl="0" eaLnBrk="1" latinLnBrk="0" hangingPunct="1">
              <a:lnSpc>
                <a:spcPct val="80000"/>
              </a:lnSpc>
              <a:spcBef>
                <a:spcPct val="0"/>
              </a:spcBef>
              <a:buNone/>
              <a:defRPr sz="3600" b="0" i="0" kern="1200">
                <a:solidFill>
                  <a:schemeClr val="tx1"/>
                </a:solidFill>
                <a:latin typeface="Butler Medium" charset="0"/>
                <a:ea typeface="Butler Medium" charset="0"/>
                <a:cs typeface="Butler Medium" charset="0"/>
              </a:defRPr>
            </a:lvl1pPr>
          </a:lstStyle>
          <a:p>
            <a:pPr algn="ctr"/>
            <a:r>
              <a:rPr lang="en-US" sz="3200" dirty="0">
                <a:solidFill>
                  <a:schemeClr val="bg1"/>
                </a:solidFill>
                <a:latin typeface="+mj-lt"/>
              </a:rPr>
              <a:t>A Family Of Learning.</a:t>
            </a:r>
          </a:p>
        </p:txBody>
      </p:sp>
      <p:sp>
        <p:nvSpPr>
          <p:cNvPr id="6" name="TextBox 5"/>
          <p:cNvSpPr txBox="1"/>
          <p:nvPr/>
        </p:nvSpPr>
        <p:spPr>
          <a:xfrm>
            <a:off x="2896404" y="3963201"/>
            <a:ext cx="6402714" cy="301365"/>
          </a:xfrm>
          <a:prstGeom prst="rect">
            <a:avLst/>
          </a:prstGeom>
          <a:noFill/>
        </p:spPr>
        <p:txBody>
          <a:bodyPr wrap="square" lIns="0" rIns="0" rtlCol="0">
            <a:spAutoFit/>
          </a:bodyPr>
          <a:lstStyle/>
          <a:p>
            <a:pPr algn="ctr">
              <a:lnSpc>
                <a:spcPct val="150000"/>
              </a:lnSpc>
            </a:pPr>
            <a:r>
              <a:rPr lang="en-US" sz="1000" dirty="0">
                <a:solidFill>
                  <a:schemeClr val="bg1"/>
                </a:solidFill>
                <a:ea typeface="Source Sans Pro" charset="0"/>
                <a:cs typeface="Source Sans Pro" charset="0"/>
              </a:rPr>
              <a:t>There are many variations of passages of Lorem Ipsum available, but the majority have suffered.</a:t>
            </a:r>
          </a:p>
        </p:txBody>
      </p:sp>
      <p:sp>
        <p:nvSpPr>
          <p:cNvPr id="3" name="TextBox 2">
            <a:extLst>
              <a:ext uri="{FF2B5EF4-FFF2-40B4-BE49-F238E27FC236}">
                <a16:creationId xmlns:a16="http://schemas.microsoft.com/office/drawing/2014/main" id="{92B8036B-41E8-49E0-8C36-9A777820BB53}"/>
              </a:ext>
            </a:extLst>
          </p:cNvPr>
          <p:cNvSpPr txBox="1"/>
          <p:nvPr/>
        </p:nvSpPr>
        <p:spPr>
          <a:xfrm>
            <a:off x="5435563" y="2416815"/>
            <a:ext cx="1320874" cy="246221"/>
          </a:xfrm>
          <a:prstGeom prst="rect">
            <a:avLst/>
          </a:prstGeom>
          <a:noFill/>
        </p:spPr>
        <p:txBody>
          <a:bodyPr wrap="none" lIns="0" rIns="0" rtlCol="0">
            <a:spAutoFit/>
          </a:bodyPr>
          <a:lstStyle/>
          <a:p>
            <a:pPr algn="ctr"/>
            <a:r>
              <a:rPr lang="en-US" sz="1000" b="1" i="1" spc="300" dirty="0">
                <a:solidFill>
                  <a:schemeClr val="bg1"/>
                </a:solidFill>
                <a:latin typeface="+mj-lt"/>
                <a:ea typeface="Source Sans Pro" charset="0"/>
                <a:cs typeface="Source Sans Pro" charset="0"/>
              </a:rPr>
              <a:t>PACESETTERS</a:t>
            </a:r>
          </a:p>
        </p:txBody>
      </p:sp>
    </p:spTree>
    <p:extLst>
      <p:ext uri="{BB962C8B-B14F-4D97-AF65-F5344CB8AC3E}">
        <p14:creationId xmlns:p14="http://schemas.microsoft.com/office/powerpoint/2010/main" val="34669706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Placeholder 13">
            <a:extLst>
              <a:ext uri="{FF2B5EF4-FFF2-40B4-BE49-F238E27FC236}">
                <a16:creationId xmlns:a16="http://schemas.microsoft.com/office/drawing/2014/main" id="{B76DEC64-3C59-4D80-9EDE-F9CA22C57EDE}"/>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l="13079" r="13079"/>
          <a:stretch>
            <a:fillRect/>
          </a:stretch>
        </p:blipFill>
        <p:spPr/>
      </p:pic>
      <p:sp>
        <p:nvSpPr>
          <p:cNvPr id="33" name="Rectangle 32"/>
          <p:cNvSpPr/>
          <p:nvPr/>
        </p:nvSpPr>
        <p:spPr>
          <a:xfrm>
            <a:off x="4595147" y="0"/>
            <a:ext cx="7596853" cy="6858000"/>
          </a:xfrm>
          <a:prstGeom prst="rect">
            <a:avLst/>
          </a:pr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 name="Freeform 5"/>
          <p:cNvSpPr>
            <a:spLocks noChangeAspect="1" noEditPoints="1"/>
          </p:cNvSpPr>
          <p:nvPr/>
        </p:nvSpPr>
        <p:spPr bwMode="auto">
          <a:xfrm>
            <a:off x="5504827" y="2401047"/>
            <a:ext cx="379271" cy="755805"/>
          </a:xfrm>
          <a:custGeom>
            <a:avLst/>
            <a:gdLst>
              <a:gd name="T0" fmla="*/ 116 w 117"/>
              <a:gd name="T1" fmla="*/ 130 h 233"/>
              <a:gd name="T2" fmla="*/ 93 w 117"/>
              <a:gd name="T3" fmla="*/ 63 h 233"/>
              <a:gd name="T4" fmla="*/ 24 w 117"/>
              <a:gd name="T5" fmla="*/ 63 h 233"/>
              <a:gd name="T6" fmla="*/ 1 w 117"/>
              <a:gd name="T7" fmla="*/ 130 h 233"/>
              <a:gd name="T8" fmla="*/ 7 w 117"/>
              <a:gd name="T9" fmla="*/ 140 h 233"/>
              <a:gd name="T10" fmla="*/ 18 w 117"/>
              <a:gd name="T11" fmla="*/ 136 h 233"/>
              <a:gd name="T12" fmla="*/ 30 w 117"/>
              <a:gd name="T13" fmla="*/ 223 h 233"/>
              <a:gd name="T14" fmla="*/ 41 w 117"/>
              <a:gd name="T15" fmla="*/ 233 h 233"/>
              <a:gd name="T16" fmla="*/ 59 w 117"/>
              <a:gd name="T17" fmla="*/ 165 h 233"/>
              <a:gd name="T18" fmla="*/ 76 w 117"/>
              <a:gd name="T19" fmla="*/ 233 h 233"/>
              <a:gd name="T20" fmla="*/ 87 w 117"/>
              <a:gd name="T21" fmla="*/ 224 h 233"/>
              <a:gd name="T22" fmla="*/ 84 w 117"/>
              <a:gd name="T23" fmla="*/ 101 h 233"/>
              <a:gd name="T24" fmla="*/ 107 w 117"/>
              <a:gd name="T25" fmla="*/ 141 h 233"/>
              <a:gd name="T26" fmla="*/ 116 w 117"/>
              <a:gd name="T27" fmla="*/ 130 h 233"/>
              <a:gd name="T28" fmla="*/ 104 w 117"/>
              <a:gd name="T29" fmla="*/ 134 h 233"/>
              <a:gd name="T30" fmla="*/ 80 w 117"/>
              <a:gd name="T31" fmla="*/ 87 h 233"/>
              <a:gd name="T32" fmla="*/ 80 w 117"/>
              <a:gd name="T33" fmla="*/ 157 h 233"/>
              <a:gd name="T34" fmla="*/ 82 w 117"/>
              <a:gd name="T35" fmla="*/ 218 h 233"/>
              <a:gd name="T36" fmla="*/ 82 w 117"/>
              <a:gd name="T37" fmla="*/ 223 h 233"/>
              <a:gd name="T38" fmla="*/ 76 w 117"/>
              <a:gd name="T39" fmla="*/ 230 h 233"/>
              <a:gd name="T40" fmla="*/ 70 w 117"/>
              <a:gd name="T41" fmla="*/ 223 h 233"/>
              <a:gd name="T42" fmla="*/ 59 w 117"/>
              <a:gd name="T43" fmla="*/ 143 h 233"/>
              <a:gd name="T44" fmla="*/ 47 w 117"/>
              <a:gd name="T45" fmla="*/ 223 h 233"/>
              <a:gd name="T46" fmla="*/ 35 w 117"/>
              <a:gd name="T47" fmla="*/ 223 h 233"/>
              <a:gd name="T48" fmla="*/ 35 w 117"/>
              <a:gd name="T49" fmla="*/ 218 h 233"/>
              <a:gd name="T50" fmla="*/ 37 w 117"/>
              <a:gd name="T51" fmla="*/ 157 h 233"/>
              <a:gd name="T52" fmla="*/ 37 w 117"/>
              <a:gd name="T53" fmla="*/ 87 h 233"/>
              <a:gd name="T54" fmla="*/ 13 w 117"/>
              <a:gd name="T55" fmla="*/ 134 h 233"/>
              <a:gd name="T56" fmla="*/ 9 w 117"/>
              <a:gd name="T57" fmla="*/ 136 h 233"/>
              <a:gd name="T58" fmla="*/ 6 w 117"/>
              <a:gd name="T59" fmla="*/ 131 h 233"/>
              <a:gd name="T60" fmla="*/ 8 w 117"/>
              <a:gd name="T61" fmla="*/ 123 h 233"/>
              <a:gd name="T62" fmla="*/ 59 w 117"/>
              <a:gd name="T63" fmla="*/ 54 h 233"/>
              <a:gd name="T64" fmla="*/ 109 w 117"/>
              <a:gd name="T65" fmla="*/ 123 h 233"/>
              <a:gd name="T66" fmla="*/ 111 w 117"/>
              <a:gd name="T67" fmla="*/ 131 h 233"/>
              <a:gd name="T68" fmla="*/ 109 w 117"/>
              <a:gd name="T69" fmla="*/ 136 h 233"/>
              <a:gd name="T70" fmla="*/ 81 w 117"/>
              <a:gd name="T71" fmla="*/ 22 h 233"/>
              <a:gd name="T72" fmla="*/ 36 w 117"/>
              <a:gd name="T73" fmla="*/ 22 h 233"/>
              <a:gd name="T74" fmla="*/ 59 w 117"/>
              <a:gd name="T75" fmla="*/ 4 h 233"/>
              <a:gd name="T76" fmla="*/ 59 w 117"/>
              <a:gd name="T77" fmla="*/ 39 h 233"/>
              <a:gd name="T78" fmla="*/ 59 w 117"/>
              <a:gd name="T79" fmla="*/ 4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17" h="233">
                <a:moveTo>
                  <a:pt x="116" y="130"/>
                </a:moveTo>
                <a:cubicBezTo>
                  <a:pt x="116" y="130"/>
                  <a:pt x="116" y="130"/>
                  <a:pt x="116" y="130"/>
                </a:cubicBezTo>
                <a:cubicBezTo>
                  <a:pt x="116" y="129"/>
                  <a:pt x="115" y="126"/>
                  <a:pt x="113" y="122"/>
                </a:cubicBezTo>
                <a:cubicBezTo>
                  <a:pt x="108" y="105"/>
                  <a:pt x="96" y="69"/>
                  <a:pt x="93" y="63"/>
                </a:cubicBezTo>
                <a:cubicBezTo>
                  <a:pt x="88" y="53"/>
                  <a:pt x="78" y="49"/>
                  <a:pt x="59" y="49"/>
                </a:cubicBezTo>
                <a:cubicBezTo>
                  <a:pt x="39" y="49"/>
                  <a:pt x="29" y="53"/>
                  <a:pt x="24" y="63"/>
                </a:cubicBezTo>
                <a:cubicBezTo>
                  <a:pt x="21" y="69"/>
                  <a:pt x="9" y="105"/>
                  <a:pt x="4" y="122"/>
                </a:cubicBezTo>
                <a:cubicBezTo>
                  <a:pt x="3" y="126"/>
                  <a:pt x="1" y="129"/>
                  <a:pt x="1" y="130"/>
                </a:cubicBezTo>
                <a:cubicBezTo>
                  <a:pt x="1" y="130"/>
                  <a:pt x="1" y="130"/>
                  <a:pt x="1" y="130"/>
                </a:cubicBezTo>
                <a:cubicBezTo>
                  <a:pt x="0" y="134"/>
                  <a:pt x="3" y="139"/>
                  <a:pt x="7" y="140"/>
                </a:cubicBezTo>
                <a:cubicBezTo>
                  <a:pt x="8" y="141"/>
                  <a:pt x="9" y="141"/>
                  <a:pt x="10" y="141"/>
                </a:cubicBezTo>
                <a:cubicBezTo>
                  <a:pt x="13" y="141"/>
                  <a:pt x="16" y="139"/>
                  <a:pt x="18" y="136"/>
                </a:cubicBezTo>
                <a:cubicBezTo>
                  <a:pt x="33" y="101"/>
                  <a:pt x="33" y="101"/>
                  <a:pt x="33" y="101"/>
                </a:cubicBezTo>
                <a:cubicBezTo>
                  <a:pt x="32" y="148"/>
                  <a:pt x="31" y="220"/>
                  <a:pt x="30" y="223"/>
                </a:cubicBezTo>
                <a:cubicBezTo>
                  <a:pt x="30" y="223"/>
                  <a:pt x="30" y="223"/>
                  <a:pt x="30" y="224"/>
                </a:cubicBezTo>
                <a:cubicBezTo>
                  <a:pt x="31" y="229"/>
                  <a:pt x="35" y="233"/>
                  <a:pt x="41" y="233"/>
                </a:cubicBezTo>
                <a:cubicBezTo>
                  <a:pt x="47" y="233"/>
                  <a:pt x="51" y="229"/>
                  <a:pt x="52" y="224"/>
                </a:cubicBezTo>
                <a:cubicBezTo>
                  <a:pt x="59" y="165"/>
                  <a:pt x="59" y="165"/>
                  <a:pt x="59" y="165"/>
                </a:cubicBezTo>
                <a:cubicBezTo>
                  <a:pt x="65" y="224"/>
                  <a:pt x="65" y="224"/>
                  <a:pt x="65" y="224"/>
                </a:cubicBezTo>
                <a:cubicBezTo>
                  <a:pt x="66" y="229"/>
                  <a:pt x="71" y="233"/>
                  <a:pt x="76" y="233"/>
                </a:cubicBezTo>
                <a:cubicBezTo>
                  <a:pt x="76" y="233"/>
                  <a:pt x="76" y="233"/>
                  <a:pt x="76" y="233"/>
                </a:cubicBezTo>
                <a:cubicBezTo>
                  <a:pt x="82" y="233"/>
                  <a:pt x="86" y="229"/>
                  <a:pt x="87" y="224"/>
                </a:cubicBezTo>
                <a:cubicBezTo>
                  <a:pt x="87" y="223"/>
                  <a:pt x="87" y="223"/>
                  <a:pt x="87" y="223"/>
                </a:cubicBezTo>
                <a:cubicBezTo>
                  <a:pt x="87" y="220"/>
                  <a:pt x="85" y="148"/>
                  <a:pt x="84" y="101"/>
                </a:cubicBezTo>
                <a:cubicBezTo>
                  <a:pt x="99" y="136"/>
                  <a:pt x="99" y="136"/>
                  <a:pt x="99" y="136"/>
                </a:cubicBezTo>
                <a:cubicBezTo>
                  <a:pt x="101" y="139"/>
                  <a:pt x="104" y="141"/>
                  <a:pt x="107" y="141"/>
                </a:cubicBezTo>
                <a:cubicBezTo>
                  <a:pt x="108" y="141"/>
                  <a:pt x="109" y="141"/>
                  <a:pt x="110" y="140"/>
                </a:cubicBezTo>
                <a:cubicBezTo>
                  <a:pt x="114" y="139"/>
                  <a:pt x="117" y="134"/>
                  <a:pt x="116" y="130"/>
                </a:cubicBezTo>
                <a:close/>
                <a:moveTo>
                  <a:pt x="109" y="136"/>
                </a:moveTo>
                <a:cubicBezTo>
                  <a:pt x="107" y="136"/>
                  <a:pt x="104" y="136"/>
                  <a:pt x="104" y="134"/>
                </a:cubicBezTo>
                <a:cubicBezTo>
                  <a:pt x="83" y="89"/>
                  <a:pt x="83" y="89"/>
                  <a:pt x="83" y="89"/>
                </a:cubicBezTo>
                <a:cubicBezTo>
                  <a:pt x="83" y="88"/>
                  <a:pt x="82" y="87"/>
                  <a:pt x="80" y="87"/>
                </a:cubicBezTo>
                <a:cubicBezTo>
                  <a:pt x="79" y="88"/>
                  <a:pt x="79" y="89"/>
                  <a:pt x="79" y="90"/>
                </a:cubicBezTo>
                <a:cubicBezTo>
                  <a:pt x="79" y="90"/>
                  <a:pt x="79" y="123"/>
                  <a:pt x="80" y="157"/>
                </a:cubicBezTo>
                <a:cubicBezTo>
                  <a:pt x="81" y="173"/>
                  <a:pt x="81" y="190"/>
                  <a:pt x="81" y="203"/>
                </a:cubicBezTo>
                <a:cubicBezTo>
                  <a:pt x="82" y="209"/>
                  <a:pt x="82" y="214"/>
                  <a:pt x="82" y="218"/>
                </a:cubicBezTo>
                <a:cubicBezTo>
                  <a:pt x="82" y="221"/>
                  <a:pt x="82" y="222"/>
                  <a:pt x="82" y="223"/>
                </a:cubicBezTo>
                <a:cubicBezTo>
                  <a:pt x="82" y="223"/>
                  <a:pt x="82" y="223"/>
                  <a:pt x="82" y="223"/>
                </a:cubicBezTo>
                <a:cubicBezTo>
                  <a:pt x="82" y="226"/>
                  <a:pt x="79" y="228"/>
                  <a:pt x="76" y="228"/>
                </a:cubicBezTo>
                <a:cubicBezTo>
                  <a:pt x="76" y="230"/>
                  <a:pt x="76" y="230"/>
                  <a:pt x="76" y="230"/>
                </a:cubicBezTo>
                <a:cubicBezTo>
                  <a:pt x="76" y="228"/>
                  <a:pt x="76" y="228"/>
                  <a:pt x="76" y="228"/>
                </a:cubicBezTo>
                <a:cubicBezTo>
                  <a:pt x="73" y="228"/>
                  <a:pt x="70" y="226"/>
                  <a:pt x="70" y="223"/>
                </a:cubicBezTo>
                <a:cubicBezTo>
                  <a:pt x="61" y="145"/>
                  <a:pt x="61" y="145"/>
                  <a:pt x="61" y="145"/>
                </a:cubicBezTo>
                <a:cubicBezTo>
                  <a:pt x="61" y="143"/>
                  <a:pt x="60" y="143"/>
                  <a:pt x="59" y="143"/>
                </a:cubicBezTo>
                <a:cubicBezTo>
                  <a:pt x="57" y="143"/>
                  <a:pt x="56" y="143"/>
                  <a:pt x="56" y="145"/>
                </a:cubicBezTo>
                <a:cubicBezTo>
                  <a:pt x="47" y="223"/>
                  <a:pt x="47" y="223"/>
                  <a:pt x="47" y="223"/>
                </a:cubicBezTo>
                <a:cubicBezTo>
                  <a:pt x="47" y="226"/>
                  <a:pt x="44" y="228"/>
                  <a:pt x="41" y="228"/>
                </a:cubicBezTo>
                <a:cubicBezTo>
                  <a:pt x="38" y="228"/>
                  <a:pt x="35" y="226"/>
                  <a:pt x="35" y="223"/>
                </a:cubicBezTo>
                <a:cubicBezTo>
                  <a:pt x="35" y="223"/>
                  <a:pt x="35" y="222"/>
                  <a:pt x="35" y="222"/>
                </a:cubicBezTo>
                <a:cubicBezTo>
                  <a:pt x="35" y="221"/>
                  <a:pt x="35" y="220"/>
                  <a:pt x="35" y="218"/>
                </a:cubicBezTo>
                <a:cubicBezTo>
                  <a:pt x="35" y="214"/>
                  <a:pt x="35" y="209"/>
                  <a:pt x="36" y="203"/>
                </a:cubicBezTo>
                <a:cubicBezTo>
                  <a:pt x="36" y="190"/>
                  <a:pt x="36" y="173"/>
                  <a:pt x="37" y="157"/>
                </a:cubicBezTo>
                <a:cubicBezTo>
                  <a:pt x="38" y="123"/>
                  <a:pt x="38" y="90"/>
                  <a:pt x="38" y="90"/>
                </a:cubicBezTo>
                <a:cubicBezTo>
                  <a:pt x="38" y="89"/>
                  <a:pt x="38" y="88"/>
                  <a:pt x="37" y="87"/>
                </a:cubicBezTo>
                <a:cubicBezTo>
                  <a:pt x="36" y="87"/>
                  <a:pt x="34" y="88"/>
                  <a:pt x="34" y="89"/>
                </a:cubicBezTo>
                <a:cubicBezTo>
                  <a:pt x="13" y="134"/>
                  <a:pt x="13" y="134"/>
                  <a:pt x="13" y="134"/>
                </a:cubicBezTo>
                <a:cubicBezTo>
                  <a:pt x="13" y="135"/>
                  <a:pt x="12" y="136"/>
                  <a:pt x="10" y="136"/>
                </a:cubicBezTo>
                <a:cubicBezTo>
                  <a:pt x="10" y="136"/>
                  <a:pt x="9" y="136"/>
                  <a:pt x="9" y="136"/>
                </a:cubicBezTo>
                <a:cubicBezTo>
                  <a:pt x="6" y="135"/>
                  <a:pt x="5" y="133"/>
                  <a:pt x="6" y="131"/>
                </a:cubicBezTo>
                <a:cubicBezTo>
                  <a:pt x="6" y="131"/>
                  <a:pt x="6" y="131"/>
                  <a:pt x="6" y="131"/>
                </a:cubicBezTo>
                <a:cubicBezTo>
                  <a:pt x="6" y="131"/>
                  <a:pt x="6" y="130"/>
                  <a:pt x="6" y="129"/>
                </a:cubicBezTo>
                <a:cubicBezTo>
                  <a:pt x="7" y="128"/>
                  <a:pt x="8" y="126"/>
                  <a:pt x="8" y="123"/>
                </a:cubicBezTo>
                <a:cubicBezTo>
                  <a:pt x="13" y="108"/>
                  <a:pt x="25" y="71"/>
                  <a:pt x="28" y="65"/>
                </a:cubicBezTo>
                <a:cubicBezTo>
                  <a:pt x="31" y="59"/>
                  <a:pt x="37" y="54"/>
                  <a:pt x="59" y="54"/>
                </a:cubicBezTo>
                <a:cubicBezTo>
                  <a:pt x="80" y="54"/>
                  <a:pt x="86" y="59"/>
                  <a:pt x="89" y="65"/>
                </a:cubicBezTo>
                <a:cubicBezTo>
                  <a:pt x="92" y="71"/>
                  <a:pt x="104" y="108"/>
                  <a:pt x="109" y="123"/>
                </a:cubicBezTo>
                <a:cubicBezTo>
                  <a:pt x="110" y="126"/>
                  <a:pt x="110" y="128"/>
                  <a:pt x="111" y="129"/>
                </a:cubicBezTo>
                <a:cubicBezTo>
                  <a:pt x="111" y="130"/>
                  <a:pt x="111" y="131"/>
                  <a:pt x="111" y="131"/>
                </a:cubicBezTo>
                <a:cubicBezTo>
                  <a:pt x="111" y="131"/>
                  <a:pt x="111" y="131"/>
                  <a:pt x="111" y="131"/>
                </a:cubicBezTo>
                <a:cubicBezTo>
                  <a:pt x="112" y="133"/>
                  <a:pt x="111" y="135"/>
                  <a:pt x="109" y="136"/>
                </a:cubicBezTo>
                <a:close/>
                <a:moveTo>
                  <a:pt x="59" y="44"/>
                </a:moveTo>
                <a:cubicBezTo>
                  <a:pt x="71" y="44"/>
                  <a:pt x="81" y="34"/>
                  <a:pt x="81" y="22"/>
                </a:cubicBezTo>
                <a:cubicBezTo>
                  <a:pt x="81" y="10"/>
                  <a:pt x="71" y="0"/>
                  <a:pt x="59" y="0"/>
                </a:cubicBezTo>
                <a:cubicBezTo>
                  <a:pt x="46" y="0"/>
                  <a:pt x="36" y="10"/>
                  <a:pt x="36" y="22"/>
                </a:cubicBezTo>
                <a:cubicBezTo>
                  <a:pt x="36" y="34"/>
                  <a:pt x="46" y="44"/>
                  <a:pt x="59" y="44"/>
                </a:cubicBezTo>
                <a:close/>
                <a:moveTo>
                  <a:pt x="59" y="4"/>
                </a:moveTo>
                <a:cubicBezTo>
                  <a:pt x="68" y="4"/>
                  <a:pt x="76" y="12"/>
                  <a:pt x="76" y="22"/>
                </a:cubicBezTo>
                <a:cubicBezTo>
                  <a:pt x="76" y="31"/>
                  <a:pt x="68" y="39"/>
                  <a:pt x="59" y="39"/>
                </a:cubicBezTo>
                <a:cubicBezTo>
                  <a:pt x="49" y="39"/>
                  <a:pt x="41" y="31"/>
                  <a:pt x="41" y="22"/>
                </a:cubicBezTo>
                <a:cubicBezTo>
                  <a:pt x="41" y="12"/>
                  <a:pt x="49" y="4"/>
                  <a:pt x="59" y="4"/>
                </a:cubicBezTo>
                <a:close/>
              </a:path>
            </a:pathLst>
          </a:custGeom>
          <a:solidFill>
            <a:schemeClr val="bg1"/>
          </a:solidFill>
          <a:ln>
            <a:noFill/>
          </a:ln>
        </p:spPr>
        <p:txBody>
          <a:bodyPr vert="horz" wrap="square" lIns="121920" tIns="60960" rIns="121920" bIns="60960" numCol="1" anchor="t" anchorCtr="0" compatLnSpc="1">
            <a:prstTxWarp prst="textNoShape">
              <a:avLst/>
            </a:prstTxWarp>
          </a:bodyPr>
          <a:lstStyle/>
          <a:p>
            <a:endParaRPr lang="en-US" sz="1600" dirty="0">
              <a:solidFill>
                <a:schemeClr val="bg1"/>
              </a:solidFill>
              <a:latin typeface="Source Sans Pro" charset="0"/>
            </a:endParaRPr>
          </a:p>
        </p:txBody>
      </p:sp>
      <p:sp>
        <p:nvSpPr>
          <p:cNvPr id="5" name="Freeform 5"/>
          <p:cNvSpPr>
            <a:spLocks noChangeAspect="1" noEditPoints="1"/>
          </p:cNvSpPr>
          <p:nvPr/>
        </p:nvSpPr>
        <p:spPr bwMode="auto">
          <a:xfrm>
            <a:off x="5939725" y="2401047"/>
            <a:ext cx="379271" cy="755805"/>
          </a:xfrm>
          <a:custGeom>
            <a:avLst/>
            <a:gdLst>
              <a:gd name="T0" fmla="*/ 116 w 117"/>
              <a:gd name="T1" fmla="*/ 130 h 233"/>
              <a:gd name="T2" fmla="*/ 93 w 117"/>
              <a:gd name="T3" fmla="*/ 63 h 233"/>
              <a:gd name="T4" fmla="*/ 24 w 117"/>
              <a:gd name="T5" fmla="*/ 63 h 233"/>
              <a:gd name="T6" fmla="*/ 1 w 117"/>
              <a:gd name="T7" fmla="*/ 130 h 233"/>
              <a:gd name="T8" fmla="*/ 7 w 117"/>
              <a:gd name="T9" fmla="*/ 140 h 233"/>
              <a:gd name="T10" fmla="*/ 18 w 117"/>
              <a:gd name="T11" fmla="*/ 136 h 233"/>
              <a:gd name="T12" fmla="*/ 30 w 117"/>
              <a:gd name="T13" fmla="*/ 223 h 233"/>
              <a:gd name="T14" fmla="*/ 41 w 117"/>
              <a:gd name="T15" fmla="*/ 233 h 233"/>
              <a:gd name="T16" fmla="*/ 59 w 117"/>
              <a:gd name="T17" fmla="*/ 165 h 233"/>
              <a:gd name="T18" fmla="*/ 76 w 117"/>
              <a:gd name="T19" fmla="*/ 233 h 233"/>
              <a:gd name="T20" fmla="*/ 87 w 117"/>
              <a:gd name="T21" fmla="*/ 224 h 233"/>
              <a:gd name="T22" fmla="*/ 84 w 117"/>
              <a:gd name="T23" fmla="*/ 101 h 233"/>
              <a:gd name="T24" fmla="*/ 107 w 117"/>
              <a:gd name="T25" fmla="*/ 141 h 233"/>
              <a:gd name="T26" fmla="*/ 116 w 117"/>
              <a:gd name="T27" fmla="*/ 130 h 233"/>
              <a:gd name="T28" fmla="*/ 104 w 117"/>
              <a:gd name="T29" fmla="*/ 134 h 233"/>
              <a:gd name="T30" fmla="*/ 80 w 117"/>
              <a:gd name="T31" fmla="*/ 87 h 233"/>
              <a:gd name="T32" fmla="*/ 80 w 117"/>
              <a:gd name="T33" fmla="*/ 157 h 233"/>
              <a:gd name="T34" fmla="*/ 82 w 117"/>
              <a:gd name="T35" fmla="*/ 218 h 233"/>
              <a:gd name="T36" fmla="*/ 82 w 117"/>
              <a:gd name="T37" fmla="*/ 223 h 233"/>
              <a:gd name="T38" fmla="*/ 76 w 117"/>
              <a:gd name="T39" fmla="*/ 230 h 233"/>
              <a:gd name="T40" fmla="*/ 70 w 117"/>
              <a:gd name="T41" fmla="*/ 223 h 233"/>
              <a:gd name="T42" fmla="*/ 59 w 117"/>
              <a:gd name="T43" fmla="*/ 143 h 233"/>
              <a:gd name="T44" fmla="*/ 47 w 117"/>
              <a:gd name="T45" fmla="*/ 223 h 233"/>
              <a:gd name="T46" fmla="*/ 35 w 117"/>
              <a:gd name="T47" fmla="*/ 223 h 233"/>
              <a:gd name="T48" fmla="*/ 35 w 117"/>
              <a:gd name="T49" fmla="*/ 218 h 233"/>
              <a:gd name="T50" fmla="*/ 37 w 117"/>
              <a:gd name="T51" fmla="*/ 157 h 233"/>
              <a:gd name="T52" fmla="*/ 37 w 117"/>
              <a:gd name="T53" fmla="*/ 87 h 233"/>
              <a:gd name="T54" fmla="*/ 13 w 117"/>
              <a:gd name="T55" fmla="*/ 134 h 233"/>
              <a:gd name="T56" fmla="*/ 9 w 117"/>
              <a:gd name="T57" fmla="*/ 136 h 233"/>
              <a:gd name="T58" fmla="*/ 6 w 117"/>
              <a:gd name="T59" fmla="*/ 131 h 233"/>
              <a:gd name="T60" fmla="*/ 8 w 117"/>
              <a:gd name="T61" fmla="*/ 123 h 233"/>
              <a:gd name="T62" fmla="*/ 59 w 117"/>
              <a:gd name="T63" fmla="*/ 54 h 233"/>
              <a:gd name="T64" fmla="*/ 109 w 117"/>
              <a:gd name="T65" fmla="*/ 123 h 233"/>
              <a:gd name="T66" fmla="*/ 111 w 117"/>
              <a:gd name="T67" fmla="*/ 131 h 233"/>
              <a:gd name="T68" fmla="*/ 109 w 117"/>
              <a:gd name="T69" fmla="*/ 136 h 233"/>
              <a:gd name="T70" fmla="*/ 81 w 117"/>
              <a:gd name="T71" fmla="*/ 22 h 233"/>
              <a:gd name="T72" fmla="*/ 36 w 117"/>
              <a:gd name="T73" fmla="*/ 22 h 233"/>
              <a:gd name="T74" fmla="*/ 59 w 117"/>
              <a:gd name="T75" fmla="*/ 4 h 233"/>
              <a:gd name="T76" fmla="*/ 59 w 117"/>
              <a:gd name="T77" fmla="*/ 39 h 233"/>
              <a:gd name="T78" fmla="*/ 59 w 117"/>
              <a:gd name="T79" fmla="*/ 4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17" h="233">
                <a:moveTo>
                  <a:pt x="116" y="130"/>
                </a:moveTo>
                <a:cubicBezTo>
                  <a:pt x="116" y="130"/>
                  <a:pt x="116" y="130"/>
                  <a:pt x="116" y="130"/>
                </a:cubicBezTo>
                <a:cubicBezTo>
                  <a:pt x="116" y="129"/>
                  <a:pt x="115" y="126"/>
                  <a:pt x="113" y="122"/>
                </a:cubicBezTo>
                <a:cubicBezTo>
                  <a:pt x="108" y="105"/>
                  <a:pt x="96" y="69"/>
                  <a:pt x="93" y="63"/>
                </a:cubicBezTo>
                <a:cubicBezTo>
                  <a:pt x="88" y="53"/>
                  <a:pt x="78" y="49"/>
                  <a:pt x="59" y="49"/>
                </a:cubicBezTo>
                <a:cubicBezTo>
                  <a:pt x="39" y="49"/>
                  <a:pt x="29" y="53"/>
                  <a:pt x="24" y="63"/>
                </a:cubicBezTo>
                <a:cubicBezTo>
                  <a:pt x="21" y="69"/>
                  <a:pt x="9" y="105"/>
                  <a:pt x="4" y="122"/>
                </a:cubicBezTo>
                <a:cubicBezTo>
                  <a:pt x="3" y="126"/>
                  <a:pt x="1" y="129"/>
                  <a:pt x="1" y="130"/>
                </a:cubicBezTo>
                <a:cubicBezTo>
                  <a:pt x="1" y="130"/>
                  <a:pt x="1" y="130"/>
                  <a:pt x="1" y="130"/>
                </a:cubicBezTo>
                <a:cubicBezTo>
                  <a:pt x="0" y="134"/>
                  <a:pt x="3" y="139"/>
                  <a:pt x="7" y="140"/>
                </a:cubicBezTo>
                <a:cubicBezTo>
                  <a:pt x="8" y="141"/>
                  <a:pt x="9" y="141"/>
                  <a:pt x="10" y="141"/>
                </a:cubicBezTo>
                <a:cubicBezTo>
                  <a:pt x="13" y="141"/>
                  <a:pt x="16" y="139"/>
                  <a:pt x="18" y="136"/>
                </a:cubicBezTo>
                <a:cubicBezTo>
                  <a:pt x="33" y="101"/>
                  <a:pt x="33" y="101"/>
                  <a:pt x="33" y="101"/>
                </a:cubicBezTo>
                <a:cubicBezTo>
                  <a:pt x="32" y="148"/>
                  <a:pt x="31" y="220"/>
                  <a:pt x="30" y="223"/>
                </a:cubicBezTo>
                <a:cubicBezTo>
                  <a:pt x="30" y="223"/>
                  <a:pt x="30" y="223"/>
                  <a:pt x="30" y="224"/>
                </a:cubicBezTo>
                <a:cubicBezTo>
                  <a:pt x="31" y="229"/>
                  <a:pt x="35" y="233"/>
                  <a:pt x="41" y="233"/>
                </a:cubicBezTo>
                <a:cubicBezTo>
                  <a:pt x="47" y="233"/>
                  <a:pt x="51" y="229"/>
                  <a:pt x="52" y="224"/>
                </a:cubicBezTo>
                <a:cubicBezTo>
                  <a:pt x="59" y="165"/>
                  <a:pt x="59" y="165"/>
                  <a:pt x="59" y="165"/>
                </a:cubicBezTo>
                <a:cubicBezTo>
                  <a:pt x="65" y="224"/>
                  <a:pt x="65" y="224"/>
                  <a:pt x="65" y="224"/>
                </a:cubicBezTo>
                <a:cubicBezTo>
                  <a:pt x="66" y="229"/>
                  <a:pt x="71" y="233"/>
                  <a:pt x="76" y="233"/>
                </a:cubicBezTo>
                <a:cubicBezTo>
                  <a:pt x="76" y="233"/>
                  <a:pt x="76" y="233"/>
                  <a:pt x="76" y="233"/>
                </a:cubicBezTo>
                <a:cubicBezTo>
                  <a:pt x="82" y="233"/>
                  <a:pt x="86" y="229"/>
                  <a:pt x="87" y="224"/>
                </a:cubicBezTo>
                <a:cubicBezTo>
                  <a:pt x="87" y="223"/>
                  <a:pt x="87" y="223"/>
                  <a:pt x="87" y="223"/>
                </a:cubicBezTo>
                <a:cubicBezTo>
                  <a:pt x="87" y="220"/>
                  <a:pt x="85" y="148"/>
                  <a:pt x="84" y="101"/>
                </a:cubicBezTo>
                <a:cubicBezTo>
                  <a:pt x="99" y="136"/>
                  <a:pt x="99" y="136"/>
                  <a:pt x="99" y="136"/>
                </a:cubicBezTo>
                <a:cubicBezTo>
                  <a:pt x="101" y="139"/>
                  <a:pt x="104" y="141"/>
                  <a:pt x="107" y="141"/>
                </a:cubicBezTo>
                <a:cubicBezTo>
                  <a:pt x="108" y="141"/>
                  <a:pt x="109" y="141"/>
                  <a:pt x="110" y="140"/>
                </a:cubicBezTo>
                <a:cubicBezTo>
                  <a:pt x="114" y="139"/>
                  <a:pt x="117" y="134"/>
                  <a:pt x="116" y="130"/>
                </a:cubicBezTo>
                <a:close/>
                <a:moveTo>
                  <a:pt x="109" y="136"/>
                </a:moveTo>
                <a:cubicBezTo>
                  <a:pt x="107" y="136"/>
                  <a:pt x="104" y="136"/>
                  <a:pt x="104" y="134"/>
                </a:cubicBezTo>
                <a:cubicBezTo>
                  <a:pt x="83" y="89"/>
                  <a:pt x="83" y="89"/>
                  <a:pt x="83" y="89"/>
                </a:cubicBezTo>
                <a:cubicBezTo>
                  <a:pt x="83" y="88"/>
                  <a:pt x="82" y="87"/>
                  <a:pt x="80" y="87"/>
                </a:cubicBezTo>
                <a:cubicBezTo>
                  <a:pt x="79" y="88"/>
                  <a:pt x="79" y="89"/>
                  <a:pt x="79" y="90"/>
                </a:cubicBezTo>
                <a:cubicBezTo>
                  <a:pt x="79" y="90"/>
                  <a:pt x="79" y="123"/>
                  <a:pt x="80" y="157"/>
                </a:cubicBezTo>
                <a:cubicBezTo>
                  <a:pt x="81" y="173"/>
                  <a:pt x="81" y="190"/>
                  <a:pt x="81" y="203"/>
                </a:cubicBezTo>
                <a:cubicBezTo>
                  <a:pt x="82" y="209"/>
                  <a:pt x="82" y="214"/>
                  <a:pt x="82" y="218"/>
                </a:cubicBezTo>
                <a:cubicBezTo>
                  <a:pt x="82" y="221"/>
                  <a:pt x="82" y="222"/>
                  <a:pt x="82" y="223"/>
                </a:cubicBezTo>
                <a:cubicBezTo>
                  <a:pt x="82" y="223"/>
                  <a:pt x="82" y="223"/>
                  <a:pt x="82" y="223"/>
                </a:cubicBezTo>
                <a:cubicBezTo>
                  <a:pt x="82" y="226"/>
                  <a:pt x="79" y="228"/>
                  <a:pt x="76" y="228"/>
                </a:cubicBezTo>
                <a:cubicBezTo>
                  <a:pt x="76" y="230"/>
                  <a:pt x="76" y="230"/>
                  <a:pt x="76" y="230"/>
                </a:cubicBezTo>
                <a:cubicBezTo>
                  <a:pt x="76" y="228"/>
                  <a:pt x="76" y="228"/>
                  <a:pt x="76" y="228"/>
                </a:cubicBezTo>
                <a:cubicBezTo>
                  <a:pt x="73" y="228"/>
                  <a:pt x="70" y="226"/>
                  <a:pt x="70" y="223"/>
                </a:cubicBezTo>
                <a:cubicBezTo>
                  <a:pt x="61" y="145"/>
                  <a:pt x="61" y="145"/>
                  <a:pt x="61" y="145"/>
                </a:cubicBezTo>
                <a:cubicBezTo>
                  <a:pt x="61" y="143"/>
                  <a:pt x="60" y="143"/>
                  <a:pt x="59" y="143"/>
                </a:cubicBezTo>
                <a:cubicBezTo>
                  <a:pt x="57" y="143"/>
                  <a:pt x="56" y="143"/>
                  <a:pt x="56" y="145"/>
                </a:cubicBezTo>
                <a:cubicBezTo>
                  <a:pt x="47" y="223"/>
                  <a:pt x="47" y="223"/>
                  <a:pt x="47" y="223"/>
                </a:cubicBezTo>
                <a:cubicBezTo>
                  <a:pt x="47" y="226"/>
                  <a:pt x="44" y="228"/>
                  <a:pt x="41" y="228"/>
                </a:cubicBezTo>
                <a:cubicBezTo>
                  <a:pt x="38" y="228"/>
                  <a:pt x="35" y="226"/>
                  <a:pt x="35" y="223"/>
                </a:cubicBezTo>
                <a:cubicBezTo>
                  <a:pt x="35" y="223"/>
                  <a:pt x="35" y="222"/>
                  <a:pt x="35" y="222"/>
                </a:cubicBezTo>
                <a:cubicBezTo>
                  <a:pt x="35" y="221"/>
                  <a:pt x="35" y="220"/>
                  <a:pt x="35" y="218"/>
                </a:cubicBezTo>
                <a:cubicBezTo>
                  <a:pt x="35" y="214"/>
                  <a:pt x="35" y="209"/>
                  <a:pt x="36" y="203"/>
                </a:cubicBezTo>
                <a:cubicBezTo>
                  <a:pt x="36" y="190"/>
                  <a:pt x="36" y="173"/>
                  <a:pt x="37" y="157"/>
                </a:cubicBezTo>
                <a:cubicBezTo>
                  <a:pt x="38" y="123"/>
                  <a:pt x="38" y="90"/>
                  <a:pt x="38" y="90"/>
                </a:cubicBezTo>
                <a:cubicBezTo>
                  <a:pt x="38" y="89"/>
                  <a:pt x="38" y="88"/>
                  <a:pt x="37" y="87"/>
                </a:cubicBezTo>
                <a:cubicBezTo>
                  <a:pt x="36" y="87"/>
                  <a:pt x="34" y="88"/>
                  <a:pt x="34" y="89"/>
                </a:cubicBezTo>
                <a:cubicBezTo>
                  <a:pt x="13" y="134"/>
                  <a:pt x="13" y="134"/>
                  <a:pt x="13" y="134"/>
                </a:cubicBezTo>
                <a:cubicBezTo>
                  <a:pt x="13" y="135"/>
                  <a:pt x="12" y="136"/>
                  <a:pt x="10" y="136"/>
                </a:cubicBezTo>
                <a:cubicBezTo>
                  <a:pt x="10" y="136"/>
                  <a:pt x="9" y="136"/>
                  <a:pt x="9" y="136"/>
                </a:cubicBezTo>
                <a:cubicBezTo>
                  <a:pt x="6" y="135"/>
                  <a:pt x="5" y="133"/>
                  <a:pt x="6" y="131"/>
                </a:cubicBezTo>
                <a:cubicBezTo>
                  <a:pt x="6" y="131"/>
                  <a:pt x="6" y="131"/>
                  <a:pt x="6" y="131"/>
                </a:cubicBezTo>
                <a:cubicBezTo>
                  <a:pt x="6" y="131"/>
                  <a:pt x="6" y="130"/>
                  <a:pt x="6" y="129"/>
                </a:cubicBezTo>
                <a:cubicBezTo>
                  <a:pt x="7" y="128"/>
                  <a:pt x="8" y="126"/>
                  <a:pt x="8" y="123"/>
                </a:cubicBezTo>
                <a:cubicBezTo>
                  <a:pt x="13" y="108"/>
                  <a:pt x="25" y="71"/>
                  <a:pt x="28" y="65"/>
                </a:cubicBezTo>
                <a:cubicBezTo>
                  <a:pt x="31" y="59"/>
                  <a:pt x="37" y="54"/>
                  <a:pt x="59" y="54"/>
                </a:cubicBezTo>
                <a:cubicBezTo>
                  <a:pt x="80" y="54"/>
                  <a:pt x="86" y="59"/>
                  <a:pt x="89" y="65"/>
                </a:cubicBezTo>
                <a:cubicBezTo>
                  <a:pt x="92" y="71"/>
                  <a:pt x="104" y="108"/>
                  <a:pt x="109" y="123"/>
                </a:cubicBezTo>
                <a:cubicBezTo>
                  <a:pt x="110" y="126"/>
                  <a:pt x="110" y="128"/>
                  <a:pt x="111" y="129"/>
                </a:cubicBezTo>
                <a:cubicBezTo>
                  <a:pt x="111" y="130"/>
                  <a:pt x="111" y="131"/>
                  <a:pt x="111" y="131"/>
                </a:cubicBezTo>
                <a:cubicBezTo>
                  <a:pt x="111" y="131"/>
                  <a:pt x="111" y="131"/>
                  <a:pt x="111" y="131"/>
                </a:cubicBezTo>
                <a:cubicBezTo>
                  <a:pt x="112" y="133"/>
                  <a:pt x="111" y="135"/>
                  <a:pt x="109" y="136"/>
                </a:cubicBezTo>
                <a:close/>
                <a:moveTo>
                  <a:pt x="59" y="44"/>
                </a:moveTo>
                <a:cubicBezTo>
                  <a:pt x="71" y="44"/>
                  <a:pt x="81" y="34"/>
                  <a:pt x="81" y="22"/>
                </a:cubicBezTo>
                <a:cubicBezTo>
                  <a:pt x="81" y="10"/>
                  <a:pt x="71" y="0"/>
                  <a:pt x="59" y="0"/>
                </a:cubicBezTo>
                <a:cubicBezTo>
                  <a:pt x="46" y="0"/>
                  <a:pt x="36" y="10"/>
                  <a:pt x="36" y="22"/>
                </a:cubicBezTo>
                <a:cubicBezTo>
                  <a:pt x="36" y="34"/>
                  <a:pt x="46" y="44"/>
                  <a:pt x="59" y="44"/>
                </a:cubicBezTo>
                <a:close/>
                <a:moveTo>
                  <a:pt x="59" y="4"/>
                </a:moveTo>
                <a:cubicBezTo>
                  <a:pt x="68" y="4"/>
                  <a:pt x="76" y="12"/>
                  <a:pt x="76" y="22"/>
                </a:cubicBezTo>
                <a:cubicBezTo>
                  <a:pt x="76" y="31"/>
                  <a:pt x="68" y="39"/>
                  <a:pt x="59" y="39"/>
                </a:cubicBezTo>
                <a:cubicBezTo>
                  <a:pt x="49" y="39"/>
                  <a:pt x="41" y="31"/>
                  <a:pt x="41" y="22"/>
                </a:cubicBezTo>
                <a:cubicBezTo>
                  <a:pt x="41" y="12"/>
                  <a:pt x="49" y="4"/>
                  <a:pt x="59" y="4"/>
                </a:cubicBezTo>
                <a:close/>
              </a:path>
            </a:pathLst>
          </a:custGeom>
          <a:solidFill>
            <a:schemeClr val="bg1"/>
          </a:solidFill>
          <a:ln>
            <a:noFill/>
          </a:ln>
        </p:spPr>
        <p:txBody>
          <a:bodyPr vert="horz" wrap="square" lIns="121920" tIns="60960" rIns="121920" bIns="60960" numCol="1" anchor="t" anchorCtr="0" compatLnSpc="1">
            <a:prstTxWarp prst="textNoShape">
              <a:avLst/>
            </a:prstTxWarp>
          </a:bodyPr>
          <a:lstStyle/>
          <a:p>
            <a:endParaRPr lang="en-US" sz="1600" dirty="0">
              <a:solidFill>
                <a:schemeClr val="bg1"/>
              </a:solidFill>
              <a:latin typeface="Source Sans Pro" charset="0"/>
            </a:endParaRPr>
          </a:p>
        </p:txBody>
      </p:sp>
      <p:sp>
        <p:nvSpPr>
          <p:cNvPr id="6" name="Freeform 5"/>
          <p:cNvSpPr>
            <a:spLocks noChangeAspect="1" noEditPoints="1"/>
          </p:cNvSpPr>
          <p:nvPr/>
        </p:nvSpPr>
        <p:spPr bwMode="auto">
          <a:xfrm>
            <a:off x="6374623" y="2401047"/>
            <a:ext cx="379271" cy="755805"/>
          </a:xfrm>
          <a:custGeom>
            <a:avLst/>
            <a:gdLst>
              <a:gd name="T0" fmla="*/ 116 w 117"/>
              <a:gd name="T1" fmla="*/ 130 h 233"/>
              <a:gd name="T2" fmla="*/ 93 w 117"/>
              <a:gd name="T3" fmla="*/ 63 h 233"/>
              <a:gd name="T4" fmla="*/ 24 w 117"/>
              <a:gd name="T5" fmla="*/ 63 h 233"/>
              <a:gd name="T6" fmla="*/ 1 w 117"/>
              <a:gd name="T7" fmla="*/ 130 h 233"/>
              <a:gd name="T8" fmla="*/ 7 w 117"/>
              <a:gd name="T9" fmla="*/ 140 h 233"/>
              <a:gd name="T10" fmla="*/ 18 w 117"/>
              <a:gd name="T11" fmla="*/ 136 h 233"/>
              <a:gd name="T12" fmla="*/ 30 w 117"/>
              <a:gd name="T13" fmla="*/ 223 h 233"/>
              <a:gd name="T14" fmla="*/ 41 w 117"/>
              <a:gd name="T15" fmla="*/ 233 h 233"/>
              <a:gd name="T16" fmla="*/ 59 w 117"/>
              <a:gd name="T17" fmla="*/ 165 h 233"/>
              <a:gd name="T18" fmla="*/ 76 w 117"/>
              <a:gd name="T19" fmla="*/ 233 h 233"/>
              <a:gd name="T20" fmla="*/ 87 w 117"/>
              <a:gd name="T21" fmla="*/ 224 h 233"/>
              <a:gd name="T22" fmla="*/ 84 w 117"/>
              <a:gd name="T23" fmla="*/ 101 h 233"/>
              <a:gd name="T24" fmla="*/ 107 w 117"/>
              <a:gd name="T25" fmla="*/ 141 h 233"/>
              <a:gd name="T26" fmla="*/ 116 w 117"/>
              <a:gd name="T27" fmla="*/ 130 h 233"/>
              <a:gd name="T28" fmla="*/ 104 w 117"/>
              <a:gd name="T29" fmla="*/ 134 h 233"/>
              <a:gd name="T30" fmla="*/ 80 w 117"/>
              <a:gd name="T31" fmla="*/ 87 h 233"/>
              <a:gd name="T32" fmla="*/ 80 w 117"/>
              <a:gd name="T33" fmla="*/ 157 h 233"/>
              <a:gd name="T34" fmla="*/ 82 w 117"/>
              <a:gd name="T35" fmla="*/ 218 h 233"/>
              <a:gd name="T36" fmla="*/ 82 w 117"/>
              <a:gd name="T37" fmla="*/ 223 h 233"/>
              <a:gd name="T38" fmla="*/ 76 w 117"/>
              <a:gd name="T39" fmla="*/ 230 h 233"/>
              <a:gd name="T40" fmla="*/ 70 w 117"/>
              <a:gd name="T41" fmla="*/ 223 h 233"/>
              <a:gd name="T42" fmla="*/ 59 w 117"/>
              <a:gd name="T43" fmla="*/ 143 h 233"/>
              <a:gd name="T44" fmla="*/ 47 w 117"/>
              <a:gd name="T45" fmla="*/ 223 h 233"/>
              <a:gd name="T46" fmla="*/ 35 w 117"/>
              <a:gd name="T47" fmla="*/ 223 h 233"/>
              <a:gd name="T48" fmla="*/ 35 w 117"/>
              <a:gd name="T49" fmla="*/ 218 h 233"/>
              <a:gd name="T50" fmla="*/ 37 w 117"/>
              <a:gd name="T51" fmla="*/ 157 h 233"/>
              <a:gd name="T52" fmla="*/ 37 w 117"/>
              <a:gd name="T53" fmla="*/ 87 h 233"/>
              <a:gd name="T54" fmla="*/ 13 w 117"/>
              <a:gd name="T55" fmla="*/ 134 h 233"/>
              <a:gd name="T56" fmla="*/ 9 w 117"/>
              <a:gd name="T57" fmla="*/ 136 h 233"/>
              <a:gd name="T58" fmla="*/ 6 w 117"/>
              <a:gd name="T59" fmla="*/ 131 h 233"/>
              <a:gd name="T60" fmla="*/ 8 w 117"/>
              <a:gd name="T61" fmla="*/ 123 h 233"/>
              <a:gd name="T62" fmla="*/ 59 w 117"/>
              <a:gd name="T63" fmla="*/ 54 h 233"/>
              <a:gd name="T64" fmla="*/ 109 w 117"/>
              <a:gd name="T65" fmla="*/ 123 h 233"/>
              <a:gd name="T66" fmla="*/ 111 w 117"/>
              <a:gd name="T67" fmla="*/ 131 h 233"/>
              <a:gd name="T68" fmla="*/ 109 w 117"/>
              <a:gd name="T69" fmla="*/ 136 h 233"/>
              <a:gd name="T70" fmla="*/ 81 w 117"/>
              <a:gd name="T71" fmla="*/ 22 h 233"/>
              <a:gd name="T72" fmla="*/ 36 w 117"/>
              <a:gd name="T73" fmla="*/ 22 h 233"/>
              <a:gd name="T74" fmla="*/ 59 w 117"/>
              <a:gd name="T75" fmla="*/ 4 h 233"/>
              <a:gd name="T76" fmla="*/ 59 w 117"/>
              <a:gd name="T77" fmla="*/ 39 h 233"/>
              <a:gd name="T78" fmla="*/ 59 w 117"/>
              <a:gd name="T79" fmla="*/ 4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17" h="233">
                <a:moveTo>
                  <a:pt x="116" y="130"/>
                </a:moveTo>
                <a:cubicBezTo>
                  <a:pt x="116" y="130"/>
                  <a:pt x="116" y="130"/>
                  <a:pt x="116" y="130"/>
                </a:cubicBezTo>
                <a:cubicBezTo>
                  <a:pt x="116" y="129"/>
                  <a:pt x="115" y="126"/>
                  <a:pt x="113" y="122"/>
                </a:cubicBezTo>
                <a:cubicBezTo>
                  <a:pt x="108" y="105"/>
                  <a:pt x="96" y="69"/>
                  <a:pt x="93" y="63"/>
                </a:cubicBezTo>
                <a:cubicBezTo>
                  <a:pt x="88" y="53"/>
                  <a:pt x="78" y="49"/>
                  <a:pt x="59" y="49"/>
                </a:cubicBezTo>
                <a:cubicBezTo>
                  <a:pt x="39" y="49"/>
                  <a:pt x="29" y="53"/>
                  <a:pt x="24" y="63"/>
                </a:cubicBezTo>
                <a:cubicBezTo>
                  <a:pt x="21" y="69"/>
                  <a:pt x="9" y="105"/>
                  <a:pt x="4" y="122"/>
                </a:cubicBezTo>
                <a:cubicBezTo>
                  <a:pt x="3" y="126"/>
                  <a:pt x="1" y="129"/>
                  <a:pt x="1" y="130"/>
                </a:cubicBezTo>
                <a:cubicBezTo>
                  <a:pt x="1" y="130"/>
                  <a:pt x="1" y="130"/>
                  <a:pt x="1" y="130"/>
                </a:cubicBezTo>
                <a:cubicBezTo>
                  <a:pt x="0" y="134"/>
                  <a:pt x="3" y="139"/>
                  <a:pt x="7" y="140"/>
                </a:cubicBezTo>
                <a:cubicBezTo>
                  <a:pt x="8" y="141"/>
                  <a:pt x="9" y="141"/>
                  <a:pt x="10" y="141"/>
                </a:cubicBezTo>
                <a:cubicBezTo>
                  <a:pt x="13" y="141"/>
                  <a:pt x="16" y="139"/>
                  <a:pt x="18" y="136"/>
                </a:cubicBezTo>
                <a:cubicBezTo>
                  <a:pt x="33" y="101"/>
                  <a:pt x="33" y="101"/>
                  <a:pt x="33" y="101"/>
                </a:cubicBezTo>
                <a:cubicBezTo>
                  <a:pt x="32" y="148"/>
                  <a:pt x="31" y="220"/>
                  <a:pt x="30" y="223"/>
                </a:cubicBezTo>
                <a:cubicBezTo>
                  <a:pt x="30" y="223"/>
                  <a:pt x="30" y="223"/>
                  <a:pt x="30" y="224"/>
                </a:cubicBezTo>
                <a:cubicBezTo>
                  <a:pt x="31" y="229"/>
                  <a:pt x="35" y="233"/>
                  <a:pt x="41" y="233"/>
                </a:cubicBezTo>
                <a:cubicBezTo>
                  <a:pt x="47" y="233"/>
                  <a:pt x="51" y="229"/>
                  <a:pt x="52" y="224"/>
                </a:cubicBezTo>
                <a:cubicBezTo>
                  <a:pt x="59" y="165"/>
                  <a:pt x="59" y="165"/>
                  <a:pt x="59" y="165"/>
                </a:cubicBezTo>
                <a:cubicBezTo>
                  <a:pt x="65" y="224"/>
                  <a:pt x="65" y="224"/>
                  <a:pt x="65" y="224"/>
                </a:cubicBezTo>
                <a:cubicBezTo>
                  <a:pt x="66" y="229"/>
                  <a:pt x="71" y="233"/>
                  <a:pt x="76" y="233"/>
                </a:cubicBezTo>
                <a:cubicBezTo>
                  <a:pt x="76" y="233"/>
                  <a:pt x="76" y="233"/>
                  <a:pt x="76" y="233"/>
                </a:cubicBezTo>
                <a:cubicBezTo>
                  <a:pt x="82" y="233"/>
                  <a:pt x="86" y="229"/>
                  <a:pt x="87" y="224"/>
                </a:cubicBezTo>
                <a:cubicBezTo>
                  <a:pt x="87" y="223"/>
                  <a:pt x="87" y="223"/>
                  <a:pt x="87" y="223"/>
                </a:cubicBezTo>
                <a:cubicBezTo>
                  <a:pt x="87" y="220"/>
                  <a:pt x="85" y="148"/>
                  <a:pt x="84" y="101"/>
                </a:cubicBezTo>
                <a:cubicBezTo>
                  <a:pt x="99" y="136"/>
                  <a:pt x="99" y="136"/>
                  <a:pt x="99" y="136"/>
                </a:cubicBezTo>
                <a:cubicBezTo>
                  <a:pt x="101" y="139"/>
                  <a:pt x="104" y="141"/>
                  <a:pt x="107" y="141"/>
                </a:cubicBezTo>
                <a:cubicBezTo>
                  <a:pt x="108" y="141"/>
                  <a:pt x="109" y="141"/>
                  <a:pt x="110" y="140"/>
                </a:cubicBezTo>
                <a:cubicBezTo>
                  <a:pt x="114" y="139"/>
                  <a:pt x="117" y="134"/>
                  <a:pt x="116" y="130"/>
                </a:cubicBezTo>
                <a:close/>
                <a:moveTo>
                  <a:pt x="109" y="136"/>
                </a:moveTo>
                <a:cubicBezTo>
                  <a:pt x="107" y="136"/>
                  <a:pt x="104" y="136"/>
                  <a:pt x="104" y="134"/>
                </a:cubicBezTo>
                <a:cubicBezTo>
                  <a:pt x="83" y="89"/>
                  <a:pt x="83" y="89"/>
                  <a:pt x="83" y="89"/>
                </a:cubicBezTo>
                <a:cubicBezTo>
                  <a:pt x="83" y="88"/>
                  <a:pt x="82" y="87"/>
                  <a:pt x="80" y="87"/>
                </a:cubicBezTo>
                <a:cubicBezTo>
                  <a:pt x="79" y="88"/>
                  <a:pt x="79" y="89"/>
                  <a:pt x="79" y="90"/>
                </a:cubicBezTo>
                <a:cubicBezTo>
                  <a:pt x="79" y="90"/>
                  <a:pt x="79" y="123"/>
                  <a:pt x="80" y="157"/>
                </a:cubicBezTo>
                <a:cubicBezTo>
                  <a:pt x="81" y="173"/>
                  <a:pt x="81" y="190"/>
                  <a:pt x="81" y="203"/>
                </a:cubicBezTo>
                <a:cubicBezTo>
                  <a:pt x="82" y="209"/>
                  <a:pt x="82" y="214"/>
                  <a:pt x="82" y="218"/>
                </a:cubicBezTo>
                <a:cubicBezTo>
                  <a:pt x="82" y="221"/>
                  <a:pt x="82" y="222"/>
                  <a:pt x="82" y="223"/>
                </a:cubicBezTo>
                <a:cubicBezTo>
                  <a:pt x="82" y="223"/>
                  <a:pt x="82" y="223"/>
                  <a:pt x="82" y="223"/>
                </a:cubicBezTo>
                <a:cubicBezTo>
                  <a:pt x="82" y="226"/>
                  <a:pt x="79" y="228"/>
                  <a:pt x="76" y="228"/>
                </a:cubicBezTo>
                <a:cubicBezTo>
                  <a:pt x="76" y="230"/>
                  <a:pt x="76" y="230"/>
                  <a:pt x="76" y="230"/>
                </a:cubicBezTo>
                <a:cubicBezTo>
                  <a:pt x="76" y="228"/>
                  <a:pt x="76" y="228"/>
                  <a:pt x="76" y="228"/>
                </a:cubicBezTo>
                <a:cubicBezTo>
                  <a:pt x="73" y="228"/>
                  <a:pt x="70" y="226"/>
                  <a:pt x="70" y="223"/>
                </a:cubicBezTo>
                <a:cubicBezTo>
                  <a:pt x="61" y="145"/>
                  <a:pt x="61" y="145"/>
                  <a:pt x="61" y="145"/>
                </a:cubicBezTo>
                <a:cubicBezTo>
                  <a:pt x="61" y="143"/>
                  <a:pt x="60" y="143"/>
                  <a:pt x="59" y="143"/>
                </a:cubicBezTo>
                <a:cubicBezTo>
                  <a:pt x="57" y="143"/>
                  <a:pt x="56" y="143"/>
                  <a:pt x="56" y="145"/>
                </a:cubicBezTo>
                <a:cubicBezTo>
                  <a:pt x="47" y="223"/>
                  <a:pt x="47" y="223"/>
                  <a:pt x="47" y="223"/>
                </a:cubicBezTo>
                <a:cubicBezTo>
                  <a:pt x="47" y="226"/>
                  <a:pt x="44" y="228"/>
                  <a:pt x="41" y="228"/>
                </a:cubicBezTo>
                <a:cubicBezTo>
                  <a:pt x="38" y="228"/>
                  <a:pt x="35" y="226"/>
                  <a:pt x="35" y="223"/>
                </a:cubicBezTo>
                <a:cubicBezTo>
                  <a:pt x="35" y="223"/>
                  <a:pt x="35" y="222"/>
                  <a:pt x="35" y="222"/>
                </a:cubicBezTo>
                <a:cubicBezTo>
                  <a:pt x="35" y="221"/>
                  <a:pt x="35" y="220"/>
                  <a:pt x="35" y="218"/>
                </a:cubicBezTo>
                <a:cubicBezTo>
                  <a:pt x="35" y="214"/>
                  <a:pt x="35" y="209"/>
                  <a:pt x="36" y="203"/>
                </a:cubicBezTo>
                <a:cubicBezTo>
                  <a:pt x="36" y="190"/>
                  <a:pt x="36" y="173"/>
                  <a:pt x="37" y="157"/>
                </a:cubicBezTo>
                <a:cubicBezTo>
                  <a:pt x="38" y="123"/>
                  <a:pt x="38" y="90"/>
                  <a:pt x="38" y="90"/>
                </a:cubicBezTo>
                <a:cubicBezTo>
                  <a:pt x="38" y="89"/>
                  <a:pt x="38" y="88"/>
                  <a:pt x="37" y="87"/>
                </a:cubicBezTo>
                <a:cubicBezTo>
                  <a:pt x="36" y="87"/>
                  <a:pt x="34" y="88"/>
                  <a:pt x="34" y="89"/>
                </a:cubicBezTo>
                <a:cubicBezTo>
                  <a:pt x="13" y="134"/>
                  <a:pt x="13" y="134"/>
                  <a:pt x="13" y="134"/>
                </a:cubicBezTo>
                <a:cubicBezTo>
                  <a:pt x="13" y="135"/>
                  <a:pt x="12" y="136"/>
                  <a:pt x="10" y="136"/>
                </a:cubicBezTo>
                <a:cubicBezTo>
                  <a:pt x="10" y="136"/>
                  <a:pt x="9" y="136"/>
                  <a:pt x="9" y="136"/>
                </a:cubicBezTo>
                <a:cubicBezTo>
                  <a:pt x="6" y="135"/>
                  <a:pt x="5" y="133"/>
                  <a:pt x="6" y="131"/>
                </a:cubicBezTo>
                <a:cubicBezTo>
                  <a:pt x="6" y="131"/>
                  <a:pt x="6" y="131"/>
                  <a:pt x="6" y="131"/>
                </a:cubicBezTo>
                <a:cubicBezTo>
                  <a:pt x="6" y="131"/>
                  <a:pt x="6" y="130"/>
                  <a:pt x="6" y="129"/>
                </a:cubicBezTo>
                <a:cubicBezTo>
                  <a:pt x="7" y="128"/>
                  <a:pt x="8" y="126"/>
                  <a:pt x="8" y="123"/>
                </a:cubicBezTo>
                <a:cubicBezTo>
                  <a:pt x="13" y="108"/>
                  <a:pt x="25" y="71"/>
                  <a:pt x="28" y="65"/>
                </a:cubicBezTo>
                <a:cubicBezTo>
                  <a:pt x="31" y="59"/>
                  <a:pt x="37" y="54"/>
                  <a:pt x="59" y="54"/>
                </a:cubicBezTo>
                <a:cubicBezTo>
                  <a:pt x="80" y="54"/>
                  <a:pt x="86" y="59"/>
                  <a:pt x="89" y="65"/>
                </a:cubicBezTo>
                <a:cubicBezTo>
                  <a:pt x="92" y="71"/>
                  <a:pt x="104" y="108"/>
                  <a:pt x="109" y="123"/>
                </a:cubicBezTo>
                <a:cubicBezTo>
                  <a:pt x="110" y="126"/>
                  <a:pt x="110" y="128"/>
                  <a:pt x="111" y="129"/>
                </a:cubicBezTo>
                <a:cubicBezTo>
                  <a:pt x="111" y="130"/>
                  <a:pt x="111" y="131"/>
                  <a:pt x="111" y="131"/>
                </a:cubicBezTo>
                <a:cubicBezTo>
                  <a:pt x="111" y="131"/>
                  <a:pt x="111" y="131"/>
                  <a:pt x="111" y="131"/>
                </a:cubicBezTo>
                <a:cubicBezTo>
                  <a:pt x="112" y="133"/>
                  <a:pt x="111" y="135"/>
                  <a:pt x="109" y="136"/>
                </a:cubicBezTo>
                <a:close/>
                <a:moveTo>
                  <a:pt x="59" y="44"/>
                </a:moveTo>
                <a:cubicBezTo>
                  <a:pt x="71" y="44"/>
                  <a:pt x="81" y="34"/>
                  <a:pt x="81" y="22"/>
                </a:cubicBezTo>
                <a:cubicBezTo>
                  <a:pt x="81" y="10"/>
                  <a:pt x="71" y="0"/>
                  <a:pt x="59" y="0"/>
                </a:cubicBezTo>
                <a:cubicBezTo>
                  <a:pt x="46" y="0"/>
                  <a:pt x="36" y="10"/>
                  <a:pt x="36" y="22"/>
                </a:cubicBezTo>
                <a:cubicBezTo>
                  <a:pt x="36" y="34"/>
                  <a:pt x="46" y="44"/>
                  <a:pt x="59" y="44"/>
                </a:cubicBezTo>
                <a:close/>
                <a:moveTo>
                  <a:pt x="59" y="4"/>
                </a:moveTo>
                <a:cubicBezTo>
                  <a:pt x="68" y="4"/>
                  <a:pt x="76" y="12"/>
                  <a:pt x="76" y="22"/>
                </a:cubicBezTo>
                <a:cubicBezTo>
                  <a:pt x="76" y="31"/>
                  <a:pt x="68" y="39"/>
                  <a:pt x="59" y="39"/>
                </a:cubicBezTo>
                <a:cubicBezTo>
                  <a:pt x="49" y="39"/>
                  <a:pt x="41" y="31"/>
                  <a:pt x="41" y="22"/>
                </a:cubicBezTo>
                <a:cubicBezTo>
                  <a:pt x="41" y="12"/>
                  <a:pt x="49" y="4"/>
                  <a:pt x="59" y="4"/>
                </a:cubicBezTo>
                <a:close/>
              </a:path>
            </a:pathLst>
          </a:custGeom>
          <a:solidFill>
            <a:schemeClr val="bg1"/>
          </a:solidFill>
          <a:ln>
            <a:noFill/>
          </a:ln>
        </p:spPr>
        <p:txBody>
          <a:bodyPr vert="horz" wrap="square" lIns="121920" tIns="60960" rIns="121920" bIns="60960" numCol="1" anchor="t" anchorCtr="0" compatLnSpc="1">
            <a:prstTxWarp prst="textNoShape">
              <a:avLst/>
            </a:prstTxWarp>
          </a:bodyPr>
          <a:lstStyle/>
          <a:p>
            <a:endParaRPr lang="en-US" sz="1600" dirty="0">
              <a:solidFill>
                <a:schemeClr val="bg1"/>
              </a:solidFill>
              <a:latin typeface="Source Sans Pro" charset="0"/>
            </a:endParaRPr>
          </a:p>
        </p:txBody>
      </p:sp>
      <p:sp>
        <p:nvSpPr>
          <p:cNvPr id="7" name="Freeform 5"/>
          <p:cNvSpPr>
            <a:spLocks noChangeAspect="1" noEditPoints="1"/>
          </p:cNvSpPr>
          <p:nvPr/>
        </p:nvSpPr>
        <p:spPr bwMode="auto">
          <a:xfrm>
            <a:off x="6809521" y="2401047"/>
            <a:ext cx="379271" cy="755805"/>
          </a:xfrm>
          <a:custGeom>
            <a:avLst/>
            <a:gdLst>
              <a:gd name="T0" fmla="*/ 116 w 117"/>
              <a:gd name="T1" fmla="*/ 130 h 233"/>
              <a:gd name="T2" fmla="*/ 93 w 117"/>
              <a:gd name="T3" fmla="*/ 63 h 233"/>
              <a:gd name="T4" fmla="*/ 24 w 117"/>
              <a:gd name="T5" fmla="*/ 63 h 233"/>
              <a:gd name="T6" fmla="*/ 1 w 117"/>
              <a:gd name="T7" fmla="*/ 130 h 233"/>
              <a:gd name="T8" fmla="*/ 7 w 117"/>
              <a:gd name="T9" fmla="*/ 140 h 233"/>
              <a:gd name="T10" fmla="*/ 18 w 117"/>
              <a:gd name="T11" fmla="*/ 136 h 233"/>
              <a:gd name="T12" fmla="*/ 30 w 117"/>
              <a:gd name="T13" fmla="*/ 223 h 233"/>
              <a:gd name="T14" fmla="*/ 41 w 117"/>
              <a:gd name="T15" fmla="*/ 233 h 233"/>
              <a:gd name="T16" fmla="*/ 59 w 117"/>
              <a:gd name="T17" fmla="*/ 165 h 233"/>
              <a:gd name="T18" fmla="*/ 76 w 117"/>
              <a:gd name="T19" fmla="*/ 233 h 233"/>
              <a:gd name="T20" fmla="*/ 87 w 117"/>
              <a:gd name="T21" fmla="*/ 224 h 233"/>
              <a:gd name="T22" fmla="*/ 84 w 117"/>
              <a:gd name="T23" fmla="*/ 101 h 233"/>
              <a:gd name="T24" fmla="*/ 107 w 117"/>
              <a:gd name="T25" fmla="*/ 141 h 233"/>
              <a:gd name="T26" fmla="*/ 116 w 117"/>
              <a:gd name="T27" fmla="*/ 130 h 233"/>
              <a:gd name="T28" fmla="*/ 104 w 117"/>
              <a:gd name="T29" fmla="*/ 134 h 233"/>
              <a:gd name="T30" fmla="*/ 80 w 117"/>
              <a:gd name="T31" fmla="*/ 87 h 233"/>
              <a:gd name="T32" fmla="*/ 80 w 117"/>
              <a:gd name="T33" fmla="*/ 157 h 233"/>
              <a:gd name="T34" fmla="*/ 82 w 117"/>
              <a:gd name="T35" fmla="*/ 218 h 233"/>
              <a:gd name="T36" fmla="*/ 82 w 117"/>
              <a:gd name="T37" fmla="*/ 223 h 233"/>
              <a:gd name="T38" fmla="*/ 76 w 117"/>
              <a:gd name="T39" fmla="*/ 230 h 233"/>
              <a:gd name="T40" fmla="*/ 70 w 117"/>
              <a:gd name="T41" fmla="*/ 223 h 233"/>
              <a:gd name="T42" fmla="*/ 59 w 117"/>
              <a:gd name="T43" fmla="*/ 143 h 233"/>
              <a:gd name="T44" fmla="*/ 47 w 117"/>
              <a:gd name="T45" fmla="*/ 223 h 233"/>
              <a:gd name="T46" fmla="*/ 35 w 117"/>
              <a:gd name="T47" fmla="*/ 223 h 233"/>
              <a:gd name="T48" fmla="*/ 35 w 117"/>
              <a:gd name="T49" fmla="*/ 218 h 233"/>
              <a:gd name="T50" fmla="*/ 37 w 117"/>
              <a:gd name="T51" fmla="*/ 157 h 233"/>
              <a:gd name="T52" fmla="*/ 37 w 117"/>
              <a:gd name="T53" fmla="*/ 87 h 233"/>
              <a:gd name="T54" fmla="*/ 13 w 117"/>
              <a:gd name="T55" fmla="*/ 134 h 233"/>
              <a:gd name="T56" fmla="*/ 9 w 117"/>
              <a:gd name="T57" fmla="*/ 136 h 233"/>
              <a:gd name="T58" fmla="*/ 6 w 117"/>
              <a:gd name="T59" fmla="*/ 131 h 233"/>
              <a:gd name="T60" fmla="*/ 8 w 117"/>
              <a:gd name="T61" fmla="*/ 123 h 233"/>
              <a:gd name="T62" fmla="*/ 59 w 117"/>
              <a:gd name="T63" fmla="*/ 54 h 233"/>
              <a:gd name="T64" fmla="*/ 109 w 117"/>
              <a:gd name="T65" fmla="*/ 123 h 233"/>
              <a:gd name="T66" fmla="*/ 111 w 117"/>
              <a:gd name="T67" fmla="*/ 131 h 233"/>
              <a:gd name="T68" fmla="*/ 109 w 117"/>
              <a:gd name="T69" fmla="*/ 136 h 233"/>
              <a:gd name="T70" fmla="*/ 81 w 117"/>
              <a:gd name="T71" fmla="*/ 22 h 233"/>
              <a:gd name="T72" fmla="*/ 36 w 117"/>
              <a:gd name="T73" fmla="*/ 22 h 233"/>
              <a:gd name="T74" fmla="*/ 59 w 117"/>
              <a:gd name="T75" fmla="*/ 4 h 233"/>
              <a:gd name="T76" fmla="*/ 59 w 117"/>
              <a:gd name="T77" fmla="*/ 39 h 233"/>
              <a:gd name="T78" fmla="*/ 59 w 117"/>
              <a:gd name="T79" fmla="*/ 4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17" h="233">
                <a:moveTo>
                  <a:pt x="116" y="130"/>
                </a:moveTo>
                <a:cubicBezTo>
                  <a:pt x="116" y="130"/>
                  <a:pt x="116" y="130"/>
                  <a:pt x="116" y="130"/>
                </a:cubicBezTo>
                <a:cubicBezTo>
                  <a:pt x="116" y="129"/>
                  <a:pt x="115" y="126"/>
                  <a:pt x="113" y="122"/>
                </a:cubicBezTo>
                <a:cubicBezTo>
                  <a:pt x="108" y="105"/>
                  <a:pt x="96" y="69"/>
                  <a:pt x="93" y="63"/>
                </a:cubicBezTo>
                <a:cubicBezTo>
                  <a:pt x="88" y="53"/>
                  <a:pt x="78" y="49"/>
                  <a:pt x="59" y="49"/>
                </a:cubicBezTo>
                <a:cubicBezTo>
                  <a:pt x="39" y="49"/>
                  <a:pt x="29" y="53"/>
                  <a:pt x="24" y="63"/>
                </a:cubicBezTo>
                <a:cubicBezTo>
                  <a:pt x="21" y="69"/>
                  <a:pt x="9" y="105"/>
                  <a:pt x="4" y="122"/>
                </a:cubicBezTo>
                <a:cubicBezTo>
                  <a:pt x="3" y="126"/>
                  <a:pt x="1" y="129"/>
                  <a:pt x="1" y="130"/>
                </a:cubicBezTo>
                <a:cubicBezTo>
                  <a:pt x="1" y="130"/>
                  <a:pt x="1" y="130"/>
                  <a:pt x="1" y="130"/>
                </a:cubicBezTo>
                <a:cubicBezTo>
                  <a:pt x="0" y="134"/>
                  <a:pt x="3" y="139"/>
                  <a:pt x="7" y="140"/>
                </a:cubicBezTo>
                <a:cubicBezTo>
                  <a:pt x="8" y="141"/>
                  <a:pt x="9" y="141"/>
                  <a:pt x="10" y="141"/>
                </a:cubicBezTo>
                <a:cubicBezTo>
                  <a:pt x="13" y="141"/>
                  <a:pt x="16" y="139"/>
                  <a:pt x="18" y="136"/>
                </a:cubicBezTo>
                <a:cubicBezTo>
                  <a:pt x="33" y="101"/>
                  <a:pt x="33" y="101"/>
                  <a:pt x="33" y="101"/>
                </a:cubicBezTo>
                <a:cubicBezTo>
                  <a:pt x="32" y="148"/>
                  <a:pt x="31" y="220"/>
                  <a:pt x="30" y="223"/>
                </a:cubicBezTo>
                <a:cubicBezTo>
                  <a:pt x="30" y="223"/>
                  <a:pt x="30" y="223"/>
                  <a:pt x="30" y="224"/>
                </a:cubicBezTo>
                <a:cubicBezTo>
                  <a:pt x="31" y="229"/>
                  <a:pt x="35" y="233"/>
                  <a:pt x="41" y="233"/>
                </a:cubicBezTo>
                <a:cubicBezTo>
                  <a:pt x="47" y="233"/>
                  <a:pt x="51" y="229"/>
                  <a:pt x="52" y="224"/>
                </a:cubicBezTo>
                <a:cubicBezTo>
                  <a:pt x="59" y="165"/>
                  <a:pt x="59" y="165"/>
                  <a:pt x="59" y="165"/>
                </a:cubicBezTo>
                <a:cubicBezTo>
                  <a:pt x="65" y="224"/>
                  <a:pt x="65" y="224"/>
                  <a:pt x="65" y="224"/>
                </a:cubicBezTo>
                <a:cubicBezTo>
                  <a:pt x="66" y="229"/>
                  <a:pt x="71" y="233"/>
                  <a:pt x="76" y="233"/>
                </a:cubicBezTo>
                <a:cubicBezTo>
                  <a:pt x="76" y="233"/>
                  <a:pt x="76" y="233"/>
                  <a:pt x="76" y="233"/>
                </a:cubicBezTo>
                <a:cubicBezTo>
                  <a:pt x="82" y="233"/>
                  <a:pt x="86" y="229"/>
                  <a:pt x="87" y="224"/>
                </a:cubicBezTo>
                <a:cubicBezTo>
                  <a:pt x="87" y="223"/>
                  <a:pt x="87" y="223"/>
                  <a:pt x="87" y="223"/>
                </a:cubicBezTo>
                <a:cubicBezTo>
                  <a:pt x="87" y="220"/>
                  <a:pt x="85" y="148"/>
                  <a:pt x="84" y="101"/>
                </a:cubicBezTo>
                <a:cubicBezTo>
                  <a:pt x="99" y="136"/>
                  <a:pt x="99" y="136"/>
                  <a:pt x="99" y="136"/>
                </a:cubicBezTo>
                <a:cubicBezTo>
                  <a:pt x="101" y="139"/>
                  <a:pt x="104" y="141"/>
                  <a:pt x="107" y="141"/>
                </a:cubicBezTo>
                <a:cubicBezTo>
                  <a:pt x="108" y="141"/>
                  <a:pt x="109" y="141"/>
                  <a:pt x="110" y="140"/>
                </a:cubicBezTo>
                <a:cubicBezTo>
                  <a:pt x="114" y="139"/>
                  <a:pt x="117" y="134"/>
                  <a:pt x="116" y="130"/>
                </a:cubicBezTo>
                <a:close/>
                <a:moveTo>
                  <a:pt x="109" y="136"/>
                </a:moveTo>
                <a:cubicBezTo>
                  <a:pt x="107" y="136"/>
                  <a:pt x="104" y="136"/>
                  <a:pt x="104" y="134"/>
                </a:cubicBezTo>
                <a:cubicBezTo>
                  <a:pt x="83" y="89"/>
                  <a:pt x="83" y="89"/>
                  <a:pt x="83" y="89"/>
                </a:cubicBezTo>
                <a:cubicBezTo>
                  <a:pt x="83" y="88"/>
                  <a:pt x="82" y="87"/>
                  <a:pt x="80" y="87"/>
                </a:cubicBezTo>
                <a:cubicBezTo>
                  <a:pt x="79" y="88"/>
                  <a:pt x="79" y="89"/>
                  <a:pt x="79" y="90"/>
                </a:cubicBezTo>
                <a:cubicBezTo>
                  <a:pt x="79" y="90"/>
                  <a:pt x="79" y="123"/>
                  <a:pt x="80" y="157"/>
                </a:cubicBezTo>
                <a:cubicBezTo>
                  <a:pt x="81" y="173"/>
                  <a:pt x="81" y="190"/>
                  <a:pt x="81" y="203"/>
                </a:cubicBezTo>
                <a:cubicBezTo>
                  <a:pt x="82" y="209"/>
                  <a:pt x="82" y="214"/>
                  <a:pt x="82" y="218"/>
                </a:cubicBezTo>
                <a:cubicBezTo>
                  <a:pt x="82" y="221"/>
                  <a:pt x="82" y="222"/>
                  <a:pt x="82" y="223"/>
                </a:cubicBezTo>
                <a:cubicBezTo>
                  <a:pt x="82" y="223"/>
                  <a:pt x="82" y="223"/>
                  <a:pt x="82" y="223"/>
                </a:cubicBezTo>
                <a:cubicBezTo>
                  <a:pt x="82" y="226"/>
                  <a:pt x="79" y="228"/>
                  <a:pt x="76" y="228"/>
                </a:cubicBezTo>
                <a:cubicBezTo>
                  <a:pt x="76" y="230"/>
                  <a:pt x="76" y="230"/>
                  <a:pt x="76" y="230"/>
                </a:cubicBezTo>
                <a:cubicBezTo>
                  <a:pt x="76" y="228"/>
                  <a:pt x="76" y="228"/>
                  <a:pt x="76" y="228"/>
                </a:cubicBezTo>
                <a:cubicBezTo>
                  <a:pt x="73" y="228"/>
                  <a:pt x="70" y="226"/>
                  <a:pt x="70" y="223"/>
                </a:cubicBezTo>
                <a:cubicBezTo>
                  <a:pt x="61" y="145"/>
                  <a:pt x="61" y="145"/>
                  <a:pt x="61" y="145"/>
                </a:cubicBezTo>
                <a:cubicBezTo>
                  <a:pt x="61" y="143"/>
                  <a:pt x="60" y="143"/>
                  <a:pt x="59" y="143"/>
                </a:cubicBezTo>
                <a:cubicBezTo>
                  <a:pt x="57" y="143"/>
                  <a:pt x="56" y="143"/>
                  <a:pt x="56" y="145"/>
                </a:cubicBezTo>
                <a:cubicBezTo>
                  <a:pt x="47" y="223"/>
                  <a:pt x="47" y="223"/>
                  <a:pt x="47" y="223"/>
                </a:cubicBezTo>
                <a:cubicBezTo>
                  <a:pt x="47" y="226"/>
                  <a:pt x="44" y="228"/>
                  <a:pt x="41" y="228"/>
                </a:cubicBezTo>
                <a:cubicBezTo>
                  <a:pt x="38" y="228"/>
                  <a:pt x="35" y="226"/>
                  <a:pt x="35" y="223"/>
                </a:cubicBezTo>
                <a:cubicBezTo>
                  <a:pt x="35" y="223"/>
                  <a:pt x="35" y="222"/>
                  <a:pt x="35" y="222"/>
                </a:cubicBezTo>
                <a:cubicBezTo>
                  <a:pt x="35" y="221"/>
                  <a:pt x="35" y="220"/>
                  <a:pt x="35" y="218"/>
                </a:cubicBezTo>
                <a:cubicBezTo>
                  <a:pt x="35" y="214"/>
                  <a:pt x="35" y="209"/>
                  <a:pt x="36" y="203"/>
                </a:cubicBezTo>
                <a:cubicBezTo>
                  <a:pt x="36" y="190"/>
                  <a:pt x="36" y="173"/>
                  <a:pt x="37" y="157"/>
                </a:cubicBezTo>
                <a:cubicBezTo>
                  <a:pt x="38" y="123"/>
                  <a:pt x="38" y="90"/>
                  <a:pt x="38" y="90"/>
                </a:cubicBezTo>
                <a:cubicBezTo>
                  <a:pt x="38" y="89"/>
                  <a:pt x="38" y="88"/>
                  <a:pt x="37" y="87"/>
                </a:cubicBezTo>
                <a:cubicBezTo>
                  <a:pt x="36" y="87"/>
                  <a:pt x="34" y="88"/>
                  <a:pt x="34" y="89"/>
                </a:cubicBezTo>
                <a:cubicBezTo>
                  <a:pt x="13" y="134"/>
                  <a:pt x="13" y="134"/>
                  <a:pt x="13" y="134"/>
                </a:cubicBezTo>
                <a:cubicBezTo>
                  <a:pt x="13" y="135"/>
                  <a:pt x="12" y="136"/>
                  <a:pt x="10" y="136"/>
                </a:cubicBezTo>
                <a:cubicBezTo>
                  <a:pt x="10" y="136"/>
                  <a:pt x="9" y="136"/>
                  <a:pt x="9" y="136"/>
                </a:cubicBezTo>
                <a:cubicBezTo>
                  <a:pt x="6" y="135"/>
                  <a:pt x="5" y="133"/>
                  <a:pt x="6" y="131"/>
                </a:cubicBezTo>
                <a:cubicBezTo>
                  <a:pt x="6" y="131"/>
                  <a:pt x="6" y="131"/>
                  <a:pt x="6" y="131"/>
                </a:cubicBezTo>
                <a:cubicBezTo>
                  <a:pt x="6" y="131"/>
                  <a:pt x="6" y="130"/>
                  <a:pt x="6" y="129"/>
                </a:cubicBezTo>
                <a:cubicBezTo>
                  <a:pt x="7" y="128"/>
                  <a:pt x="8" y="126"/>
                  <a:pt x="8" y="123"/>
                </a:cubicBezTo>
                <a:cubicBezTo>
                  <a:pt x="13" y="108"/>
                  <a:pt x="25" y="71"/>
                  <a:pt x="28" y="65"/>
                </a:cubicBezTo>
                <a:cubicBezTo>
                  <a:pt x="31" y="59"/>
                  <a:pt x="37" y="54"/>
                  <a:pt x="59" y="54"/>
                </a:cubicBezTo>
                <a:cubicBezTo>
                  <a:pt x="80" y="54"/>
                  <a:pt x="86" y="59"/>
                  <a:pt x="89" y="65"/>
                </a:cubicBezTo>
                <a:cubicBezTo>
                  <a:pt x="92" y="71"/>
                  <a:pt x="104" y="108"/>
                  <a:pt x="109" y="123"/>
                </a:cubicBezTo>
                <a:cubicBezTo>
                  <a:pt x="110" y="126"/>
                  <a:pt x="110" y="128"/>
                  <a:pt x="111" y="129"/>
                </a:cubicBezTo>
                <a:cubicBezTo>
                  <a:pt x="111" y="130"/>
                  <a:pt x="111" y="131"/>
                  <a:pt x="111" y="131"/>
                </a:cubicBezTo>
                <a:cubicBezTo>
                  <a:pt x="111" y="131"/>
                  <a:pt x="111" y="131"/>
                  <a:pt x="111" y="131"/>
                </a:cubicBezTo>
                <a:cubicBezTo>
                  <a:pt x="112" y="133"/>
                  <a:pt x="111" y="135"/>
                  <a:pt x="109" y="136"/>
                </a:cubicBezTo>
                <a:close/>
                <a:moveTo>
                  <a:pt x="59" y="44"/>
                </a:moveTo>
                <a:cubicBezTo>
                  <a:pt x="71" y="44"/>
                  <a:pt x="81" y="34"/>
                  <a:pt x="81" y="22"/>
                </a:cubicBezTo>
                <a:cubicBezTo>
                  <a:pt x="81" y="10"/>
                  <a:pt x="71" y="0"/>
                  <a:pt x="59" y="0"/>
                </a:cubicBezTo>
                <a:cubicBezTo>
                  <a:pt x="46" y="0"/>
                  <a:pt x="36" y="10"/>
                  <a:pt x="36" y="22"/>
                </a:cubicBezTo>
                <a:cubicBezTo>
                  <a:pt x="36" y="34"/>
                  <a:pt x="46" y="44"/>
                  <a:pt x="59" y="44"/>
                </a:cubicBezTo>
                <a:close/>
                <a:moveTo>
                  <a:pt x="59" y="4"/>
                </a:moveTo>
                <a:cubicBezTo>
                  <a:pt x="68" y="4"/>
                  <a:pt x="76" y="12"/>
                  <a:pt x="76" y="22"/>
                </a:cubicBezTo>
                <a:cubicBezTo>
                  <a:pt x="76" y="31"/>
                  <a:pt x="68" y="39"/>
                  <a:pt x="59" y="39"/>
                </a:cubicBezTo>
                <a:cubicBezTo>
                  <a:pt x="49" y="39"/>
                  <a:pt x="41" y="31"/>
                  <a:pt x="41" y="22"/>
                </a:cubicBezTo>
                <a:cubicBezTo>
                  <a:pt x="41" y="12"/>
                  <a:pt x="49" y="4"/>
                  <a:pt x="59" y="4"/>
                </a:cubicBezTo>
                <a:close/>
              </a:path>
            </a:pathLst>
          </a:custGeom>
          <a:solidFill>
            <a:schemeClr val="bg1"/>
          </a:solidFill>
          <a:ln>
            <a:noFill/>
          </a:ln>
        </p:spPr>
        <p:txBody>
          <a:bodyPr vert="horz" wrap="square" lIns="121920" tIns="60960" rIns="121920" bIns="60960" numCol="1" anchor="t" anchorCtr="0" compatLnSpc="1">
            <a:prstTxWarp prst="textNoShape">
              <a:avLst/>
            </a:prstTxWarp>
          </a:bodyPr>
          <a:lstStyle/>
          <a:p>
            <a:endParaRPr lang="en-US" sz="1600" dirty="0">
              <a:solidFill>
                <a:schemeClr val="bg1"/>
              </a:solidFill>
              <a:latin typeface="Source Sans Pro" charset="0"/>
            </a:endParaRPr>
          </a:p>
        </p:txBody>
      </p:sp>
      <p:sp>
        <p:nvSpPr>
          <p:cNvPr id="8" name="Freeform 5"/>
          <p:cNvSpPr>
            <a:spLocks noChangeAspect="1" noEditPoints="1"/>
          </p:cNvSpPr>
          <p:nvPr/>
        </p:nvSpPr>
        <p:spPr bwMode="auto">
          <a:xfrm>
            <a:off x="7244419" y="2401047"/>
            <a:ext cx="379271" cy="755805"/>
          </a:xfrm>
          <a:custGeom>
            <a:avLst/>
            <a:gdLst>
              <a:gd name="T0" fmla="*/ 116 w 117"/>
              <a:gd name="T1" fmla="*/ 130 h 233"/>
              <a:gd name="T2" fmla="*/ 93 w 117"/>
              <a:gd name="T3" fmla="*/ 63 h 233"/>
              <a:gd name="T4" fmla="*/ 24 w 117"/>
              <a:gd name="T5" fmla="*/ 63 h 233"/>
              <a:gd name="T6" fmla="*/ 1 w 117"/>
              <a:gd name="T7" fmla="*/ 130 h 233"/>
              <a:gd name="T8" fmla="*/ 7 w 117"/>
              <a:gd name="T9" fmla="*/ 140 h 233"/>
              <a:gd name="T10" fmla="*/ 18 w 117"/>
              <a:gd name="T11" fmla="*/ 136 h 233"/>
              <a:gd name="T12" fmla="*/ 30 w 117"/>
              <a:gd name="T13" fmla="*/ 223 h 233"/>
              <a:gd name="T14" fmla="*/ 41 w 117"/>
              <a:gd name="T15" fmla="*/ 233 h 233"/>
              <a:gd name="T16" fmla="*/ 59 w 117"/>
              <a:gd name="T17" fmla="*/ 165 h 233"/>
              <a:gd name="T18" fmla="*/ 76 w 117"/>
              <a:gd name="T19" fmla="*/ 233 h 233"/>
              <a:gd name="T20" fmla="*/ 87 w 117"/>
              <a:gd name="T21" fmla="*/ 224 h 233"/>
              <a:gd name="T22" fmla="*/ 84 w 117"/>
              <a:gd name="T23" fmla="*/ 101 h 233"/>
              <a:gd name="T24" fmla="*/ 107 w 117"/>
              <a:gd name="T25" fmla="*/ 141 h 233"/>
              <a:gd name="T26" fmla="*/ 116 w 117"/>
              <a:gd name="T27" fmla="*/ 130 h 233"/>
              <a:gd name="T28" fmla="*/ 104 w 117"/>
              <a:gd name="T29" fmla="*/ 134 h 233"/>
              <a:gd name="T30" fmla="*/ 80 w 117"/>
              <a:gd name="T31" fmla="*/ 87 h 233"/>
              <a:gd name="T32" fmla="*/ 80 w 117"/>
              <a:gd name="T33" fmla="*/ 157 h 233"/>
              <a:gd name="T34" fmla="*/ 82 w 117"/>
              <a:gd name="T35" fmla="*/ 218 h 233"/>
              <a:gd name="T36" fmla="*/ 82 w 117"/>
              <a:gd name="T37" fmla="*/ 223 h 233"/>
              <a:gd name="T38" fmla="*/ 76 w 117"/>
              <a:gd name="T39" fmla="*/ 230 h 233"/>
              <a:gd name="T40" fmla="*/ 70 w 117"/>
              <a:gd name="T41" fmla="*/ 223 h 233"/>
              <a:gd name="T42" fmla="*/ 59 w 117"/>
              <a:gd name="T43" fmla="*/ 143 h 233"/>
              <a:gd name="T44" fmla="*/ 47 w 117"/>
              <a:gd name="T45" fmla="*/ 223 h 233"/>
              <a:gd name="T46" fmla="*/ 35 w 117"/>
              <a:gd name="T47" fmla="*/ 223 h 233"/>
              <a:gd name="T48" fmla="*/ 35 w 117"/>
              <a:gd name="T49" fmla="*/ 218 h 233"/>
              <a:gd name="T50" fmla="*/ 37 w 117"/>
              <a:gd name="T51" fmla="*/ 157 h 233"/>
              <a:gd name="T52" fmla="*/ 37 w 117"/>
              <a:gd name="T53" fmla="*/ 87 h 233"/>
              <a:gd name="T54" fmla="*/ 13 w 117"/>
              <a:gd name="T55" fmla="*/ 134 h 233"/>
              <a:gd name="T56" fmla="*/ 9 w 117"/>
              <a:gd name="T57" fmla="*/ 136 h 233"/>
              <a:gd name="T58" fmla="*/ 6 w 117"/>
              <a:gd name="T59" fmla="*/ 131 h 233"/>
              <a:gd name="T60" fmla="*/ 8 w 117"/>
              <a:gd name="T61" fmla="*/ 123 h 233"/>
              <a:gd name="T62" fmla="*/ 59 w 117"/>
              <a:gd name="T63" fmla="*/ 54 h 233"/>
              <a:gd name="T64" fmla="*/ 109 w 117"/>
              <a:gd name="T65" fmla="*/ 123 h 233"/>
              <a:gd name="T66" fmla="*/ 111 w 117"/>
              <a:gd name="T67" fmla="*/ 131 h 233"/>
              <a:gd name="T68" fmla="*/ 109 w 117"/>
              <a:gd name="T69" fmla="*/ 136 h 233"/>
              <a:gd name="T70" fmla="*/ 81 w 117"/>
              <a:gd name="T71" fmla="*/ 22 h 233"/>
              <a:gd name="T72" fmla="*/ 36 w 117"/>
              <a:gd name="T73" fmla="*/ 22 h 233"/>
              <a:gd name="T74" fmla="*/ 59 w 117"/>
              <a:gd name="T75" fmla="*/ 4 h 233"/>
              <a:gd name="T76" fmla="*/ 59 w 117"/>
              <a:gd name="T77" fmla="*/ 39 h 233"/>
              <a:gd name="T78" fmla="*/ 59 w 117"/>
              <a:gd name="T79" fmla="*/ 4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17" h="233">
                <a:moveTo>
                  <a:pt x="116" y="130"/>
                </a:moveTo>
                <a:cubicBezTo>
                  <a:pt x="116" y="130"/>
                  <a:pt x="116" y="130"/>
                  <a:pt x="116" y="130"/>
                </a:cubicBezTo>
                <a:cubicBezTo>
                  <a:pt x="116" y="129"/>
                  <a:pt x="115" y="126"/>
                  <a:pt x="113" y="122"/>
                </a:cubicBezTo>
                <a:cubicBezTo>
                  <a:pt x="108" y="105"/>
                  <a:pt x="96" y="69"/>
                  <a:pt x="93" y="63"/>
                </a:cubicBezTo>
                <a:cubicBezTo>
                  <a:pt x="88" y="53"/>
                  <a:pt x="78" y="49"/>
                  <a:pt x="59" y="49"/>
                </a:cubicBezTo>
                <a:cubicBezTo>
                  <a:pt x="39" y="49"/>
                  <a:pt x="29" y="53"/>
                  <a:pt x="24" y="63"/>
                </a:cubicBezTo>
                <a:cubicBezTo>
                  <a:pt x="21" y="69"/>
                  <a:pt x="9" y="105"/>
                  <a:pt x="4" y="122"/>
                </a:cubicBezTo>
                <a:cubicBezTo>
                  <a:pt x="3" y="126"/>
                  <a:pt x="1" y="129"/>
                  <a:pt x="1" y="130"/>
                </a:cubicBezTo>
                <a:cubicBezTo>
                  <a:pt x="1" y="130"/>
                  <a:pt x="1" y="130"/>
                  <a:pt x="1" y="130"/>
                </a:cubicBezTo>
                <a:cubicBezTo>
                  <a:pt x="0" y="134"/>
                  <a:pt x="3" y="139"/>
                  <a:pt x="7" y="140"/>
                </a:cubicBezTo>
                <a:cubicBezTo>
                  <a:pt x="8" y="141"/>
                  <a:pt x="9" y="141"/>
                  <a:pt x="10" y="141"/>
                </a:cubicBezTo>
                <a:cubicBezTo>
                  <a:pt x="13" y="141"/>
                  <a:pt x="16" y="139"/>
                  <a:pt x="18" y="136"/>
                </a:cubicBezTo>
                <a:cubicBezTo>
                  <a:pt x="33" y="101"/>
                  <a:pt x="33" y="101"/>
                  <a:pt x="33" y="101"/>
                </a:cubicBezTo>
                <a:cubicBezTo>
                  <a:pt x="32" y="148"/>
                  <a:pt x="31" y="220"/>
                  <a:pt x="30" y="223"/>
                </a:cubicBezTo>
                <a:cubicBezTo>
                  <a:pt x="30" y="223"/>
                  <a:pt x="30" y="223"/>
                  <a:pt x="30" y="224"/>
                </a:cubicBezTo>
                <a:cubicBezTo>
                  <a:pt x="31" y="229"/>
                  <a:pt x="35" y="233"/>
                  <a:pt x="41" y="233"/>
                </a:cubicBezTo>
                <a:cubicBezTo>
                  <a:pt x="47" y="233"/>
                  <a:pt x="51" y="229"/>
                  <a:pt x="52" y="224"/>
                </a:cubicBezTo>
                <a:cubicBezTo>
                  <a:pt x="59" y="165"/>
                  <a:pt x="59" y="165"/>
                  <a:pt x="59" y="165"/>
                </a:cubicBezTo>
                <a:cubicBezTo>
                  <a:pt x="65" y="224"/>
                  <a:pt x="65" y="224"/>
                  <a:pt x="65" y="224"/>
                </a:cubicBezTo>
                <a:cubicBezTo>
                  <a:pt x="66" y="229"/>
                  <a:pt x="71" y="233"/>
                  <a:pt x="76" y="233"/>
                </a:cubicBezTo>
                <a:cubicBezTo>
                  <a:pt x="76" y="233"/>
                  <a:pt x="76" y="233"/>
                  <a:pt x="76" y="233"/>
                </a:cubicBezTo>
                <a:cubicBezTo>
                  <a:pt x="82" y="233"/>
                  <a:pt x="86" y="229"/>
                  <a:pt x="87" y="224"/>
                </a:cubicBezTo>
                <a:cubicBezTo>
                  <a:pt x="87" y="223"/>
                  <a:pt x="87" y="223"/>
                  <a:pt x="87" y="223"/>
                </a:cubicBezTo>
                <a:cubicBezTo>
                  <a:pt x="87" y="220"/>
                  <a:pt x="85" y="148"/>
                  <a:pt x="84" y="101"/>
                </a:cubicBezTo>
                <a:cubicBezTo>
                  <a:pt x="99" y="136"/>
                  <a:pt x="99" y="136"/>
                  <a:pt x="99" y="136"/>
                </a:cubicBezTo>
                <a:cubicBezTo>
                  <a:pt x="101" y="139"/>
                  <a:pt x="104" y="141"/>
                  <a:pt x="107" y="141"/>
                </a:cubicBezTo>
                <a:cubicBezTo>
                  <a:pt x="108" y="141"/>
                  <a:pt x="109" y="141"/>
                  <a:pt x="110" y="140"/>
                </a:cubicBezTo>
                <a:cubicBezTo>
                  <a:pt x="114" y="139"/>
                  <a:pt x="117" y="134"/>
                  <a:pt x="116" y="130"/>
                </a:cubicBezTo>
                <a:close/>
                <a:moveTo>
                  <a:pt x="109" y="136"/>
                </a:moveTo>
                <a:cubicBezTo>
                  <a:pt x="107" y="136"/>
                  <a:pt x="104" y="136"/>
                  <a:pt x="104" y="134"/>
                </a:cubicBezTo>
                <a:cubicBezTo>
                  <a:pt x="83" y="89"/>
                  <a:pt x="83" y="89"/>
                  <a:pt x="83" y="89"/>
                </a:cubicBezTo>
                <a:cubicBezTo>
                  <a:pt x="83" y="88"/>
                  <a:pt x="82" y="87"/>
                  <a:pt x="80" y="87"/>
                </a:cubicBezTo>
                <a:cubicBezTo>
                  <a:pt x="79" y="88"/>
                  <a:pt x="79" y="89"/>
                  <a:pt x="79" y="90"/>
                </a:cubicBezTo>
                <a:cubicBezTo>
                  <a:pt x="79" y="90"/>
                  <a:pt x="79" y="123"/>
                  <a:pt x="80" y="157"/>
                </a:cubicBezTo>
                <a:cubicBezTo>
                  <a:pt x="81" y="173"/>
                  <a:pt x="81" y="190"/>
                  <a:pt x="81" y="203"/>
                </a:cubicBezTo>
                <a:cubicBezTo>
                  <a:pt x="82" y="209"/>
                  <a:pt x="82" y="214"/>
                  <a:pt x="82" y="218"/>
                </a:cubicBezTo>
                <a:cubicBezTo>
                  <a:pt x="82" y="221"/>
                  <a:pt x="82" y="222"/>
                  <a:pt x="82" y="223"/>
                </a:cubicBezTo>
                <a:cubicBezTo>
                  <a:pt x="82" y="223"/>
                  <a:pt x="82" y="223"/>
                  <a:pt x="82" y="223"/>
                </a:cubicBezTo>
                <a:cubicBezTo>
                  <a:pt x="82" y="226"/>
                  <a:pt x="79" y="228"/>
                  <a:pt x="76" y="228"/>
                </a:cubicBezTo>
                <a:cubicBezTo>
                  <a:pt x="76" y="230"/>
                  <a:pt x="76" y="230"/>
                  <a:pt x="76" y="230"/>
                </a:cubicBezTo>
                <a:cubicBezTo>
                  <a:pt x="76" y="228"/>
                  <a:pt x="76" y="228"/>
                  <a:pt x="76" y="228"/>
                </a:cubicBezTo>
                <a:cubicBezTo>
                  <a:pt x="73" y="228"/>
                  <a:pt x="70" y="226"/>
                  <a:pt x="70" y="223"/>
                </a:cubicBezTo>
                <a:cubicBezTo>
                  <a:pt x="61" y="145"/>
                  <a:pt x="61" y="145"/>
                  <a:pt x="61" y="145"/>
                </a:cubicBezTo>
                <a:cubicBezTo>
                  <a:pt x="61" y="143"/>
                  <a:pt x="60" y="143"/>
                  <a:pt x="59" y="143"/>
                </a:cubicBezTo>
                <a:cubicBezTo>
                  <a:pt x="57" y="143"/>
                  <a:pt x="56" y="143"/>
                  <a:pt x="56" y="145"/>
                </a:cubicBezTo>
                <a:cubicBezTo>
                  <a:pt x="47" y="223"/>
                  <a:pt x="47" y="223"/>
                  <a:pt x="47" y="223"/>
                </a:cubicBezTo>
                <a:cubicBezTo>
                  <a:pt x="47" y="226"/>
                  <a:pt x="44" y="228"/>
                  <a:pt x="41" y="228"/>
                </a:cubicBezTo>
                <a:cubicBezTo>
                  <a:pt x="38" y="228"/>
                  <a:pt x="35" y="226"/>
                  <a:pt x="35" y="223"/>
                </a:cubicBezTo>
                <a:cubicBezTo>
                  <a:pt x="35" y="223"/>
                  <a:pt x="35" y="222"/>
                  <a:pt x="35" y="222"/>
                </a:cubicBezTo>
                <a:cubicBezTo>
                  <a:pt x="35" y="221"/>
                  <a:pt x="35" y="220"/>
                  <a:pt x="35" y="218"/>
                </a:cubicBezTo>
                <a:cubicBezTo>
                  <a:pt x="35" y="214"/>
                  <a:pt x="35" y="209"/>
                  <a:pt x="36" y="203"/>
                </a:cubicBezTo>
                <a:cubicBezTo>
                  <a:pt x="36" y="190"/>
                  <a:pt x="36" y="173"/>
                  <a:pt x="37" y="157"/>
                </a:cubicBezTo>
                <a:cubicBezTo>
                  <a:pt x="38" y="123"/>
                  <a:pt x="38" y="90"/>
                  <a:pt x="38" y="90"/>
                </a:cubicBezTo>
                <a:cubicBezTo>
                  <a:pt x="38" y="89"/>
                  <a:pt x="38" y="88"/>
                  <a:pt x="37" y="87"/>
                </a:cubicBezTo>
                <a:cubicBezTo>
                  <a:pt x="36" y="87"/>
                  <a:pt x="34" y="88"/>
                  <a:pt x="34" y="89"/>
                </a:cubicBezTo>
                <a:cubicBezTo>
                  <a:pt x="13" y="134"/>
                  <a:pt x="13" y="134"/>
                  <a:pt x="13" y="134"/>
                </a:cubicBezTo>
                <a:cubicBezTo>
                  <a:pt x="13" y="135"/>
                  <a:pt x="12" y="136"/>
                  <a:pt x="10" y="136"/>
                </a:cubicBezTo>
                <a:cubicBezTo>
                  <a:pt x="10" y="136"/>
                  <a:pt x="9" y="136"/>
                  <a:pt x="9" y="136"/>
                </a:cubicBezTo>
                <a:cubicBezTo>
                  <a:pt x="6" y="135"/>
                  <a:pt x="5" y="133"/>
                  <a:pt x="6" y="131"/>
                </a:cubicBezTo>
                <a:cubicBezTo>
                  <a:pt x="6" y="131"/>
                  <a:pt x="6" y="131"/>
                  <a:pt x="6" y="131"/>
                </a:cubicBezTo>
                <a:cubicBezTo>
                  <a:pt x="6" y="131"/>
                  <a:pt x="6" y="130"/>
                  <a:pt x="6" y="129"/>
                </a:cubicBezTo>
                <a:cubicBezTo>
                  <a:pt x="7" y="128"/>
                  <a:pt x="8" y="126"/>
                  <a:pt x="8" y="123"/>
                </a:cubicBezTo>
                <a:cubicBezTo>
                  <a:pt x="13" y="108"/>
                  <a:pt x="25" y="71"/>
                  <a:pt x="28" y="65"/>
                </a:cubicBezTo>
                <a:cubicBezTo>
                  <a:pt x="31" y="59"/>
                  <a:pt x="37" y="54"/>
                  <a:pt x="59" y="54"/>
                </a:cubicBezTo>
                <a:cubicBezTo>
                  <a:pt x="80" y="54"/>
                  <a:pt x="86" y="59"/>
                  <a:pt x="89" y="65"/>
                </a:cubicBezTo>
                <a:cubicBezTo>
                  <a:pt x="92" y="71"/>
                  <a:pt x="104" y="108"/>
                  <a:pt x="109" y="123"/>
                </a:cubicBezTo>
                <a:cubicBezTo>
                  <a:pt x="110" y="126"/>
                  <a:pt x="110" y="128"/>
                  <a:pt x="111" y="129"/>
                </a:cubicBezTo>
                <a:cubicBezTo>
                  <a:pt x="111" y="130"/>
                  <a:pt x="111" y="131"/>
                  <a:pt x="111" y="131"/>
                </a:cubicBezTo>
                <a:cubicBezTo>
                  <a:pt x="111" y="131"/>
                  <a:pt x="111" y="131"/>
                  <a:pt x="111" y="131"/>
                </a:cubicBezTo>
                <a:cubicBezTo>
                  <a:pt x="112" y="133"/>
                  <a:pt x="111" y="135"/>
                  <a:pt x="109" y="136"/>
                </a:cubicBezTo>
                <a:close/>
                <a:moveTo>
                  <a:pt x="59" y="44"/>
                </a:moveTo>
                <a:cubicBezTo>
                  <a:pt x="71" y="44"/>
                  <a:pt x="81" y="34"/>
                  <a:pt x="81" y="22"/>
                </a:cubicBezTo>
                <a:cubicBezTo>
                  <a:pt x="81" y="10"/>
                  <a:pt x="71" y="0"/>
                  <a:pt x="59" y="0"/>
                </a:cubicBezTo>
                <a:cubicBezTo>
                  <a:pt x="46" y="0"/>
                  <a:pt x="36" y="10"/>
                  <a:pt x="36" y="22"/>
                </a:cubicBezTo>
                <a:cubicBezTo>
                  <a:pt x="36" y="34"/>
                  <a:pt x="46" y="44"/>
                  <a:pt x="59" y="44"/>
                </a:cubicBezTo>
                <a:close/>
                <a:moveTo>
                  <a:pt x="59" y="4"/>
                </a:moveTo>
                <a:cubicBezTo>
                  <a:pt x="68" y="4"/>
                  <a:pt x="76" y="12"/>
                  <a:pt x="76" y="22"/>
                </a:cubicBezTo>
                <a:cubicBezTo>
                  <a:pt x="76" y="31"/>
                  <a:pt x="68" y="39"/>
                  <a:pt x="59" y="39"/>
                </a:cubicBezTo>
                <a:cubicBezTo>
                  <a:pt x="49" y="39"/>
                  <a:pt x="41" y="31"/>
                  <a:pt x="41" y="22"/>
                </a:cubicBezTo>
                <a:cubicBezTo>
                  <a:pt x="41" y="12"/>
                  <a:pt x="49" y="4"/>
                  <a:pt x="59" y="4"/>
                </a:cubicBezTo>
                <a:close/>
              </a:path>
            </a:pathLst>
          </a:custGeom>
          <a:solidFill>
            <a:schemeClr val="bg1">
              <a:alpha val="40000"/>
            </a:schemeClr>
          </a:solidFill>
          <a:ln>
            <a:noFill/>
          </a:ln>
        </p:spPr>
        <p:txBody>
          <a:bodyPr vert="horz" wrap="square" lIns="121920" tIns="60960" rIns="121920" bIns="60960" numCol="1" anchor="t" anchorCtr="0" compatLnSpc="1">
            <a:prstTxWarp prst="textNoShape">
              <a:avLst/>
            </a:prstTxWarp>
          </a:bodyPr>
          <a:lstStyle/>
          <a:p>
            <a:endParaRPr lang="en-US" sz="1600" dirty="0">
              <a:solidFill>
                <a:schemeClr val="bg1"/>
              </a:solidFill>
              <a:latin typeface="Source Sans Pro" charset="0"/>
            </a:endParaRPr>
          </a:p>
        </p:txBody>
      </p:sp>
      <p:sp>
        <p:nvSpPr>
          <p:cNvPr id="9" name="Freeform 5"/>
          <p:cNvSpPr>
            <a:spLocks noChangeAspect="1" noEditPoints="1"/>
          </p:cNvSpPr>
          <p:nvPr/>
        </p:nvSpPr>
        <p:spPr bwMode="auto">
          <a:xfrm>
            <a:off x="7679317" y="2401047"/>
            <a:ext cx="379271" cy="755805"/>
          </a:xfrm>
          <a:custGeom>
            <a:avLst/>
            <a:gdLst>
              <a:gd name="T0" fmla="*/ 116 w 117"/>
              <a:gd name="T1" fmla="*/ 130 h 233"/>
              <a:gd name="T2" fmla="*/ 93 w 117"/>
              <a:gd name="T3" fmla="*/ 63 h 233"/>
              <a:gd name="T4" fmla="*/ 24 w 117"/>
              <a:gd name="T5" fmla="*/ 63 h 233"/>
              <a:gd name="T6" fmla="*/ 1 w 117"/>
              <a:gd name="T7" fmla="*/ 130 h 233"/>
              <a:gd name="T8" fmla="*/ 7 w 117"/>
              <a:gd name="T9" fmla="*/ 140 h 233"/>
              <a:gd name="T10" fmla="*/ 18 w 117"/>
              <a:gd name="T11" fmla="*/ 136 h 233"/>
              <a:gd name="T12" fmla="*/ 30 w 117"/>
              <a:gd name="T13" fmla="*/ 223 h 233"/>
              <a:gd name="T14" fmla="*/ 41 w 117"/>
              <a:gd name="T15" fmla="*/ 233 h 233"/>
              <a:gd name="T16" fmla="*/ 59 w 117"/>
              <a:gd name="T17" fmla="*/ 165 h 233"/>
              <a:gd name="T18" fmla="*/ 76 w 117"/>
              <a:gd name="T19" fmla="*/ 233 h 233"/>
              <a:gd name="T20" fmla="*/ 87 w 117"/>
              <a:gd name="T21" fmla="*/ 224 h 233"/>
              <a:gd name="T22" fmla="*/ 84 w 117"/>
              <a:gd name="T23" fmla="*/ 101 h 233"/>
              <a:gd name="T24" fmla="*/ 107 w 117"/>
              <a:gd name="T25" fmla="*/ 141 h 233"/>
              <a:gd name="T26" fmla="*/ 116 w 117"/>
              <a:gd name="T27" fmla="*/ 130 h 233"/>
              <a:gd name="T28" fmla="*/ 104 w 117"/>
              <a:gd name="T29" fmla="*/ 134 h 233"/>
              <a:gd name="T30" fmla="*/ 80 w 117"/>
              <a:gd name="T31" fmla="*/ 87 h 233"/>
              <a:gd name="T32" fmla="*/ 80 w 117"/>
              <a:gd name="T33" fmla="*/ 157 h 233"/>
              <a:gd name="T34" fmla="*/ 82 w 117"/>
              <a:gd name="T35" fmla="*/ 218 h 233"/>
              <a:gd name="T36" fmla="*/ 82 w 117"/>
              <a:gd name="T37" fmla="*/ 223 h 233"/>
              <a:gd name="T38" fmla="*/ 76 w 117"/>
              <a:gd name="T39" fmla="*/ 230 h 233"/>
              <a:gd name="T40" fmla="*/ 70 w 117"/>
              <a:gd name="T41" fmla="*/ 223 h 233"/>
              <a:gd name="T42" fmla="*/ 59 w 117"/>
              <a:gd name="T43" fmla="*/ 143 h 233"/>
              <a:gd name="T44" fmla="*/ 47 w 117"/>
              <a:gd name="T45" fmla="*/ 223 h 233"/>
              <a:gd name="T46" fmla="*/ 35 w 117"/>
              <a:gd name="T47" fmla="*/ 223 h 233"/>
              <a:gd name="T48" fmla="*/ 35 w 117"/>
              <a:gd name="T49" fmla="*/ 218 h 233"/>
              <a:gd name="T50" fmla="*/ 37 w 117"/>
              <a:gd name="T51" fmla="*/ 157 h 233"/>
              <a:gd name="T52" fmla="*/ 37 w 117"/>
              <a:gd name="T53" fmla="*/ 87 h 233"/>
              <a:gd name="T54" fmla="*/ 13 w 117"/>
              <a:gd name="T55" fmla="*/ 134 h 233"/>
              <a:gd name="T56" fmla="*/ 9 w 117"/>
              <a:gd name="T57" fmla="*/ 136 h 233"/>
              <a:gd name="T58" fmla="*/ 6 w 117"/>
              <a:gd name="T59" fmla="*/ 131 h 233"/>
              <a:gd name="T60" fmla="*/ 8 w 117"/>
              <a:gd name="T61" fmla="*/ 123 h 233"/>
              <a:gd name="T62" fmla="*/ 59 w 117"/>
              <a:gd name="T63" fmla="*/ 54 h 233"/>
              <a:gd name="T64" fmla="*/ 109 w 117"/>
              <a:gd name="T65" fmla="*/ 123 h 233"/>
              <a:gd name="T66" fmla="*/ 111 w 117"/>
              <a:gd name="T67" fmla="*/ 131 h 233"/>
              <a:gd name="T68" fmla="*/ 109 w 117"/>
              <a:gd name="T69" fmla="*/ 136 h 233"/>
              <a:gd name="T70" fmla="*/ 81 w 117"/>
              <a:gd name="T71" fmla="*/ 22 h 233"/>
              <a:gd name="T72" fmla="*/ 36 w 117"/>
              <a:gd name="T73" fmla="*/ 22 h 233"/>
              <a:gd name="T74" fmla="*/ 59 w 117"/>
              <a:gd name="T75" fmla="*/ 4 h 233"/>
              <a:gd name="T76" fmla="*/ 59 w 117"/>
              <a:gd name="T77" fmla="*/ 39 h 233"/>
              <a:gd name="T78" fmla="*/ 59 w 117"/>
              <a:gd name="T79" fmla="*/ 4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17" h="233">
                <a:moveTo>
                  <a:pt x="116" y="130"/>
                </a:moveTo>
                <a:cubicBezTo>
                  <a:pt x="116" y="130"/>
                  <a:pt x="116" y="130"/>
                  <a:pt x="116" y="130"/>
                </a:cubicBezTo>
                <a:cubicBezTo>
                  <a:pt x="116" y="129"/>
                  <a:pt x="115" y="126"/>
                  <a:pt x="113" y="122"/>
                </a:cubicBezTo>
                <a:cubicBezTo>
                  <a:pt x="108" y="105"/>
                  <a:pt x="96" y="69"/>
                  <a:pt x="93" y="63"/>
                </a:cubicBezTo>
                <a:cubicBezTo>
                  <a:pt x="88" y="53"/>
                  <a:pt x="78" y="49"/>
                  <a:pt x="59" y="49"/>
                </a:cubicBezTo>
                <a:cubicBezTo>
                  <a:pt x="39" y="49"/>
                  <a:pt x="29" y="53"/>
                  <a:pt x="24" y="63"/>
                </a:cubicBezTo>
                <a:cubicBezTo>
                  <a:pt x="21" y="69"/>
                  <a:pt x="9" y="105"/>
                  <a:pt x="4" y="122"/>
                </a:cubicBezTo>
                <a:cubicBezTo>
                  <a:pt x="3" y="126"/>
                  <a:pt x="1" y="129"/>
                  <a:pt x="1" y="130"/>
                </a:cubicBezTo>
                <a:cubicBezTo>
                  <a:pt x="1" y="130"/>
                  <a:pt x="1" y="130"/>
                  <a:pt x="1" y="130"/>
                </a:cubicBezTo>
                <a:cubicBezTo>
                  <a:pt x="0" y="134"/>
                  <a:pt x="3" y="139"/>
                  <a:pt x="7" y="140"/>
                </a:cubicBezTo>
                <a:cubicBezTo>
                  <a:pt x="8" y="141"/>
                  <a:pt x="9" y="141"/>
                  <a:pt x="10" y="141"/>
                </a:cubicBezTo>
                <a:cubicBezTo>
                  <a:pt x="13" y="141"/>
                  <a:pt x="16" y="139"/>
                  <a:pt x="18" y="136"/>
                </a:cubicBezTo>
                <a:cubicBezTo>
                  <a:pt x="33" y="101"/>
                  <a:pt x="33" y="101"/>
                  <a:pt x="33" y="101"/>
                </a:cubicBezTo>
                <a:cubicBezTo>
                  <a:pt x="32" y="148"/>
                  <a:pt x="31" y="220"/>
                  <a:pt x="30" y="223"/>
                </a:cubicBezTo>
                <a:cubicBezTo>
                  <a:pt x="30" y="223"/>
                  <a:pt x="30" y="223"/>
                  <a:pt x="30" y="224"/>
                </a:cubicBezTo>
                <a:cubicBezTo>
                  <a:pt x="31" y="229"/>
                  <a:pt x="35" y="233"/>
                  <a:pt x="41" y="233"/>
                </a:cubicBezTo>
                <a:cubicBezTo>
                  <a:pt x="47" y="233"/>
                  <a:pt x="51" y="229"/>
                  <a:pt x="52" y="224"/>
                </a:cubicBezTo>
                <a:cubicBezTo>
                  <a:pt x="59" y="165"/>
                  <a:pt x="59" y="165"/>
                  <a:pt x="59" y="165"/>
                </a:cubicBezTo>
                <a:cubicBezTo>
                  <a:pt x="65" y="224"/>
                  <a:pt x="65" y="224"/>
                  <a:pt x="65" y="224"/>
                </a:cubicBezTo>
                <a:cubicBezTo>
                  <a:pt x="66" y="229"/>
                  <a:pt x="71" y="233"/>
                  <a:pt x="76" y="233"/>
                </a:cubicBezTo>
                <a:cubicBezTo>
                  <a:pt x="76" y="233"/>
                  <a:pt x="76" y="233"/>
                  <a:pt x="76" y="233"/>
                </a:cubicBezTo>
                <a:cubicBezTo>
                  <a:pt x="82" y="233"/>
                  <a:pt x="86" y="229"/>
                  <a:pt x="87" y="224"/>
                </a:cubicBezTo>
                <a:cubicBezTo>
                  <a:pt x="87" y="223"/>
                  <a:pt x="87" y="223"/>
                  <a:pt x="87" y="223"/>
                </a:cubicBezTo>
                <a:cubicBezTo>
                  <a:pt x="87" y="220"/>
                  <a:pt x="85" y="148"/>
                  <a:pt x="84" y="101"/>
                </a:cubicBezTo>
                <a:cubicBezTo>
                  <a:pt x="99" y="136"/>
                  <a:pt x="99" y="136"/>
                  <a:pt x="99" y="136"/>
                </a:cubicBezTo>
                <a:cubicBezTo>
                  <a:pt x="101" y="139"/>
                  <a:pt x="104" y="141"/>
                  <a:pt x="107" y="141"/>
                </a:cubicBezTo>
                <a:cubicBezTo>
                  <a:pt x="108" y="141"/>
                  <a:pt x="109" y="141"/>
                  <a:pt x="110" y="140"/>
                </a:cubicBezTo>
                <a:cubicBezTo>
                  <a:pt x="114" y="139"/>
                  <a:pt x="117" y="134"/>
                  <a:pt x="116" y="130"/>
                </a:cubicBezTo>
                <a:close/>
                <a:moveTo>
                  <a:pt x="109" y="136"/>
                </a:moveTo>
                <a:cubicBezTo>
                  <a:pt x="107" y="136"/>
                  <a:pt x="104" y="136"/>
                  <a:pt x="104" y="134"/>
                </a:cubicBezTo>
                <a:cubicBezTo>
                  <a:pt x="83" y="89"/>
                  <a:pt x="83" y="89"/>
                  <a:pt x="83" y="89"/>
                </a:cubicBezTo>
                <a:cubicBezTo>
                  <a:pt x="83" y="88"/>
                  <a:pt x="82" y="87"/>
                  <a:pt x="80" y="87"/>
                </a:cubicBezTo>
                <a:cubicBezTo>
                  <a:pt x="79" y="88"/>
                  <a:pt x="79" y="89"/>
                  <a:pt x="79" y="90"/>
                </a:cubicBezTo>
                <a:cubicBezTo>
                  <a:pt x="79" y="90"/>
                  <a:pt x="79" y="123"/>
                  <a:pt x="80" y="157"/>
                </a:cubicBezTo>
                <a:cubicBezTo>
                  <a:pt x="81" y="173"/>
                  <a:pt x="81" y="190"/>
                  <a:pt x="81" y="203"/>
                </a:cubicBezTo>
                <a:cubicBezTo>
                  <a:pt x="82" y="209"/>
                  <a:pt x="82" y="214"/>
                  <a:pt x="82" y="218"/>
                </a:cubicBezTo>
                <a:cubicBezTo>
                  <a:pt x="82" y="221"/>
                  <a:pt x="82" y="222"/>
                  <a:pt x="82" y="223"/>
                </a:cubicBezTo>
                <a:cubicBezTo>
                  <a:pt x="82" y="223"/>
                  <a:pt x="82" y="223"/>
                  <a:pt x="82" y="223"/>
                </a:cubicBezTo>
                <a:cubicBezTo>
                  <a:pt x="82" y="226"/>
                  <a:pt x="79" y="228"/>
                  <a:pt x="76" y="228"/>
                </a:cubicBezTo>
                <a:cubicBezTo>
                  <a:pt x="76" y="230"/>
                  <a:pt x="76" y="230"/>
                  <a:pt x="76" y="230"/>
                </a:cubicBezTo>
                <a:cubicBezTo>
                  <a:pt x="76" y="228"/>
                  <a:pt x="76" y="228"/>
                  <a:pt x="76" y="228"/>
                </a:cubicBezTo>
                <a:cubicBezTo>
                  <a:pt x="73" y="228"/>
                  <a:pt x="70" y="226"/>
                  <a:pt x="70" y="223"/>
                </a:cubicBezTo>
                <a:cubicBezTo>
                  <a:pt x="61" y="145"/>
                  <a:pt x="61" y="145"/>
                  <a:pt x="61" y="145"/>
                </a:cubicBezTo>
                <a:cubicBezTo>
                  <a:pt x="61" y="143"/>
                  <a:pt x="60" y="143"/>
                  <a:pt x="59" y="143"/>
                </a:cubicBezTo>
                <a:cubicBezTo>
                  <a:pt x="57" y="143"/>
                  <a:pt x="56" y="143"/>
                  <a:pt x="56" y="145"/>
                </a:cubicBezTo>
                <a:cubicBezTo>
                  <a:pt x="47" y="223"/>
                  <a:pt x="47" y="223"/>
                  <a:pt x="47" y="223"/>
                </a:cubicBezTo>
                <a:cubicBezTo>
                  <a:pt x="47" y="226"/>
                  <a:pt x="44" y="228"/>
                  <a:pt x="41" y="228"/>
                </a:cubicBezTo>
                <a:cubicBezTo>
                  <a:pt x="38" y="228"/>
                  <a:pt x="35" y="226"/>
                  <a:pt x="35" y="223"/>
                </a:cubicBezTo>
                <a:cubicBezTo>
                  <a:pt x="35" y="223"/>
                  <a:pt x="35" y="222"/>
                  <a:pt x="35" y="222"/>
                </a:cubicBezTo>
                <a:cubicBezTo>
                  <a:pt x="35" y="221"/>
                  <a:pt x="35" y="220"/>
                  <a:pt x="35" y="218"/>
                </a:cubicBezTo>
                <a:cubicBezTo>
                  <a:pt x="35" y="214"/>
                  <a:pt x="35" y="209"/>
                  <a:pt x="36" y="203"/>
                </a:cubicBezTo>
                <a:cubicBezTo>
                  <a:pt x="36" y="190"/>
                  <a:pt x="36" y="173"/>
                  <a:pt x="37" y="157"/>
                </a:cubicBezTo>
                <a:cubicBezTo>
                  <a:pt x="38" y="123"/>
                  <a:pt x="38" y="90"/>
                  <a:pt x="38" y="90"/>
                </a:cubicBezTo>
                <a:cubicBezTo>
                  <a:pt x="38" y="89"/>
                  <a:pt x="38" y="88"/>
                  <a:pt x="37" y="87"/>
                </a:cubicBezTo>
                <a:cubicBezTo>
                  <a:pt x="36" y="87"/>
                  <a:pt x="34" y="88"/>
                  <a:pt x="34" y="89"/>
                </a:cubicBezTo>
                <a:cubicBezTo>
                  <a:pt x="13" y="134"/>
                  <a:pt x="13" y="134"/>
                  <a:pt x="13" y="134"/>
                </a:cubicBezTo>
                <a:cubicBezTo>
                  <a:pt x="13" y="135"/>
                  <a:pt x="12" y="136"/>
                  <a:pt x="10" y="136"/>
                </a:cubicBezTo>
                <a:cubicBezTo>
                  <a:pt x="10" y="136"/>
                  <a:pt x="9" y="136"/>
                  <a:pt x="9" y="136"/>
                </a:cubicBezTo>
                <a:cubicBezTo>
                  <a:pt x="6" y="135"/>
                  <a:pt x="5" y="133"/>
                  <a:pt x="6" y="131"/>
                </a:cubicBezTo>
                <a:cubicBezTo>
                  <a:pt x="6" y="131"/>
                  <a:pt x="6" y="131"/>
                  <a:pt x="6" y="131"/>
                </a:cubicBezTo>
                <a:cubicBezTo>
                  <a:pt x="6" y="131"/>
                  <a:pt x="6" y="130"/>
                  <a:pt x="6" y="129"/>
                </a:cubicBezTo>
                <a:cubicBezTo>
                  <a:pt x="7" y="128"/>
                  <a:pt x="8" y="126"/>
                  <a:pt x="8" y="123"/>
                </a:cubicBezTo>
                <a:cubicBezTo>
                  <a:pt x="13" y="108"/>
                  <a:pt x="25" y="71"/>
                  <a:pt x="28" y="65"/>
                </a:cubicBezTo>
                <a:cubicBezTo>
                  <a:pt x="31" y="59"/>
                  <a:pt x="37" y="54"/>
                  <a:pt x="59" y="54"/>
                </a:cubicBezTo>
                <a:cubicBezTo>
                  <a:pt x="80" y="54"/>
                  <a:pt x="86" y="59"/>
                  <a:pt x="89" y="65"/>
                </a:cubicBezTo>
                <a:cubicBezTo>
                  <a:pt x="92" y="71"/>
                  <a:pt x="104" y="108"/>
                  <a:pt x="109" y="123"/>
                </a:cubicBezTo>
                <a:cubicBezTo>
                  <a:pt x="110" y="126"/>
                  <a:pt x="110" y="128"/>
                  <a:pt x="111" y="129"/>
                </a:cubicBezTo>
                <a:cubicBezTo>
                  <a:pt x="111" y="130"/>
                  <a:pt x="111" y="131"/>
                  <a:pt x="111" y="131"/>
                </a:cubicBezTo>
                <a:cubicBezTo>
                  <a:pt x="111" y="131"/>
                  <a:pt x="111" y="131"/>
                  <a:pt x="111" y="131"/>
                </a:cubicBezTo>
                <a:cubicBezTo>
                  <a:pt x="112" y="133"/>
                  <a:pt x="111" y="135"/>
                  <a:pt x="109" y="136"/>
                </a:cubicBezTo>
                <a:close/>
                <a:moveTo>
                  <a:pt x="59" y="44"/>
                </a:moveTo>
                <a:cubicBezTo>
                  <a:pt x="71" y="44"/>
                  <a:pt x="81" y="34"/>
                  <a:pt x="81" y="22"/>
                </a:cubicBezTo>
                <a:cubicBezTo>
                  <a:pt x="81" y="10"/>
                  <a:pt x="71" y="0"/>
                  <a:pt x="59" y="0"/>
                </a:cubicBezTo>
                <a:cubicBezTo>
                  <a:pt x="46" y="0"/>
                  <a:pt x="36" y="10"/>
                  <a:pt x="36" y="22"/>
                </a:cubicBezTo>
                <a:cubicBezTo>
                  <a:pt x="36" y="34"/>
                  <a:pt x="46" y="44"/>
                  <a:pt x="59" y="44"/>
                </a:cubicBezTo>
                <a:close/>
                <a:moveTo>
                  <a:pt x="59" y="4"/>
                </a:moveTo>
                <a:cubicBezTo>
                  <a:pt x="68" y="4"/>
                  <a:pt x="76" y="12"/>
                  <a:pt x="76" y="22"/>
                </a:cubicBezTo>
                <a:cubicBezTo>
                  <a:pt x="76" y="31"/>
                  <a:pt x="68" y="39"/>
                  <a:pt x="59" y="39"/>
                </a:cubicBezTo>
                <a:cubicBezTo>
                  <a:pt x="49" y="39"/>
                  <a:pt x="41" y="31"/>
                  <a:pt x="41" y="22"/>
                </a:cubicBezTo>
                <a:cubicBezTo>
                  <a:pt x="41" y="12"/>
                  <a:pt x="49" y="4"/>
                  <a:pt x="59" y="4"/>
                </a:cubicBezTo>
                <a:close/>
              </a:path>
            </a:pathLst>
          </a:custGeom>
          <a:solidFill>
            <a:schemeClr val="bg1">
              <a:alpha val="40000"/>
            </a:schemeClr>
          </a:solidFill>
          <a:ln>
            <a:noFill/>
          </a:ln>
        </p:spPr>
        <p:txBody>
          <a:bodyPr vert="horz" wrap="square" lIns="121920" tIns="60960" rIns="121920" bIns="60960" numCol="1" anchor="t" anchorCtr="0" compatLnSpc="1">
            <a:prstTxWarp prst="textNoShape">
              <a:avLst/>
            </a:prstTxWarp>
          </a:bodyPr>
          <a:lstStyle/>
          <a:p>
            <a:endParaRPr lang="en-US" sz="1600" dirty="0">
              <a:solidFill>
                <a:schemeClr val="bg1"/>
              </a:solidFill>
              <a:latin typeface="Source Sans Pro" charset="0"/>
            </a:endParaRPr>
          </a:p>
        </p:txBody>
      </p:sp>
      <p:sp>
        <p:nvSpPr>
          <p:cNvPr id="10" name="Freeform 5"/>
          <p:cNvSpPr>
            <a:spLocks noChangeAspect="1" noEditPoints="1"/>
          </p:cNvSpPr>
          <p:nvPr/>
        </p:nvSpPr>
        <p:spPr bwMode="auto">
          <a:xfrm>
            <a:off x="8114215" y="2401047"/>
            <a:ext cx="379271" cy="755805"/>
          </a:xfrm>
          <a:custGeom>
            <a:avLst/>
            <a:gdLst>
              <a:gd name="T0" fmla="*/ 116 w 117"/>
              <a:gd name="T1" fmla="*/ 130 h 233"/>
              <a:gd name="T2" fmla="*/ 93 w 117"/>
              <a:gd name="T3" fmla="*/ 63 h 233"/>
              <a:gd name="T4" fmla="*/ 24 w 117"/>
              <a:gd name="T5" fmla="*/ 63 h 233"/>
              <a:gd name="T6" fmla="*/ 1 w 117"/>
              <a:gd name="T7" fmla="*/ 130 h 233"/>
              <a:gd name="T8" fmla="*/ 7 w 117"/>
              <a:gd name="T9" fmla="*/ 140 h 233"/>
              <a:gd name="T10" fmla="*/ 18 w 117"/>
              <a:gd name="T11" fmla="*/ 136 h 233"/>
              <a:gd name="T12" fmla="*/ 30 w 117"/>
              <a:gd name="T13" fmla="*/ 223 h 233"/>
              <a:gd name="T14" fmla="*/ 41 w 117"/>
              <a:gd name="T15" fmla="*/ 233 h 233"/>
              <a:gd name="T16" fmla="*/ 59 w 117"/>
              <a:gd name="T17" fmla="*/ 165 h 233"/>
              <a:gd name="T18" fmla="*/ 76 w 117"/>
              <a:gd name="T19" fmla="*/ 233 h 233"/>
              <a:gd name="T20" fmla="*/ 87 w 117"/>
              <a:gd name="T21" fmla="*/ 224 h 233"/>
              <a:gd name="T22" fmla="*/ 84 w 117"/>
              <a:gd name="T23" fmla="*/ 101 h 233"/>
              <a:gd name="T24" fmla="*/ 107 w 117"/>
              <a:gd name="T25" fmla="*/ 141 h 233"/>
              <a:gd name="T26" fmla="*/ 116 w 117"/>
              <a:gd name="T27" fmla="*/ 130 h 233"/>
              <a:gd name="T28" fmla="*/ 104 w 117"/>
              <a:gd name="T29" fmla="*/ 134 h 233"/>
              <a:gd name="T30" fmla="*/ 80 w 117"/>
              <a:gd name="T31" fmla="*/ 87 h 233"/>
              <a:gd name="T32" fmla="*/ 80 w 117"/>
              <a:gd name="T33" fmla="*/ 157 h 233"/>
              <a:gd name="T34" fmla="*/ 82 w 117"/>
              <a:gd name="T35" fmla="*/ 218 h 233"/>
              <a:gd name="T36" fmla="*/ 82 w 117"/>
              <a:gd name="T37" fmla="*/ 223 h 233"/>
              <a:gd name="T38" fmla="*/ 76 w 117"/>
              <a:gd name="T39" fmla="*/ 230 h 233"/>
              <a:gd name="T40" fmla="*/ 70 w 117"/>
              <a:gd name="T41" fmla="*/ 223 h 233"/>
              <a:gd name="T42" fmla="*/ 59 w 117"/>
              <a:gd name="T43" fmla="*/ 143 h 233"/>
              <a:gd name="T44" fmla="*/ 47 w 117"/>
              <a:gd name="T45" fmla="*/ 223 h 233"/>
              <a:gd name="T46" fmla="*/ 35 w 117"/>
              <a:gd name="T47" fmla="*/ 223 h 233"/>
              <a:gd name="T48" fmla="*/ 35 w 117"/>
              <a:gd name="T49" fmla="*/ 218 h 233"/>
              <a:gd name="T50" fmla="*/ 37 w 117"/>
              <a:gd name="T51" fmla="*/ 157 h 233"/>
              <a:gd name="T52" fmla="*/ 37 w 117"/>
              <a:gd name="T53" fmla="*/ 87 h 233"/>
              <a:gd name="T54" fmla="*/ 13 w 117"/>
              <a:gd name="T55" fmla="*/ 134 h 233"/>
              <a:gd name="T56" fmla="*/ 9 w 117"/>
              <a:gd name="T57" fmla="*/ 136 h 233"/>
              <a:gd name="T58" fmla="*/ 6 w 117"/>
              <a:gd name="T59" fmla="*/ 131 h 233"/>
              <a:gd name="T60" fmla="*/ 8 w 117"/>
              <a:gd name="T61" fmla="*/ 123 h 233"/>
              <a:gd name="T62" fmla="*/ 59 w 117"/>
              <a:gd name="T63" fmla="*/ 54 h 233"/>
              <a:gd name="T64" fmla="*/ 109 w 117"/>
              <a:gd name="T65" fmla="*/ 123 h 233"/>
              <a:gd name="T66" fmla="*/ 111 w 117"/>
              <a:gd name="T67" fmla="*/ 131 h 233"/>
              <a:gd name="T68" fmla="*/ 109 w 117"/>
              <a:gd name="T69" fmla="*/ 136 h 233"/>
              <a:gd name="T70" fmla="*/ 81 w 117"/>
              <a:gd name="T71" fmla="*/ 22 h 233"/>
              <a:gd name="T72" fmla="*/ 36 w 117"/>
              <a:gd name="T73" fmla="*/ 22 h 233"/>
              <a:gd name="T74" fmla="*/ 59 w 117"/>
              <a:gd name="T75" fmla="*/ 4 h 233"/>
              <a:gd name="T76" fmla="*/ 59 w 117"/>
              <a:gd name="T77" fmla="*/ 39 h 233"/>
              <a:gd name="T78" fmla="*/ 59 w 117"/>
              <a:gd name="T79" fmla="*/ 4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17" h="233">
                <a:moveTo>
                  <a:pt x="116" y="130"/>
                </a:moveTo>
                <a:cubicBezTo>
                  <a:pt x="116" y="130"/>
                  <a:pt x="116" y="130"/>
                  <a:pt x="116" y="130"/>
                </a:cubicBezTo>
                <a:cubicBezTo>
                  <a:pt x="116" y="129"/>
                  <a:pt x="115" y="126"/>
                  <a:pt x="113" y="122"/>
                </a:cubicBezTo>
                <a:cubicBezTo>
                  <a:pt x="108" y="105"/>
                  <a:pt x="96" y="69"/>
                  <a:pt x="93" y="63"/>
                </a:cubicBezTo>
                <a:cubicBezTo>
                  <a:pt x="88" y="53"/>
                  <a:pt x="78" y="49"/>
                  <a:pt x="59" y="49"/>
                </a:cubicBezTo>
                <a:cubicBezTo>
                  <a:pt x="39" y="49"/>
                  <a:pt x="29" y="53"/>
                  <a:pt x="24" y="63"/>
                </a:cubicBezTo>
                <a:cubicBezTo>
                  <a:pt x="21" y="69"/>
                  <a:pt x="9" y="105"/>
                  <a:pt x="4" y="122"/>
                </a:cubicBezTo>
                <a:cubicBezTo>
                  <a:pt x="3" y="126"/>
                  <a:pt x="1" y="129"/>
                  <a:pt x="1" y="130"/>
                </a:cubicBezTo>
                <a:cubicBezTo>
                  <a:pt x="1" y="130"/>
                  <a:pt x="1" y="130"/>
                  <a:pt x="1" y="130"/>
                </a:cubicBezTo>
                <a:cubicBezTo>
                  <a:pt x="0" y="134"/>
                  <a:pt x="3" y="139"/>
                  <a:pt x="7" y="140"/>
                </a:cubicBezTo>
                <a:cubicBezTo>
                  <a:pt x="8" y="141"/>
                  <a:pt x="9" y="141"/>
                  <a:pt x="10" y="141"/>
                </a:cubicBezTo>
                <a:cubicBezTo>
                  <a:pt x="13" y="141"/>
                  <a:pt x="16" y="139"/>
                  <a:pt x="18" y="136"/>
                </a:cubicBezTo>
                <a:cubicBezTo>
                  <a:pt x="33" y="101"/>
                  <a:pt x="33" y="101"/>
                  <a:pt x="33" y="101"/>
                </a:cubicBezTo>
                <a:cubicBezTo>
                  <a:pt x="32" y="148"/>
                  <a:pt x="31" y="220"/>
                  <a:pt x="30" y="223"/>
                </a:cubicBezTo>
                <a:cubicBezTo>
                  <a:pt x="30" y="223"/>
                  <a:pt x="30" y="223"/>
                  <a:pt x="30" y="224"/>
                </a:cubicBezTo>
                <a:cubicBezTo>
                  <a:pt x="31" y="229"/>
                  <a:pt x="35" y="233"/>
                  <a:pt x="41" y="233"/>
                </a:cubicBezTo>
                <a:cubicBezTo>
                  <a:pt x="47" y="233"/>
                  <a:pt x="51" y="229"/>
                  <a:pt x="52" y="224"/>
                </a:cubicBezTo>
                <a:cubicBezTo>
                  <a:pt x="59" y="165"/>
                  <a:pt x="59" y="165"/>
                  <a:pt x="59" y="165"/>
                </a:cubicBezTo>
                <a:cubicBezTo>
                  <a:pt x="65" y="224"/>
                  <a:pt x="65" y="224"/>
                  <a:pt x="65" y="224"/>
                </a:cubicBezTo>
                <a:cubicBezTo>
                  <a:pt x="66" y="229"/>
                  <a:pt x="71" y="233"/>
                  <a:pt x="76" y="233"/>
                </a:cubicBezTo>
                <a:cubicBezTo>
                  <a:pt x="76" y="233"/>
                  <a:pt x="76" y="233"/>
                  <a:pt x="76" y="233"/>
                </a:cubicBezTo>
                <a:cubicBezTo>
                  <a:pt x="82" y="233"/>
                  <a:pt x="86" y="229"/>
                  <a:pt x="87" y="224"/>
                </a:cubicBezTo>
                <a:cubicBezTo>
                  <a:pt x="87" y="223"/>
                  <a:pt x="87" y="223"/>
                  <a:pt x="87" y="223"/>
                </a:cubicBezTo>
                <a:cubicBezTo>
                  <a:pt x="87" y="220"/>
                  <a:pt x="85" y="148"/>
                  <a:pt x="84" y="101"/>
                </a:cubicBezTo>
                <a:cubicBezTo>
                  <a:pt x="99" y="136"/>
                  <a:pt x="99" y="136"/>
                  <a:pt x="99" y="136"/>
                </a:cubicBezTo>
                <a:cubicBezTo>
                  <a:pt x="101" y="139"/>
                  <a:pt x="104" y="141"/>
                  <a:pt x="107" y="141"/>
                </a:cubicBezTo>
                <a:cubicBezTo>
                  <a:pt x="108" y="141"/>
                  <a:pt x="109" y="141"/>
                  <a:pt x="110" y="140"/>
                </a:cubicBezTo>
                <a:cubicBezTo>
                  <a:pt x="114" y="139"/>
                  <a:pt x="117" y="134"/>
                  <a:pt x="116" y="130"/>
                </a:cubicBezTo>
                <a:close/>
                <a:moveTo>
                  <a:pt x="109" y="136"/>
                </a:moveTo>
                <a:cubicBezTo>
                  <a:pt x="107" y="136"/>
                  <a:pt x="104" y="136"/>
                  <a:pt x="104" y="134"/>
                </a:cubicBezTo>
                <a:cubicBezTo>
                  <a:pt x="83" y="89"/>
                  <a:pt x="83" y="89"/>
                  <a:pt x="83" y="89"/>
                </a:cubicBezTo>
                <a:cubicBezTo>
                  <a:pt x="83" y="88"/>
                  <a:pt x="82" y="87"/>
                  <a:pt x="80" y="87"/>
                </a:cubicBezTo>
                <a:cubicBezTo>
                  <a:pt x="79" y="88"/>
                  <a:pt x="79" y="89"/>
                  <a:pt x="79" y="90"/>
                </a:cubicBezTo>
                <a:cubicBezTo>
                  <a:pt x="79" y="90"/>
                  <a:pt x="79" y="123"/>
                  <a:pt x="80" y="157"/>
                </a:cubicBezTo>
                <a:cubicBezTo>
                  <a:pt x="81" y="173"/>
                  <a:pt x="81" y="190"/>
                  <a:pt x="81" y="203"/>
                </a:cubicBezTo>
                <a:cubicBezTo>
                  <a:pt x="82" y="209"/>
                  <a:pt x="82" y="214"/>
                  <a:pt x="82" y="218"/>
                </a:cubicBezTo>
                <a:cubicBezTo>
                  <a:pt x="82" y="221"/>
                  <a:pt x="82" y="222"/>
                  <a:pt x="82" y="223"/>
                </a:cubicBezTo>
                <a:cubicBezTo>
                  <a:pt x="82" y="223"/>
                  <a:pt x="82" y="223"/>
                  <a:pt x="82" y="223"/>
                </a:cubicBezTo>
                <a:cubicBezTo>
                  <a:pt x="82" y="226"/>
                  <a:pt x="79" y="228"/>
                  <a:pt x="76" y="228"/>
                </a:cubicBezTo>
                <a:cubicBezTo>
                  <a:pt x="76" y="230"/>
                  <a:pt x="76" y="230"/>
                  <a:pt x="76" y="230"/>
                </a:cubicBezTo>
                <a:cubicBezTo>
                  <a:pt x="76" y="228"/>
                  <a:pt x="76" y="228"/>
                  <a:pt x="76" y="228"/>
                </a:cubicBezTo>
                <a:cubicBezTo>
                  <a:pt x="73" y="228"/>
                  <a:pt x="70" y="226"/>
                  <a:pt x="70" y="223"/>
                </a:cubicBezTo>
                <a:cubicBezTo>
                  <a:pt x="61" y="145"/>
                  <a:pt x="61" y="145"/>
                  <a:pt x="61" y="145"/>
                </a:cubicBezTo>
                <a:cubicBezTo>
                  <a:pt x="61" y="143"/>
                  <a:pt x="60" y="143"/>
                  <a:pt x="59" y="143"/>
                </a:cubicBezTo>
                <a:cubicBezTo>
                  <a:pt x="57" y="143"/>
                  <a:pt x="56" y="143"/>
                  <a:pt x="56" y="145"/>
                </a:cubicBezTo>
                <a:cubicBezTo>
                  <a:pt x="47" y="223"/>
                  <a:pt x="47" y="223"/>
                  <a:pt x="47" y="223"/>
                </a:cubicBezTo>
                <a:cubicBezTo>
                  <a:pt x="47" y="226"/>
                  <a:pt x="44" y="228"/>
                  <a:pt x="41" y="228"/>
                </a:cubicBezTo>
                <a:cubicBezTo>
                  <a:pt x="38" y="228"/>
                  <a:pt x="35" y="226"/>
                  <a:pt x="35" y="223"/>
                </a:cubicBezTo>
                <a:cubicBezTo>
                  <a:pt x="35" y="223"/>
                  <a:pt x="35" y="222"/>
                  <a:pt x="35" y="222"/>
                </a:cubicBezTo>
                <a:cubicBezTo>
                  <a:pt x="35" y="221"/>
                  <a:pt x="35" y="220"/>
                  <a:pt x="35" y="218"/>
                </a:cubicBezTo>
                <a:cubicBezTo>
                  <a:pt x="35" y="214"/>
                  <a:pt x="35" y="209"/>
                  <a:pt x="36" y="203"/>
                </a:cubicBezTo>
                <a:cubicBezTo>
                  <a:pt x="36" y="190"/>
                  <a:pt x="36" y="173"/>
                  <a:pt x="37" y="157"/>
                </a:cubicBezTo>
                <a:cubicBezTo>
                  <a:pt x="38" y="123"/>
                  <a:pt x="38" y="90"/>
                  <a:pt x="38" y="90"/>
                </a:cubicBezTo>
                <a:cubicBezTo>
                  <a:pt x="38" y="89"/>
                  <a:pt x="38" y="88"/>
                  <a:pt x="37" y="87"/>
                </a:cubicBezTo>
                <a:cubicBezTo>
                  <a:pt x="36" y="87"/>
                  <a:pt x="34" y="88"/>
                  <a:pt x="34" y="89"/>
                </a:cubicBezTo>
                <a:cubicBezTo>
                  <a:pt x="13" y="134"/>
                  <a:pt x="13" y="134"/>
                  <a:pt x="13" y="134"/>
                </a:cubicBezTo>
                <a:cubicBezTo>
                  <a:pt x="13" y="135"/>
                  <a:pt x="12" y="136"/>
                  <a:pt x="10" y="136"/>
                </a:cubicBezTo>
                <a:cubicBezTo>
                  <a:pt x="10" y="136"/>
                  <a:pt x="9" y="136"/>
                  <a:pt x="9" y="136"/>
                </a:cubicBezTo>
                <a:cubicBezTo>
                  <a:pt x="6" y="135"/>
                  <a:pt x="5" y="133"/>
                  <a:pt x="6" y="131"/>
                </a:cubicBezTo>
                <a:cubicBezTo>
                  <a:pt x="6" y="131"/>
                  <a:pt x="6" y="131"/>
                  <a:pt x="6" y="131"/>
                </a:cubicBezTo>
                <a:cubicBezTo>
                  <a:pt x="6" y="131"/>
                  <a:pt x="6" y="130"/>
                  <a:pt x="6" y="129"/>
                </a:cubicBezTo>
                <a:cubicBezTo>
                  <a:pt x="7" y="128"/>
                  <a:pt x="8" y="126"/>
                  <a:pt x="8" y="123"/>
                </a:cubicBezTo>
                <a:cubicBezTo>
                  <a:pt x="13" y="108"/>
                  <a:pt x="25" y="71"/>
                  <a:pt x="28" y="65"/>
                </a:cubicBezTo>
                <a:cubicBezTo>
                  <a:pt x="31" y="59"/>
                  <a:pt x="37" y="54"/>
                  <a:pt x="59" y="54"/>
                </a:cubicBezTo>
                <a:cubicBezTo>
                  <a:pt x="80" y="54"/>
                  <a:pt x="86" y="59"/>
                  <a:pt x="89" y="65"/>
                </a:cubicBezTo>
                <a:cubicBezTo>
                  <a:pt x="92" y="71"/>
                  <a:pt x="104" y="108"/>
                  <a:pt x="109" y="123"/>
                </a:cubicBezTo>
                <a:cubicBezTo>
                  <a:pt x="110" y="126"/>
                  <a:pt x="110" y="128"/>
                  <a:pt x="111" y="129"/>
                </a:cubicBezTo>
                <a:cubicBezTo>
                  <a:pt x="111" y="130"/>
                  <a:pt x="111" y="131"/>
                  <a:pt x="111" y="131"/>
                </a:cubicBezTo>
                <a:cubicBezTo>
                  <a:pt x="111" y="131"/>
                  <a:pt x="111" y="131"/>
                  <a:pt x="111" y="131"/>
                </a:cubicBezTo>
                <a:cubicBezTo>
                  <a:pt x="112" y="133"/>
                  <a:pt x="111" y="135"/>
                  <a:pt x="109" y="136"/>
                </a:cubicBezTo>
                <a:close/>
                <a:moveTo>
                  <a:pt x="59" y="44"/>
                </a:moveTo>
                <a:cubicBezTo>
                  <a:pt x="71" y="44"/>
                  <a:pt x="81" y="34"/>
                  <a:pt x="81" y="22"/>
                </a:cubicBezTo>
                <a:cubicBezTo>
                  <a:pt x="81" y="10"/>
                  <a:pt x="71" y="0"/>
                  <a:pt x="59" y="0"/>
                </a:cubicBezTo>
                <a:cubicBezTo>
                  <a:pt x="46" y="0"/>
                  <a:pt x="36" y="10"/>
                  <a:pt x="36" y="22"/>
                </a:cubicBezTo>
                <a:cubicBezTo>
                  <a:pt x="36" y="34"/>
                  <a:pt x="46" y="44"/>
                  <a:pt x="59" y="44"/>
                </a:cubicBezTo>
                <a:close/>
                <a:moveTo>
                  <a:pt x="59" y="4"/>
                </a:moveTo>
                <a:cubicBezTo>
                  <a:pt x="68" y="4"/>
                  <a:pt x="76" y="12"/>
                  <a:pt x="76" y="22"/>
                </a:cubicBezTo>
                <a:cubicBezTo>
                  <a:pt x="76" y="31"/>
                  <a:pt x="68" y="39"/>
                  <a:pt x="59" y="39"/>
                </a:cubicBezTo>
                <a:cubicBezTo>
                  <a:pt x="49" y="39"/>
                  <a:pt x="41" y="31"/>
                  <a:pt x="41" y="22"/>
                </a:cubicBezTo>
                <a:cubicBezTo>
                  <a:pt x="41" y="12"/>
                  <a:pt x="49" y="4"/>
                  <a:pt x="59" y="4"/>
                </a:cubicBezTo>
                <a:close/>
              </a:path>
            </a:pathLst>
          </a:custGeom>
          <a:solidFill>
            <a:schemeClr val="bg1">
              <a:alpha val="40000"/>
            </a:schemeClr>
          </a:solidFill>
          <a:ln>
            <a:noFill/>
          </a:ln>
        </p:spPr>
        <p:txBody>
          <a:bodyPr vert="horz" wrap="square" lIns="121920" tIns="60960" rIns="121920" bIns="60960" numCol="1" anchor="t" anchorCtr="0" compatLnSpc="1">
            <a:prstTxWarp prst="textNoShape">
              <a:avLst/>
            </a:prstTxWarp>
          </a:bodyPr>
          <a:lstStyle/>
          <a:p>
            <a:endParaRPr lang="en-US" sz="1600" dirty="0">
              <a:solidFill>
                <a:schemeClr val="bg1"/>
              </a:solidFill>
              <a:latin typeface="Source Sans Pro" charset="0"/>
            </a:endParaRPr>
          </a:p>
        </p:txBody>
      </p:sp>
      <p:sp>
        <p:nvSpPr>
          <p:cNvPr id="11" name="Freeform 5"/>
          <p:cNvSpPr>
            <a:spLocks noChangeAspect="1" noEditPoints="1"/>
          </p:cNvSpPr>
          <p:nvPr/>
        </p:nvSpPr>
        <p:spPr bwMode="auto">
          <a:xfrm>
            <a:off x="8549110" y="2401047"/>
            <a:ext cx="379271" cy="755805"/>
          </a:xfrm>
          <a:custGeom>
            <a:avLst/>
            <a:gdLst>
              <a:gd name="T0" fmla="*/ 116 w 117"/>
              <a:gd name="T1" fmla="*/ 130 h 233"/>
              <a:gd name="T2" fmla="*/ 93 w 117"/>
              <a:gd name="T3" fmla="*/ 63 h 233"/>
              <a:gd name="T4" fmla="*/ 24 w 117"/>
              <a:gd name="T5" fmla="*/ 63 h 233"/>
              <a:gd name="T6" fmla="*/ 1 w 117"/>
              <a:gd name="T7" fmla="*/ 130 h 233"/>
              <a:gd name="T8" fmla="*/ 7 w 117"/>
              <a:gd name="T9" fmla="*/ 140 h 233"/>
              <a:gd name="T10" fmla="*/ 18 w 117"/>
              <a:gd name="T11" fmla="*/ 136 h 233"/>
              <a:gd name="T12" fmla="*/ 30 w 117"/>
              <a:gd name="T13" fmla="*/ 223 h 233"/>
              <a:gd name="T14" fmla="*/ 41 w 117"/>
              <a:gd name="T15" fmla="*/ 233 h 233"/>
              <a:gd name="T16" fmla="*/ 59 w 117"/>
              <a:gd name="T17" fmla="*/ 165 h 233"/>
              <a:gd name="T18" fmla="*/ 76 w 117"/>
              <a:gd name="T19" fmla="*/ 233 h 233"/>
              <a:gd name="T20" fmla="*/ 87 w 117"/>
              <a:gd name="T21" fmla="*/ 224 h 233"/>
              <a:gd name="T22" fmla="*/ 84 w 117"/>
              <a:gd name="T23" fmla="*/ 101 h 233"/>
              <a:gd name="T24" fmla="*/ 107 w 117"/>
              <a:gd name="T25" fmla="*/ 141 h 233"/>
              <a:gd name="T26" fmla="*/ 116 w 117"/>
              <a:gd name="T27" fmla="*/ 130 h 233"/>
              <a:gd name="T28" fmla="*/ 104 w 117"/>
              <a:gd name="T29" fmla="*/ 134 h 233"/>
              <a:gd name="T30" fmla="*/ 80 w 117"/>
              <a:gd name="T31" fmla="*/ 87 h 233"/>
              <a:gd name="T32" fmla="*/ 80 w 117"/>
              <a:gd name="T33" fmla="*/ 157 h 233"/>
              <a:gd name="T34" fmla="*/ 82 w 117"/>
              <a:gd name="T35" fmla="*/ 218 h 233"/>
              <a:gd name="T36" fmla="*/ 82 w 117"/>
              <a:gd name="T37" fmla="*/ 223 h 233"/>
              <a:gd name="T38" fmla="*/ 76 w 117"/>
              <a:gd name="T39" fmla="*/ 230 h 233"/>
              <a:gd name="T40" fmla="*/ 70 w 117"/>
              <a:gd name="T41" fmla="*/ 223 h 233"/>
              <a:gd name="T42" fmla="*/ 59 w 117"/>
              <a:gd name="T43" fmla="*/ 143 h 233"/>
              <a:gd name="T44" fmla="*/ 47 w 117"/>
              <a:gd name="T45" fmla="*/ 223 h 233"/>
              <a:gd name="T46" fmla="*/ 35 w 117"/>
              <a:gd name="T47" fmla="*/ 223 h 233"/>
              <a:gd name="T48" fmla="*/ 35 w 117"/>
              <a:gd name="T49" fmla="*/ 218 h 233"/>
              <a:gd name="T50" fmla="*/ 37 w 117"/>
              <a:gd name="T51" fmla="*/ 157 h 233"/>
              <a:gd name="T52" fmla="*/ 37 w 117"/>
              <a:gd name="T53" fmla="*/ 87 h 233"/>
              <a:gd name="T54" fmla="*/ 13 w 117"/>
              <a:gd name="T55" fmla="*/ 134 h 233"/>
              <a:gd name="T56" fmla="*/ 9 w 117"/>
              <a:gd name="T57" fmla="*/ 136 h 233"/>
              <a:gd name="T58" fmla="*/ 6 w 117"/>
              <a:gd name="T59" fmla="*/ 131 h 233"/>
              <a:gd name="T60" fmla="*/ 8 w 117"/>
              <a:gd name="T61" fmla="*/ 123 h 233"/>
              <a:gd name="T62" fmla="*/ 59 w 117"/>
              <a:gd name="T63" fmla="*/ 54 h 233"/>
              <a:gd name="T64" fmla="*/ 109 w 117"/>
              <a:gd name="T65" fmla="*/ 123 h 233"/>
              <a:gd name="T66" fmla="*/ 111 w 117"/>
              <a:gd name="T67" fmla="*/ 131 h 233"/>
              <a:gd name="T68" fmla="*/ 109 w 117"/>
              <a:gd name="T69" fmla="*/ 136 h 233"/>
              <a:gd name="T70" fmla="*/ 81 w 117"/>
              <a:gd name="T71" fmla="*/ 22 h 233"/>
              <a:gd name="T72" fmla="*/ 36 w 117"/>
              <a:gd name="T73" fmla="*/ 22 h 233"/>
              <a:gd name="T74" fmla="*/ 59 w 117"/>
              <a:gd name="T75" fmla="*/ 4 h 233"/>
              <a:gd name="T76" fmla="*/ 59 w 117"/>
              <a:gd name="T77" fmla="*/ 39 h 233"/>
              <a:gd name="T78" fmla="*/ 59 w 117"/>
              <a:gd name="T79" fmla="*/ 4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17" h="233">
                <a:moveTo>
                  <a:pt x="116" y="130"/>
                </a:moveTo>
                <a:cubicBezTo>
                  <a:pt x="116" y="130"/>
                  <a:pt x="116" y="130"/>
                  <a:pt x="116" y="130"/>
                </a:cubicBezTo>
                <a:cubicBezTo>
                  <a:pt x="116" y="129"/>
                  <a:pt x="115" y="126"/>
                  <a:pt x="113" y="122"/>
                </a:cubicBezTo>
                <a:cubicBezTo>
                  <a:pt x="108" y="105"/>
                  <a:pt x="96" y="69"/>
                  <a:pt x="93" y="63"/>
                </a:cubicBezTo>
                <a:cubicBezTo>
                  <a:pt x="88" y="53"/>
                  <a:pt x="78" y="49"/>
                  <a:pt x="59" y="49"/>
                </a:cubicBezTo>
                <a:cubicBezTo>
                  <a:pt x="39" y="49"/>
                  <a:pt x="29" y="53"/>
                  <a:pt x="24" y="63"/>
                </a:cubicBezTo>
                <a:cubicBezTo>
                  <a:pt x="21" y="69"/>
                  <a:pt x="9" y="105"/>
                  <a:pt x="4" y="122"/>
                </a:cubicBezTo>
                <a:cubicBezTo>
                  <a:pt x="3" y="126"/>
                  <a:pt x="1" y="129"/>
                  <a:pt x="1" y="130"/>
                </a:cubicBezTo>
                <a:cubicBezTo>
                  <a:pt x="1" y="130"/>
                  <a:pt x="1" y="130"/>
                  <a:pt x="1" y="130"/>
                </a:cubicBezTo>
                <a:cubicBezTo>
                  <a:pt x="0" y="134"/>
                  <a:pt x="3" y="139"/>
                  <a:pt x="7" y="140"/>
                </a:cubicBezTo>
                <a:cubicBezTo>
                  <a:pt x="8" y="141"/>
                  <a:pt x="9" y="141"/>
                  <a:pt x="10" y="141"/>
                </a:cubicBezTo>
                <a:cubicBezTo>
                  <a:pt x="13" y="141"/>
                  <a:pt x="16" y="139"/>
                  <a:pt x="18" y="136"/>
                </a:cubicBezTo>
                <a:cubicBezTo>
                  <a:pt x="33" y="101"/>
                  <a:pt x="33" y="101"/>
                  <a:pt x="33" y="101"/>
                </a:cubicBezTo>
                <a:cubicBezTo>
                  <a:pt x="32" y="148"/>
                  <a:pt x="31" y="220"/>
                  <a:pt x="30" y="223"/>
                </a:cubicBezTo>
                <a:cubicBezTo>
                  <a:pt x="30" y="223"/>
                  <a:pt x="30" y="223"/>
                  <a:pt x="30" y="224"/>
                </a:cubicBezTo>
                <a:cubicBezTo>
                  <a:pt x="31" y="229"/>
                  <a:pt x="35" y="233"/>
                  <a:pt x="41" y="233"/>
                </a:cubicBezTo>
                <a:cubicBezTo>
                  <a:pt x="47" y="233"/>
                  <a:pt x="51" y="229"/>
                  <a:pt x="52" y="224"/>
                </a:cubicBezTo>
                <a:cubicBezTo>
                  <a:pt x="59" y="165"/>
                  <a:pt x="59" y="165"/>
                  <a:pt x="59" y="165"/>
                </a:cubicBezTo>
                <a:cubicBezTo>
                  <a:pt x="65" y="224"/>
                  <a:pt x="65" y="224"/>
                  <a:pt x="65" y="224"/>
                </a:cubicBezTo>
                <a:cubicBezTo>
                  <a:pt x="66" y="229"/>
                  <a:pt x="71" y="233"/>
                  <a:pt x="76" y="233"/>
                </a:cubicBezTo>
                <a:cubicBezTo>
                  <a:pt x="76" y="233"/>
                  <a:pt x="76" y="233"/>
                  <a:pt x="76" y="233"/>
                </a:cubicBezTo>
                <a:cubicBezTo>
                  <a:pt x="82" y="233"/>
                  <a:pt x="86" y="229"/>
                  <a:pt x="87" y="224"/>
                </a:cubicBezTo>
                <a:cubicBezTo>
                  <a:pt x="87" y="223"/>
                  <a:pt x="87" y="223"/>
                  <a:pt x="87" y="223"/>
                </a:cubicBezTo>
                <a:cubicBezTo>
                  <a:pt x="87" y="220"/>
                  <a:pt x="85" y="148"/>
                  <a:pt x="84" y="101"/>
                </a:cubicBezTo>
                <a:cubicBezTo>
                  <a:pt x="99" y="136"/>
                  <a:pt x="99" y="136"/>
                  <a:pt x="99" y="136"/>
                </a:cubicBezTo>
                <a:cubicBezTo>
                  <a:pt x="101" y="139"/>
                  <a:pt x="104" y="141"/>
                  <a:pt x="107" y="141"/>
                </a:cubicBezTo>
                <a:cubicBezTo>
                  <a:pt x="108" y="141"/>
                  <a:pt x="109" y="141"/>
                  <a:pt x="110" y="140"/>
                </a:cubicBezTo>
                <a:cubicBezTo>
                  <a:pt x="114" y="139"/>
                  <a:pt x="117" y="134"/>
                  <a:pt x="116" y="130"/>
                </a:cubicBezTo>
                <a:close/>
                <a:moveTo>
                  <a:pt x="109" y="136"/>
                </a:moveTo>
                <a:cubicBezTo>
                  <a:pt x="107" y="136"/>
                  <a:pt x="104" y="136"/>
                  <a:pt x="104" y="134"/>
                </a:cubicBezTo>
                <a:cubicBezTo>
                  <a:pt x="83" y="89"/>
                  <a:pt x="83" y="89"/>
                  <a:pt x="83" y="89"/>
                </a:cubicBezTo>
                <a:cubicBezTo>
                  <a:pt x="83" y="88"/>
                  <a:pt x="82" y="87"/>
                  <a:pt x="80" y="87"/>
                </a:cubicBezTo>
                <a:cubicBezTo>
                  <a:pt x="79" y="88"/>
                  <a:pt x="79" y="89"/>
                  <a:pt x="79" y="90"/>
                </a:cubicBezTo>
                <a:cubicBezTo>
                  <a:pt x="79" y="90"/>
                  <a:pt x="79" y="123"/>
                  <a:pt x="80" y="157"/>
                </a:cubicBezTo>
                <a:cubicBezTo>
                  <a:pt x="81" y="173"/>
                  <a:pt x="81" y="190"/>
                  <a:pt x="81" y="203"/>
                </a:cubicBezTo>
                <a:cubicBezTo>
                  <a:pt x="82" y="209"/>
                  <a:pt x="82" y="214"/>
                  <a:pt x="82" y="218"/>
                </a:cubicBezTo>
                <a:cubicBezTo>
                  <a:pt x="82" y="221"/>
                  <a:pt x="82" y="222"/>
                  <a:pt x="82" y="223"/>
                </a:cubicBezTo>
                <a:cubicBezTo>
                  <a:pt x="82" y="223"/>
                  <a:pt x="82" y="223"/>
                  <a:pt x="82" y="223"/>
                </a:cubicBezTo>
                <a:cubicBezTo>
                  <a:pt x="82" y="226"/>
                  <a:pt x="79" y="228"/>
                  <a:pt x="76" y="228"/>
                </a:cubicBezTo>
                <a:cubicBezTo>
                  <a:pt x="76" y="230"/>
                  <a:pt x="76" y="230"/>
                  <a:pt x="76" y="230"/>
                </a:cubicBezTo>
                <a:cubicBezTo>
                  <a:pt x="76" y="228"/>
                  <a:pt x="76" y="228"/>
                  <a:pt x="76" y="228"/>
                </a:cubicBezTo>
                <a:cubicBezTo>
                  <a:pt x="73" y="228"/>
                  <a:pt x="70" y="226"/>
                  <a:pt x="70" y="223"/>
                </a:cubicBezTo>
                <a:cubicBezTo>
                  <a:pt x="61" y="145"/>
                  <a:pt x="61" y="145"/>
                  <a:pt x="61" y="145"/>
                </a:cubicBezTo>
                <a:cubicBezTo>
                  <a:pt x="61" y="143"/>
                  <a:pt x="60" y="143"/>
                  <a:pt x="59" y="143"/>
                </a:cubicBezTo>
                <a:cubicBezTo>
                  <a:pt x="57" y="143"/>
                  <a:pt x="56" y="143"/>
                  <a:pt x="56" y="145"/>
                </a:cubicBezTo>
                <a:cubicBezTo>
                  <a:pt x="47" y="223"/>
                  <a:pt x="47" y="223"/>
                  <a:pt x="47" y="223"/>
                </a:cubicBezTo>
                <a:cubicBezTo>
                  <a:pt x="47" y="226"/>
                  <a:pt x="44" y="228"/>
                  <a:pt x="41" y="228"/>
                </a:cubicBezTo>
                <a:cubicBezTo>
                  <a:pt x="38" y="228"/>
                  <a:pt x="35" y="226"/>
                  <a:pt x="35" y="223"/>
                </a:cubicBezTo>
                <a:cubicBezTo>
                  <a:pt x="35" y="223"/>
                  <a:pt x="35" y="222"/>
                  <a:pt x="35" y="222"/>
                </a:cubicBezTo>
                <a:cubicBezTo>
                  <a:pt x="35" y="221"/>
                  <a:pt x="35" y="220"/>
                  <a:pt x="35" y="218"/>
                </a:cubicBezTo>
                <a:cubicBezTo>
                  <a:pt x="35" y="214"/>
                  <a:pt x="35" y="209"/>
                  <a:pt x="36" y="203"/>
                </a:cubicBezTo>
                <a:cubicBezTo>
                  <a:pt x="36" y="190"/>
                  <a:pt x="36" y="173"/>
                  <a:pt x="37" y="157"/>
                </a:cubicBezTo>
                <a:cubicBezTo>
                  <a:pt x="38" y="123"/>
                  <a:pt x="38" y="90"/>
                  <a:pt x="38" y="90"/>
                </a:cubicBezTo>
                <a:cubicBezTo>
                  <a:pt x="38" y="89"/>
                  <a:pt x="38" y="88"/>
                  <a:pt x="37" y="87"/>
                </a:cubicBezTo>
                <a:cubicBezTo>
                  <a:pt x="36" y="87"/>
                  <a:pt x="34" y="88"/>
                  <a:pt x="34" y="89"/>
                </a:cubicBezTo>
                <a:cubicBezTo>
                  <a:pt x="13" y="134"/>
                  <a:pt x="13" y="134"/>
                  <a:pt x="13" y="134"/>
                </a:cubicBezTo>
                <a:cubicBezTo>
                  <a:pt x="13" y="135"/>
                  <a:pt x="12" y="136"/>
                  <a:pt x="10" y="136"/>
                </a:cubicBezTo>
                <a:cubicBezTo>
                  <a:pt x="10" y="136"/>
                  <a:pt x="9" y="136"/>
                  <a:pt x="9" y="136"/>
                </a:cubicBezTo>
                <a:cubicBezTo>
                  <a:pt x="6" y="135"/>
                  <a:pt x="5" y="133"/>
                  <a:pt x="6" y="131"/>
                </a:cubicBezTo>
                <a:cubicBezTo>
                  <a:pt x="6" y="131"/>
                  <a:pt x="6" y="131"/>
                  <a:pt x="6" y="131"/>
                </a:cubicBezTo>
                <a:cubicBezTo>
                  <a:pt x="6" y="131"/>
                  <a:pt x="6" y="130"/>
                  <a:pt x="6" y="129"/>
                </a:cubicBezTo>
                <a:cubicBezTo>
                  <a:pt x="7" y="128"/>
                  <a:pt x="8" y="126"/>
                  <a:pt x="8" y="123"/>
                </a:cubicBezTo>
                <a:cubicBezTo>
                  <a:pt x="13" y="108"/>
                  <a:pt x="25" y="71"/>
                  <a:pt x="28" y="65"/>
                </a:cubicBezTo>
                <a:cubicBezTo>
                  <a:pt x="31" y="59"/>
                  <a:pt x="37" y="54"/>
                  <a:pt x="59" y="54"/>
                </a:cubicBezTo>
                <a:cubicBezTo>
                  <a:pt x="80" y="54"/>
                  <a:pt x="86" y="59"/>
                  <a:pt x="89" y="65"/>
                </a:cubicBezTo>
                <a:cubicBezTo>
                  <a:pt x="92" y="71"/>
                  <a:pt x="104" y="108"/>
                  <a:pt x="109" y="123"/>
                </a:cubicBezTo>
                <a:cubicBezTo>
                  <a:pt x="110" y="126"/>
                  <a:pt x="110" y="128"/>
                  <a:pt x="111" y="129"/>
                </a:cubicBezTo>
                <a:cubicBezTo>
                  <a:pt x="111" y="130"/>
                  <a:pt x="111" y="131"/>
                  <a:pt x="111" y="131"/>
                </a:cubicBezTo>
                <a:cubicBezTo>
                  <a:pt x="111" y="131"/>
                  <a:pt x="111" y="131"/>
                  <a:pt x="111" y="131"/>
                </a:cubicBezTo>
                <a:cubicBezTo>
                  <a:pt x="112" y="133"/>
                  <a:pt x="111" y="135"/>
                  <a:pt x="109" y="136"/>
                </a:cubicBezTo>
                <a:close/>
                <a:moveTo>
                  <a:pt x="59" y="44"/>
                </a:moveTo>
                <a:cubicBezTo>
                  <a:pt x="71" y="44"/>
                  <a:pt x="81" y="34"/>
                  <a:pt x="81" y="22"/>
                </a:cubicBezTo>
                <a:cubicBezTo>
                  <a:pt x="81" y="10"/>
                  <a:pt x="71" y="0"/>
                  <a:pt x="59" y="0"/>
                </a:cubicBezTo>
                <a:cubicBezTo>
                  <a:pt x="46" y="0"/>
                  <a:pt x="36" y="10"/>
                  <a:pt x="36" y="22"/>
                </a:cubicBezTo>
                <a:cubicBezTo>
                  <a:pt x="36" y="34"/>
                  <a:pt x="46" y="44"/>
                  <a:pt x="59" y="44"/>
                </a:cubicBezTo>
                <a:close/>
                <a:moveTo>
                  <a:pt x="59" y="4"/>
                </a:moveTo>
                <a:cubicBezTo>
                  <a:pt x="68" y="4"/>
                  <a:pt x="76" y="12"/>
                  <a:pt x="76" y="22"/>
                </a:cubicBezTo>
                <a:cubicBezTo>
                  <a:pt x="76" y="31"/>
                  <a:pt x="68" y="39"/>
                  <a:pt x="59" y="39"/>
                </a:cubicBezTo>
                <a:cubicBezTo>
                  <a:pt x="49" y="39"/>
                  <a:pt x="41" y="31"/>
                  <a:pt x="41" y="22"/>
                </a:cubicBezTo>
                <a:cubicBezTo>
                  <a:pt x="41" y="12"/>
                  <a:pt x="49" y="4"/>
                  <a:pt x="59" y="4"/>
                </a:cubicBezTo>
                <a:close/>
              </a:path>
            </a:pathLst>
          </a:custGeom>
          <a:solidFill>
            <a:schemeClr val="bg1">
              <a:alpha val="40000"/>
            </a:schemeClr>
          </a:solidFill>
          <a:ln>
            <a:noFill/>
          </a:ln>
        </p:spPr>
        <p:txBody>
          <a:bodyPr vert="horz" wrap="square" lIns="121920" tIns="60960" rIns="121920" bIns="60960" numCol="1" anchor="t" anchorCtr="0" compatLnSpc="1">
            <a:prstTxWarp prst="textNoShape">
              <a:avLst/>
            </a:prstTxWarp>
          </a:bodyPr>
          <a:lstStyle/>
          <a:p>
            <a:endParaRPr lang="en-US" sz="1600" dirty="0">
              <a:solidFill>
                <a:schemeClr val="bg1"/>
              </a:solidFill>
              <a:latin typeface="Source Sans Pro" charset="0"/>
            </a:endParaRPr>
          </a:p>
        </p:txBody>
      </p:sp>
      <p:sp>
        <p:nvSpPr>
          <p:cNvPr id="12" name="TextBox 11"/>
          <p:cNvSpPr txBox="1"/>
          <p:nvPr/>
        </p:nvSpPr>
        <p:spPr>
          <a:xfrm>
            <a:off x="9117133" y="2512827"/>
            <a:ext cx="2204450" cy="694934"/>
          </a:xfrm>
          <a:prstGeom prst="rect">
            <a:avLst/>
          </a:prstGeom>
          <a:noFill/>
        </p:spPr>
        <p:txBody>
          <a:bodyPr wrap="none" rtlCol="0">
            <a:spAutoFit/>
          </a:bodyPr>
          <a:lstStyle/>
          <a:p>
            <a:pPr>
              <a:lnSpc>
                <a:spcPct val="89000"/>
              </a:lnSpc>
            </a:pPr>
            <a:r>
              <a:rPr lang="en-US" sz="3200" dirty="0">
                <a:solidFill>
                  <a:schemeClr val="bg1"/>
                </a:solidFill>
                <a:latin typeface="+mj-lt"/>
                <a:ea typeface="Source Sans Pro" charset="0"/>
                <a:cs typeface="Source Sans Pro" charset="0"/>
              </a:rPr>
              <a:t>50%</a:t>
            </a:r>
          </a:p>
          <a:p>
            <a:pPr>
              <a:lnSpc>
                <a:spcPct val="89000"/>
              </a:lnSpc>
            </a:pPr>
            <a:r>
              <a:rPr lang="en-US" sz="1200" dirty="0">
                <a:solidFill>
                  <a:schemeClr val="bg1"/>
                </a:solidFill>
                <a:latin typeface="+mj-lt"/>
              </a:rPr>
              <a:t>Lorem ipsum dolor sit amet</a:t>
            </a:r>
          </a:p>
        </p:txBody>
      </p:sp>
      <p:sp>
        <p:nvSpPr>
          <p:cNvPr id="15" name="Freeform 6"/>
          <p:cNvSpPr>
            <a:spLocks noChangeAspect="1" noEditPoints="1"/>
          </p:cNvSpPr>
          <p:nvPr/>
        </p:nvSpPr>
        <p:spPr bwMode="auto">
          <a:xfrm>
            <a:off x="5504827" y="3683953"/>
            <a:ext cx="376080" cy="755805"/>
          </a:xfrm>
          <a:custGeom>
            <a:avLst/>
            <a:gdLst>
              <a:gd name="T0" fmla="*/ 80 w 116"/>
              <a:gd name="T1" fmla="*/ 22 h 233"/>
              <a:gd name="T2" fmla="*/ 36 w 116"/>
              <a:gd name="T3" fmla="*/ 22 h 233"/>
              <a:gd name="T4" fmla="*/ 58 w 116"/>
              <a:gd name="T5" fmla="*/ 5 h 233"/>
              <a:gd name="T6" fmla="*/ 58 w 116"/>
              <a:gd name="T7" fmla="*/ 40 h 233"/>
              <a:gd name="T8" fmla="*/ 58 w 116"/>
              <a:gd name="T9" fmla="*/ 5 h 233"/>
              <a:gd name="T10" fmla="*/ 115 w 116"/>
              <a:gd name="T11" fmla="*/ 130 h 233"/>
              <a:gd name="T12" fmla="*/ 93 w 116"/>
              <a:gd name="T13" fmla="*/ 63 h 233"/>
              <a:gd name="T14" fmla="*/ 23 w 116"/>
              <a:gd name="T15" fmla="*/ 63 h 233"/>
              <a:gd name="T16" fmla="*/ 1 w 116"/>
              <a:gd name="T17" fmla="*/ 130 h 233"/>
              <a:gd name="T18" fmla="*/ 6 w 116"/>
              <a:gd name="T19" fmla="*/ 140 h 233"/>
              <a:gd name="T20" fmla="*/ 17 w 116"/>
              <a:gd name="T21" fmla="*/ 136 h 233"/>
              <a:gd name="T22" fmla="*/ 18 w 116"/>
              <a:gd name="T23" fmla="*/ 170 h 233"/>
              <a:gd name="T24" fmla="*/ 21 w 116"/>
              <a:gd name="T25" fmla="*/ 172 h 233"/>
              <a:gd name="T26" fmla="*/ 30 w 116"/>
              <a:gd name="T27" fmla="*/ 223 h 233"/>
              <a:gd name="T28" fmla="*/ 40 w 116"/>
              <a:gd name="T29" fmla="*/ 233 h 233"/>
              <a:gd name="T30" fmla="*/ 57 w 116"/>
              <a:gd name="T31" fmla="*/ 172 h 233"/>
              <a:gd name="T32" fmla="*/ 65 w 116"/>
              <a:gd name="T33" fmla="*/ 224 h 233"/>
              <a:gd name="T34" fmla="*/ 76 w 116"/>
              <a:gd name="T35" fmla="*/ 233 h 233"/>
              <a:gd name="T36" fmla="*/ 86 w 116"/>
              <a:gd name="T37" fmla="*/ 223 h 233"/>
              <a:gd name="T38" fmla="*/ 95 w 116"/>
              <a:gd name="T39" fmla="*/ 172 h 233"/>
              <a:gd name="T40" fmla="*/ 98 w 116"/>
              <a:gd name="T41" fmla="*/ 169 h 233"/>
              <a:gd name="T42" fmla="*/ 99 w 116"/>
              <a:gd name="T43" fmla="*/ 136 h 233"/>
              <a:gd name="T44" fmla="*/ 107 w 116"/>
              <a:gd name="T45" fmla="*/ 141 h 233"/>
              <a:gd name="T46" fmla="*/ 115 w 116"/>
              <a:gd name="T47" fmla="*/ 130 h 233"/>
              <a:gd name="T48" fmla="*/ 107 w 116"/>
              <a:gd name="T49" fmla="*/ 136 h 233"/>
              <a:gd name="T50" fmla="*/ 103 w 116"/>
              <a:gd name="T51" fmla="*/ 134 h 233"/>
              <a:gd name="T52" fmla="*/ 81 w 116"/>
              <a:gd name="T53" fmla="*/ 87 h 233"/>
              <a:gd name="T54" fmla="*/ 93 w 116"/>
              <a:gd name="T55" fmla="*/ 168 h 233"/>
              <a:gd name="T56" fmla="*/ 81 w 116"/>
              <a:gd name="T57" fmla="*/ 168 h 233"/>
              <a:gd name="T58" fmla="*/ 81 w 116"/>
              <a:gd name="T59" fmla="*/ 197 h 233"/>
              <a:gd name="T60" fmla="*/ 82 w 116"/>
              <a:gd name="T61" fmla="*/ 223 h 233"/>
              <a:gd name="T62" fmla="*/ 76 w 116"/>
              <a:gd name="T63" fmla="*/ 228 h 233"/>
              <a:gd name="T64" fmla="*/ 76 w 116"/>
              <a:gd name="T65" fmla="*/ 228 h 233"/>
              <a:gd name="T66" fmla="*/ 63 w 116"/>
              <a:gd name="T67" fmla="*/ 170 h 233"/>
              <a:gd name="T68" fmla="*/ 55 w 116"/>
              <a:gd name="T69" fmla="*/ 168 h 233"/>
              <a:gd name="T70" fmla="*/ 46 w 116"/>
              <a:gd name="T71" fmla="*/ 223 h 233"/>
              <a:gd name="T72" fmla="*/ 34 w 116"/>
              <a:gd name="T73" fmla="*/ 223 h 233"/>
              <a:gd name="T74" fmla="*/ 35 w 116"/>
              <a:gd name="T75" fmla="*/ 221 h 233"/>
              <a:gd name="T76" fmla="*/ 35 w 116"/>
              <a:gd name="T77" fmla="*/ 197 h 233"/>
              <a:gd name="T78" fmla="*/ 35 w 116"/>
              <a:gd name="T79" fmla="*/ 168 h 233"/>
              <a:gd name="T80" fmla="*/ 23 w 116"/>
              <a:gd name="T81" fmla="*/ 168 h 233"/>
              <a:gd name="T82" fmla="*/ 35 w 116"/>
              <a:gd name="T83" fmla="*/ 87 h 233"/>
              <a:gd name="T84" fmla="*/ 13 w 116"/>
              <a:gd name="T85" fmla="*/ 134 h 233"/>
              <a:gd name="T86" fmla="*/ 5 w 116"/>
              <a:gd name="T87" fmla="*/ 131 h 233"/>
              <a:gd name="T88" fmla="*/ 6 w 116"/>
              <a:gd name="T89" fmla="*/ 129 h 233"/>
              <a:gd name="T90" fmla="*/ 28 w 116"/>
              <a:gd name="T91" fmla="*/ 65 h 233"/>
              <a:gd name="T92" fmla="*/ 88 w 116"/>
              <a:gd name="T93" fmla="*/ 65 h 233"/>
              <a:gd name="T94" fmla="*/ 110 w 116"/>
              <a:gd name="T95" fmla="*/ 129 h 233"/>
              <a:gd name="T96" fmla="*/ 111 w 116"/>
              <a:gd name="T97" fmla="*/ 131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16" h="233">
                <a:moveTo>
                  <a:pt x="58" y="44"/>
                </a:moveTo>
                <a:cubicBezTo>
                  <a:pt x="70" y="44"/>
                  <a:pt x="80" y="34"/>
                  <a:pt x="80" y="22"/>
                </a:cubicBezTo>
                <a:cubicBezTo>
                  <a:pt x="80" y="10"/>
                  <a:pt x="70" y="0"/>
                  <a:pt x="58" y="0"/>
                </a:cubicBezTo>
                <a:cubicBezTo>
                  <a:pt x="46" y="0"/>
                  <a:pt x="36" y="10"/>
                  <a:pt x="36" y="22"/>
                </a:cubicBezTo>
                <a:cubicBezTo>
                  <a:pt x="36" y="34"/>
                  <a:pt x="46" y="44"/>
                  <a:pt x="58" y="44"/>
                </a:cubicBezTo>
                <a:close/>
                <a:moveTo>
                  <a:pt x="58" y="5"/>
                </a:moveTo>
                <a:cubicBezTo>
                  <a:pt x="68" y="5"/>
                  <a:pt x="75" y="13"/>
                  <a:pt x="75" y="22"/>
                </a:cubicBezTo>
                <a:cubicBezTo>
                  <a:pt x="75" y="32"/>
                  <a:pt x="68" y="40"/>
                  <a:pt x="58" y="40"/>
                </a:cubicBezTo>
                <a:cubicBezTo>
                  <a:pt x="48" y="40"/>
                  <a:pt x="41" y="32"/>
                  <a:pt x="41" y="22"/>
                </a:cubicBezTo>
                <a:cubicBezTo>
                  <a:pt x="41" y="13"/>
                  <a:pt x="48" y="5"/>
                  <a:pt x="58" y="5"/>
                </a:cubicBezTo>
                <a:close/>
                <a:moveTo>
                  <a:pt x="115" y="130"/>
                </a:moveTo>
                <a:cubicBezTo>
                  <a:pt x="115" y="130"/>
                  <a:pt x="115" y="130"/>
                  <a:pt x="115" y="130"/>
                </a:cubicBezTo>
                <a:cubicBezTo>
                  <a:pt x="115" y="129"/>
                  <a:pt x="114" y="126"/>
                  <a:pt x="113" y="122"/>
                </a:cubicBezTo>
                <a:cubicBezTo>
                  <a:pt x="107" y="105"/>
                  <a:pt x="96" y="69"/>
                  <a:pt x="93" y="63"/>
                </a:cubicBezTo>
                <a:cubicBezTo>
                  <a:pt x="88" y="53"/>
                  <a:pt x="77" y="49"/>
                  <a:pt x="58" y="49"/>
                </a:cubicBezTo>
                <a:cubicBezTo>
                  <a:pt x="39" y="49"/>
                  <a:pt x="28" y="53"/>
                  <a:pt x="23" y="63"/>
                </a:cubicBezTo>
                <a:cubicBezTo>
                  <a:pt x="20" y="69"/>
                  <a:pt x="9" y="105"/>
                  <a:pt x="3" y="122"/>
                </a:cubicBezTo>
                <a:cubicBezTo>
                  <a:pt x="2" y="126"/>
                  <a:pt x="1" y="129"/>
                  <a:pt x="1" y="130"/>
                </a:cubicBezTo>
                <a:cubicBezTo>
                  <a:pt x="1" y="130"/>
                  <a:pt x="1" y="130"/>
                  <a:pt x="1" y="130"/>
                </a:cubicBezTo>
                <a:cubicBezTo>
                  <a:pt x="0" y="134"/>
                  <a:pt x="2" y="139"/>
                  <a:pt x="6" y="140"/>
                </a:cubicBezTo>
                <a:cubicBezTo>
                  <a:pt x="7" y="141"/>
                  <a:pt x="8" y="141"/>
                  <a:pt x="10" y="141"/>
                </a:cubicBezTo>
                <a:cubicBezTo>
                  <a:pt x="13" y="141"/>
                  <a:pt x="16" y="139"/>
                  <a:pt x="17" y="136"/>
                </a:cubicBezTo>
                <a:cubicBezTo>
                  <a:pt x="29" y="109"/>
                  <a:pt x="29" y="109"/>
                  <a:pt x="29" y="109"/>
                </a:cubicBezTo>
                <a:cubicBezTo>
                  <a:pt x="18" y="170"/>
                  <a:pt x="18" y="170"/>
                  <a:pt x="18" y="170"/>
                </a:cubicBezTo>
                <a:cubicBezTo>
                  <a:pt x="18" y="170"/>
                  <a:pt x="18" y="171"/>
                  <a:pt x="19" y="172"/>
                </a:cubicBezTo>
                <a:cubicBezTo>
                  <a:pt x="19" y="172"/>
                  <a:pt x="20" y="172"/>
                  <a:pt x="21" y="172"/>
                </a:cubicBezTo>
                <a:cubicBezTo>
                  <a:pt x="31" y="172"/>
                  <a:pt x="31" y="172"/>
                  <a:pt x="31" y="172"/>
                </a:cubicBezTo>
                <a:cubicBezTo>
                  <a:pt x="31" y="188"/>
                  <a:pt x="30" y="221"/>
                  <a:pt x="30" y="223"/>
                </a:cubicBezTo>
                <a:cubicBezTo>
                  <a:pt x="30" y="223"/>
                  <a:pt x="30" y="223"/>
                  <a:pt x="30" y="224"/>
                </a:cubicBezTo>
                <a:cubicBezTo>
                  <a:pt x="30" y="229"/>
                  <a:pt x="35" y="233"/>
                  <a:pt x="40" y="233"/>
                </a:cubicBezTo>
                <a:cubicBezTo>
                  <a:pt x="46" y="233"/>
                  <a:pt x="51" y="229"/>
                  <a:pt x="51" y="224"/>
                </a:cubicBezTo>
                <a:cubicBezTo>
                  <a:pt x="57" y="172"/>
                  <a:pt x="57" y="172"/>
                  <a:pt x="57" y="172"/>
                </a:cubicBezTo>
                <a:cubicBezTo>
                  <a:pt x="59" y="172"/>
                  <a:pt x="59" y="172"/>
                  <a:pt x="59" y="172"/>
                </a:cubicBezTo>
                <a:cubicBezTo>
                  <a:pt x="65" y="224"/>
                  <a:pt x="65" y="224"/>
                  <a:pt x="65" y="224"/>
                </a:cubicBezTo>
                <a:cubicBezTo>
                  <a:pt x="65" y="229"/>
                  <a:pt x="70" y="233"/>
                  <a:pt x="76" y="233"/>
                </a:cubicBezTo>
                <a:cubicBezTo>
                  <a:pt x="76" y="233"/>
                  <a:pt x="76" y="233"/>
                  <a:pt x="76" y="233"/>
                </a:cubicBezTo>
                <a:cubicBezTo>
                  <a:pt x="81" y="233"/>
                  <a:pt x="86" y="229"/>
                  <a:pt x="86" y="224"/>
                </a:cubicBezTo>
                <a:cubicBezTo>
                  <a:pt x="86" y="223"/>
                  <a:pt x="86" y="223"/>
                  <a:pt x="86" y="223"/>
                </a:cubicBezTo>
                <a:cubicBezTo>
                  <a:pt x="86" y="221"/>
                  <a:pt x="85" y="188"/>
                  <a:pt x="85" y="172"/>
                </a:cubicBezTo>
                <a:cubicBezTo>
                  <a:pt x="95" y="172"/>
                  <a:pt x="95" y="172"/>
                  <a:pt x="95" y="172"/>
                </a:cubicBezTo>
                <a:cubicBezTo>
                  <a:pt x="97" y="172"/>
                  <a:pt x="98" y="171"/>
                  <a:pt x="98" y="170"/>
                </a:cubicBezTo>
                <a:cubicBezTo>
                  <a:pt x="98" y="170"/>
                  <a:pt x="98" y="170"/>
                  <a:pt x="98" y="169"/>
                </a:cubicBezTo>
                <a:cubicBezTo>
                  <a:pt x="87" y="109"/>
                  <a:pt x="87" y="109"/>
                  <a:pt x="87" y="109"/>
                </a:cubicBezTo>
                <a:cubicBezTo>
                  <a:pt x="99" y="136"/>
                  <a:pt x="99" y="136"/>
                  <a:pt x="99" y="136"/>
                </a:cubicBezTo>
                <a:cubicBezTo>
                  <a:pt x="100" y="139"/>
                  <a:pt x="103" y="141"/>
                  <a:pt x="107" y="141"/>
                </a:cubicBezTo>
                <a:cubicBezTo>
                  <a:pt x="107" y="141"/>
                  <a:pt x="107" y="141"/>
                  <a:pt x="107" y="141"/>
                </a:cubicBezTo>
                <a:cubicBezTo>
                  <a:pt x="108" y="141"/>
                  <a:pt x="109" y="141"/>
                  <a:pt x="110" y="140"/>
                </a:cubicBezTo>
                <a:cubicBezTo>
                  <a:pt x="114" y="139"/>
                  <a:pt x="116" y="134"/>
                  <a:pt x="115" y="130"/>
                </a:cubicBezTo>
                <a:close/>
                <a:moveTo>
                  <a:pt x="108" y="136"/>
                </a:moveTo>
                <a:cubicBezTo>
                  <a:pt x="108" y="136"/>
                  <a:pt x="107" y="136"/>
                  <a:pt x="107" y="136"/>
                </a:cubicBezTo>
                <a:cubicBezTo>
                  <a:pt x="107" y="136"/>
                  <a:pt x="107" y="136"/>
                  <a:pt x="107" y="136"/>
                </a:cubicBezTo>
                <a:cubicBezTo>
                  <a:pt x="105" y="136"/>
                  <a:pt x="104" y="135"/>
                  <a:pt x="103" y="134"/>
                </a:cubicBezTo>
                <a:cubicBezTo>
                  <a:pt x="84" y="89"/>
                  <a:pt x="84" y="89"/>
                  <a:pt x="84" y="89"/>
                </a:cubicBezTo>
                <a:cubicBezTo>
                  <a:pt x="84" y="88"/>
                  <a:pt x="82" y="87"/>
                  <a:pt x="81" y="87"/>
                </a:cubicBezTo>
                <a:cubicBezTo>
                  <a:pt x="80" y="88"/>
                  <a:pt x="79" y="89"/>
                  <a:pt x="80" y="90"/>
                </a:cubicBezTo>
                <a:cubicBezTo>
                  <a:pt x="93" y="168"/>
                  <a:pt x="93" y="168"/>
                  <a:pt x="93" y="168"/>
                </a:cubicBezTo>
                <a:cubicBezTo>
                  <a:pt x="82" y="168"/>
                  <a:pt x="82" y="168"/>
                  <a:pt x="82" y="168"/>
                </a:cubicBezTo>
                <a:cubicBezTo>
                  <a:pt x="82" y="168"/>
                  <a:pt x="81" y="168"/>
                  <a:pt x="81" y="168"/>
                </a:cubicBezTo>
                <a:cubicBezTo>
                  <a:pt x="80" y="169"/>
                  <a:pt x="80" y="170"/>
                  <a:pt x="80" y="170"/>
                </a:cubicBezTo>
                <a:cubicBezTo>
                  <a:pt x="80" y="170"/>
                  <a:pt x="80" y="183"/>
                  <a:pt x="81" y="197"/>
                </a:cubicBezTo>
                <a:cubicBezTo>
                  <a:pt x="81" y="203"/>
                  <a:pt x="81" y="210"/>
                  <a:pt x="81" y="215"/>
                </a:cubicBezTo>
                <a:cubicBezTo>
                  <a:pt x="81" y="220"/>
                  <a:pt x="81" y="222"/>
                  <a:pt x="82" y="223"/>
                </a:cubicBezTo>
                <a:cubicBezTo>
                  <a:pt x="82" y="223"/>
                  <a:pt x="82" y="223"/>
                  <a:pt x="82" y="223"/>
                </a:cubicBezTo>
                <a:cubicBezTo>
                  <a:pt x="81" y="226"/>
                  <a:pt x="79" y="228"/>
                  <a:pt x="76" y="228"/>
                </a:cubicBezTo>
                <a:cubicBezTo>
                  <a:pt x="76" y="230"/>
                  <a:pt x="76" y="230"/>
                  <a:pt x="76" y="230"/>
                </a:cubicBezTo>
                <a:cubicBezTo>
                  <a:pt x="76" y="228"/>
                  <a:pt x="76" y="228"/>
                  <a:pt x="76" y="228"/>
                </a:cubicBezTo>
                <a:cubicBezTo>
                  <a:pt x="72" y="228"/>
                  <a:pt x="70" y="226"/>
                  <a:pt x="70" y="223"/>
                </a:cubicBezTo>
                <a:cubicBezTo>
                  <a:pt x="63" y="170"/>
                  <a:pt x="63" y="170"/>
                  <a:pt x="63" y="170"/>
                </a:cubicBezTo>
                <a:cubicBezTo>
                  <a:pt x="63" y="169"/>
                  <a:pt x="62" y="168"/>
                  <a:pt x="61" y="168"/>
                </a:cubicBezTo>
                <a:cubicBezTo>
                  <a:pt x="55" y="168"/>
                  <a:pt x="55" y="168"/>
                  <a:pt x="55" y="168"/>
                </a:cubicBezTo>
                <a:cubicBezTo>
                  <a:pt x="54" y="168"/>
                  <a:pt x="53" y="169"/>
                  <a:pt x="53" y="170"/>
                </a:cubicBezTo>
                <a:cubicBezTo>
                  <a:pt x="46" y="223"/>
                  <a:pt x="46" y="223"/>
                  <a:pt x="46" y="223"/>
                </a:cubicBezTo>
                <a:cubicBezTo>
                  <a:pt x="46" y="226"/>
                  <a:pt x="44" y="228"/>
                  <a:pt x="40" y="228"/>
                </a:cubicBezTo>
                <a:cubicBezTo>
                  <a:pt x="37" y="228"/>
                  <a:pt x="35" y="226"/>
                  <a:pt x="34" y="223"/>
                </a:cubicBezTo>
                <a:cubicBezTo>
                  <a:pt x="34" y="223"/>
                  <a:pt x="34" y="223"/>
                  <a:pt x="34" y="223"/>
                </a:cubicBezTo>
                <a:cubicBezTo>
                  <a:pt x="35" y="223"/>
                  <a:pt x="35" y="222"/>
                  <a:pt x="35" y="221"/>
                </a:cubicBezTo>
                <a:cubicBezTo>
                  <a:pt x="35" y="220"/>
                  <a:pt x="35" y="218"/>
                  <a:pt x="35" y="215"/>
                </a:cubicBezTo>
                <a:cubicBezTo>
                  <a:pt x="35" y="210"/>
                  <a:pt x="35" y="203"/>
                  <a:pt x="35" y="197"/>
                </a:cubicBezTo>
                <a:cubicBezTo>
                  <a:pt x="36" y="184"/>
                  <a:pt x="36" y="170"/>
                  <a:pt x="36" y="170"/>
                </a:cubicBezTo>
                <a:cubicBezTo>
                  <a:pt x="36" y="170"/>
                  <a:pt x="36" y="169"/>
                  <a:pt x="35" y="168"/>
                </a:cubicBezTo>
                <a:cubicBezTo>
                  <a:pt x="35" y="168"/>
                  <a:pt x="34" y="168"/>
                  <a:pt x="34" y="168"/>
                </a:cubicBezTo>
                <a:cubicBezTo>
                  <a:pt x="23" y="168"/>
                  <a:pt x="23" y="168"/>
                  <a:pt x="23" y="168"/>
                </a:cubicBezTo>
                <a:cubicBezTo>
                  <a:pt x="36" y="90"/>
                  <a:pt x="36" y="90"/>
                  <a:pt x="36" y="90"/>
                </a:cubicBezTo>
                <a:cubicBezTo>
                  <a:pt x="37" y="89"/>
                  <a:pt x="36" y="88"/>
                  <a:pt x="35" y="87"/>
                </a:cubicBezTo>
                <a:cubicBezTo>
                  <a:pt x="34" y="87"/>
                  <a:pt x="32" y="88"/>
                  <a:pt x="32" y="89"/>
                </a:cubicBezTo>
                <a:cubicBezTo>
                  <a:pt x="13" y="134"/>
                  <a:pt x="13" y="134"/>
                  <a:pt x="13" y="134"/>
                </a:cubicBezTo>
                <a:cubicBezTo>
                  <a:pt x="12" y="136"/>
                  <a:pt x="10" y="136"/>
                  <a:pt x="8" y="136"/>
                </a:cubicBezTo>
                <a:cubicBezTo>
                  <a:pt x="6" y="135"/>
                  <a:pt x="5" y="133"/>
                  <a:pt x="5" y="131"/>
                </a:cubicBezTo>
                <a:cubicBezTo>
                  <a:pt x="5" y="131"/>
                  <a:pt x="5" y="131"/>
                  <a:pt x="5" y="131"/>
                </a:cubicBezTo>
                <a:cubicBezTo>
                  <a:pt x="5" y="131"/>
                  <a:pt x="6" y="130"/>
                  <a:pt x="6" y="129"/>
                </a:cubicBezTo>
                <a:cubicBezTo>
                  <a:pt x="6" y="128"/>
                  <a:pt x="7" y="126"/>
                  <a:pt x="8" y="123"/>
                </a:cubicBezTo>
                <a:cubicBezTo>
                  <a:pt x="13" y="108"/>
                  <a:pt x="25" y="71"/>
                  <a:pt x="28" y="65"/>
                </a:cubicBezTo>
                <a:cubicBezTo>
                  <a:pt x="30" y="59"/>
                  <a:pt x="36" y="54"/>
                  <a:pt x="58" y="54"/>
                </a:cubicBezTo>
                <a:cubicBezTo>
                  <a:pt x="80" y="54"/>
                  <a:pt x="86" y="59"/>
                  <a:pt x="88" y="65"/>
                </a:cubicBezTo>
                <a:cubicBezTo>
                  <a:pt x="91" y="71"/>
                  <a:pt x="103" y="108"/>
                  <a:pt x="108" y="123"/>
                </a:cubicBezTo>
                <a:cubicBezTo>
                  <a:pt x="109" y="126"/>
                  <a:pt x="110" y="128"/>
                  <a:pt x="110" y="129"/>
                </a:cubicBezTo>
                <a:cubicBezTo>
                  <a:pt x="111" y="130"/>
                  <a:pt x="111" y="131"/>
                  <a:pt x="111" y="131"/>
                </a:cubicBezTo>
                <a:cubicBezTo>
                  <a:pt x="111" y="131"/>
                  <a:pt x="111" y="131"/>
                  <a:pt x="111" y="131"/>
                </a:cubicBezTo>
                <a:cubicBezTo>
                  <a:pt x="111" y="133"/>
                  <a:pt x="110" y="135"/>
                  <a:pt x="108" y="136"/>
                </a:cubicBezTo>
                <a:close/>
              </a:path>
            </a:pathLst>
          </a:custGeom>
          <a:solidFill>
            <a:schemeClr val="bg1"/>
          </a:solidFill>
          <a:ln>
            <a:noFill/>
          </a:ln>
        </p:spPr>
        <p:txBody>
          <a:bodyPr vert="horz" wrap="square" lIns="121920" tIns="60960" rIns="121920" bIns="60960" numCol="1" anchor="t" anchorCtr="0" compatLnSpc="1">
            <a:prstTxWarp prst="textNoShape">
              <a:avLst/>
            </a:prstTxWarp>
          </a:bodyPr>
          <a:lstStyle/>
          <a:p>
            <a:endParaRPr lang="en-US" sz="1600" dirty="0">
              <a:solidFill>
                <a:schemeClr val="bg1"/>
              </a:solidFill>
              <a:latin typeface="Source Sans Pro" charset="0"/>
            </a:endParaRPr>
          </a:p>
        </p:txBody>
      </p:sp>
      <p:sp>
        <p:nvSpPr>
          <p:cNvPr id="16" name="Freeform 6"/>
          <p:cNvSpPr>
            <a:spLocks noChangeAspect="1" noEditPoints="1"/>
          </p:cNvSpPr>
          <p:nvPr/>
        </p:nvSpPr>
        <p:spPr bwMode="auto">
          <a:xfrm>
            <a:off x="5939725" y="3683953"/>
            <a:ext cx="376080" cy="755805"/>
          </a:xfrm>
          <a:custGeom>
            <a:avLst/>
            <a:gdLst>
              <a:gd name="T0" fmla="*/ 80 w 116"/>
              <a:gd name="T1" fmla="*/ 22 h 233"/>
              <a:gd name="T2" fmla="*/ 36 w 116"/>
              <a:gd name="T3" fmla="*/ 22 h 233"/>
              <a:gd name="T4" fmla="*/ 58 w 116"/>
              <a:gd name="T5" fmla="*/ 5 h 233"/>
              <a:gd name="T6" fmla="*/ 58 w 116"/>
              <a:gd name="T7" fmla="*/ 40 h 233"/>
              <a:gd name="T8" fmla="*/ 58 w 116"/>
              <a:gd name="T9" fmla="*/ 5 h 233"/>
              <a:gd name="T10" fmla="*/ 115 w 116"/>
              <a:gd name="T11" fmla="*/ 130 h 233"/>
              <a:gd name="T12" fmla="*/ 93 w 116"/>
              <a:gd name="T13" fmla="*/ 63 h 233"/>
              <a:gd name="T14" fmla="*/ 23 w 116"/>
              <a:gd name="T15" fmla="*/ 63 h 233"/>
              <a:gd name="T16" fmla="*/ 1 w 116"/>
              <a:gd name="T17" fmla="*/ 130 h 233"/>
              <a:gd name="T18" fmla="*/ 6 w 116"/>
              <a:gd name="T19" fmla="*/ 140 h 233"/>
              <a:gd name="T20" fmla="*/ 17 w 116"/>
              <a:gd name="T21" fmla="*/ 136 h 233"/>
              <a:gd name="T22" fmla="*/ 18 w 116"/>
              <a:gd name="T23" fmla="*/ 170 h 233"/>
              <a:gd name="T24" fmla="*/ 21 w 116"/>
              <a:gd name="T25" fmla="*/ 172 h 233"/>
              <a:gd name="T26" fmla="*/ 30 w 116"/>
              <a:gd name="T27" fmla="*/ 223 h 233"/>
              <a:gd name="T28" fmla="*/ 40 w 116"/>
              <a:gd name="T29" fmla="*/ 233 h 233"/>
              <a:gd name="T30" fmla="*/ 57 w 116"/>
              <a:gd name="T31" fmla="*/ 172 h 233"/>
              <a:gd name="T32" fmla="*/ 65 w 116"/>
              <a:gd name="T33" fmla="*/ 224 h 233"/>
              <a:gd name="T34" fmla="*/ 76 w 116"/>
              <a:gd name="T35" fmla="*/ 233 h 233"/>
              <a:gd name="T36" fmla="*/ 86 w 116"/>
              <a:gd name="T37" fmla="*/ 223 h 233"/>
              <a:gd name="T38" fmla="*/ 95 w 116"/>
              <a:gd name="T39" fmla="*/ 172 h 233"/>
              <a:gd name="T40" fmla="*/ 98 w 116"/>
              <a:gd name="T41" fmla="*/ 169 h 233"/>
              <a:gd name="T42" fmla="*/ 99 w 116"/>
              <a:gd name="T43" fmla="*/ 136 h 233"/>
              <a:gd name="T44" fmla="*/ 107 w 116"/>
              <a:gd name="T45" fmla="*/ 141 h 233"/>
              <a:gd name="T46" fmla="*/ 115 w 116"/>
              <a:gd name="T47" fmla="*/ 130 h 233"/>
              <a:gd name="T48" fmla="*/ 107 w 116"/>
              <a:gd name="T49" fmla="*/ 136 h 233"/>
              <a:gd name="T50" fmla="*/ 103 w 116"/>
              <a:gd name="T51" fmla="*/ 134 h 233"/>
              <a:gd name="T52" fmla="*/ 81 w 116"/>
              <a:gd name="T53" fmla="*/ 87 h 233"/>
              <a:gd name="T54" fmla="*/ 93 w 116"/>
              <a:gd name="T55" fmla="*/ 168 h 233"/>
              <a:gd name="T56" fmla="*/ 81 w 116"/>
              <a:gd name="T57" fmla="*/ 168 h 233"/>
              <a:gd name="T58" fmla="*/ 81 w 116"/>
              <a:gd name="T59" fmla="*/ 197 h 233"/>
              <a:gd name="T60" fmla="*/ 82 w 116"/>
              <a:gd name="T61" fmla="*/ 223 h 233"/>
              <a:gd name="T62" fmla="*/ 76 w 116"/>
              <a:gd name="T63" fmla="*/ 228 h 233"/>
              <a:gd name="T64" fmla="*/ 76 w 116"/>
              <a:gd name="T65" fmla="*/ 228 h 233"/>
              <a:gd name="T66" fmla="*/ 63 w 116"/>
              <a:gd name="T67" fmla="*/ 170 h 233"/>
              <a:gd name="T68" fmla="*/ 55 w 116"/>
              <a:gd name="T69" fmla="*/ 168 h 233"/>
              <a:gd name="T70" fmla="*/ 46 w 116"/>
              <a:gd name="T71" fmla="*/ 223 h 233"/>
              <a:gd name="T72" fmla="*/ 34 w 116"/>
              <a:gd name="T73" fmla="*/ 223 h 233"/>
              <a:gd name="T74" fmla="*/ 35 w 116"/>
              <a:gd name="T75" fmla="*/ 221 h 233"/>
              <a:gd name="T76" fmla="*/ 35 w 116"/>
              <a:gd name="T77" fmla="*/ 197 h 233"/>
              <a:gd name="T78" fmla="*/ 35 w 116"/>
              <a:gd name="T79" fmla="*/ 168 h 233"/>
              <a:gd name="T80" fmla="*/ 23 w 116"/>
              <a:gd name="T81" fmla="*/ 168 h 233"/>
              <a:gd name="T82" fmla="*/ 35 w 116"/>
              <a:gd name="T83" fmla="*/ 87 h 233"/>
              <a:gd name="T84" fmla="*/ 13 w 116"/>
              <a:gd name="T85" fmla="*/ 134 h 233"/>
              <a:gd name="T86" fmla="*/ 5 w 116"/>
              <a:gd name="T87" fmla="*/ 131 h 233"/>
              <a:gd name="T88" fmla="*/ 6 w 116"/>
              <a:gd name="T89" fmla="*/ 129 h 233"/>
              <a:gd name="T90" fmla="*/ 28 w 116"/>
              <a:gd name="T91" fmla="*/ 65 h 233"/>
              <a:gd name="T92" fmla="*/ 88 w 116"/>
              <a:gd name="T93" fmla="*/ 65 h 233"/>
              <a:gd name="T94" fmla="*/ 110 w 116"/>
              <a:gd name="T95" fmla="*/ 129 h 233"/>
              <a:gd name="T96" fmla="*/ 111 w 116"/>
              <a:gd name="T97" fmla="*/ 131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16" h="233">
                <a:moveTo>
                  <a:pt x="58" y="44"/>
                </a:moveTo>
                <a:cubicBezTo>
                  <a:pt x="70" y="44"/>
                  <a:pt x="80" y="34"/>
                  <a:pt x="80" y="22"/>
                </a:cubicBezTo>
                <a:cubicBezTo>
                  <a:pt x="80" y="10"/>
                  <a:pt x="70" y="0"/>
                  <a:pt x="58" y="0"/>
                </a:cubicBezTo>
                <a:cubicBezTo>
                  <a:pt x="46" y="0"/>
                  <a:pt x="36" y="10"/>
                  <a:pt x="36" y="22"/>
                </a:cubicBezTo>
                <a:cubicBezTo>
                  <a:pt x="36" y="34"/>
                  <a:pt x="46" y="44"/>
                  <a:pt x="58" y="44"/>
                </a:cubicBezTo>
                <a:close/>
                <a:moveTo>
                  <a:pt x="58" y="5"/>
                </a:moveTo>
                <a:cubicBezTo>
                  <a:pt x="68" y="5"/>
                  <a:pt x="75" y="13"/>
                  <a:pt x="75" y="22"/>
                </a:cubicBezTo>
                <a:cubicBezTo>
                  <a:pt x="75" y="32"/>
                  <a:pt x="68" y="40"/>
                  <a:pt x="58" y="40"/>
                </a:cubicBezTo>
                <a:cubicBezTo>
                  <a:pt x="48" y="40"/>
                  <a:pt x="41" y="32"/>
                  <a:pt x="41" y="22"/>
                </a:cubicBezTo>
                <a:cubicBezTo>
                  <a:pt x="41" y="13"/>
                  <a:pt x="48" y="5"/>
                  <a:pt x="58" y="5"/>
                </a:cubicBezTo>
                <a:close/>
                <a:moveTo>
                  <a:pt x="115" y="130"/>
                </a:moveTo>
                <a:cubicBezTo>
                  <a:pt x="115" y="130"/>
                  <a:pt x="115" y="130"/>
                  <a:pt x="115" y="130"/>
                </a:cubicBezTo>
                <a:cubicBezTo>
                  <a:pt x="115" y="129"/>
                  <a:pt x="114" y="126"/>
                  <a:pt x="113" y="122"/>
                </a:cubicBezTo>
                <a:cubicBezTo>
                  <a:pt x="107" y="105"/>
                  <a:pt x="96" y="69"/>
                  <a:pt x="93" y="63"/>
                </a:cubicBezTo>
                <a:cubicBezTo>
                  <a:pt x="88" y="53"/>
                  <a:pt x="77" y="49"/>
                  <a:pt x="58" y="49"/>
                </a:cubicBezTo>
                <a:cubicBezTo>
                  <a:pt x="39" y="49"/>
                  <a:pt x="28" y="53"/>
                  <a:pt x="23" y="63"/>
                </a:cubicBezTo>
                <a:cubicBezTo>
                  <a:pt x="20" y="69"/>
                  <a:pt x="9" y="105"/>
                  <a:pt x="3" y="122"/>
                </a:cubicBezTo>
                <a:cubicBezTo>
                  <a:pt x="2" y="126"/>
                  <a:pt x="1" y="129"/>
                  <a:pt x="1" y="130"/>
                </a:cubicBezTo>
                <a:cubicBezTo>
                  <a:pt x="1" y="130"/>
                  <a:pt x="1" y="130"/>
                  <a:pt x="1" y="130"/>
                </a:cubicBezTo>
                <a:cubicBezTo>
                  <a:pt x="0" y="134"/>
                  <a:pt x="2" y="139"/>
                  <a:pt x="6" y="140"/>
                </a:cubicBezTo>
                <a:cubicBezTo>
                  <a:pt x="7" y="141"/>
                  <a:pt x="8" y="141"/>
                  <a:pt x="10" y="141"/>
                </a:cubicBezTo>
                <a:cubicBezTo>
                  <a:pt x="13" y="141"/>
                  <a:pt x="16" y="139"/>
                  <a:pt x="17" y="136"/>
                </a:cubicBezTo>
                <a:cubicBezTo>
                  <a:pt x="29" y="109"/>
                  <a:pt x="29" y="109"/>
                  <a:pt x="29" y="109"/>
                </a:cubicBezTo>
                <a:cubicBezTo>
                  <a:pt x="18" y="170"/>
                  <a:pt x="18" y="170"/>
                  <a:pt x="18" y="170"/>
                </a:cubicBezTo>
                <a:cubicBezTo>
                  <a:pt x="18" y="170"/>
                  <a:pt x="18" y="171"/>
                  <a:pt x="19" y="172"/>
                </a:cubicBezTo>
                <a:cubicBezTo>
                  <a:pt x="19" y="172"/>
                  <a:pt x="20" y="172"/>
                  <a:pt x="21" y="172"/>
                </a:cubicBezTo>
                <a:cubicBezTo>
                  <a:pt x="31" y="172"/>
                  <a:pt x="31" y="172"/>
                  <a:pt x="31" y="172"/>
                </a:cubicBezTo>
                <a:cubicBezTo>
                  <a:pt x="31" y="188"/>
                  <a:pt x="30" y="221"/>
                  <a:pt x="30" y="223"/>
                </a:cubicBezTo>
                <a:cubicBezTo>
                  <a:pt x="30" y="223"/>
                  <a:pt x="30" y="223"/>
                  <a:pt x="30" y="224"/>
                </a:cubicBezTo>
                <a:cubicBezTo>
                  <a:pt x="30" y="229"/>
                  <a:pt x="35" y="233"/>
                  <a:pt x="40" y="233"/>
                </a:cubicBezTo>
                <a:cubicBezTo>
                  <a:pt x="46" y="233"/>
                  <a:pt x="51" y="229"/>
                  <a:pt x="51" y="224"/>
                </a:cubicBezTo>
                <a:cubicBezTo>
                  <a:pt x="57" y="172"/>
                  <a:pt x="57" y="172"/>
                  <a:pt x="57" y="172"/>
                </a:cubicBezTo>
                <a:cubicBezTo>
                  <a:pt x="59" y="172"/>
                  <a:pt x="59" y="172"/>
                  <a:pt x="59" y="172"/>
                </a:cubicBezTo>
                <a:cubicBezTo>
                  <a:pt x="65" y="224"/>
                  <a:pt x="65" y="224"/>
                  <a:pt x="65" y="224"/>
                </a:cubicBezTo>
                <a:cubicBezTo>
                  <a:pt x="65" y="229"/>
                  <a:pt x="70" y="233"/>
                  <a:pt x="76" y="233"/>
                </a:cubicBezTo>
                <a:cubicBezTo>
                  <a:pt x="76" y="233"/>
                  <a:pt x="76" y="233"/>
                  <a:pt x="76" y="233"/>
                </a:cubicBezTo>
                <a:cubicBezTo>
                  <a:pt x="81" y="233"/>
                  <a:pt x="86" y="229"/>
                  <a:pt x="86" y="224"/>
                </a:cubicBezTo>
                <a:cubicBezTo>
                  <a:pt x="86" y="223"/>
                  <a:pt x="86" y="223"/>
                  <a:pt x="86" y="223"/>
                </a:cubicBezTo>
                <a:cubicBezTo>
                  <a:pt x="86" y="221"/>
                  <a:pt x="85" y="188"/>
                  <a:pt x="85" y="172"/>
                </a:cubicBezTo>
                <a:cubicBezTo>
                  <a:pt x="95" y="172"/>
                  <a:pt x="95" y="172"/>
                  <a:pt x="95" y="172"/>
                </a:cubicBezTo>
                <a:cubicBezTo>
                  <a:pt x="97" y="172"/>
                  <a:pt x="98" y="171"/>
                  <a:pt x="98" y="170"/>
                </a:cubicBezTo>
                <a:cubicBezTo>
                  <a:pt x="98" y="170"/>
                  <a:pt x="98" y="170"/>
                  <a:pt x="98" y="169"/>
                </a:cubicBezTo>
                <a:cubicBezTo>
                  <a:pt x="87" y="109"/>
                  <a:pt x="87" y="109"/>
                  <a:pt x="87" y="109"/>
                </a:cubicBezTo>
                <a:cubicBezTo>
                  <a:pt x="99" y="136"/>
                  <a:pt x="99" y="136"/>
                  <a:pt x="99" y="136"/>
                </a:cubicBezTo>
                <a:cubicBezTo>
                  <a:pt x="100" y="139"/>
                  <a:pt x="103" y="141"/>
                  <a:pt x="107" y="141"/>
                </a:cubicBezTo>
                <a:cubicBezTo>
                  <a:pt x="107" y="141"/>
                  <a:pt x="107" y="141"/>
                  <a:pt x="107" y="141"/>
                </a:cubicBezTo>
                <a:cubicBezTo>
                  <a:pt x="108" y="141"/>
                  <a:pt x="109" y="141"/>
                  <a:pt x="110" y="140"/>
                </a:cubicBezTo>
                <a:cubicBezTo>
                  <a:pt x="114" y="139"/>
                  <a:pt x="116" y="134"/>
                  <a:pt x="115" y="130"/>
                </a:cubicBezTo>
                <a:close/>
                <a:moveTo>
                  <a:pt x="108" y="136"/>
                </a:moveTo>
                <a:cubicBezTo>
                  <a:pt x="108" y="136"/>
                  <a:pt x="107" y="136"/>
                  <a:pt x="107" y="136"/>
                </a:cubicBezTo>
                <a:cubicBezTo>
                  <a:pt x="107" y="136"/>
                  <a:pt x="107" y="136"/>
                  <a:pt x="107" y="136"/>
                </a:cubicBezTo>
                <a:cubicBezTo>
                  <a:pt x="105" y="136"/>
                  <a:pt x="104" y="135"/>
                  <a:pt x="103" y="134"/>
                </a:cubicBezTo>
                <a:cubicBezTo>
                  <a:pt x="84" y="89"/>
                  <a:pt x="84" y="89"/>
                  <a:pt x="84" y="89"/>
                </a:cubicBezTo>
                <a:cubicBezTo>
                  <a:pt x="84" y="88"/>
                  <a:pt x="82" y="87"/>
                  <a:pt x="81" y="87"/>
                </a:cubicBezTo>
                <a:cubicBezTo>
                  <a:pt x="80" y="88"/>
                  <a:pt x="79" y="89"/>
                  <a:pt x="80" y="90"/>
                </a:cubicBezTo>
                <a:cubicBezTo>
                  <a:pt x="93" y="168"/>
                  <a:pt x="93" y="168"/>
                  <a:pt x="93" y="168"/>
                </a:cubicBezTo>
                <a:cubicBezTo>
                  <a:pt x="82" y="168"/>
                  <a:pt x="82" y="168"/>
                  <a:pt x="82" y="168"/>
                </a:cubicBezTo>
                <a:cubicBezTo>
                  <a:pt x="82" y="168"/>
                  <a:pt x="81" y="168"/>
                  <a:pt x="81" y="168"/>
                </a:cubicBezTo>
                <a:cubicBezTo>
                  <a:pt x="80" y="169"/>
                  <a:pt x="80" y="170"/>
                  <a:pt x="80" y="170"/>
                </a:cubicBezTo>
                <a:cubicBezTo>
                  <a:pt x="80" y="170"/>
                  <a:pt x="80" y="183"/>
                  <a:pt x="81" y="197"/>
                </a:cubicBezTo>
                <a:cubicBezTo>
                  <a:pt x="81" y="203"/>
                  <a:pt x="81" y="210"/>
                  <a:pt x="81" y="215"/>
                </a:cubicBezTo>
                <a:cubicBezTo>
                  <a:pt x="81" y="220"/>
                  <a:pt x="81" y="222"/>
                  <a:pt x="82" y="223"/>
                </a:cubicBezTo>
                <a:cubicBezTo>
                  <a:pt x="82" y="223"/>
                  <a:pt x="82" y="223"/>
                  <a:pt x="82" y="223"/>
                </a:cubicBezTo>
                <a:cubicBezTo>
                  <a:pt x="81" y="226"/>
                  <a:pt x="79" y="228"/>
                  <a:pt x="76" y="228"/>
                </a:cubicBezTo>
                <a:cubicBezTo>
                  <a:pt x="76" y="230"/>
                  <a:pt x="76" y="230"/>
                  <a:pt x="76" y="230"/>
                </a:cubicBezTo>
                <a:cubicBezTo>
                  <a:pt x="76" y="228"/>
                  <a:pt x="76" y="228"/>
                  <a:pt x="76" y="228"/>
                </a:cubicBezTo>
                <a:cubicBezTo>
                  <a:pt x="72" y="228"/>
                  <a:pt x="70" y="226"/>
                  <a:pt x="70" y="223"/>
                </a:cubicBezTo>
                <a:cubicBezTo>
                  <a:pt x="63" y="170"/>
                  <a:pt x="63" y="170"/>
                  <a:pt x="63" y="170"/>
                </a:cubicBezTo>
                <a:cubicBezTo>
                  <a:pt x="63" y="169"/>
                  <a:pt x="62" y="168"/>
                  <a:pt x="61" y="168"/>
                </a:cubicBezTo>
                <a:cubicBezTo>
                  <a:pt x="55" y="168"/>
                  <a:pt x="55" y="168"/>
                  <a:pt x="55" y="168"/>
                </a:cubicBezTo>
                <a:cubicBezTo>
                  <a:pt x="54" y="168"/>
                  <a:pt x="53" y="169"/>
                  <a:pt x="53" y="170"/>
                </a:cubicBezTo>
                <a:cubicBezTo>
                  <a:pt x="46" y="223"/>
                  <a:pt x="46" y="223"/>
                  <a:pt x="46" y="223"/>
                </a:cubicBezTo>
                <a:cubicBezTo>
                  <a:pt x="46" y="226"/>
                  <a:pt x="44" y="228"/>
                  <a:pt x="40" y="228"/>
                </a:cubicBezTo>
                <a:cubicBezTo>
                  <a:pt x="37" y="228"/>
                  <a:pt x="35" y="226"/>
                  <a:pt x="34" y="223"/>
                </a:cubicBezTo>
                <a:cubicBezTo>
                  <a:pt x="34" y="223"/>
                  <a:pt x="34" y="223"/>
                  <a:pt x="34" y="223"/>
                </a:cubicBezTo>
                <a:cubicBezTo>
                  <a:pt x="35" y="223"/>
                  <a:pt x="35" y="222"/>
                  <a:pt x="35" y="221"/>
                </a:cubicBezTo>
                <a:cubicBezTo>
                  <a:pt x="35" y="220"/>
                  <a:pt x="35" y="218"/>
                  <a:pt x="35" y="215"/>
                </a:cubicBezTo>
                <a:cubicBezTo>
                  <a:pt x="35" y="210"/>
                  <a:pt x="35" y="203"/>
                  <a:pt x="35" y="197"/>
                </a:cubicBezTo>
                <a:cubicBezTo>
                  <a:pt x="36" y="184"/>
                  <a:pt x="36" y="170"/>
                  <a:pt x="36" y="170"/>
                </a:cubicBezTo>
                <a:cubicBezTo>
                  <a:pt x="36" y="170"/>
                  <a:pt x="36" y="169"/>
                  <a:pt x="35" y="168"/>
                </a:cubicBezTo>
                <a:cubicBezTo>
                  <a:pt x="35" y="168"/>
                  <a:pt x="34" y="168"/>
                  <a:pt x="34" y="168"/>
                </a:cubicBezTo>
                <a:cubicBezTo>
                  <a:pt x="23" y="168"/>
                  <a:pt x="23" y="168"/>
                  <a:pt x="23" y="168"/>
                </a:cubicBezTo>
                <a:cubicBezTo>
                  <a:pt x="36" y="90"/>
                  <a:pt x="36" y="90"/>
                  <a:pt x="36" y="90"/>
                </a:cubicBezTo>
                <a:cubicBezTo>
                  <a:pt x="37" y="89"/>
                  <a:pt x="36" y="88"/>
                  <a:pt x="35" y="87"/>
                </a:cubicBezTo>
                <a:cubicBezTo>
                  <a:pt x="34" y="87"/>
                  <a:pt x="32" y="88"/>
                  <a:pt x="32" y="89"/>
                </a:cubicBezTo>
                <a:cubicBezTo>
                  <a:pt x="13" y="134"/>
                  <a:pt x="13" y="134"/>
                  <a:pt x="13" y="134"/>
                </a:cubicBezTo>
                <a:cubicBezTo>
                  <a:pt x="12" y="136"/>
                  <a:pt x="10" y="136"/>
                  <a:pt x="8" y="136"/>
                </a:cubicBezTo>
                <a:cubicBezTo>
                  <a:pt x="6" y="135"/>
                  <a:pt x="5" y="133"/>
                  <a:pt x="5" y="131"/>
                </a:cubicBezTo>
                <a:cubicBezTo>
                  <a:pt x="5" y="131"/>
                  <a:pt x="5" y="131"/>
                  <a:pt x="5" y="131"/>
                </a:cubicBezTo>
                <a:cubicBezTo>
                  <a:pt x="5" y="131"/>
                  <a:pt x="6" y="130"/>
                  <a:pt x="6" y="129"/>
                </a:cubicBezTo>
                <a:cubicBezTo>
                  <a:pt x="6" y="128"/>
                  <a:pt x="7" y="126"/>
                  <a:pt x="8" y="123"/>
                </a:cubicBezTo>
                <a:cubicBezTo>
                  <a:pt x="13" y="108"/>
                  <a:pt x="25" y="71"/>
                  <a:pt x="28" y="65"/>
                </a:cubicBezTo>
                <a:cubicBezTo>
                  <a:pt x="30" y="59"/>
                  <a:pt x="36" y="54"/>
                  <a:pt x="58" y="54"/>
                </a:cubicBezTo>
                <a:cubicBezTo>
                  <a:pt x="80" y="54"/>
                  <a:pt x="86" y="59"/>
                  <a:pt x="88" y="65"/>
                </a:cubicBezTo>
                <a:cubicBezTo>
                  <a:pt x="91" y="71"/>
                  <a:pt x="103" y="108"/>
                  <a:pt x="108" y="123"/>
                </a:cubicBezTo>
                <a:cubicBezTo>
                  <a:pt x="109" y="126"/>
                  <a:pt x="110" y="128"/>
                  <a:pt x="110" y="129"/>
                </a:cubicBezTo>
                <a:cubicBezTo>
                  <a:pt x="111" y="130"/>
                  <a:pt x="111" y="131"/>
                  <a:pt x="111" y="131"/>
                </a:cubicBezTo>
                <a:cubicBezTo>
                  <a:pt x="111" y="131"/>
                  <a:pt x="111" y="131"/>
                  <a:pt x="111" y="131"/>
                </a:cubicBezTo>
                <a:cubicBezTo>
                  <a:pt x="111" y="133"/>
                  <a:pt x="110" y="135"/>
                  <a:pt x="108" y="136"/>
                </a:cubicBezTo>
                <a:close/>
              </a:path>
            </a:pathLst>
          </a:custGeom>
          <a:solidFill>
            <a:schemeClr val="bg1"/>
          </a:solidFill>
          <a:ln>
            <a:noFill/>
          </a:ln>
        </p:spPr>
        <p:txBody>
          <a:bodyPr vert="horz" wrap="square" lIns="121920" tIns="60960" rIns="121920" bIns="60960" numCol="1" anchor="t" anchorCtr="0" compatLnSpc="1">
            <a:prstTxWarp prst="textNoShape">
              <a:avLst/>
            </a:prstTxWarp>
          </a:bodyPr>
          <a:lstStyle/>
          <a:p>
            <a:endParaRPr lang="en-US" sz="1600" dirty="0">
              <a:solidFill>
                <a:schemeClr val="bg1"/>
              </a:solidFill>
              <a:latin typeface="Source Sans Pro" charset="0"/>
            </a:endParaRPr>
          </a:p>
        </p:txBody>
      </p:sp>
      <p:sp>
        <p:nvSpPr>
          <p:cNvPr id="17" name="Freeform 6"/>
          <p:cNvSpPr>
            <a:spLocks noChangeAspect="1" noEditPoints="1"/>
          </p:cNvSpPr>
          <p:nvPr/>
        </p:nvSpPr>
        <p:spPr bwMode="auto">
          <a:xfrm>
            <a:off x="6374623" y="3683953"/>
            <a:ext cx="376080" cy="755805"/>
          </a:xfrm>
          <a:custGeom>
            <a:avLst/>
            <a:gdLst>
              <a:gd name="T0" fmla="*/ 80 w 116"/>
              <a:gd name="T1" fmla="*/ 22 h 233"/>
              <a:gd name="T2" fmla="*/ 36 w 116"/>
              <a:gd name="T3" fmla="*/ 22 h 233"/>
              <a:gd name="T4" fmla="*/ 58 w 116"/>
              <a:gd name="T5" fmla="*/ 5 h 233"/>
              <a:gd name="T6" fmla="*/ 58 w 116"/>
              <a:gd name="T7" fmla="*/ 40 h 233"/>
              <a:gd name="T8" fmla="*/ 58 w 116"/>
              <a:gd name="T9" fmla="*/ 5 h 233"/>
              <a:gd name="T10" fmla="*/ 115 w 116"/>
              <a:gd name="T11" fmla="*/ 130 h 233"/>
              <a:gd name="T12" fmla="*/ 93 w 116"/>
              <a:gd name="T13" fmla="*/ 63 h 233"/>
              <a:gd name="T14" fmla="*/ 23 w 116"/>
              <a:gd name="T15" fmla="*/ 63 h 233"/>
              <a:gd name="T16" fmla="*/ 1 w 116"/>
              <a:gd name="T17" fmla="*/ 130 h 233"/>
              <a:gd name="T18" fmla="*/ 6 w 116"/>
              <a:gd name="T19" fmla="*/ 140 h 233"/>
              <a:gd name="T20" fmla="*/ 17 w 116"/>
              <a:gd name="T21" fmla="*/ 136 h 233"/>
              <a:gd name="T22" fmla="*/ 18 w 116"/>
              <a:gd name="T23" fmla="*/ 170 h 233"/>
              <a:gd name="T24" fmla="*/ 21 w 116"/>
              <a:gd name="T25" fmla="*/ 172 h 233"/>
              <a:gd name="T26" fmla="*/ 30 w 116"/>
              <a:gd name="T27" fmla="*/ 223 h 233"/>
              <a:gd name="T28" fmla="*/ 40 w 116"/>
              <a:gd name="T29" fmla="*/ 233 h 233"/>
              <a:gd name="T30" fmla="*/ 57 w 116"/>
              <a:gd name="T31" fmla="*/ 172 h 233"/>
              <a:gd name="T32" fmla="*/ 65 w 116"/>
              <a:gd name="T33" fmla="*/ 224 h 233"/>
              <a:gd name="T34" fmla="*/ 76 w 116"/>
              <a:gd name="T35" fmla="*/ 233 h 233"/>
              <a:gd name="T36" fmla="*/ 86 w 116"/>
              <a:gd name="T37" fmla="*/ 223 h 233"/>
              <a:gd name="T38" fmla="*/ 95 w 116"/>
              <a:gd name="T39" fmla="*/ 172 h 233"/>
              <a:gd name="T40" fmla="*/ 98 w 116"/>
              <a:gd name="T41" fmla="*/ 169 h 233"/>
              <a:gd name="T42" fmla="*/ 99 w 116"/>
              <a:gd name="T43" fmla="*/ 136 h 233"/>
              <a:gd name="T44" fmla="*/ 107 w 116"/>
              <a:gd name="T45" fmla="*/ 141 h 233"/>
              <a:gd name="T46" fmla="*/ 115 w 116"/>
              <a:gd name="T47" fmla="*/ 130 h 233"/>
              <a:gd name="T48" fmla="*/ 107 w 116"/>
              <a:gd name="T49" fmla="*/ 136 h 233"/>
              <a:gd name="T50" fmla="*/ 103 w 116"/>
              <a:gd name="T51" fmla="*/ 134 h 233"/>
              <a:gd name="T52" fmla="*/ 81 w 116"/>
              <a:gd name="T53" fmla="*/ 87 h 233"/>
              <a:gd name="T54" fmla="*/ 93 w 116"/>
              <a:gd name="T55" fmla="*/ 168 h 233"/>
              <a:gd name="T56" fmla="*/ 81 w 116"/>
              <a:gd name="T57" fmla="*/ 168 h 233"/>
              <a:gd name="T58" fmla="*/ 81 w 116"/>
              <a:gd name="T59" fmla="*/ 197 h 233"/>
              <a:gd name="T60" fmla="*/ 82 w 116"/>
              <a:gd name="T61" fmla="*/ 223 h 233"/>
              <a:gd name="T62" fmla="*/ 76 w 116"/>
              <a:gd name="T63" fmla="*/ 228 h 233"/>
              <a:gd name="T64" fmla="*/ 76 w 116"/>
              <a:gd name="T65" fmla="*/ 228 h 233"/>
              <a:gd name="T66" fmla="*/ 63 w 116"/>
              <a:gd name="T67" fmla="*/ 170 h 233"/>
              <a:gd name="T68" fmla="*/ 55 w 116"/>
              <a:gd name="T69" fmla="*/ 168 h 233"/>
              <a:gd name="T70" fmla="*/ 46 w 116"/>
              <a:gd name="T71" fmla="*/ 223 h 233"/>
              <a:gd name="T72" fmla="*/ 34 w 116"/>
              <a:gd name="T73" fmla="*/ 223 h 233"/>
              <a:gd name="T74" fmla="*/ 35 w 116"/>
              <a:gd name="T75" fmla="*/ 221 h 233"/>
              <a:gd name="T76" fmla="*/ 35 w 116"/>
              <a:gd name="T77" fmla="*/ 197 h 233"/>
              <a:gd name="T78" fmla="*/ 35 w 116"/>
              <a:gd name="T79" fmla="*/ 168 h 233"/>
              <a:gd name="T80" fmla="*/ 23 w 116"/>
              <a:gd name="T81" fmla="*/ 168 h 233"/>
              <a:gd name="T82" fmla="*/ 35 w 116"/>
              <a:gd name="T83" fmla="*/ 87 h 233"/>
              <a:gd name="T84" fmla="*/ 13 w 116"/>
              <a:gd name="T85" fmla="*/ 134 h 233"/>
              <a:gd name="T86" fmla="*/ 5 w 116"/>
              <a:gd name="T87" fmla="*/ 131 h 233"/>
              <a:gd name="T88" fmla="*/ 6 w 116"/>
              <a:gd name="T89" fmla="*/ 129 h 233"/>
              <a:gd name="T90" fmla="*/ 28 w 116"/>
              <a:gd name="T91" fmla="*/ 65 h 233"/>
              <a:gd name="T92" fmla="*/ 88 w 116"/>
              <a:gd name="T93" fmla="*/ 65 h 233"/>
              <a:gd name="T94" fmla="*/ 110 w 116"/>
              <a:gd name="T95" fmla="*/ 129 h 233"/>
              <a:gd name="T96" fmla="*/ 111 w 116"/>
              <a:gd name="T97" fmla="*/ 131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16" h="233">
                <a:moveTo>
                  <a:pt x="58" y="44"/>
                </a:moveTo>
                <a:cubicBezTo>
                  <a:pt x="70" y="44"/>
                  <a:pt x="80" y="34"/>
                  <a:pt x="80" y="22"/>
                </a:cubicBezTo>
                <a:cubicBezTo>
                  <a:pt x="80" y="10"/>
                  <a:pt x="70" y="0"/>
                  <a:pt x="58" y="0"/>
                </a:cubicBezTo>
                <a:cubicBezTo>
                  <a:pt x="46" y="0"/>
                  <a:pt x="36" y="10"/>
                  <a:pt x="36" y="22"/>
                </a:cubicBezTo>
                <a:cubicBezTo>
                  <a:pt x="36" y="34"/>
                  <a:pt x="46" y="44"/>
                  <a:pt x="58" y="44"/>
                </a:cubicBezTo>
                <a:close/>
                <a:moveTo>
                  <a:pt x="58" y="5"/>
                </a:moveTo>
                <a:cubicBezTo>
                  <a:pt x="68" y="5"/>
                  <a:pt x="75" y="13"/>
                  <a:pt x="75" y="22"/>
                </a:cubicBezTo>
                <a:cubicBezTo>
                  <a:pt x="75" y="32"/>
                  <a:pt x="68" y="40"/>
                  <a:pt x="58" y="40"/>
                </a:cubicBezTo>
                <a:cubicBezTo>
                  <a:pt x="48" y="40"/>
                  <a:pt x="41" y="32"/>
                  <a:pt x="41" y="22"/>
                </a:cubicBezTo>
                <a:cubicBezTo>
                  <a:pt x="41" y="13"/>
                  <a:pt x="48" y="5"/>
                  <a:pt x="58" y="5"/>
                </a:cubicBezTo>
                <a:close/>
                <a:moveTo>
                  <a:pt x="115" y="130"/>
                </a:moveTo>
                <a:cubicBezTo>
                  <a:pt x="115" y="130"/>
                  <a:pt x="115" y="130"/>
                  <a:pt x="115" y="130"/>
                </a:cubicBezTo>
                <a:cubicBezTo>
                  <a:pt x="115" y="129"/>
                  <a:pt x="114" y="126"/>
                  <a:pt x="113" y="122"/>
                </a:cubicBezTo>
                <a:cubicBezTo>
                  <a:pt x="107" y="105"/>
                  <a:pt x="96" y="69"/>
                  <a:pt x="93" y="63"/>
                </a:cubicBezTo>
                <a:cubicBezTo>
                  <a:pt x="88" y="53"/>
                  <a:pt x="77" y="49"/>
                  <a:pt x="58" y="49"/>
                </a:cubicBezTo>
                <a:cubicBezTo>
                  <a:pt x="39" y="49"/>
                  <a:pt x="28" y="53"/>
                  <a:pt x="23" y="63"/>
                </a:cubicBezTo>
                <a:cubicBezTo>
                  <a:pt x="20" y="69"/>
                  <a:pt x="9" y="105"/>
                  <a:pt x="3" y="122"/>
                </a:cubicBezTo>
                <a:cubicBezTo>
                  <a:pt x="2" y="126"/>
                  <a:pt x="1" y="129"/>
                  <a:pt x="1" y="130"/>
                </a:cubicBezTo>
                <a:cubicBezTo>
                  <a:pt x="1" y="130"/>
                  <a:pt x="1" y="130"/>
                  <a:pt x="1" y="130"/>
                </a:cubicBezTo>
                <a:cubicBezTo>
                  <a:pt x="0" y="134"/>
                  <a:pt x="2" y="139"/>
                  <a:pt x="6" y="140"/>
                </a:cubicBezTo>
                <a:cubicBezTo>
                  <a:pt x="7" y="141"/>
                  <a:pt x="8" y="141"/>
                  <a:pt x="10" y="141"/>
                </a:cubicBezTo>
                <a:cubicBezTo>
                  <a:pt x="13" y="141"/>
                  <a:pt x="16" y="139"/>
                  <a:pt x="17" y="136"/>
                </a:cubicBezTo>
                <a:cubicBezTo>
                  <a:pt x="29" y="109"/>
                  <a:pt x="29" y="109"/>
                  <a:pt x="29" y="109"/>
                </a:cubicBezTo>
                <a:cubicBezTo>
                  <a:pt x="18" y="170"/>
                  <a:pt x="18" y="170"/>
                  <a:pt x="18" y="170"/>
                </a:cubicBezTo>
                <a:cubicBezTo>
                  <a:pt x="18" y="170"/>
                  <a:pt x="18" y="171"/>
                  <a:pt x="19" y="172"/>
                </a:cubicBezTo>
                <a:cubicBezTo>
                  <a:pt x="19" y="172"/>
                  <a:pt x="20" y="172"/>
                  <a:pt x="21" y="172"/>
                </a:cubicBezTo>
                <a:cubicBezTo>
                  <a:pt x="31" y="172"/>
                  <a:pt x="31" y="172"/>
                  <a:pt x="31" y="172"/>
                </a:cubicBezTo>
                <a:cubicBezTo>
                  <a:pt x="31" y="188"/>
                  <a:pt x="30" y="221"/>
                  <a:pt x="30" y="223"/>
                </a:cubicBezTo>
                <a:cubicBezTo>
                  <a:pt x="30" y="223"/>
                  <a:pt x="30" y="223"/>
                  <a:pt x="30" y="224"/>
                </a:cubicBezTo>
                <a:cubicBezTo>
                  <a:pt x="30" y="229"/>
                  <a:pt x="35" y="233"/>
                  <a:pt x="40" y="233"/>
                </a:cubicBezTo>
                <a:cubicBezTo>
                  <a:pt x="46" y="233"/>
                  <a:pt x="51" y="229"/>
                  <a:pt x="51" y="224"/>
                </a:cubicBezTo>
                <a:cubicBezTo>
                  <a:pt x="57" y="172"/>
                  <a:pt x="57" y="172"/>
                  <a:pt x="57" y="172"/>
                </a:cubicBezTo>
                <a:cubicBezTo>
                  <a:pt x="59" y="172"/>
                  <a:pt x="59" y="172"/>
                  <a:pt x="59" y="172"/>
                </a:cubicBezTo>
                <a:cubicBezTo>
                  <a:pt x="65" y="224"/>
                  <a:pt x="65" y="224"/>
                  <a:pt x="65" y="224"/>
                </a:cubicBezTo>
                <a:cubicBezTo>
                  <a:pt x="65" y="229"/>
                  <a:pt x="70" y="233"/>
                  <a:pt x="76" y="233"/>
                </a:cubicBezTo>
                <a:cubicBezTo>
                  <a:pt x="76" y="233"/>
                  <a:pt x="76" y="233"/>
                  <a:pt x="76" y="233"/>
                </a:cubicBezTo>
                <a:cubicBezTo>
                  <a:pt x="81" y="233"/>
                  <a:pt x="86" y="229"/>
                  <a:pt x="86" y="224"/>
                </a:cubicBezTo>
                <a:cubicBezTo>
                  <a:pt x="86" y="223"/>
                  <a:pt x="86" y="223"/>
                  <a:pt x="86" y="223"/>
                </a:cubicBezTo>
                <a:cubicBezTo>
                  <a:pt x="86" y="221"/>
                  <a:pt x="85" y="188"/>
                  <a:pt x="85" y="172"/>
                </a:cubicBezTo>
                <a:cubicBezTo>
                  <a:pt x="95" y="172"/>
                  <a:pt x="95" y="172"/>
                  <a:pt x="95" y="172"/>
                </a:cubicBezTo>
                <a:cubicBezTo>
                  <a:pt x="97" y="172"/>
                  <a:pt x="98" y="171"/>
                  <a:pt x="98" y="170"/>
                </a:cubicBezTo>
                <a:cubicBezTo>
                  <a:pt x="98" y="170"/>
                  <a:pt x="98" y="170"/>
                  <a:pt x="98" y="169"/>
                </a:cubicBezTo>
                <a:cubicBezTo>
                  <a:pt x="87" y="109"/>
                  <a:pt x="87" y="109"/>
                  <a:pt x="87" y="109"/>
                </a:cubicBezTo>
                <a:cubicBezTo>
                  <a:pt x="99" y="136"/>
                  <a:pt x="99" y="136"/>
                  <a:pt x="99" y="136"/>
                </a:cubicBezTo>
                <a:cubicBezTo>
                  <a:pt x="100" y="139"/>
                  <a:pt x="103" y="141"/>
                  <a:pt x="107" y="141"/>
                </a:cubicBezTo>
                <a:cubicBezTo>
                  <a:pt x="107" y="141"/>
                  <a:pt x="107" y="141"/>
                  <a:pt x="107" y="141"/>
                </a:cubicBezTo>
                <a:cubicBezTo>
                  <a:pt x="108" y="141"/>
                  <a:pt x="109" y="141"/>
                  <a:pt x="110" y="140"/>
                </a:cubicBezTo>
                <a:cubicBezTo>
                  <a:pt x="114" y="139"/>
                  <a:pt x="116" y="134"/>
                  <a:pt x="115" y="130"/>
                </a:cubicBezTo>
                <a:close/>
                <a:moveTo>
                  <a:pt x="108" y="136"/>
                </a:moveTo>
                <a:cubicBezTo>
                  <a:pt x="108" y="136"/>
                  <a:pt x="107" y="136"/>
                  <a:pt x="107" y="136"/>
                </a:cubicBezTo>
                <a:cubicBezTo>
                  <a:pt x="107" y="136"/>
                  <a:pt x="107" y="136"/>
                  <a:pt x="107" y="136"/>
                </a:cubicBezTo>
                <a:cubicBezTo>
                  <a:pt x="105" y="136"/>
                  <a:pt x="104" y="135"/>
                  <a:pt x="103" y="134"/>
                </a:cubicBezTo>
                <a:cubicBezTo>
                  <a:pt x="84" y="89"/>
                  <a:pt x="84" y="89"/>
                  <a:pt x="84" y="89"/>
                </a:cubicBezTo>
                <a:cubicBezTo>
                  <a:pt x="84" y="88"/>
                  <a:pt x="82" y="87"/>
                  <a:pt x="81" y="87"/>
                </a:cubicBezTo>
                <a:cubicBezTo>
                  <a:pt x="80" y="88"/>
                  <a:pt x="79" y="89"/>
                  <a:pt x="80" y="90"/>
                </a:cubicBezTo>
                <a:cubicBezTo>
                  <a:pt x="93" y="168"/>
                  <a:pt x="93" y="168"/>
                  <a:pt x="93" y="168"/>
                </a:cubicBezTo>
                <a:cubicBezTo>
                  <a:pt x="82" y="168"/>
                  <a:pt x="82" y="168"/>
                  <a:pt x="82" y="168"/>
                </a:cubicBezTo>
                <a:cubicBezTo>
                  <a:pt x="82" y="168"/>
                  <a:pt x="81" y="168"/>
                  <a:pt x="81" y="168"/>
                </a:cubicBezTo>
                <a:cubicBezTo>
                  <a:pt x="80" y="169"/>
                  <a:pt x="80" y="170"/>
                  <a:pt x="80" y="170"/>
                </a:cubicBezTo>
                <a:cubicBezTo>
                  <a:pt x="80" y="170"/>
                  <a:pt x="80" y="183"/>
                  <a:pt x="81" y="197"/>
                </a:cubicBezTo>
                <a:cubicBezTo>
                  <a:pt x="81" y="203"/>
                  <a:pt x="81" y="210"/>
                  <a:pt x="81" y="215"/>
                </a:cubicBezTo>
                <a:cubicBezTo>
                  <a:pt x="81" y="220"/>
                  <a:pt x="81" y="222"/>
                  <a:pt x="82" y="223"/>
                </a:cubicBezTo>
                <a:cubicBezTo>
                  <a:pt x="82" y="223"/>
                  <a:pt x="82" y="223"/>
                  <a:pt x="82" y="223"/>
                </a:cubicBezTo>
                <a:cubicBezTo>
                  <a:pt x="81" y="226"/>
                  <a:pt x="79" y="228"/>
                  <a:pt x="76" y="228"/>
                </a:cubicBezTo>
                <a:cubicBezTo>
                  <a:pt x="76" y="230"/>
                  <a:pt x="76" y="230"/>
                  <a:pt x="76" y="230"/>
                </a:cubicBezTo>
                <a:cubicBezTo>
                  <a:pt x="76" y="228"/>
                  <a:pt x="76" y="228"/>
                  <a:pt x="76" y="228"/>
                </a:cubicBezTo>
                <a:cubicBezTo>
                  <a:pt x="72" y="228"/>
                  <a:pt x="70" y="226"/>
                  <a:pt x="70" y="223"/>
                </a:cubicBezTo>
                <a:cubicBezTo>
                  <a:pt x="63" y="170"/>
                  <a:pt x="63" y="170"/>
                  <a:pt x="63" y="170"/>
                </a:cubicBezTo>
                <a:cubicBezTo>
                  <a:pt x="63" y="169"/>
                  <a:pt x="62" y="168"/>
                  <a:pt x="61" y="168"/>
                </a:cubicBezTo>
                <a:cubicBezTo>
                  <a:pt x="55" y="168"/>
                  <a:pt x="55" y="168"/>
                  <a:pt x="55" y="168"/>
                </a:cubicBezTo>
                <a:cubicBezTo>
                  <a:pt x="54" y="168"/>
                  <a:pt x="53" y="169"/>
                  <a:pt x="53" y="170"/>
                </a:cubicBezTo>
                <a:cubicBezTo>
                  <a:pt x="46" y="223"/>
                  <a:pt x="46" y="223"/>
                  <a:pt x="46" y="223"/>
                </a:cubicBezTo>
                <a:cubicBezTo>
                  <a:pt x="46" y="226"/>
                  <a:pt x="44" y="228"/>
                  <a:pt x="40" y="228"/>
                </a:cubicBezTo>
                <a:cubicBezTo>
                  <a:pt x="37" y="228"/>
                  <a:pt x="35" y="226"/>
                  <a:pt x="34" y="223"/>
                </a:cubicBezTo>
                <a:cubicBezTo>
                  <a:pt x="34" y="223"/>
                  <a:pt x="34" y="223"/>
                  <a:pt x="34" y="223"/>
                </a:cubicBezTo>
                <a:cubicBezTo>
                  <a:pt x="35" y="223"/>
                  <a:pt x="35" y="222"/>
                  <a:pt x="35" y="221"/>
                </a:cubicBezTo>
                <a:cubicBezTo>
                  <a:pt x="35" y="220"/>
                  <a:pt x="35" y="218"/>
                  <a:pt x="35" y="215"/>
                </a:cubicBezTo>
                <a:cubicBezTo>
                  <a:pt x="35" y="210"/>
                  <a:pt x="35" y="203"/>
                  <a:pt x="35" y="197"/>
                </a:cubicBezTo>
                <a:cubicBezTo>
                  <a:pt x="36" y="184"/>
                  <a:pt x="36" y="170"/>
                  <a:pt x="36" y="170"/>
                </a:cubicBezTo>
                <a:cubicBezTo>
                  <a:pt x="36" y="170"/>
                  <a:pt x="36" y="169"/>
                  <a:pt x="35" y="168"/>
                </a:cubicBezTo>
                <a:cubicBezTo>
                  <a:pt x="35" y="168"/>
                  <a:pt x="34" y="168"/>
                  <a:pt x="34" y="168"/>
                </a:cubicBezTo>
                <a:cubicBezTo>
                  <a:pt x="23" y="168"/>
                  <a:pt x="23" y="168"/>
                  <a:pt x="23" y="168"/>
                </a:cubicBezTo>
                <a:cubicBezTo>
                  <a:pt x="36" y="90"/>
                  <a:pt x="36" y="90"/>
                  <a:pt x="36" y="90"/>
                </a:cubicBezTo>
                <a:cubicBezTo>
                  <a:pt x="37" y="89"/>
                  <a:pt x="36" y="88"/>
                  <a:pt x="35" y="87"/>
                </a:cubicBezTo>
                <a:cubicBezTo>
                  <a:pt x="34" y="87"/>
                  <a:pt x="32" y="88"/>
                  <a:pt x="32" y="89"/>
                </a:cubicBezTo>
                <a:cubicBezTo>
                  <a:pt x="13" y="134"/>
                  <a:pt x="13" y="134"/>
                  <a:pt x="13" y="134"/>
                </a:cubicBezTo>
                <a:cubicBezTo>
                  <a:pt x="12" y="136"/>
                  <a:pt x="10" y="136"/>
                  <a:pt x="8" y="136"/>
                </a:cubicBezTo>
                <a:cubicBezTo>
                  <a:pt x="6" y="135"/>
                  <a:pt x="5" y="133"/>
                  <a:pt x="5" y="131"/>
                </a:cubicBezTo>
                <a:cubicBezTo>
                  <a:pt x="5" y="131"/>
                  <a:pt x="5" y="131"/>
                  <a:pt x="5" y="131"/>
                </a:cubicBezTo>
                <a:cubicBezTo>
                  <a:pt x="5" y="131"/>
                  <a:pt x="6" y="130"/>
                  <a:pt x="6" y="129"/>
                </a:cubicBezTo>
                <a:cubicBezTo>
                  <a:pt x="6" y="128"/>
                  <a:pt x="7" y="126"/>
                  <a:pt x="8" y="123"/>
                </a:cubicBezTo>
                <a:cubicBezTo>
                  <a:pt x="13" y="108"/>
                  <a:pt x="25" y="71"/>
                  <a:pt x="28" y="65"/>
                </a:cubicBezTo>
                <a:cubicBezTo>
                  <a:pt x="30" y="59"/>
                  <a:pt x="36" y="54"/>
                  <a:pt x="58" y="54"/>
                </a:cubicBezTo>
                <a:cubicBezTo>
                  <a:pt x="80" y="54"/>
                  <a:pt x="86" y="59"/>
                  <a:pt x="88" y="65"/>
                </a:cubicBezTo>
                <a:cubicBezTo>
                  <a:pt x="91" y="71"/>
                  <a:pt x="103" y="108"/>
                  <a:pt x="108" y="123"/>
                </a:cubicBezTo>
                <a:cubicBezTo>
                  <a:pt x="109" y="126"/>
                  <a:pt x="110" y="128"/>
                  <a:pt x="110" y="129"/>
                </a:cubicBezTo>
                <a:cubicBezTo>
                  <a:pt x="111" y="130"/>
                  <a:pt x="111" y="131"/>
                  <a:pt x="111" y="131"/>
                </a:cubicBezTo>
                <a:cubicBezTo>
                  <a:pt x="111" y="131"/>
                  <a:pt x="111" y="131"/>
                  <a:pt x="111" y="131"/>
                </a:cubicBezTo>
                <a:cubicBezTo>
                  <a:pt x="111" y="133"/>
                  <a:pt x="110" y="135"/>
                  <a:pt x="108" y="136"/>
                </a:cubicBezTo>
                <a:close/>
              </a:path>
            </a:pathLst>
          </a:custGeom>
          <a:solidFill>
            <a:schemeClr val="bg1"/>
          </a:solidFill>
          <a:ln>
            <a:noFill/>
          </a:ln>
        </p:spPr>
        <p:txBody>
          <a:bodyPr vert="horz" wrap="square" lIns="121920" tIns="60960" rIns="121920" bIns="60960" numCol="1" anchor="t" anchorCtr="0" compatLnSpc="1">
            <a:prstTxWarp prst="textNoShape">
              <a:avLst/>
            </a:prstTxWarp>
          </a:bodyPr>
          <a:lstStyle/>
          <a:p>
            <a:endParaRPr lang="en-US" sz="1600" dirty="0">
              <a:solidFill>
                <a:schemeClr val="bg1"/>
              </a:solidFill>
              <a:latin typeface="Source Sans Pro" charset="0"/>
            </a:endParaRPr>
          </a:p>
        </p:txBody>
      </p:sp>
      <p:sp>
        <p:nvSpPr>
          <p:cNvPr id="18" name="Freeform 6"/>
          <p:cNvSpPr>
            <a:spLocks noChangeAspect="1" noEditPoints="1"/>
          </p:cNvSpPr>
          <p:nvPr/>
        </p:nvSpPr>
        <p:spPr bwMode="auto">
          <a:xfrm>
            <a:off x="6809521" y="3683953"/>
            <a:ext cx="376080" cy="755805"/>
          </a:xfrm>
          <a:custGeom>
            <a:avLst/>
            <a:gdLst>
              <a:gd name="T0" fmla="*/ 80 w 116"/>
              <a:gd name="T1" fmla="*/ 22 h 233"/>
              <a:gd name="T2" fmla="*/ 36 w 116"/>
              <a:gd name="T3" fmla="*/ 22 h 233"/>
              <a:gd name="T4" fmla="*/ 58 w 116"/>
              <a:gd name="T5" fmla="*/ 5 h 233"/>
              <a:gd name="T6" fmla="*/ 58 w 116"/>
              <a:gd name="T7" fmla="*/ 40 h 233"/>
              <a:gd name="T8" fmla="*/ 58 w 116"/>
              <a:gd name="T9" fmla="*/ 5 h 233"/>
              <a:gd name="T10" fmla="*/ 115 w 116"/>
              <a:gd name="T11" fmla="*/ 130 h 233"/>
              <a:gd name="T12" fmla="*/ 93 w 116"/>
              <a:gd name="T13" fmla="*/ 63 h 233"/>
              <a:gd name="T14" fmla="*/ 23 w 116"/>
              <a:gd name="T15" fmla="*/ 63 h 233"/>
              <a:gd name="T16" fmla="*/ 1 w 116"/>
              <a:gd name="T17" fmla="*/ 130 h 233"/>
              <a:gd name="T18" fmla="*/ 6 w 116"/>
              <a:gd name="T19" fmla="*/ 140 h 233"/>
              <a:gd name="T20" fmla="*/ 17 w 116"/>
              <a:gd name="T21" fmla="*/ 136 h 233"/>
              <a:gd name="T22" fmla="*/ 18 w 116"/>
              <a:gd name="T23" fmla="*/ 170 h 233"/>
              <a:gd name="T24" fmla="*/ 21 w 116"/>
              <a:gd name="T25" fmla="*/ 172 h 233"/>
              <a:gd name="T26" fmla="*/ 30 w 116"/>
              <a:gd name="T27" fmla="*/ 223 h 233"/>
              <a:gd name="T28" fmla="*/ 40 w 116"/>
              <a:gd name="T29" fmla="*/ 233 h 233"/>
              <a:gd name="T30" fmla="*/ 57 w 116"/>
              <a:gd name="T31" fmla="*/ 172 h 233"/>
              <a:gd name="T32" fmla="*/ 65 w 116"/>
              <a:gd name="T33" fmla="*/ 224 h 233"/>
              <a:gd name="T34" fmla="*/ 76 w 116"/>
              <a:gd name="T35" fmla="*/ 233 h 233"/>
              <a:gd name="T36" fmla="*/ 86 w 116"/>
              <a:gd name="T37" fmla="*/ 223 h 233"/>
              <a:gd name="T38" fmla="*/ 95 w 116"/>
              <a:gd name="T39" fmla="*/ 172 h 233"/>
              <a:gd name="T40" fmla="*/ 98 w 116"/>
              <a:gd name="T41" fmla="*/ 169 h 233"/>
              <a:gd name="T42" fmla="*/ 99 w 116"/>
              <a:gd name="T43" fmla="*/ 136 h 233"/>
              <a:gd name="T44" fmla="*/ 107 w 116"/>
              <a:gd name="T45" fmla="*/ 141 h 233"/>
              <a:gd name="T46" fmla="*/ 115 w 116"/>
              <a:gd name="T47" fmla="*/ 130 h 233"/>
              <a:gd name="T48" fmla="*/ 107 w 116"/>
              <a:gd name="T49" fmla="*/ 136 h 233"/>
              <a:gd name="T50" fmla="*/ 103 w 116"/>
              <a:gd name="T51" fmla="*/ 134 h 233"/>
              <a:gd name="T52" fmla="*/ 81 w 116"/>
              <a:gd name="T53" fmla="*/ 87 h 233"/>
              <a:gd name="T54" fmla="*/ 93 w 116"/>
              <a:gd name="T55" fmla="*/ 168 h 233"/>
              <a:gd name="T56" fmla="*/ 81 w 116"/>
              <a:gd name="T57" fmla="*/ 168 h 233"/>
              <a:gd name="T58" fmla="*/ 81 w 116"/>
              <a:gd name="T59" fmla="*/ 197 h 233"/>
              <a:gd name="T60" fmla="*/ 82 w 116"/>
              <a:gd name="T61" fmla="*/ 223 h 233"/>
              <a:gd name="T62" fmla="*/ 76 w 116"/>
              <a:gd name="T63" fmla="*/ 228 h 233"/>
              <a:gd name="T64" fmla="*/ 76 w 116"/>
              <a:gd name="T65" fmla="*/ 228 h 233"/>
              <a:gd name="T66" fmla="*/ 63 w 116"/>
              <a:gd name="T67" fmla="*/ 170 h 233"/>
              <a:gd name="T68" fmla="*/ 55 w 116"/>
              <a:gd name="T69" fmla="*/ 168 h 233"/>
              <a:gd name="T70" fmla="*/ 46 w 116"/>
              <a:gd name="T71" fmla="*/ 223 h 233"/>
              <a:gd name="T72" fmla="*/ 34 w 116"/>
              <a:gd name="T73" fmla="*/ 223 h 233"/>
              <a:gd name="T74" fmla="*/ 35 w 116"/>
              <a:gd name="T75" fmla="*/ 221 h 233"/>
              <a:gd name="T76" fmla="*/ 35 w 116"/>
              <a:gd name="T77" fmla="*/ 197 h 233"/>
              <a:gd name="T78" fmla="*/ 35 w 116"/>
              <a:gd name="T79" fmla="*/ 168 h 233"/>
              <a:gd name="T80" fmla="*/ 23 w 116"/>
              <a:gd name="T81" fmla="*/ 168 h 233"/>
              <a:gd name="T82" fmla="*/ 35 w 116"/>
              <a:gd name="T83" fmla="*/ 87 h 233"/>
              <a:gd name="T84" fmla="*/ 13 w 116"/>
              <a:gd name="T85" fmla="*/ 134 h 233"/>
              <a:gd name="T86" fmla="*/ 5 w 116"/>
              <a:gd name="T87" fmla="*/ 131 h 233"/>
              <a:gd name="T88" fmla="*/ 6 w 116"/>
              <a:gd name="T89" fmla="*/ 129 h 233"/>
              <a:gd name="T90" fmla="*/ 28 w 116"/>
              <a:gd name="T91" fmla="*/ 65 h 233"/>
              <a:gd name="T92" fmla="*/ 88 w 116"/>
              <a:gd name="T93" fmla="*/ 65 h 233"/>
              <a:gd name="T94" fmla="*/ 110 w 116"/>
              <a:gd name="T95" fmla="*/ 129 h 233"/>
              <a:gd name="T96" fmla="*/ 111 w 116"/>
              <a:gd name="T97" fmla="*/ 131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16" h="233">
                <a:moveTo>
                  <a:pt x="58" y="44"/>
                </a:moveTo>
                <a:cubicBezTo>
                  <a:pt x="70" y="44"/>
                  <a:pt x="80" y="34"/>
                  <a:pt x="80" y="22"/>
                </a:cubicBezTo>
                <a:cubicBezTo>
                  <a:pt x="80" y="10"/>
                  <a:pt x="70" y="0"/>
                  <a:pt x="58" y="0"/>
                </a:cubicBezTo>
                <a:cubicBezTo>
                  <a:pt x="46" y="0"/>
                  <a:pt x="36" y="10"/>
                  <a:pt x="36" y="22"/>
                </a:cubicBezTo>
                <a:cubicBezTo>
                  <a:pt x="36" y="34"/>
                  <a:pt x="46" y="44"/>
                  <a:pt x="58" y="44"/>
                </a:cubicBezTo>
                <a:close/>
                <a:moveTo>
                  <a:pt x="58" y="5"/>
                </a:moveTo>
                <a:cubicBezTo>
                  <a:pt x="68" y="5"/>
                  <a:pt x="75" y="13"/>
                  <a:pt x="75" y="22"/>
                </a:cubicBezTo>
                <a:cubicBezTo>
                  <a:pt x="75" y="32"/>
                  <a:pt x="68" y="40"/>
                  <a:pt x="58" y="40"/>
                </a:cubicBezTo>
                <a:cubicBezTo>
                  <a:pt x="48" y="40"/>
                  <a:pt x="41" y="32"/>
                  <a:pt x="41" y="22"/>
                </a:cubicBezTo>
                <a:cubicBezTo>
                  <a:pt x="41" y="13"/>
                  <a:pt x="48" y="5"/>
                  <a:pt x="58" y="5"/>
                </a:cubicBezTo>
                <a:close/>
                <a:moveTo>
                  <a:pt x="115" y="130"/>
                </a:moveTo>
                <a:cubicBezTo>
                  <a:pt x="115" y="130"/>
                  <a:pt x="115" y="130"/>
                  <a:pt x="115" y="130"/>
                </a:cubicBezTo>
                <a:cubicBezTo>
                  <a:pt x="115" y="129"/>
                  <a:pt x="114" y="126"/>
                  <a:pt x="113" y="122"/>
                </a:cubicBezTo>
                <a:cubicBezTo>
                  <a:pt x="107" y="105"/>
                  <a:pt x="96" y="69"/>
                  <a:pt x="93" y="63"/>
                </a:cubicBezTo>
                <a:cubicBezTo>
                  <a:pt x="88" y="53"/>
                  <a:pt x="77" y="49"/>
                  <a:pt x="58" y="49"/>
                </a:cubicBezTo>
                <a:cubicBezTo>
                  <a:pt x="39" y="49"/>
                  <a:pt x="28" y="53"/>
                  <a:pt x="23" y="63"/>
                </a:cubicBezTo>
                <a:cubicBezTo>
                  <a:pt x="20" y="69"/>
                  <a:pt x="9" y="105"/>
                  <a:pt x="3" y="122"/>
                </a:cubicBezTo>
                <a:cubicBezTo>
                  <a:pt x="2" y="126"/>
                  <a:pt x="1" y="129"/>
                  <a:pt x="1" y="130"/>
                </a:cubicBezTo>
                <a:cubicBezTo>
                  <a:pt x="1" y="130"/>
                  <a:pt x="1" y="130"/>
                  <a:pt x="1" y="130"/>
                </a:cubicBezTo>
                <a:cubicBezTo>
                  <a:pt x="0" y="134"/>
                  <a:pt x="2" y="139"/>
                  <a:pt x="6" y="140"/>
                </a:cubicBezTo>
                <a:cubicBezTo>
                  <a:pt x="7" y="141"/>
                  <a:pt x="8" y="141"/>
                  <a:pt x="10" y="141"/>
                </a:cubicBezTo>
                <a:cubicBezTo>
                  <a:pt x="13" y="141"/>
                  <a:pt x="16" y="139"/>
                  <a:pt x="17" y="136"/>
                </a:cubicBezTo>
                <a:cubicBezTo>
                  <a:pt x="29" y="109"/>
                  <a:pt x="29" y="109"/>
                  <a:pt x="29" y="109"/>
                </a:cubicBezTo>
                <a:cubicBezTo>
                  <a:pt x="18" y="170"/>
                  <a:pt x="18" y="170"/>
                  <a:pt x="18" y="170"/>
                </a:cubicBezTo>
                <a:cubicBezTo>
                  <a:pt x="18" y="170"/>
                  <a:pt x="18" y="171"/>
                  <a:pt x="19" y="172"/>
                </a:cubicBezTo>
                <a:cubicBezTo>
                  <a:pt x="19" y="172"/>
                  <a:pt x="20" y="172"/>
                  <a:pt x="21" y="172"/>
                </a:cubicBezTo>
                <a:cubicBezTo>
                  <a:pt x="31" y="172"/>
                  <a:pt x="31" y="172"/>
                  <a:pt x="31" y="172"/>
                </a:cubicBezTo>
                <a:cubicBezTo>
                  <a:pt x="31" y="188"/>
                  <a:pt x="30" y="221"/>
                  <a:pt x="30" y="223"/>
                </a:cubicBezTo>
                <a:cubicBezTo>
                  <a:pt x="30" y="223"/>
                  <a:pt x="30" y="223"/>
                  <a:pt x="30" y="224"/>
                </a:cubicBezTo>
                <a:cubicBezTo>
                  <a:pt x="30" y="229"/>
                  <a:pt x="35" y="233"/>
                  <a:pt x="40" y="233"/>
                </a:cubicBezTo>
                <a:cubicBezTo>
                  <a:pt x="46" y="233"/>
                  <a:pt x="51" y="229"/>
                  <a:pt x="51" y="224"/>
                </a:cubicBezTo>
                <a:cubicBezTo>
                  <a:pt x="57" y="172"/>
                  <a:pt x="57" y="172"/>
                  <a:pt x="57" y="172"/>
                </a:cubicBezTo>
                <a:cubicBezTo>
                  <a:pt x="59" y="172"/>
                  <a:pt x="59" y="172"/>
                  <a:pt x="59" y="172"/>
                </a:cubicBezTo>
                <a:cubicBezTo>
                  <a:pt x="65" y="224"/>
                  <a:pt x="65" y="224"/>
                  <a:pt x="65" y="224"/>
                </a:cubicBezTo>
                <a:cubicBezTo>
                  <a:pt x="65" y="229"/>
                  <a:pt x="70" y="233"/>
                  <a:pt x="76" y="233"/>
                </a:cubicBezTo>
                <a:cubicBezTo>
                  <a:pt x="76" y="233"/>
                  <a:pt x="76" y="233"/>
                  <a:pt x="76" y="233"/>
                </a:cubicBezTo>
                <a:cubicBezTo>
                  <a:pt x="81" y="233"/>
                  <a:pt x="86" y="229"/>
                  <a:pt x="86" y="224"/>
                </a:cubicBezTo>
                <a:cubicBezTo>
                  <a:pt x="86" y="223"/>
                  <a:pt x="86" y="223"/>
                  <a:pt x="86" y="223"/>
                </a:cubicBezTo>
                <a:cubicBezTo>
                  <a:pt x="86" y="221"/>
                  <a:pt x="85" y="188"/>
                  <a:pt x="85" y="172"/>
                </a:cubicBezTo>
                <a:cubicBezTo>
                  <a:pt x="95" y="172"/>
                  <a:pt x="95" y="172"/>
                  <a:pt x="95" y="172"/>
                </a:cubicBezTo>
                <a:cubicBezTo>
                  <a:pt x="97" y="172"/>
                  <a:pt x="98" y="171"/>
                  <a:pt x="98" y="170"/>
                </a:cubicBezTo>
                <a:cubicBezTo>
                  <a:pt x="98" y="170"/>
                  <a:pt x="98" y="170"/>
                  <a:pt x="98" y="169"/>
                </a:cubicBezTo>
                <a:cubicBezTo>
                  <a:pt x="87" y="109"/>
                  <a:pt x="87" y="109"/>
                  <a:pt x="87" y="109"/>
                </a:cubicBezTo>
                <a:cubicBezTo>
                  <a:pt x="99" y="136"/>
                  <a:pt x="99" y="136"/>
                  <a:pt x="99" y="136"/>
                </a:cubicBezTo>
                <a:cubicBezTo>
                  <a:pt x="100" y="139"/>
                  <a:pt x="103" y="141"/>
                  <a:pt x="107" y="141"/>
                </a:cubicBezTo>
                <a:cubicBezTo>
                  <a:pt x="107" y="141"/>
                  <a:pt x="107" y="141"/>
                  <a:pt x="107" y="141"/>
                </a:cubicBezTo>
                <a:cubicBezTo>
                  <a:pt x="108" y="141"/>
                  <a:pt x="109" y="141"/>
                  <a:pt x="110" y="140"/>
                </a:cubicBezTo>
                <a:cubicBezTo>
                  <a:pt x="114" y="139"/>
                  <a:pt x="116" y="134"/>
                  <a:pt x="115" y="130"/>
                </a:cubicBezTo>
                <a:close/>
                <a:moveTo>
                  <a:pt x="108" y="136"/>
                </a:moveTo>
                <a:cubicBezTo>
                  <a:pt x="108" y="136"/>
                  <a:pt x="107" y="136"/>
                  <a:pt x="107" y="136"/>
                </a:cubicBezTo>
                <a:cubicBezTo>
                  <a:pt x="107" y="136"/>
                  <a:pt x="107" y="136"/>
                  <a:pt x="107" y="136"/>
                </a:cubicBezTo>
                <a:cubicBezTo>
                  <a:pt x="105" y="136"/>
                  <a:pt x="104" y="135"/>
                  <a:pt x="103" y="134"/>
                </a:cubicBezTo>
                <a:cubicBezTo>
                  <a:pt x="84" y="89"/>
                  <a:pt x="84" y="89"/>
                  <a:pt x="84" y="89"/>
                </a:cubicBezTo>
                <a:cubicBezTo>
                  <a:pt x="84" y="88"/>
                  <a:pt x="82" y="87"/>
                  <a:pt x="81" y="87"/>
                </a:cubicBezTo>
                <a:cubicBezTo>
                  <a:pt x="80" y="88"/>
                  <a:pt x="79" y="89"/>
                  <a:pt x="80" y="90"/>
                </a:cubicBezTo>
                <a:cubicBezTo>
                  <a:pt x="93" y="168"/>
                  <a:pt x="93" y="168"/>
                  <a:pt x="93" y="168"/>
                </a:cubicBezTo>
                <a:cubicBezTo>
                  <a:pt x="82" y="168"/>
                  <a:pt x="82" y="168"/>
                  <a:pt x="82" y="168"/>
                </a:cubicBezTo>
                <a:cubicBezTo>
                  <a:pt x="82" y="168"/>
                  <a:pt x="81" y="168"/>
                  <a:pt x="81" y="168"/>
                </a:cubicBezTo>
                <a:cubicBezTo>
                  <a:pt x="80" y="169"/>
                  <a:pt x="80" y="170"/>
                  <a:pt x="80" y="170"/>
                </a:cubicBezTo>
                <a:cubicBezTo>
                  <a:pt x="80" y="170"/>
                  <a:pt x="80" y="183"/>
                  <a:pt x="81" y="197"/>
                </a:cubicBezTo>
                <a:cubicBezTo>
                  <a:pt x="81" y="203"/>
                  <a:pt x="81" y="210"/>
                  <a:pt x="81" y="215"/>
                </a:cubicBezTo>
                <a:cubicBezTo>
                  <a:pt x="81" y="220"/>
                  <a:pt x="81" y="222"/>
                  <a:pt x="82" y="223"/>
                </a:cubicBezTo>
                <a:cubicBezTo>
                  <a:pt x="82" y="223"/>
                  <a:pt x="82" y="223"/>
                  <a:pt x="82" y="223"/>
                </a:cubicBezTo>
                <a:cubicBezTo>
                  <a:pt x="81" y="226"/>
                  <a:pt x="79" y="228"/>
                  <a:pt x="76" y="228"/>
                </a:cubicBezTo>
                <a:cubicBezTo>
                  <a:pt x="76" y="230"/>
                  <a:pt x="76" y="230"/>
                  <a:pt x="76" y="230"/>
                </a:cubicBezTo>
                <a:cubicBezTo>
                  <a:pt x="76" y="228"/>
                  <a:pt x="76" y="228"/>
                  <a:pt x="76" y="228"/>
                </a:cubicBezTo>
                <a:cubicBezTo>
                  <a:pt x="72" y="228"/>
                  <a:pt x="70" y="226"/>
                  <a:pt x="70" y="223"/>
                </a:cubicBezTo>
                <a:cubicBezTo>
                  <a:pt x="63" y="170"/>
                  <a:pt x="63" y="170"/>
                  <a:pt x="63" y="170"/>
                </a:cubicBezTo>
                <a:cubicBezTo>
                  <a:pt x="63" y="169"/>
                  <a:pt x="62" y="168"/>
                  <a:pt x="61" y="168"/>
                </a:cubicBezTo>
                <a:cubicBezTo>
                  <a:pt x="55" y="168"/>
                  <a:pt x="55" y="168"/>
                  <a:pt x="55" y="168"/>
                </a:cubicBezTo>
                <a:cubicBezTo>
                  <a:pt x="54" y="168"/>
                  <a:pt x="53" y="169"/>
                  <a:pt x="53" y="170"/>
                </a:cubicBezTo>
                <a:cubicBezTo>
                  <a:pt x="46" y="223"/>
                  <a:pt x="46" y="223"/>
                  <a:pt x="46" y="223"/>
                </a:cubicBezTo>
                <a:cubicBezTo>
                  <a:pt x="46" y="226"/>
                  <a:pt x="44" y="228"/>
                  <a:pt x="40" y="228"/>
                </a:cubicBezTo>
                <a:cubicBezTo>
                  <a:pt x="37" y="228"/>
                  <a:pt x="35" y="226"/>
                  <a:pt x="34" y="223"/>
                </a:cubicBezTo>
                <a:cubicBezTo>
                  <a:pt x="34" y="223"/>
                  <a:pt x="34" y="223"/>
                  <a:pt x="34" y="223"/>
                </a:cubicBezTo>
                <a:cubicBezTo>
                  <a:pt x="35" y="223"/>
                  <a:pt x="35" y="222"/>
                  <a:pt x="35" y="221"/>
                </a:cubicBezTo>
                <a:cubicBezTo>
                  <a:pt x="35" y="220"/>
                  <a:pt x="35" y="218"/>
                  <a:pt x="35" y="215"/>
                </a:cubicBezTo>
                <a:cubicBezTo>
                  <a:pt x="35" y="210"/>
                  <a:pt x="35" y="203"/>
                  <a:pt x="35" y="197"/>
                </a:cubicBezTo>
                <a:cubicBezTo>
                  <a:pt x="36" y="184"/>
                  <a:pt x="36" y="170"/>
                  <a:pt x="36" y="170"/>
                </a:cubicBezTo>
                <a:cubicBezTo>
                  <a:pt x="36" y="170"/>
                  <a:pt x="36" y="169"/>
                  <a:pt x="35" y="168"/>
                </a:cubicBezTo>
                <a:cubicBezTo>
                  <a:pt x="35" y="168"/>
                  <a:pt x="34" y="168"/>
                  <a:pt x="34" y="168"/>
                </a:cubicBezTo>
                <a:cubicBezTo>
                  <a:pt x="23" y="168"/>
                  <a:pt x="23" y="168"/>
                  <a:pt x="23" y="168"/>
                </a:cubicBezTo>
                <a:cubicBezTo>
                  <a:pt x="36" y="90"/>
                  <a:pt x="36" y="90"/>
                  <a:pt x="36" y="90"/>
                </a:cubicBezTo>
                <a:cubicBezTo>
                  <a:pt x="37" y="89"/>
                  <a:pt x="36" y="88"/>
                  <a:pt x="35" y="87"/>
                </a:cubicBezTo>
                <a:cubicBezTo>
                  <a:pt x="34" y="87"/>
                  <a:pt x="32" y="88"/>
                  <a:pt x="32" y="89"/>
                </a:cubicBezTo>
                <a:cubicBezTo>
                  <a:pt x="13" y="134"/>
                  <a:pt x="13" y="134"/>
                  <a:pt x="13" y="134"/>
                </a:cubicBezTo>
                <a:cubicBezTo>
                  <a:pt x="12" y="136"/>
                  <a:pt x="10" y="136"/>
                  <a:pt x="8" y="136"/>
                </a:cubicBezTo>
                <a:cubicBezTo>
                  <a:pt x="6" y="135"/>
                  <a:pt x="5" y="133"/>
                  <a:pt x="5" y="131"/>
                </a:cubicBezTo>
                <a:cubicBezTo>
                  <a:pt x="5" y="131"/>
                  <a:pt x="5" y="131"/>
                  <a:pt x="5" y="131"/>
                </a:cubicBezTo>
                <a:cubicBezTo>
                  <a:pt x="5" y="131"/>
                  <a:pt x="6" y="130"/>
                  <a:pt x="6" y="129"/>
                </a:cubicBezTo>
                <a:cubicBezTo>
                  <a:pt x="6" y="128"/>
                  <a:pt x="7" y="126"/>
                  <a:pt x="8" y="123"/>
                </a:cubicBezTo>
                <a:cubicBezTo>
                  <a:pt x="13" y="108"/>
                  <a:pt x="25" y="71"/>
                  <a:pt x="28" y="65"/>
                </a:cubicBezTo>
                <a:cubicBezTo>
                  <a:pt x="30" y="59"/>
                  <a:pt x="36" y="54"/>
                  <a:pt x="58" y="54"/>
                </a:cubicBezTo>
                <a:cubicBezTo>
                  <a:pt x="80" y="54"/>
                  <a:pt x="86" y="59"/>
                  <a:pt x="88" y="65"/>
                </a:cubicBezTo>
                <a:cubicBezTo>
                  <a:pt x="91" y="71"/>
                  <a:pt x="103" y="108"/>
                  <a:pt x="108" y="123"/>
                </a:cubicBezTo>
                <a:cubicBezTo>
                  <a:pt x="109" y="126"/>
                  <a:pt x="110" y="128"/>
                  <a:pt x="110" y="129"/>
                </a:cubicBezTo>
                <a:cubicBezTo>
                  <a:pt x="111" y="130"/>
                  <a:pt x="111" y="131"/>
                  <a:pt x="111" y="131"/>
                </a:cubicBezTo>
                <a:cubicBezTo>
                  <a:pt x="111" y="131"/>
                  <a:pt x="111" y="131"/>
                  <a:pt x="111" y="131"/>
                </a:cubicBezTo>
                <a:cubicBezTo>
                  <a:pt x="111" y="133"/>
                  <a:pt x="110" y="135"/>
                  <a:pt x="108" y="136"/>
                </a:cubicBezTo>
                <a:close/>
              </a:path>
            </a:pathLst>
          </a:custGeom>
          <a:solidFill>
            <a:schemeClr val="bg1"/>
          </a:solidFill>
          <a:ln>
            <a:noFill/>
          </a:ln>
        </p:spPr>
        <p:txBody>
          <a:bodyPr vert="horz" wrap="square" lIns="121920" tIns="60960" rIns="121920" bIns="60960" numCol="1" anchor="t" anchorCtr="0" compatLnSpc="1">
            <a:prstTxWarp prst="textNoShape">
              <a:avLst/>
            </a:prstTxWarp>
          </a:bodyPr>
          <a:lstStyle/>
          <a:p>
            <a:endParaRPr lang="en-US" sz="1600" dirty="0">
              <a:solidFill>
                <a:schemeClr val="bg1"/>
              </a:solidFill>
              <a:latin typeface="Source Sans Pro" charset="0"/>
            </a:endParaRPr>
          </a:p>
        </p:txBody>
      </p:sp>
      <p:sp>
        <p:nvSpPr>
          <p:cNvPr id="19" name="Freeform 6"/>
          <p:cNvSpPr>
            <a:spLocks noChangeAspect="1" noEditPoints="1"/>
          </p:cNvSpPr>
          <p:nvPr/>
        </p:nvSpPr>
        <p:spPr bwMode="auto">
          <a:xfrm>
            <a:off x="7244419" y="3683953"/>
            <a:ext cx="376080" cy="755805"/>
          </a:xfrm>
          <a:custGeom>
            <a:avLst/>
            <a:gdLst>
              <a:gd name="T0" fmla="*/ 80 w 116"/>
              <a:gd name="T1" fmla="*/ 22 h 233"/>
              <a:gd name="T2" fmla="*/ 36 w 116"/>
              <a:gd name="T3" fmla="*/ 22 h 233"/>
              <a:gd name="T4" fmla="*/ 58 w 116"/>
              <a:gd name="T5" fmla="*/ 5 h 233"/>
              <a:gd name="T6" fmla="*/ 58 w 116"/>
              <a:gd name="T7" fmla="*/ 40 h 233"/>
              <a:gd name="T8" fmla="*/ 58 w 116"/>
              <a:gd name="T9" fmla="*/ 5 h 233"/>
              <a:gd name="T10" fmla="*/ 115 w 116"/>
              <a:gd name="T11" fmla="*/ 130 h 233"/>
              <a:gd name="T12" fmla="*/ 93 w 116"/>
              <a:gd name="T13" fmla="*/ 63 h 233"/>
              <a:gd name="T14" fmla="*/ 23 w 116"/>
              <a:gd name="T15" fmla="*/ 63 h 233"/>
              <a:gd name="T16" fmla="*/ 1 w 116"/>
              <a:gd name="T17" fmla="*/ 130 h 233"/>
              <a:gd name="T18" fmla="*/ 6 w 116"/>
              <a:gd name="T19" fmla="*/ 140 h 233"/>
              <a:gd name="T20" fmla="*/ 17 w 116"/>
              <a:gd name="T21" fmla="*/ 136 h 233"/>
              <a:gd name="T22" fmla="*/ 18 w 116"/>
              <a:gd name="T23" fmla="*/ 170 h 233"/>
              <a:gd name="T24" fmla="*/ 21 w 116"/>
              <a:gd name="T25" fmla="*/ 172 h 233"/>
              <a:gd name="T26" fmla="*/ 30 w 116"/>
              <a:gd name="T27" fmla="*/ 223 h 233"/>
              <a:gd name="T28" fmla="*/ 40 w 116"/>
              <a:gd name="T29" fmla="*/ 233 h 233"/>
              <a:gd name="T30" fmla="*/ 57 w 116"/>
              <a:gd name="T31" fmla="*/ 172 h 233"/>
              <a:gd name="T32" fmla="*/ 65 w 116"/>
              <a:gd name="T33" fmla="*/ 224 h 233"/>
              <a:gd name="T34" fmla="*/ 76 w 116"/>
              <a:gd name="T35" fmla="*/ 233 h 233"/>
              <a:gd name="T36" fmla="*/ 86 w 116"/>
              <a:gd name="T37" fmla="*/ 223 h 233"/>
              <a:gd name="T38" fmla="*/ 95 w 116"/>
              <a:gd name="T39" fmla="*/ 172 h 233"/>
              <a:gd name="T40" fmla="*/ 98 w 116"/>
              <a:gd name="T41" fmla="*/ 169 h 233"/>
              <a:gd name="T42" fmla="*/ 99 w 116"/>
              <a:gd name="T43" fmla="*/ 136 h 233"/>
              <a:gd name="T44" fmla="*/ 107 w 116"/>
              <a:gd name="T45" fmla="*/ 141 h 233"/>
              <a:gd name="T46" fmla="*/ 115 w 116"/>
              <a:gd name="T47" fmla="*/ 130 h 233"/>
              <a:gd name="T48" fmla="*/ 107 w 116"/>
              <a:gd name="T49" fmla="*/ 136 h 233"/>
              <a:gd name="T50" fmla="*/ 103 w 116"/>
              <a:gd name="T51" fmla="*/ 134 h 233"/>
              <a:gd name="T52" fmla="*/ 81 w 116"/>
              <a:gd name="T53" fmla="*/ 87 h 233"/>
              <a:gd name="T54" fmla="*/ 93 w 116"/>
              <a:gd name="T55" fmla="*/ 168 h 233"/>
              <a:gd name="T56" fmla="*/ 81 w 116"/>
              <a:gd name="T57" fmla="*/ 168 h 233"/>
              <a:gd name="T58" fmla="*/ 81 w 116"/>
              <a:gd name="T59" fmla="*/ 197 h 233"/>
              <a:gd name="T60" fmla="*/ 82 w 116"/>
              <a:gd name="T61" fmla="*/ 223 h 233"/>
              <a:gd name="T62" fmla="*/ 76 w 116"/>
              <a:gd name="T63" fmla="*/ 228 h 233"/>
              <a:gd name="T64" fmla="*/ 76 w 116"/>
              <a:gd name="T65" fmla="*/ 228 h 233"/>
              <a:gd name="T66" fmla="*/ 63 w 116"/>
              <a:gd name="T67" fmla="*/ 170 h 233"/>
              <a:gd name="T68" fmla="*/ 55 w 116"/>
              <a:gd name="T69" fmla="*/ 168 h 233"/>
              <a:gd name="T70" fmla="*/ 46 w 116"/>
              <a:gd name="T71" fmla="*/ 223 h 233"/>
              <a:gd name="T72" fmla="*/ 34 w 116"/>
              <a:gd name="T73" fmla="*/ 223 h 233"/>
              <a:gd name="T74" fmla="*/ 35 w 116"/>
              <a:gd name="T75" fmla="*/ 221 h 233"/>
              <a:gd name="T76" fmla="*/ 35 w 116"/>
              <a:gd name="T77" fmla="*/ 197 h 233"/>
              <a:gd name="T78" fmla="*/ 35 w 116"/>
              <a:gd name="T79" fmla="*/ 168 h 233"/>
              <a:gd name="T80" fmla="*/ 23 w 116"/>
              <a:gd name="T81" fmla="*/ 168 h 233"/>
              <a:gd name="T82" fmla="*/ 35 w 116"/>
              <a:gd name="T83" fmla="*/ 87 h 233"/>
              <a:gd name="T84" fmla="*/ 13 w 116"/>
              <a:gd name="T85" fmla="*/ 134 h 233"/>
              <a:gd name="T86" fmla="*/ 5 w 116"/>
              <a:gd name="T87" fmla="*/ 131 h 233"/>
              <a:gd name="T88" fmla="*/ 6 w 116"/>
              <a:gd name="T89" fmla="*/ 129 h 233"/>
              <a:gd name="T90" fmla="*/ 28 w 116"/>
              <a:gd name="T91" fmla="*/ 65 h 233"/>
              <a:gd name="T92" fmla="*/ 88 w 116"/>
              <a:gd name="T93" fmla="*/ 65 h 233"/>
              <a:gd name="T94" fmla="*/ 110 w 116"/>
              <a:gd name="T95" fmla="*/ 129 h 233"/>
              <a:gd name="T96" fmla="*/ 111 w 116"/>
              <a:gd name="T97" fmla="*/ 131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16" h="233">
                <a:moveTo>
                  <a:pt x="58" y="44"/>
                </a:moveTo>
                <a:cubicBezTo>
                  <a:pt x="70" y="44"/>
                  <a:pt x="80" y="34"/>
                  <a:pt x="80" y="22"/>
                </a:cubicBezTo>
                <a:cubicBezTo>
                  <a:pt x="80" y="10"/>
                  <a:pt x="70" y="0"/>
                  <a:pt x="58" y="0"/>
                </a:cubicBezTo>
                <a:cubicBezTo>
                  <a:pt x="46" y="0"/>
                  <a:pt x="36" y="10"/>
                  <a:pt x="36" y="22"/>
                </a:cubicBezTo>
                <a:cubicBezTo>
                  <a:pt x="36" y="34"/>
                  <a:pt x="46" y="44"/>
                  <a:pt x="58" y="44"/>
                </a:cubicBezTo>
                <a:close/>
                <a:moveTo>
                  <a:pt x="58" y="5"/>
                </a:moveTo>
                <a:cubicBezTo>
                  <a:pt x="68" y="5"/>
                  <a:pt x="75" y="13"/>
                  <a:pt x="75" y="22"/>
                </a:cubicBezTo>
                <a:cubicBezTo>
                  <a:pt x="75" y="32"/>
                  <a:pt x="68" y="40"/>
                  <a:pt x="58" y="40"/>
                </a:cubicBezTo>
                <a:cubicBezTo>
                  <a:pt x="48" y="40"/>
                  <a:pt x="41" y="32"/>
                  <a:pt x="41" y="22"/>
                </a:cubicBezTo>
                <a:cubicBezTo>
                  <a:pt x="41" y="13"/>
                  <a:pt x="48" y="5"/>
                  <a:pt x="58" y="5"/>
                </a:cubicBezTo>
                <a:close/>
                <a:moveTo>
                  <a:pt x="115" y="130"/>
                </a:moveTo>
                <a:cubicBezTo>
                  <a:pt x="115" y="130"/>
                  <a:pt x="115" y="130"/>
                  <a:pt x="115" y="130"/>
                </a:cubicBezTo>
                <a:cubicBezTo>
                  <a:pt x="115" y="129"/>
                  <a:pt x="114" y="126"/>
                  <a:pt x="113" y="122"/>
                </a:cubicBezTo>
                <a:cubicBezTo>
                  <a:pt x="107" y="105"/>
                  <a:pt x="96" y="69"/>
                  <a:pt x="93" y="63"/>
                </a:cubicBezTo>
                <a:cubicBezTo>
                  <a:pt x="88" y="53"/>
                  <a:pt x="77" y="49"/>
                  <a:pt x="58" y="49"/>
                </a:cubicBezTo>
                <a:cubicBezTo>
                  <a:pt x="39" y="49"/>
                  <a:pt x="28" y="53"/>
                  <a:pt x="23" y="63"/>
                </a:cubicBezTo>
                <a:cubicBezTo>
                  <a:pt x="20" y="69"/>
                  <a:pt x="9" y="105"/>
                  <a:pt x="3" y="122"/>
                </a:cubicBezTo>
                <a:cubicBezTo>
                  <a:pt x="2" y="126"/>
                  <a:pt x="1" y="129"/>
                  <a:pt x="1" y="130"/>
                </a:cubicBezTo>
                <a:cubicBezTo>
                  <a:pt x="1" y="130"/>
                  <a:pt x="1" y="130"/>
                  <a:pt x="1" y="130"/>
                </a:cubicBezTo>
                <a:cubicBezTo>
                  <a:pt x="0" y="134"/>
                  <a:pt x="2" y="139"/>
                  <a:pt x="6" y="140"/>
                </a:cubicBezTo>
                <a:cubicBezTo>
                  <a:pt x="7" y="141"/>
                  <a:pt x="8" y="141"/>
                  <a:pt x="10" y="141"/>
                </a:cubicBezTo>
                <a:cubicBezTo>
                  <a:pt x="13" y="141"/>
                  <a:pt x="16" y="139"/>
                  <a:pt x="17" y="136"/>
                </a:cubicBezTo>
                <a:cubicBezTo>
                  <a:pt x="29" y="109"/>
                  <a:pt x="29" y="109"/>
                  <a:pt x="29" y="109"/>
                </a:cubicBezTo>
                <a:cubicBezTo>
                  <a:pt x="18" y="170"/>
                  <a:pt x="18" y="170"/>
                  <a:pt x="18" y="170"/>
                </a:cubicBezTo>
                <a:cubicBezTo>
                  <a:pt x="18" y="170"/>
                  <a:pt x="18" y="171"/>
                  <a:pt x="19" y="172"/>
                </a:cubicBezTo>
                <a:cubicBezTo>
                  <a:pt x="19" y="172"/>
                  <a:pt x="20" y="172"/>
                  <a:pt x="21" y="172"/>
                </a:cubicBezTo>
                <a:cubicBezTo>
                  <a:pt x="31" y="172"/>
                  <a:pt x="31" y="172"/>
                  <a:pt x="31" y="172"/>
                </a:cubicBezTo>
                <a:cubicBezTo>
                  <a:pt x="31" y="188"/>
                  <a:pt x="30" y="221"/>
                  <a:pt x="30" y="223"/>
                </a:cubicBezTo>
                <a:cubicBezTo>
                  <a:pt x="30" y="223"/>
                  <a:pt x="30" y="223"/>
                  <a:pt x="30" y="224"/>
                </a:cubicBezTo>
                <a:cubicBezTo>
                  <a:pt x="30" y="229"/>
                  <a:pt x="35" y="233"/>
                  <a:pt x="40" y="233"/>
                </a:cubicBezTo>
                <a:cubicBezTo>
                  <a:pt x="46" y="233"/>
                  <a:pt x="51" y="229"/>
                  <a:pt x="51" y="224"/>
                </a:cubicBezTo>
                <a:cubicBezTo>
                  <a:pt x="57" y="172"/>
                  <a:pt x="57" y="172"/>
                  <a:pt x="57" y="172"/>
                </a:cubicBezTo>
                <a:cubicBezTo>
                  <a:pt x="59" y="172"/>
                  <a:pt x="59" y="172"/>
                  <a:pt x="59" y="172"/>
                </a:cubicBezTo>
                <a:cubicBezTo>
                  <a:pt x="65" y="224"/>
                  <a:pt x="65" y="224"/>
                  <a:pt x="65" y="224"/>
                </a:cubicBezTo>
                <a:cubicBezTo>
                  <a:pt x="65" y="229"/>
                  <a:pt x="70" y="233"/>
                  <a:pt x="76" y="233"/>
                </a:cubicBezTo>
                <a:cubicBezTo>
                  <a:pt x="76" y="233"/>
                  <a:pt x="76" y="233"/>
                  <a:pt x="76" y="233"/>
                </a:cubicBezTo>
                <a:cubicBezTo>
                  <a:pt x="81" y="233"/>
                  <a:pt x="86" y="229"/>
                  <a:pt x="86" y="224"/>
                </a:cubicBezTo>
                <a:cubicBezTo>
                  <a:pt x="86" y="223"/>
                  <a:pt x="86" y="223"/>
                  <a:pt x="86" y="223"/>
                </a:cubicBezTo>
                <a:cubicBezTo>
                  <a:pt x="86" y="221"/>
                  <a:pt x="85" y="188"/>
                  <a:pt x="85" y="172"/>
                </a:cubicBezTo>
                <a:cubicBezTo>
                  <a:pt x="95" y="172"/>
                  <a:pt x="95" y="172"/>
                  <a:pt x="95" y="172"/>
                </a:cubicBezTo>
                <a:cubicBezTo>
                  <a:pt x="97" y="172"/>
                  <a:pt x="98" y="171"/>
                  <a:pt x="98" y="170"/>
                </a:cubicBezTo>
                <a:cubicBezTo>
                  <a:pt x="98" y="170"/>
                  <a:pt x="98" y="170"/>
                  <a:pt x="98" y="169"/>
                </a:cubicBezTo>
                <a:cubicBezTo>
                  <a:pt x="87" y="109"/>
                  <a:pt x="87" y="109"/>
                  <a:pt x="87" y="109"/>
                </a:cubicBezTo>
                <a:cubicBezTo>
                  <a:pt x="99" y="136"/>
                  <a:pt x="99" y="136"/>
                  <a:pt x="99" y="136"/>
                </a:cubicBezTo>
                <a:cubicBezTo>
                  <a:pt x="100" y="139"/>
                  <a:pt x="103" y="141"/>
                  <a:pt x="107" y="141"/>
                </a:cubicBezTo>
                <a:cubicBezTo>
                  <a:pt x="107" y="141"/>
                  <a:pt x="107" y="141"/>
                  <a:pt x="107" y="141"/>
                </a:cubicBezTo>
                <a:cubicBezTo>
                  <a:pt x="108" y="141"/>
                  <a:pt x="109" y="141"/>
                  <a:pt x="110" y="140"/>
                </a:cubicBezTo>
                <a:cubicBezTo>
                  <a:pt x="114" y="139"/>
                  <a:pt x="116" y="134"/>
                  <a:pt x="115" y="130"/>
                </a:cubicBezTo>
                <a:close/>
                <a:moveTo>
                  <a:pt x="108" y="136"/>
                </a:moveTo>
                <a:cubicBezTo>
                  <a:pt x="108" y="136"/>
                  <a:pt x="107" y="136"/>
                  <a:pt x="107" y="136"/>
                </a:cubicBezTo>
                <a:cubicBezTo>
                  <a:pt x="107" y="136"/>
                  <a:pt x="107" y="136"/>
                  <a:pt x="107" y="136"/>
                </a:cubicBezTo>
                <a:cubicBezTo>
                  <a:pt x="105" y="136"/>
                  <a:pt x="104" y="135"/>
                  <a:pt x="103" y="134"/>
                </a:cubicBezTo>
                <a:cubicBezTo>
                  <a:pt x="84" y="89"/>
                  <a:pt x="84" y="89"/>
                  <a:pt x="84" y="89"/>
                </a:cubicBezTo>
                <a:cubicBezTo>
                  <a:pt x="84" y="88"/>
                  <a:pt x="82" y="87"/>
                  <a:pt x="81" y="87"/>
                </a:cubicBezTo>
                <a:cubicBezTo>
                  <a:pt x="80" y="88"/>
                  <a:pt x="79" y="89"/>
                  <a:pt x="80" y="90"/>
                </a:cubicBezTo>
                <a:cubicBezTo>
                  <a:pt x="93" y="168"/>
                  <a:pt x="93" y="168"/>
                  <a:pt x="93" y="168"/>
                </a:cubicBezTo>
                <a:cubicBezTo>
                  <a:pt x="82" y="168"/>
                  <a:pt x="82" y="168"/>
                  <a:pt x="82" y="168"/>
                </a:cubicBezTo>
                <a:cubicBezTo>
                  <a:pt x="82" y="168"/>
                  <a:pt x="81" y="168"/>
                  <a:pt x="81" y="168"/>
                </a:cubicBezTo>
                <a:cubicBezTo>
                  <a:pt x="80" y="169"/>
                  <a:pt x="80" y="170"/>
                  <a:pt x="80" y="170"/>
                </a:cubicBezTo>
                <a:cubicBezTo>
                  <a:pt x="80" y="170"/>
                  <a:pt x="80" y="183"/>
                  <a:pt x="81" y="197"/>
                </a:cubicBezTo>
                <a:cubicBezTo>
                  <a:pt x="81" y="203"/>
                  <a:pt x="81" y="210"/>
                  <a:pt x="81" y="215"/>
                </a:cubicBezTo>
                <a:cubicBezTo>
                  <a:pt x="81" y="220"/>
                  <a:pt x="81" y="222"/>
                  <a:pt x="82" y="223"/>
                </a:cubicBezTo>
                <a:cubicBezTo>
                  <a:pt x="82" y="223"/>
                  <a:pt x="82" y="223"/>
                  <a:pt x="82" y="223"/>
                </a:cubicBezTo>
                <a:cubicBezTo>
                  <a:pt x="81" y="226"/>
                  <a:pt x="79" y="228"/>
                  <a:pt x="76" y="228"/>
                </a:cubicBezTo>
                <a:cubicBezTo>
                  <a:pt x="76" y="230"/>
                  <a:pt x="76" y="230"/>
                  <a:pt x="76" y="230"/>
                </a:cubicBezTo>
                <a:cubicBezTo>
                  <a:pt x="76" y="228"/>
                  <a:pt x="76" y="228"/>
                  <a:pt x="76" y="228"/>
                </a:cubicBezTo>
                <a:cubicBezTo>
                  <a:pt x="72" y="228"/>
                  <a:pt x="70" y="226"/>
                  <a:pt x="70" y="223"/>
                </a:cubicBezTo>
                <a:cubicBezTo>
                  <a:pt x="63" y="170"/>
                  <a:pt x="63" y="170"/>
                  <a:pt x="63" y="170"/>
                </a:cubicBezTo>
                <a:cubicBezTo>
                  <a:pt x="63" y="169"/>
                  <a:pt x="62" y="168"/>
                  <a:pt x="61" y="168"/>
                </a:cubicBezTo>
                <a:cubicBezTo>
                  <a:pt x="55" y="168"/>
                  <a:pt x="55" y="168"/>
                  <a:pt x="55" y="168"/>
                </a:cubicBezTo>
                <a:cubicBezTo>
                  <a:pt x="54" y="168"/>
                  <a:pt x="53" y="169"/>
                  <a:pt x="53" y="170"/>
                </a:cubicBezTo>
                <a:cubicBezTo>
                  <a:pt x="46" y="223"/>
                  <a:pt x="46" y="223"/>
                  <a:pt x="46" y="223"/>
                </a:cubicBezTo>
                <a:cubicBezTo>
                  <a:pt x="46" y="226"/>
                  <a:pt x="44" y="228"/>
                  <a:pt x="40" y="228"/>
                </a:cubicBezTo>
                <a:cubicBezTo>
                  <a:pt x="37" y="228"/>
                  <a:pt x="35" y="226"/>
                  <a:pt x="34" y="223"/>
                </a:cubicBezTo>
                <a:cubicBezTo>
                  <a:pt x="34" y="223"/>
                  <a:pt x="34" y="223"/>
                  <a:pt x="34" y="223"/>
                </a:cubicBezTo>
                <a:cubicBezTo>
                  <a:pt x="35" y="223"/>
                  <a:pt x="35" y="222"/>
                  <a:pt x="35" y="221"/>
                </a:cubicBezTo>
                <a:cubicBezTo>
                  <a:pt x="35" y="220"/>
                  <a:pt x="35" y="218"/>
                  <a:pt x="35" y="215"/>
                </a:cubicBezTo>
                <a:cubicBezTo>
                  <a:pt x="35" y="210"/>
                  <a:pt x="35" y="203"/>
                  <a:pt x="35" y="197"/>
                </a:cubicBezTo>
                <a:cubicBezTo>
                  <a:pt x="36" y="184"/>
                  <a:pt x="36" y="170"/>
                  <a:pt x="36" y="170"/>
                </a:cubicBezTo>
                <a:cubicBezTo>
                  <a:pt x="36" y="170"/>
                  <a:pt x="36" y="169"/>
                  <a:pt x="35" y="168"/>
                </a:cubicBezTo>
                <a:cubicBezTo>
                  <a:pt x="35" y="168"/>
                  <a:pt x="34" y="168"/>
                  <a:pt x="34" y="168"/>
                </a:cubicBezTo>
                <a:cubicBezTo>
                  <a:pt x="23" y="168"/>
                  <a:pt x="23" y="168"/>
                  <a:pt x="23" y="168"/>
                </a:cubicBezTo>
                <a:cubicBezTo>
                  <a:pt x="36" y="90"/>
                  <a:pt x="36" y="90"/>
                  <a:pt x="36" y="90"/>
                </a:cubicBezTo>
                <a:cubicBezTo>
                  <a:pt x="37" y="89"/>
                  <a:pt x="36" y="88"/>
                  <a:pt x="35" y="87"/>
                </a:cubicBezTo>
                <a:cubicBezTo>
                  <a:pt x="34" y="87"/>
                  <a:pt x="32" y="88"/>
                  <a:pt x="32" y="89"/>
                </a:cubicBezTo>
                <a:cubicBezTo>
                  <a:pt x="13" y="134"/>
                  <a:pt x="13" y="134"/>
                  <a:pt x="13" y="134"/>
                </a:cubicBezTo>
                <a:cubicBezTo>
                  <a:pt x="12" y="136"/>
                  <a:pt x="10" y="136"/>
                  <a:pt x="8" y="136"/>
                </a:cubicBezTo>
                <a:cubicBezTo>
                  <a:pt x="6" y="135"/>
                  <a:pt x="5" y="133"/>
                  <a:pt x="5" y="131"/>
                </a:cubicBezTo>
                <a:cubicBezTo>
                  <a:pt x="5" y="131"/>
                  <a:pt x="5" y="131"/>
                  <a:pt x="5" y="131"/>
                </a:cubicBezTo>
                <a:cubicBezTo>
                  <a:pt x="5" y="131"/>
                  <a:pt x="6" y="130"/>
                  <a:pt x="6" y="129"/>
                </a:cubicBezTo>
                <a:cubicBezTo>
                  <a:pt x="6" y="128"/>
                  <a:pt x="7" y="126"/>
                  <a:pt x="8" y="123"/>
                </a:cubicBezTo>
                <a:cubicBezTo>
                  <a:pt x="13" y="108"/>
                  <a:pt x="25" y="71"/>
                  <a:pt x="28" y="65"/>
                </a:cubicBezTo>
                <a:cubicBezTo>
                  <a:pt x="30" y="59"/>
                  <a:pt x="36" y="54"/>
                  <a:pt x="58" y="54"/>
                </a:cubicBezTo>
                <a:cubicBezTo>
                  <a:pt x="80" y="54"/>
                  <a:pt x="86" y="59"/>
                  <a:pt x="88" y="65"/>
                </a:cubicBezTo>
                <a:cubicBezTo>
                  <a:pt x="91" y="71"/>
                  <a:pt x="103" y="108"/>
                  <a:pt x="108" y="123"/>
                </a:cubicBezTo>
                <a:cubicBezTo>
                  <a:pt x="109" y="126"/>
                  <a:pt x="110" y="128"/>
                  <a:pt x="110" y="129"/>
                </a:cubicBezTo>
                <a:cubicBezTo>
                  <a:pt x="111" y="130"/>
                  <a:pt x="111" y="131"/>
                  <a:pt x="111" y="131"/>
                </a:cubicBezTo>
                <a:cubicBezTo>
                  <a:pt x="111" y="131"/>
                  <a:pt x="111" y="131"/>
                  <a:pt x="111" y="131"/>
                </a:cubicBezTo>
                <a:cubicBezTo>
                  <a:pt x="111" y="133"/>
                  <a:pt x="110" y="135"/>
                  <a:pt x="108" y="136"/>
                </a:cubicBezTo>
                <a:close/>
              </a:path>
            </a:pathLst>
          </a:custGeom>
          <a:solidFill>
            <a:schemeClr val="bg1"/>
          </a:solidFill>
          <a:ln>
            <a:noFill/>
          </a:ln>
        </p:spPr>
        <p:txBody>
          <a:bodyPr vert="horz" wrap="square" lIns="121920" tIns="60960" rIns="121920" bIns="60960" numCol="1" anchor="t" anchorCtr="0" compatLnSpc="1">
            <a:prstTxWarp prst="textNoShape">
              <a:avLst/>
            </a:prstTxWarp>
          </a:bodyPr>
          <a:lstStyle/>
          <a:p>
            <a:endParaRPr lang="en-US" sz="1600" dirty="0">
              <a:solidFill>
                <a:schemeClr val="bg1"/>
              </a:solidFill>
              <a:latin typeface="Source Sans Pro" charset="0"/>
            </a:endParaRPr>
          </a:p>
        </p:txBody>
      </p:sp>
      <p:sp>
        <p:nvSpPr>
          <p:cNvPr id="20" name="Freeform 6"/>
          <p:cNvSpPr>
            <a:spLocks noChangeAspect="1" noEditPoints="1"/>
          </p:cNvSpPr>
          <p:nvPr/>
        </p:nvSpPr>
        <p:spPr bwMode="auto">
          <a:xfrm>
            <a:off x="7679317" y="3683953"/>
            <a:ext cx="376080" cy="755805"/>
          </a:xfrm>
          <a:custGeom>
            <a:avLst/>
            <a:gdLst>
              <a:gd name="T0" fmla="*/ 80 w 116"/>
              <a:gd name="T1" fmla="*/ 22 h 233"/>
              <a:gd name="T2" fmla="*/ 36 w 116"/>
              <a:gd name="T3" fmla="*/ 22 h 233"/>
              <a:gd name="T4" fmla="*/ 58 w 116"/>
              <a:gd name="T5" fmla="*/ 5 h 233"/>
              <a:gd name="T6" fmla="*/ 58 w 116"/>
              <a:gd name="T7" fmla="*/ 40 h 233"/>
              <a:gd name="T8" fmla="*/ 58 w 116"/>
              <a:gd name="T9" fmla="*/ 5 h 233"/>
              <a:gd name="T10" fmla="*/ 115 w 116"/>
              <a:gd name="T11" fmla="*/ 130 h 233"/>
              <a:gd name="T12" fmla="*/ 93 w 116"/>
              <a:gd name="T13" fmla="*/ 63 h 233"/>
              <a:gd name="T14" fmla="*/ 23 w 116"/>
              <a:gd name="T15" fmla="*/ 63 h 233"/>
              <a:gd name="T16" fmla="*/ 1 w 116"/>
              <a:gd name="T17" fmla="*/ 130 h 233"/>
              <a:gd name="T18" fmla="*/ 6 w 116"/>
              <a:gd name="T19" fmla="*/ 140 h 233"/>
              <a:gd name="T20" fmla="*/ 17 w 116"/>
              <a:gd name="T21" fmla="*/ 136 h 233"/>
              <a:gd name="T22" fmla="*/ 18 w 116"/>
              <a:gd name="T23" fmla="*/ 170 h 233"/>
              <a:gd name="T24" fmla="*/ 21 w 116"/>
              <a:gd name="T25" fmla="*/ 172 h 233"/>
              <a:gd name="T26" fmla="*/ 30 w 116"/>
              <a:gd name="T27" fmla="*/ 223 h 233"/>
              <a:gd name="T28" fmla="*/ 40 w 116"/>
              <a:gd name="T29" fmla="*/ 233 h 233"/>
              <a:gd name="T30" fmla="*/ 57 w 116"/>
              <a:gd name="T31" fmla="*/ 172 h 233"/>
              <a:gd name="T32" fmla="*/ 65 w 116"/>
              <a:gd name="T33" fmla="*/ 224 h 233"/>
              <a:gd name="T34" fmla="*/ 76 w 116"/>
              <a:gd name="T35" fmla="*/ 233 h 233"/>
              <a:gd name="T36" fmla="*/ 86 w 116"/>
              <a:gd name="T37" fmla="*/ 223 h 233"/>
              <a:gd name="T38" fmla="*/ 95 w 116"/>
              <a:gd name="T39" fmla="*/ 172 h 233"/>
              <a:gd name="T40" fmla="*/ 98 w 116"/>
              <a:gd name="T41" fmla="*/ 169 h 233"/>
              <a:gd name="T42" fmla="*/ 99 w 116"/>
              <a:gd name="T43" fmla="*/ 136 h 233"/>
              <a:gd name="T44" fmla="*/ 107 w 116"/>
              <a:gd name="T45" fmla="*/ 141 h 233"/>
              <a:gd name="T46" fmla="*/ 115 w 116"/>
              <a:gd name="T47" fmla="*/ 130 h 233"/>
              <a:gd name="T48" fmla="*/ 107 w 116"/>
              <a:gd name="T49" fmla="*/ 136 h 233"/>
              <a:gd name="T50" fmla="*/ 103 w 116"/>
              <a:gd name="T51" fmla="*/ 134 h 233"/>
              <a:gd name="T52" fmla="*/ 81 w 116"/>
              <a:gd name="T53" fmla="*/ 87 h 233"/>
              <a:gd name="T54" fmla="*/ 93 w 116"/>
              <a:gd name="T55" fmla="*/ 168 h 233"/>
              <a:gd name="T56" fmla="*/ 81 w 116"/>
              <a:gd name="T57" fmla="*/ 168 h 233"/>
              <a:gd name="T58" fmla="*/ 81 w 116"/>
              <a:gd name="T59" fmla="*/ 197 h 233"/>
              <a:gd name="T60" fmla="*/ 82 w 116"/>
              <a:gd name="T61" fmla="*/ 223 h 233"/>
              <a:gd name="T62" fmla="*/ 76 w 116"/>
              <a:gd name="T63" fmla="*/ 228 h 233"/>
              <a:gd name="T64" fmla="*/ 76 w 116"/>
              <a:gd name="T65" fmla="*/ 228 h 233"/>
              <a:gd name="T66" fmla="*/ 63 w 116"/>
              <a:gd name="T67" fmla="*/ 170 h 233"/>
              <a:gd name="T68" fmla="*/ 55 w 116"/>
              <a:gd name="T69" fmla="*/ 168 h 233"/>
              <a:gd name="T70" fmla="*/ 46 w 116"/>
              <a:gd name="T71" fmla="*/ 223 h 233"/>
              <a:gd name="T72" fmla="*/ 34 w 116"/>
              <a:gd name="T73" fmla="*/ 223 h 233"/>
              <a:gd name="T74" fmla="*/ 35 w 116"/>
              <a:gd name="T75" fmla="*/ 221 h 233"/>
              <a:gd name="T76" fmla="*/ 35 w 116"/>
              <a:gd name="T77" fmla="*/ 197 h 233"/>
              <a:gd name="T78" fmla="*/ 35 w 116"/>
              <a:gd name="T79" fmla="*/ 168 h 233"/>
              <a:gd name="T80" fmla="*/ 23 w 116"/>
              <a:gd name="T81" fmla="*/ 168 h 233"/>
              <a:gd name="T82" fmla="*/ 35 w 116"/>
              <a:gd name="T83" fmla="*/ 87 h 233"/>
              <a:gd name="T84" fmla="*/ 13 w 116"/>
              <a:gd name="T85" fmla="*/ 134 h 233"/>
              <a:gd name="T86" fmla="*/ 5 w 116"/>
              <a:gd name="T87" fmla="*/ 131 h 233"/>
              <a:gd name="T88" fmla="*/ 6 w 116"/>
              <a:gd name="T89" fmla="*/ 129 h 233"/>
              <a:gd name="T90" fmla="*/ 28 w 116"/>
              <a:gd name="T91" fmla="*/ 65 h 233"/>
              <a:gd name="T92" fmla="*/ 88 w 116"/>
              <a:gd name="T93" fmla="*/ 65 h 233"/>
              <a:gd name="T94" fmla="*/ 110 w 116"/>
              <a:gd name="T95" fmla="*/ 129 h 233"/>
              <a:gd name="T96" fmla="*/ 111 w 116"/>
              <a:gd name="T97" fmla="*/ 131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16" h="233">
                <a:moveTo>
                  <a:pt x="58" y="44"/>
                </a:moveTo>
                <a:cubicBezTo>
                  <a:pt x="70" y="44"/>
                  <a:pt x="80" y="34"/>
                  <a:pt x="80" y="22"/>
                </a:cubicBezTo>
                <a:cubicBezTo>
                  <a:pt x="80" y="10"/>
                  <a:pt x="70" y="0"/>
                  <a:pt x="58" y="0"/>
                </a:cubicBezTo>
                <a:cubicBezTo>
                  <a:pt x="46" y="0"/>
                  <a:pt x="36" y="10"/>
                  <a:pt x="36" y="22"/>
                </a:cubicBezTo>
                <a:cubicBezTo>
                  <a:pt x="36" y="34"/>
                  <a:pt x="46" y="44"/>
                  <a:pt x="58" y="44"/>
                </a:cubicBezTo>
                <a:close/>
                <a:moveTo>
                  <a:pt x="58" y="5"/>
                </a:moveTo>
                <a:cubicBezTo>
                  <a:pt x="68" y="5"/>
                  <a:pt x="75" y="13"/>
                  <a:pt x="75" y="22"/>
                </a:cubicBezTo>
                <a:cubicBezTo>
                  <a:pt x="75" y="32"/>
                  <a:pt x="68" y="40"/>
                  <a:pt x="58" y="40"/>
                </a:cubicBezTo>
                <a:cubicBezTo>
                  <a:pt x="48" y="40"/>
                  <a:pt x="41" y="32"/>
                  <a:pt x="41" y="22"/>
                </a:cubicBezTo>
                <a:cubicBezTo>
                  <a:pt x="41" y="13"/>
                  <a:pt x="48" y="5"/>
                  <a:pt x="58" y="5"/>
                </a:cubicBezTo>
                <a:close/>
                <a:moveTo>
                  <a:pt x="115" y="130"/>
                </a:moveTo>
                <a:cubicBezTo>
                  <a:pt x="115" y="130"/>
                  <a:pt x="115" y="130"/>
                  <a:pt x="115" y="130"/>
                </a:cubicBezTo>
                <a:cubicBezTo>
                  <a:pt x="115" y="129"/>
                  <a:pt x="114" y="126"/>
                  <a:pt x="113" y="122"/>
                </a:cubicBezTo>
                <a:cubicBezTo>
                  <a:pt x="107" y="105"/>
                  <a:pt x="96" y="69"/>
                  <a:pt x="93" y="63"/>
                </a:cubicBezTo>
                <a:cubicBezTo>
                  <a:pt x="88" y="53"/>
                  <a:pt x="77" y="49"/>
                  <a:pt x="58" y="49"/>
                </a:cubicBezTo>
                <a:cubicBezTo>
                  <a:pt x="39" y="49"/>
                  <a:pt x="28" y="53"/>
                  <a:pt x="23" y="63"/>
                </a:cubicBezTo>
                <a:cubicBezTo>
                  <a:pt x="20" y="69"/>
                  <a:pt x="9" y="105"/>
                  <a:pt x="3" y="122"/>
                </a:cubicBezTo>
                <a:cubicBezTo>
                  <a:pt x="2" y="126"/>
                  <a:pt x="1" y="129"/>
                  <a:pt x="1" y="130"/>
                </a:cubicBezTo>
                <a:cubicBezTo>
                  <a:pt x="1" y="130"/>
                  <a:pt x="1" y="130"/>
                  <a:pt x="1" y="130"/>
                </a:cubicBezTo>
                <a:cubicBezTo>
                  <a:pt x="0" y="134"/>
                  <a:pt x="2" y="139"/>
                  <a:pt x="6" y="140"/>
                </a:cubicBezTo>
                <a:cubicBezTo>
                  <a:pt x="7" y="141"/>
                  <a:pt x="8" y="141"/>
                  <a:pt x="10" y="141"/>
                </a:cubicBezTo>
                <a:cubicBezTo>
                  <a:pt x="13" y="141"/>
                  <a:pt x="16" y="139"/>
                  <a:pt x="17" y="136"/>
                </a:cubicBezTo>
                <a:cubicBezTo>
                  <a:pt x="29" y="109"/>
                  <a:pt x="29" y="109"/>
                  <a:pt x="29" y="109"/>
                </a:cubicBezTo>
                <a:cubicBezTo>
                  <a:pt x="18" y="170"/>
                  <a:pt x="18" y="170"/>
                  <a:pt x="18" y="170"/>
                </a:cubicBezTo>
                <a:cubicBezTo>
                  <a:pt x="18" y="170"/>
                  <a:pt x="18" y="171"/>
                  <a:pt x="19" y="172"/>
                </a:cubicBezTo>
                <a:cubicBezTo>
                  <a:pt x="19" y="172"/>
                  <a:pt x="20" y="172"/>
                  <a:pt x="21" y="172"/>
                </a:cubicBezTo>
                <a:cubicBezTo>
                  <a:pt x="31" y="172"/>
                  <a:pt x="31" y="172"/>
                  <a:pt x="31" y="172"/>
                </a:cubicBezTo>
                <a:cubicBezTo>
                  <a:pt x="31" y="188"/>
                  <a:pt x="30" y="221"/>
                  <a:pt x="30" y="223"/>
                </a:cubicBezTo>
                <a:cubicBezTo>
                  <a:pt x="30" y="223"/>
                  <a:pt x="30" y="223"/>
                  <a:pt x="30" y="224"/>
                </a:cubicBezTo>
                <a:cubicBezTo>
                  <a:pt x="30" y="229"/>
                  <a:pt x="35" y="233"/>
                  <a:pt x="40" y="233"/>
                </a:cubicBezTo>
                <a:cubicBezTo>
                  <a:pt x="46" y="233"/>
                  <a:pt x="51" y="229"/>
                  <a:pt x="51" y="224"/>
                </a:cubicBezTo>
                <a:cubicBezTo>
                  <a:pt x="57" y="172"/>
                  <a:pt x="57" y="172"/>
                  <a:pt x="57" y="172"/>
                </a:cubicBezTo>
                <a:cubicBezTo>
                  <a:pt x="59" y="172"/>
                  <a:pt x="59" y="172"/>
                  <a:pt x="59" y="172"/>
                </a:cubicBezTo>
                <a:cubicBezTo>
                  <a:pt x="65" y="224"/>
                  <a:pt x="65" y="224"/>
                  <a:pt x="65" y="224"/>
                </a:cubicBezTo>
                <a:cubicBezTo>
                  <a:pt x="65" y="229"/>
                  <a:pt x="70" y="233"/>
                  <a:pt x="76" y="233"/>
                </a:cubicBezTo>
                <a:cubicBezTo>
                  <a:pt x="76" y="233"/>
                  <a:pt x="76" y="233"/>
                  <a:pt x="76" y="233"/>
                </a:cubicBezTo>
                <a:cubicBezTo>
                  <a:pt x="81" y="233"/>
                  <a:pt x="86" y="229"/>
                  <a:pt x="86" y="224"/>
                </a:cubicBezTo>
                <a:cubicBezTo>
                  <a:pt x="86" y="223"/>
                  <a:pt x="86" y="223"/>
                  <a:pt x="86" y="223"/>
                </a:cubicBezTo>
                <a:cubicBezTo>
                  <a:pt x="86" y="221"/>
                  <a:pt x="85" y="188"/>
                  <a:pt x="85" y="172"/>
                </a:cubicBezTo>
                <a:cubicBezTo>
                  <a:pt x="95" y="172"/>
                  <a:pt x="95" y="172"/>
                  <a:pt x="95" y="172"/>
                </a:cubicBezTo>
                <a:cubicBezTo>
                  <a:pt x="97" y="172"/>
                  <a:pt x="98" y="171"/>
                  <a:pt x="98" y="170"/>
                </a:cubicBezTo>
                <a:cubicBezTo>
                  <a:pt x="98" y="170"/>
                  <a:pt x="98" y="170"/>
                  <a:pt x="98" y="169"/>
                </a:cubicBezTo>
                <a:cubicBezTo>
                  <a:pt x="87" y="109"/>
                  <a:pt x="87" y="109"/>
                  <a:pt x="87" y="109"/>
                </a:cubicBezTo>
                <a:cubicBezTo>
                  <a:pt x="99" y="136"/>
                  <a:pt x="99" y="136"/>
                  <a:pt x="99" y="136"/>
                </a:cubicBezTo>
                <a:cubicBezTo>
                  <a:pt x="100" y="139"/>
                  <a:pt x="103" y="141"/>
                  <a:pt x="107" y="141"/>
                </a:cubicBezTo>
                <a:cubicBezTo>
                  <a:pt x="107" y="141"/>
                  <a:pt x="107" y="141"/>
                  <a:pt x="107" y="141"/>
                </a:cubicBezTo>
                <a:cubicBezTo>
                  <a:pt x="108" y="141"/>
                  <a:pt x="109" y="141"/>
                  <a:pt x="110" y="140"/>
                </a:cubicBezTo>
                <a:cubicBezTo>
                  <a:pt x="114" y="139"/>
                  <a:pt x="116" y="134"/>
                  <a:pt x="115" y="130"/>
                </a:cubicBezTo>
                <a:close/>
                <a:moveTo>
                  <a:pt x="108" y="136"/>
                </a:moveTo>
                <a:cubicBezTo>
                  <a:pt x="108" y="136"/>
                  <a:pt x="107" y="136"/>
                  <a:pt x="107" y="136"/>
                </a:cubicBezTo>
                <a:cubicBezTo>
                  <a:pt x="107" y="136"/>
                  <a:pt x="107" y="136"/>
                  <a:pt x="107" y="136"/>
                </a:cubicBezTo>
                <a:cubicBezTo>
                  <a:pt x="105" y="136"/>
                  <a:pt x="104" y="135"/>
                  <a:pt x="103" y="134"/>
                </a:cubicBezTo>
                <a:cubicBezTo>
                  <a:pt x="84" y="89"/>
                  <a:pt x="84" y="89"/>
                  <a:pt x="84" y="89"/>
                </a:cubicBezTo>
                <a:cubicBezTo>
                  <a:pt x="84" y="88"/>
                  <a:pt x="82" y="87"/>
                  <a:pt x="81" y="87"/>
                </a:cubicBezTo>
                <a:cubicBezTo>
                  <a:pt x="80" y="88"/>
                  <a:pt x="79" y="89"/>
                  <a:pt x="80" y="90"/>
                </a:cubicBezTo>
                <a:cubicBezTo>
                  <a:pt x="93" y="168"/>
                  <a:pt x="93" y="168"/>
                  <a:pt x="93" y="168"/>
                </a:cubicBezTo>
                <a:cubicBezTo>
                  <a:pt x="82" y="168"/>
                  <a:pt x="82" y="168"/>
                  <a:pt x="82" y="168"/>
                </a:cubicBezTo>
                <a:cubicBezTo>
                  <a:pt x="82" y="168"/>
                  <a:pt x="81" y="168"/>
                  <a:pt x="81" y="168"/>
                </a:cubicBezTo>
                <a:cubicBezTo>
                  <a:pt x="80" y="169"/>
                  <a:pt x="80" y="170"/>
                  <a:pt x="80" y="170"/>
                </a:cubicBezTo>
                <a:cubicBezTo>
                  <a:pt x="80" y="170"/>
                  <a:pt x="80" y="183"/>
                  <a:pt x="81" y="197"/>
                </a:cubicBezTo>
                <a:cubicBezTo>
                  <a:pt x="81" y="203"/>
                  <a:pt x="81" y="210"/>
                  <a:pt x="81" y="215"/>
                </a:cubicBezTo>
                <a:cubicBezTo>
                  <a:pt x="81" y="220"/>
                  <a:pt x="81" y="222"/>
                  <a:pt x="82" y="223"/>
                </a:cubicBezTo>
                <a:cubicBezTo>
                  <a:pt x="82" y="223"/>
                  <a:pt x="82" y="223"/>
                  <a:pt x="82" y="223"/>
                </a:cubicBezTo>
                <a:cubicBezTo>
                  <a:pt x="81" y="226"/>
                  <a:pt x="79" y="228"/>
                  <a:pt x="76" y="228"/>
                </a:cubicBezTo>
                <a:cubicBezTo>
                  <a:pt x="76" y="230"/>
                  <a:pt x="76" y="230"/>
                  <a:pt x="76" y="230"/>
                </a:cubicBezTo>
                <a:cubicBezTo>
                  <a:pt x="76" y="228"/>
                  <a:pt x="76" y="228"/>
                  <a:pt x="76" y="228"/>
                </a:cubicBezTo>
                <a:cubicBezTo>
                  <a:pt x="72" y="228"/>
                  <a:pt x="70" y="226"/>
                  <a:pt x="70" y="223"/>
                </a:cubicBezTo>
                <a:cubicBezTo>
                  <a:pt x="63" y="170"/>
                  <a:pt x="63" y="170"/>
                  <a:pt x="63" y="170"/>
                </a:cubicBezTo>
                <a:cubicBezTo>
                  <a:pt x="63" y="169"/>
                  <a:pt x="62" y="168"/>
                  <a:pt x="61" y="168"/>
                </a:cubicBezTo>
                <a:cubicBezTo>
                  <a:pt x="55" y="168"/>
                  <a:pt x="55" y="168"/>
                  <a:pt x="55" y="168"/>
                </a:cubicBezTo>
                <a:cubicBezTo>
                  <a:pt x="54" y="168"/>
                  <a:pt x="53" y="169"/>
                  <a:pt x="53" y="170"/>
                </a:cubicBezTo>
                <a:cubicBezTo>
                  <a:pt x="46" y="223"/>
                  <a:pt x="46" y="223"/>
                  <a:pt x="46" y="223"/>
                </a:cubicBezTo>
                <a:cubicBezTo>
                  <a:pt x="46" y="226"/>
                  <a:pt x="44" y="228"/>
                  <a:pt x="40" y="228"/>
                </a:cubicBezTo>
                <a:cubicBezTo>
                  <a:pt x="37" y="228"/>
                  <a:pt x="35" y="226"/>
                  <a:pt x="34" y="223"/>
                </a:cubicBezTo>
                <a:cubicBezTo>
                  <a:pt x="34" y="223"/>
                  <a:pt x="34" y="223"/>
                  <a:pt x="34" y="223"/>
                </a:cubicBezTo>
                <a:cubicBezTo>
                  <a:pt x="35" y="223"/>
                  <a:pt x="35" y="222"/>
                  <a:pt x="35" y="221"/>
                </a:cubicBezTo>
                <a:cubicBezTo>
                  <a:pt x="35" y="220"/>
                  <a:pt x="35" y="218"/>
                  <a:pt x="35" y="215"/>
                </a:cubicBezTo>
                <a:cubicBezTo>
                  <a:pt x="35" y="210"/>
                  <a:pt x="35" y="203"/>
                  <a:pt x="35" y="197"/>
                </a:cubicBezTo>
                <a:cubicBezTo>
                  <a:pt x="36" y="184"/>
                  <a:pt x="36" y="170"/>
                  <a:pt x="36" y="170"/>
                </a:cubicBezTo>
                <a:cubicBezTo>
                  <a:pt x="36" y="170"/>
                  <a:pt x="36" y="169"/>
                  <a:pt x="35" y="168"/>
                </a:cubicBezTo>
                <a:cubicBezTo>
                  <a:pt x="35" y="168"/>
                  <a:pt x="34" y="168"/>
                  <a:pt x="34" y="168"/>
                </a:cubicBezTo>
                <a:cubicBezTo>
                  <a:pt x="23" y="168"/>
                  <a:pt x="23" y="168"/>
                  <a:pt x="23" y="168"/>
                </a:cubicBezTo>
                <a:cubicBezTo>
                  <a:pt x="36" y="90"/>
                  <a:pt x="36" y="90"/>
                  <a:pt x="36" y="90"/>
                </a:cubicBezTo>
                <a:cubicBezTo>
                  <a:pt x="37" y="89"/>
                  <a:pt x="36" y="88"/>
                  <a:pt x="35" y="87"/>
                </a:cubicBezTo>
                <a:cubicBezTo>
                  <a:pt x="34" y="87"/>
                  <a:pt x="32" y="88"/>
                  <a:pt x="32" y="89"/>
                </a:cubicBezTo>
                <a:cubicBezTo>
                  <a:pt x="13" y="134"/>
                  <a:pt x="13" y="134"/>
                  <a:pt x="13" y="134"/>
                </a:cubicBezTo>
                <a:cubicBezTo>
                  <a:pt x="12" y="136"/>
                  <a:pt x="10" y="136"/>
                  <a:pt x="8" y="136"/>
                </a:cubicBezTo>
                <a:cubicBezTo>
                  <a:pt x="6" y="135"/>
                  <a:pt x="5" y="133"/>
                  <a:pt x="5" y="131"/>
                </a:cubicBezTo>
                <a:cubicBezTo>
                  <a:pt x="5" y="131"/>
                  <a:pt x="5" y="131"/>
                  <a:pt x="5" y="131"/>
                </a:cubicBezTo>
                <a:cubicBezTo>
                  <a:pt x="5" y="131"/>
                  <a:pt x="6" y="130"/>
                  <a:pt x="6" y="129"/>
                </a:cubicBezTo>
                <a:cubicBezTo>
                  <a:pt x="6" y="128"/>
                  <a:pt x="7" y="126"/>
                  <a:pt x="8" y="123"/>
                </a:cubicBezTo>
                <a:cubicBezTo>
                  <a:pt x="13" y="108"/>
                  <a:pt x="25" y="71"/>
                  <a:pt x="28" y="65"/>
                </a:cubicBezTo>
                <a:cubicBezTo>
                  <a:pt x="30" y="59"/>
                  <a:pt x="36" y="54"/>
                  <a:pt x="58" y="54"/>
                </a:cubicBezTo>
                <a:cubicBezTo>
                  <a:pt x="80" y="54"/>
                  <a:pt x="86" y="59"/>
                  <a:pt x="88" y="65"/>
                </a:cubicBezTo>
                <a:cubicBezTo>
                  <a:pt x="91" y="71"/>
                  <a:pt x="103" y="108"/>
                  <a:pt x="108" y="123"/>
                </a:cubicBezTo>
                <a:cubicBezTo>
                  <a:pt x="109" y="126"/>
                  <a:pt x="110" y="128"/>
                  <a:pt x="110" y="129"/>
                </a:cubicBezTo>
                <a:cubicBezTo>
                  <a:pt x="111" y="130"/>
                  <a:pt x="111" y="131"/>
                  <a:pt x="111" y="131"/>
                </a:cubicBezTo>
                <a:cubicBezTo>
                  <a:pt x="111" y="131"/>
                  <a:pt x="111" y="131"/>
                  <a:pt x="111" y="131"/>
                </a:cubicBezTo>
                <a:cubicBezTo>
                  <a:pt x="111" y="133"/>
                  <a:pt x="110" y="135"/>
                  <a:pt x="108" y="136"/>
                </a:cubicBezTo>
                <a:close/>
              </a:path>
            </a:pathLst>
          </a:custGeom>
          <a:solidFill>
            <a:schemeClr val="bg1"/>
          </a:solidFill>
          <a:ln>
            <a:noFill/>
          </a:ln>
        </p:spPr>
        <p:txBody>
          <a:bodyPr vert="horz" wrap="square" lIns="121920" tIns="60960" rIns="121920" bIns="60960" numCol="1" anchor="t" anchorCtr="0" compatLnSpc="1">
            <a:prstTxWarp prst="textNoShape">
              <a:avLst/>
            </a:prstTxWarp>
          </a:bodyPr>
          <a:lstStyle/>
          <a:p>
            <a:endParaRPr lang="en-US" sz="1600" dirty="0">
              <a:solidFill>
                <a:schemeClr val="bg1"/>
              </a:solidFill>
              <a:latin typeface="Source Sans Pro" charset="0"/>
            </a:endParaRPr>
          </a:p>
        </p:txBody>
      </p:sp>
      <p:sp>
        <p:nvSpPr>
          <p:cNvPr id="21" name="Freeform 6"/>
          <p:cNvSpPr>
            <a:spLocks noChangeAspect="1" noEditPoints="1"/>
          </p:cNvSpPr>
          <p:nvPr/>
        </p:nvSpPr>
        <p:spPr bwMode="auto">
          <a:xfrm>
            <a:off x="8114215" y="3683953"/>
            <a:ext cx="376080" cy="755805"/>
          </a:xfrm>
          <a:custGeom>
            <a:avLst/>
            <a:gdLst>
              <a:gd name="T0" fmla="*/ 80 w 116"/>
              <a:gd name="T1" fmla="*/ 22 h 233"/>
              <a:gd name="T2" fmla="*/ 36 w 116"/>
              <a:gd name="T3" fmla="*/ 22 h 233"/>
              <a:gd name="T4" fmla="*/ 58 w 116"/>
              <a:gd name="T5" fmla="*/ 5 h 233"/>
              <a:gd name="T6" fmla="*/ 58 w 116"/>
              <a:gd name="T7" fmla="*/ 40 h 233"/>
              <a:gd name="T8" fmla="*/ 58 w 116"/>
              <a:gd name="T9" fmla="*/ 5 h 233"/>
              <a:gd name="T10" fmla="*/ 115 w 116"/>
              <a:gd name="T11" fmla="*/ 130 h 233"/>
              <a:gd name="T12" fmla="*/ 93 w 116"/>
              <a:gd name="T13" fmla="*/ 63 h 233"/>
              <a:gd name="T14" fmla="*/ 23 w 116"/>
              <a:gd name="T15" fmla="*/ 63 h 233"/>
              <a:gd name="T16" fmla="*/ 1 w 116"/>
              <a:gd name="T17" fmla="*/ 130 h 233"/>
              <a:gd name="T18" fmla="*/ 6 w 116"/>
              <a:gd name="T19" fmla="*/ 140 h 233"/>
              <a:gd name="T20" fmla="*/ 17 w 116"/>
              <a:gd name="T21" fmla="*/ 136 h 233"/>
              <a:gd name="T22" fmla="*/ 18 w 116"/>
              <a:gd name="T23" fmla="*/ 170 h 233"/>
              <a:gd name="T24" fmla="*/ 21 w 116"/>
              <a:gd name="T25" fmla="*/ 172 h 233"/>
              <a:gd name="T26" fmla="*/ 30 w 116"/>
              <a:gd name="T27" fmla="*/ 223 h 233"/>
              <a:gd name="T28" fmla="*/ 40 w 116"/>
              <a:gd name="T29" fmla="*/ 233 h 233"/>
              <a:gd name="T30" fmla="*/ 57 w 116"/>
              <a:gd name="T31" fmla="*/ 172 h 233"/>
              <a:gd name="T32" fmla="*/ 65 w 116"/>
              <a:gd name="T33" fmla="*/ 224 h 233"/>
              <a:gd name="T34" fmla="*/ 76 w 116"/>
              <a:gd name="T35" fmla="*/ 233 h 233"/>
              <a:gd name="T36" fmla="*/ 86 w 116"/>
              <a:gd name="T37" fmla="*/ 223 h 233"/>
              <a:gd name="T38" fmla="*/ 95 w 116"/>
              <a:gd name="T39" fmla="*/ 172 h 233"/>
              <a:gd name="T40" fmla="*/ 98 w 116"/>
              <a:gd name="T41" fmla="*/ 169 h 233"/>
              <a:gd name="T42" fmla="*/ 99 w 116"/>
              <a:gd name="T43" fmla="*/ 136 h 233"/>
              <a:gd name="T44" fmla="*/ 107 w 116"/>
              <a:gd name="T45" fmla="*/ 141 h 233"/>
              <a:gd name="T46" fmla="*/ 115 w 116"/>
              <a:gd name="T47" fmla="*/ 130 h 233"/>
              <a:gd name="T48" fmla="*/ 107 w 116"/>
              <a:gd name="T49" fmla="*/ 136 h 233"/>
              <a:gd name="T50" fmla="*/ 103 w 116"/>
              <a:gd name="T51" fmla="*/ 134 h 233"/>
              <a:gd name="T52" fmla="*/ 81 w 116"/>
              <a:gd name="T53" fmla="*/ 87 h 233"/>
              <a:gd name="T54" fmla="*/ 93 w 116"/>
              <a:gd name="T55" fmla="*/ 168 h 233"/>
              <a:gd name="T56" fmla="*/ 81 w 116"/>
              <a:gd name="T57" fmla="*/ 168 h 233"/>
              <a:gd name="T58" fmla="*/ 81 w 116"/>
              <a:gd name="T59" fmla="*/ 197 h 233"/>
              <a:gd name="T60" fmla="*/ 82 w 116"/>
              <a:gd name="T61" fmla="*/ 223 h 233"/>
              <a:gd name="T62" fmla="*/ 76 w 116"/>
              <a:gd name="T63" fmla="*/ 228 h 233"/>
              <a:gd name="T64" fmla="*/ 76 w 116"/>
              <a:gd name="T65" fmla="*/ 228 h 233"/>
              <a:gd name="T66" fmla="*/ 63 w 116"/>
              <a:gd name="T67" fmla="*/ 170 h 233"/>
              <a:gd name="T68" fmla="*/ 55 w 116"/>
              <a:gd name="T69" fmla="*/ 168 h 233"/>
              <a:gd name="T70" fmla="*/ 46 w 116"/>
              <a:gd name="T71" fmla="*/ 223 h 233"/>
              <a:gd name="T72" fmla="*/ 34 w 116"/>
              <a:gd name="T73" fmla="*/ 223 h 233"/>
              <a:gd name="T74" fmla="*/ 35 w 116"/>
              <a:gd name="T75" fmla="*/ 221 h 233"/>
              <a:gd name="T76" fmla="*/ 35 w 116"/>
              <a:gd name="T77" fmla="*/ 197 h 233"/>
              <a:gd name="T78" fmla="*/ 35 w 116"/>
              <a:gd name="T79" fmla="*/ 168 h 233"/>
              <a:gd name="T80" fmla="*/ 23 w 116"/>
              <a:gd name="T81" fmla="*/ 168 h 233"/>
              <a:gd name="T82" fmla="*/ 35 w 116"/>
              <a:gd name="T83" fmla="*/ 87 h 233"/>
              <a:gd name="T84" fmla="*/ 13 w 116"/>
              <a:gd name="T85" fmla="*/ 134 h 233"/>
              <a:gd name="T86" fmla="*/ 5 w 116"/>
              <a:gd name="T87" fmla="*/ 131 h 233"/>
              <a:gd name="T88" fmla="*/ 6 w 116"/>
              <a:gd name="T89" fmla="*/ 129 h 233"/>
              <a:gd name="T90" fmla="*/ 28 w 116"/>
              <a:gd name="T91" fmla="*/ 65 h 233"/>
              <a:gd name="T92" fmla="*/ 88 w 116"/>
              <a:gd name="T93" fmla="*/ 65 h 233"/>
              <a:gd name="T94" fmla="*/ 110 w 116"/>
              <a:gd name="T95" fmla="*/ 129 h 233"/>
              <a:gd name="T96" fmla="*/ 111 w 116"/>
              <a:gd name="T97" fmla="*/ 131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16" h="233">
                <a:moveTo>
                  <a:pt x="58" y="44"/>
                </a:moveTo>
                <a:cubicBezTo>
                  <a:pt x="70" y="44"/>
                  <a:pt x="80" y="34"/>
                  <a:pt x="80" y="22"/>
                </a:cubicBezTo>
                <a:cubicBezTo>
                  <a:pt x="80" y="10"/>
                  <a:pt x="70" y="0"/>
                  <a:pt x="58" y="0"/>
                </a:cubicBezTo>
                <a:cubicBezTo>
                  <a:pt x="46" y="0"/>
                  <a:pt x="36" y="10"/>
                  <a:pt x="36" y="22"/>
                </a:cubicBezTo>
                <a:cubicBezTo>
                  <a:pt x="36" y="34"/>
                  <a:pt x="46" y="44"/>
                  <a:pt x="58" y="44"/>
                </a:cubicBezTo>
                <a:close/>
                <a:moveTo>
                  <a:pt x="58" y="5"/>
                </a:moveTo>
                <a:cubicBezTo>
                  <a:pt x="68" y="5"/>
                  <a:pt x="75" y="13"/>
                  <a:pt x="75" y="22"/>
                </a:cubicBezTo>
                <a:cubicBezTo>
                  <a:pt x="75" y="32"/>
                  <a:pt x="68" y="40"/>
                  <a:pt x="58" y="40"/>
                </a:cubicBezTo>
                <a:cubicBezTo>
                  <a:pt x="48" y="40"/>
                  <a:pt x="41" y="32"/>
                  <a:pt x="41" y="22"/>
                </a:cubicBezTo>
                <a:cubicBezTo>
                  <a:pt x="41" y="13"/>
                  <a:pt x="48" y="5"/>
                  <a:pt x="58" y="5"/>
                </a:cubicBezTo>
                <a:close/>
                <a:moveTo>
                  <a:pt x="115" y="130"/>
                </a:moveTo>
                <a:cubicBezTo>
                  <a:pt x="115" y="130"/>
                  <a:pt x="115" y="130"/>
                  <a:pt x="115" y="130"/>
                </a:cubicBezTo>
                <a:cubicBezTo>
                  <a:pt x="115" y="129"/>
                  <a:pt x="114" y="126"/>
                  <a:pt x="113" y="122"/>
                </a:cubicBezTo>
                <a:cubicBezTo>
                  <a:pt x="107" y="105"/>
                  <a:pt x="96" y="69"/>
                  <a:pt x="93" y="63"/>
                </a:cubicBezTo>
                <a:cubicBezTo>
                  <a:pt x="88" y="53"/>
                  <a:pt x="77" y="49"/>
                  <a:pt x="58" y="49"/>
                </a:cubicBezTo>
                <a:cubicBezTo>
                  <a:pt x="39" y="49"/>
                  <a:pt x="28" y="53"/>
                  <a:pt x="23" y="63"/>
                </a:cubicBezTo>
                <a:cubicBezTo>
                  <a:pt x="20" y="69"/>
                  <a:pt x="9" y="105"/>
                  <a:pt x="3" y="122"/>
                </a:cubicBezTo>
                <a:cubicBezTo>
                  <a:pt x="2" y="126"/>
                  <a:pt x="1" y="129"/>
                  <a:pt x="1" y="130"/>
                </a:cubicBezTo>
                <a:cubicBezTo>
                  <a:pt x="1" y="130"/>
                  <a:pt x="1" y="130"/>
                  <a:pt x="1" y="130"/>
                </a:cubicBezTo>
                <a:cubicBezTo>
                  <a:pt x="0" y="134"/>
                  <a:pt x="2" y="139"/>
                  <a:pt x="6" y="140"/>
                </a:cubicBezTo>
                <a:cubicBezTo>
                  <a:pt x="7" y="141"/>
                  <a:pt x="8" y="141"/>
                  <a:pt x="10" y="141"/>
                </a:cubicBezTo>
                <a:cubicBezTo>
                  <a:pt x="13" y="141"/>
                  <a:pt x="16" y="139"/>
                  <a:pt x="17" y="136"/>
                </a:cubicBezTo>
                <a:cubicBezTo>
                  <a:pt x="29" y="109"/>
                  <a:pt x="29" y="109"/>
                  <a:pt x="29" y="109"/>
                </a:cubicBezTo>
                <a:cubicBezTo>
                  <a:pt x="18" y="170"/>
                  <a:pt x="18" y="170"/>
                  <a:pt x="18" y="170"/>
                </a:cubicBezTo>
                <a:cubicBezTo>
                  <a:pt x="18" y="170"/>
                  <a:pt x="18" y="171"/>
                  <a:pt x="19" y="172"/>
                </a:cubicBezTo>
                <a:cubicBezTo>
                  <a:pt x="19" y="172"/>
                  <a:pt x="20" y="172"/>
                  <a:pt x="21" y="172"/>
                </a:cubicBezTo>
                <a:cubicBezTo>
                  <a:pt x="31" y="172"/>
                  <a:pt x="31" y="172"/>
                  <a:pt x="31" y="172"/>
                </a:cubicBezTo>
                <a:cubicBezTo>
                  <a:pt x="31" y="188"/>
                  <a:pt x="30" y="221"/>
                  <a:pt x="30" y="223"/>
                </a:cubicBezTo>
                <a:cubicBezTo>
                  <a:pt x="30" y="223"/>
                  <a:pt x="30" y="223"/>
                  <a:pt x="30" y="224"/>
                </a:cubicBezTo>
                <a:cubicBezTo>
                  <a:pt x="30" y="229"/>
                  <a:pt x="35" y="233"/>
                  <a:pt x="40" y="233"/>
                </a:cubicBezTo>
                <a:cubicBezTo>
                  <a:pt x="46" y="233"/>
                  <a:pt x="51" y="229"/>
                  <a:pt x="51" y="224"/>
                </a:cubicBezTo>
                <a:cubicBezTo>
                  <a:pt x="57" y="172"/>
                  <a:pt x="57" y="172"/>
                  <a:pt x="57" y="172"/>
                </a:cubicBezTo>
                <a:cubicBezTo>
                  <a:pt x="59" y="172"/>
                  <a:pt x="59" y="172"/>
                  <a:pt x="59" y="172"/>
                </a:cubicBezTo>
                <a:cubicBezTo>
                  <a:pt x="65" y="224"/>
                  <a:pt x="65" y="224"/>
                  <a:pt x="65" y="224"/>
                </a:cubicBezTo>
                <a:cubicBezTo>
                  <a:pt x="65" y="229"/>
                  <a:pt x="70" y="233"/>
                  <a:pt x="76" y="233"/>
                </a:cubicBezTo>
                <a:cubicBezTo>
                  <a:pt x="76" y="233"/>
                  <a:pt x="76" y="233"/>
                  <a:pt x="76" y="233"/>
                </a:cubicBezTo>
                <a:cubicBezTo>
                  <a:pt x="81" y="233"/>
                  <a:pt x="86" y="229"/>
                  <a:pt x="86" y="224"/>
                </a:cubicBezTo>
                <a:cubicBezTo>
                  <a:pt x="86" y="223"/>
                  <a:pt x="86" y="223"/>
                  <a:pt x="86" y="223"/>
                </a:cubicBezTo>
                <a:cubicBezTo>
                  <a:pt x="86" y="221"/>
                  <a:pt x="85" y="188"/>
                  <a:pt x="85" y="172"/>
                </a:cubicBezTo>
                <a:cubicBezTo>
                  <a:pt x="95" y="172"/>
                  <a:pt x="95" y="172"/>
                  <a:pt x="95" y="172"/>
                </a:cubicBezTo>
                <a:cubicBezTo>
                  <a:pt x="97" y="172"/>
                  <a:pt x="98" y="171"/>
                  <a:pt x="98" y="170"/>
                </a:cubicBezTo>
                <a:cubicBezTo>
                  <a:pt x="98" y="170"/>
                  <a:pt x="98" y="170"/>
                  <a:pt x="98" y="169"/>
                </a:cubicBezTo>
                <a:cubicBezTo>
                  <a:pt x="87" y="109"/>
                  <a:pt x="87" y="109"/>
                  <a:pt x="87" y="109"/>
                </a:cubicBezTo>
                <a:cubicBezTo>
                  <a:pt x="99" y="136"/>
                  <a:pt x="99" y="136"/>
                  <a:pt x="99" y="136"/>
                </a:cubicBezTo>
                <a:cubicBezTo>
                  <a:pt x="100" y="139"/>
                  <a:pt x="103" y="141"/>
                  <a:pt x="107" y="141"/>
                </a:cubicBezTo>
                <a:cubicBezTo>
                  <a:pt x="107" y="141"/>
                  <a:pt x="107" y="141"/>
                  <a:pt x="107" y="141"/>
                </a:cubicBezTo>
                <a:cubicBezTo>
                  <a:pt x="108" y="141"/>
                  <a:pt x="109" y="141"/>
                  <a:pt x="110" y="140"/>
                </a:cubicBezTo>
                <a:cubicBezTo>
                  <a:pt x="114" y="139"/>
                  <a:pt x="116" y="134"/>
                  <a:pt x="115" y="130"/>
                </a:cubicBezTo>
                <a:close/>
                <a:moveTo>
                  <a:pt x="108" y="136"/>
                </a:moveTo>
                <a:cubicBezTo>
                  <a:pt x="108" y="136"/>
                  <a:pt x="107" y="136"/>
                  <a:pt x="107" y="136"/>
                </a:cubicBezTo>
                <a:cubicBezTo>
                  <a:pt x="107" y="136"/>
                  <a:pt x="107" y="136"/>
                  <a:pt x="107" y="136"/>
                </a:cubicBezTo>
                <a:cubicBezTo>
                  <a:pt x="105" y="136"/>
                  <a:pt x="104" y="135"/>
                  <a:pt x="103" y="134"/>
                </a:cubicBezTo>
                <a:cubicBezTo>
                  <a:pt x="84" y="89"/>
                  <a:pt x="84" y="89"/>
                  <a:pt x="84" y="89"/>
                </a:cubicBezTo>
                <a:cubicBezTo>
                  <a:pt x="84" y="88"/>
                  <a:pt x="82" y="87"/>
                  <a:pt x="81" y="87"/>
                </a:cubicBezTo>
                <a:cubicBezTo>
                  <a:pt x="80" y="88"/>
                  <a:pt x="79" y="89"/>
                  <a:pt x="80" y="90"/>
                </a:cubicBezTo>
                <a:cubicBezTo>
                  <a:pt x="93" y="168"/>
                  <a:pt x="93" y="168"/>
                  <a:pt x="93" y="168"/>
                </a:cubicBezTo>
                <a:cubicBezTo>
                  <a:pt x="82" y="168"/>
                  <a:pt x="82" y="168"/>
                  <a:pt x="82" y="168"/>
                </a:cubicBezTo>
                <a:cubicBezTo>
                  <a:pt x="82" y="168"/>
                  <a:pt x="81" y="168"/>
                  <a:pt x="81" y="168"/>
                </a:cubicBezTo>
                <a:cubicBezTo>
                  <a:pt x="80" y="169"/>
                  <a:pt x="80" y="170"/>
                  <a:pt x="80" y="170"/>
                </a:cubicBezTo>
                <a:cubicBezTo>
                  <a:pt x="80" y="170"/>
                  <a:pt x="80" y="183"/>
                  <a:pt x="81" y="197"/>
                </a:cubicBezTo>
                <a:cubicBezTo>
                  <a:pt x="81" y="203"/>
                  <a:pt x="81" y="210"/>
                  <a:pt x="81" y="215"/>
                </a:cubicBezTo>
                <a:cubicBezTo>
                  <a:pt x="81" y="220"/>
                  <a:pt x="81" y="222"/>
                  <a:pt x="82" y="223"/>
                </a:cubicBezTo>
                <a:cubicBezTo>
                  <a:pt x="82" y="223"/>
                  <a:pt x="82" y="223"/>
                  <a:pt x="82" y="223"/>
                </a:cubicBezTo>
                <a:cubicBezTo>
                  <a:pt x="81" y="226"/>
                  <a:pt x="79" y="228"/>
                  <a:pt x="76" y="228"/>
                </a:cubicBezTo>
                <a:cubicBezTo>
                  <a:pt x="76" y="230"/>
                  <a:pt x="76" y="230"/>
                  <a:pt x="76" y="230"/>
                </a:cubicBezTo>
                <a:cubicBezTo>
                  <a:pt x="76" y="228"/>
                  <a:pt x="76" y="228"/>
                  <a:pt x="76" y="228"/>
                </a:cubicBezTo>
                <a:cubicBezTo>
                  <a:pt x="72" y="228"/>
                  <a:pt x="70" y="226"/>
                  <a:pt x="70" y="223"/>
                </a:cubicBezTo>
                <a:cubicBezTo>
                  <a:pt x="63" y="170"/>
                  <a:pt x="63" y="170"/>
                  <a:pt x="63" y="170"/>
                </a:cubicBezTo>
                <a:cubicBezTo>
                  <a:pt x="63" y="169"/>
                  <a:pt x="62" y="168"/>
                  <a:pt x="61" y="168"/>
                </a:cubicBezTo>
                <a:cubicBezTo>
                  <a:pt x="55" y="168"/>
                  <a:pt x="55" y="168"/>
                  <a:pt x="55" y="168"/>
                </a:cubicBezTo>
                <a:cubicBezTo>
                  <a:pt x="54" y="168"/>
                  <a:pt x="53" y="169"/>
                  <a:pt x="53" y="170"/>
                </a:cubicBezTo>
                <a:cubicBezTo>
                  <a:pt x="46" y="223"/>
                  <a:pt x="46" y="223"/>
                  <a:pt x="46" y="223"/>
                </a:cubicBezTo>
                <a:cubicBezTo>
                  <a:pt x="46" y="226"/>
                  <a:pt x="44" y="228"/>
                  <a:pt x="40" y="228"/>
                </a:cubicBezTo>
                <a:cubicBezTo>
                  <a:pt x="37" y="228"/>
                  <a:pt x="35" y="226"/>
                  <a:pt x="34" y="223"/>
                </a:cubicBezTo>
                <a:cubicBezTo>
                  <a:pt x="34" y="223"/>
                  <a:pt x="34" y="223"/>
                  <a:pt x="34" y="223"/>
                </a:cubicBezTo>
                <a:cubicBezTo>
                  <a:pt x="35" y="223"/>
                  <a:pt x="35" y="222"/>
                  <a:pt x="35" y="221"/>
                </a:cubicBezTo>
                <a:cubicBezTo>
                  <a:pt x="35" y="220"/>
                  <a:pt x="35" y="218"/>
                  <a:pt x="35" y="215"/>
                </a:cubicBezTo>
                <a:cubicBezTo>
                  <a:pt x="35" y="210"/>
                  <a:pt x="35" y="203"/>
                  <a:pt x="35" y="197"/>
                </a:cubicBezTo>
                <a:cubicBezTo>
                  <a:pt x="36" y="184"/>
                  <a:pt x="36" y="170"/>
                  <a:pt x="36" y="170"/>
                </a:cubicBezTo>
                <a:cubicBezTo>
                  <a:pt x="36" y="170"/>
                  <a:pt x="36" y="169"/>
                  <a:pt x="35" y="168"/>
                </a:cubicBezTo>
                <a:cubicBezTo>
                  <a:pt x="35" y="168"/>
                  <a:pt x="34" y="168"/>
                  <a:pt x="34" y="168"/>
                </a:cubicBezTo>
                <a:cubicBezTo>
                  <a:pt x="23" y="168"/>
                  <a:pt x="23" y="168"/>
                  <a:pt x="23" y="168"/>
                </a:cubicBezTo>
                <a:cubicBezTo>
                  <a:pt x="36" y="90"/>
                  <a:pt x="36" y="90"/>
                  <a:pt x="36" y="90"/>
                </a:cubicBezTo>
                <a:cubicBezTo>
                  <a:pt x="37" y="89"/>
                  <a:pt x="36" y="88"/>
                  <a:pt x="35" y="87"/>
                </a:cubicBezTo>
                <a:cubicBezTo>
                  <a:pt x="34" y="87"/>
                  <a:pt x="32" y="88"/>
                  <a:pt x="32" y="89"/>
                </a:cubicBezTo>
                <a:cubicBezTo>
                  <a:pt x="13" y="134"/>
                  <a:pt x="13" y="134"/>
                  <a:pt x="13" y="134"/>
                </a:cubicBezTo>
                <a:cubicBezTo>
                  <a:pt x="12" y="136"/>
                  <a:pt x="10" y="136"/>
                  <a:pt x="8" y="136"/>
                </a:cubicBezTo>
                <a:cubicBezTo>
                  <a:pt x="6" y="135"/>
                  <a:pt x="5" y="133"/>
                  <a:pt x="5" y="131"/>
                </a:cubicBezTo>
                <a:cubicBezTo>
                  <a:pt x="5" y="131"/>
                  <a:pt x="5" y="131"/>
                  <a:pt x="5" y="131"/>
                </a:cubicBezTo>
                <a:cubicBezTo>
                  <a:pt x="5" y="131"/>
                  <a:pt x="6" y="130"/>
                  <a:pt x="6" y="129"/>
                </a:cubicBezTo>
                <a:cubicBezTo>
                  <a:pt x="6" y="128"/>
                  <a:pt x="7" y="126"/>
                  <a:pt x="8" y="123"/>
                </a:cubicBezTo>
                <a:cubicBezTo>
                  <a:pt x="13" y="108"/>
                  <a:pt x="25" y="71"/>
                  <a:pt x="28" y="65"/>
                </a:cubicBezTo>
                <a:cubicBezTo>
                  <a:pt x="30" y="59"/>
                  <a:pt x="36" y="54"/>
                  <a:pt x="58" y="54"/>
                </a:cubicBezTo>
                <a:cubicBezTo>
                  <a:pt x="80" y="54"/>
                  <a:pt x="86" y="59"/>
                  <a:pt x="88" y="65"/>
                </a:cubicBezTo>
                <a:cubicBezTo>
                  <a:pt x="91" y="71"/>
                  <a:pt x="103" y="108"/>
                  <a:pt x="108" y="123"/>
                </a:cubicBezTo>
                <a:cubicBezTo>
                  <a:pt x="109" y="126"/>
                  <a:pt x="110" y="128"/>
                  <a:pt x="110" y="129"/>
                </a:cubicBezTo>
                <a:cubicBezTo>
                  <a:pt x="111" y="130"/>
                  <a:pt x="111" y="131"/>
                  <a:pt x="111" y="131"/>
                </a:cubicBezTo>
                <a:cubicBezTo>
                  <a:pt x="111" y="131"/>
                  <a:pt x="111" y="131"/>
                  <a:pt x="111" y="131"/>
                </a:cubicBezTo>
                <a:cubicBezTo>
                  <a:pt x="111" y="133"/>
                  <a:pt x="110" y="135"/>
                  <a:pt x="108" y="136"/>
                </a:cubicBezTo>
                <a:close/>
              </a:path>
            </a:pathLst>
          </a:custGeom>
          <a:solidFill>
            <a:schemeClr val="bg1">
              <a:alpha val="40000"/>
            </a:schemeClr>
          </a:solidFill>
          <a:ln>
            <a:noFill/>
          </a:ln>
        </p:spPr>
        <p:txBody>
          <a:bodyPr vert="horz" wrap="square" lIns="121920" tIns="60960" rIns="121920" bIns="60960" numCol="1" anchor="t" anchorCtr="0" compatLnSpc="1">
            <a:prstTxWarp prst="textNoShape">
              <a:avLst/>
            </a:prstTxWarp>
          </a:bodyPr>
          <a:lstStyle/>
          <a:p>
            <a:endParaRPr lang="en-US" sz="1600" dirty="0">
              <a:solidFill>
                <a:schemeClr val="bg1"/>
              </a:solidFill>
              <a:latin typeface="Source Sans Pro" charset="0"/>
            </a:endParaRPr>
          </a:p>
        </p:txBody>
      </p:sp>
      <p:sp>
        <p:nvSpPr>
          <p:cNvPr id="22" name="Freeform 6"/>
          <p:cNvSpPr>
            <a:spLocks noChangeAspect="1" noEditPoints="1"/>
          </p:cNvSpPr>
          <p:nvPr/>
        </p:nvSpPr>
        <p:spPr bwMode="auto">
          <a:xfrm>
            <a:off x="8549110" y="3683953"/>
            <a:ext cx="376080" cy="755805"/>
          </a:xfrm>
          <a:custGeom>
            <a:avLst/>
            <a:gdLst>
              <a:gd name="T0" fmla="*/ 80 w 116"/>
              <a:gd name="T1" fmla="*/ 22 h 233"/>
              <a:gd name="T2" fmla="*/ 36 w 116"/>
              <a:gd name="T3" fmla="*/ 22 h 233"/>
              <a:gd name="T4" fmla="*/ 58 w 116"/>
              <a:gd name="T5" fmla="*/ 5 h 233"/>
              <a:gd name="T6" fmla="*/ 58 w 116"/>
              <a:gd name="T7" fmla="*/ 40 h 233"/>
              <a:gd name="T8" fmla="*/ 58 w 116"/>
              <a:gd name="T9" fmla="*/ 5 h 233"/>
              <a:gd name="T10" fmla="*/ 115 w 116"/>
              <a:gd name="T11" fmla="*/ 130 h 233"/>
              <a:gd name="T12" fmla="*/ 93 w 116"/>
              <a:gd name="T13" fmla="*/ 63 h 233"/>
              <a:gd name="T14" fmla="*/ 23 w 116"/>
              <a:gd name="T15" fmla="*/ 63 h 233"/>
              <a:gd name="T16" fmla="*/ 1 w 116"/>
              <a:gd name="T17" fmla="*/ 130 h 233"/>
              <a:gd name="T18" fmla="*/ 6 w 116"/>
              <a:gd name="T19" fmla="*/ 140 h 233"/>
              <a:gd name="T20" fmla="*/ 17 w 116"/>
              <a:gd name="T21" fmla="*/ 136 h 233"/>
              <a:gd name="T22" fmla="*/ 18 w 116"/>
              <a:gd name="T23" fmla="*/ 170 h 233"/>
              <a:gd name="T24" fmla="*/ 21 w 116"/>
              <a:gd name="T25" fmla="*/ 172 h 233"/>
              <a:gd name="T26" fmla="*/ 30 w 116"/>
              <a:gd name="T27" fmla="*/ 223 h 233"/>
              <a:gd name="T28" fmla="*/ 40 w 116"/>
              <a:gd name="T29" fmla="*/ 233 h 233"/>
              <a:gd name="T30" fmla="*/ 57 w 116"/>
              <a:gd name="T31" fmla="*/ 172 h 233"/>
              <a:gd name="T32" fmla="*/ 65 w 116"/>
              <a:gd name="T33" fmla="*/ 224 h 233"/>
              <a:gd name="T34" fmla="*/ 76 w 116"/>
              <a:gd name="T35" fmla="*/ 233 h 233"/>
              <a:gd name="T36" fmla="*/ 86 w 116"/>
              <a:gd name="T37" fmla="*/ 223 h 233"/>
              <a:gd name="T38" fmla="*/ 95 w 116"/>
              <a:gd name="T39" fmla="*/ 172 h 233"/>
              <a:gd name="T40" fmla="*/ 98 w 116"/>
              <a:gd name="T41" fmla="*/ 169 h 233"/>
              <a:gd name="T42" fmla="*/ 99 w 116"/>
              <a:gd name="T43" fmla="*/ 136 h 233"/>
              <a:gd name="T44" fmla="*/ 107 w 116"/>
              <a:gd name="T45" fmla="*/ 141 h 233"/>
              <a:gd name="T46" fmla="*/ 115 w 116"/>
              <a:gd name="T47" fmla="*/ 130 h 233"/>
              <a:gd name="T48" fmla="*/ 107 w 116"/>
              <a:gd name="T49" fmla="*/ 136 h 233"/>
              <a:gd name="T50" fmla="*/ 103 w 116"/>
              <a:gd name="T51" fmla="*/ 134 h 233"/>
              <a:gd name="T52" fmla="*/ 81 w 116"/>
              <a:gd name="T53" fmla="*/ 87 h 233"/>
              <a:gd name="T54" fmla="*/ 93 w 116"/>
              <a:gd name="T55" fmla="*/ 168 h 233"/>
              <a:gd name="T56" fmla="*/ 81 w 116"/>
              <a:gd name="T57" fmla="*/ 168 h 233"/>
              <a:gd name="T58" fmla="*/ 81 w 116"/>
              <a:gd name="T59" fmla="*/ 197 h 233"/>
              <a:gd name="T60" fmla="*/ 82 w 116"/>
              <a:gd name="T61" fmla="*/ 223 h 233"/>
              <a:gd name="T62" fmla="*/ 76 w 116"/>
              <a:gd name="T63" fmla="*/ 228 h 233"/>
              <a:gd name="T64" fmla="*/ 76 w 116"/>
              <a:gd name="T65" fmla="*/ 228 h 233"/>
              <a:gd name="T66" fmla="*/ 63 w 116"/>
              <a:gd name="T67" fmla="*/ 170 h 233"/>
              <a:gd name="T68" fmla="*/ 55 w 116"/>
              <a:gd name="T69" fmla="*/ 168 h 233"/>
              <a:gd name="T70" fmla="*/ 46 w 116"/>
              <a:gd name="T71" fmla="*/ 223 h 233"/>
              <a:gd name="T72" fmla="*/ 34 w 116"/>
              <a:gd name="T73" fmla="*/ 223 h 233"/>
              <a:gd name="T74" fmla="*/ 35 w 116"/>
              <a:gd name="T75" fmla="*/ 221 h 233"/>
              <a:gd name="T76" fmla="*/ 35 w 116"/>
              <a:gd name="T77" fmla="*/ 197 h 233"/>
              <a:gd name="T78" fmla="*/ 35 w 116"/>
              <a:gd name="T79" fmla="*/ 168 h 233"/>
              <a:gd name="T80" fmla="*/ 23 w 116"/>
              <a:gd name="T81" fmla="*/ 168 h 233"/>
              <a:gd name="T82" fmla="*/ 35 w 116"/>
              <a:gd name="T83" fmla="*/ 87 h 233"/>
              <a:gd name="T84" fmla="*/ 13 w 116"/>
              <a:gd name="T85" fmla="*/ 134 h 233"/>
              <a:gd name="T86" fmla="*/ 5 w 116"/>
              <a:gd name="T87" fmla="*/ 131 h 233"/>
              <a:gd name="T88" fmla="*/ 6 w 116"/>
              <a:gd name="T89" fmla="*/ 129 h 233"/>
              <a:gd name="T90" fmla="*/ 28 w 116"/>
              <a:gd name="T91" fmla="*/ 65 h 233"/>
              <a:gd name="T92" fmla="*/ 88 w 116"/>
              <a:gd name="T93" fmla="*/ 65 h 233"/>
              <a:gd name="T94" fmla="*/ 110 w 116"/>
              <a:gd name="T95" fmla="*/ 129 h 233"/>
              <a:gd name="T96" fmla="*/ 111 w 116"/>
              <a:gd name="T97" fmla="*/ 131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16" h="233">
                <a:moveTo>
                  <a:pt x="58" y="44"/>
                </a:moveTo>
                <a:cubicBezTo>
                  <a:pt x="70" y="44"/>
                  <a:pt x="80" y="34"/>
                  <a:pt x="80" y="22"/>
                </a:cubicBezTo>
                <a:cubicBezTo>
                  <a:pt x="80" y="10"/>
                  <a:pt x="70" y="0"/>
                  <a:pt x="58" y="0"/>
                </a:cubicBezTo>
                <a:cubicBezTo>
                  <a:pt x="46" y="0"/>
                  <a:pt x="36" y="10"/>
                  <a:pt x="36" y="22"/>
                </a:cubicBezTo>
                <a:cubicBezTo>
                  <a:pt x="36" y="34"/>
                  <a:pt x="46" y="44"/>
                  <a:pt x="58" y="44"/>
                </a:cubicBezTo>
                <a:close/>
                <a:moveTo>
                  <a:pt x="58" y="5"/>
                </a:moveTo>
                <a:cubicBezTo>
                  <a:pt x="68" y="5"/>
                  <a:pt x="75" y="13"/>
                  <a:pt x="75" y="22"/>
                </a:cubicBezTo>
                <a:cubicBezTo>
                  <a:pt x="75" y="32"/>
                  <a:pt x="68" y="40"/>
                  <a:pt x="58" y="40"/>
                </a:cubicBezTo>
                <a:cubicBezTo>
                  <a:pt x="48" y="40"/>
                  <a:pt x="41" y="32"/>
                  <a:pt x="41" y="22"/>
                </a:cubicBezTo>
                <a:cubicBezTo>
                  <a:pt x="41" y="13"/>
                  <a:pt x="48" y="5"/>
                  <a:pt x="58" y="5"/>
                </a:cubicBezTo>
                <a:close/>
                <a:moveTo>
                  <a:pt x="115" y="130"/>
                </a:moveTo>
                <a:cubicBezTo>
                  <a:pt x="115" y="130"/>
                  <a:pt x="115" y="130"/>
                  <a:pt x="115" y="130"/>
                </a:cubicBezTo>
                <a:cubicBezTo>
                  <a:pt x="115" y="129"/>
                  <a:pt x="114" y="126"/>
                  <a:pt x="113" y="122"/>
                </a:cubicBezTo>
                <a:cubicBezTo>
                  <a:pt x="107" y="105"/>
                  <a:pt x="96" y="69"/>
                  <a:pt x="93" y="63"/>
                </a:cubicBezTo>
                <a:cubicBezTo>
                  <a:pt x="88" y="53"/>
                  <a:pt x="77" y="49"/>
                  <a:pt x="58" y="49"/>
                </a:cubicBezTo>
                <a:cubicBezTo>
                  <a:pt x="39" y="49"/>
                  <a:pt x="28" y="53"/>
                  <a:pt x="23" y="63"/>
                </a:cubicBezTo>
                <a:cubicBezTo>
                  <a:pt x="20" y="69"/>
                  <a:pt x="9" y="105"/>
                  <a:pt x="3" y="122"/>
                </a:cubicBezTo>
                <a:cubicBezTo>
                  <a:pt x="2" y="126"/>
                  <a:pt x="1" y="129"/>
                  <a:pt x="1" y="130"/>
                </a:cubicBezTo>
                <a:cubicBezTo>
                  <a:pt x="1" y="130"/>
                  <a:pt x="1" y="130"/>
                  <a:pt x="1" y="130"/>
                </a:cubicBezTo>
                <a:cubicBezTo>
                  <a:pt x="0" y="134"/>
                  <a:pt x="2" y="139"/>
                  <a:pt x="6" y="140"/>
                </a:cubicBezTo>
                <a:cubicBezTo>
                  <a:pt x="7" y="141"/>
                  <a:pt x="8" y="141"/>
                  <a:pt x="10" y="141"/>
                </a:cubicBezTo>
                <a:cubicBezTo>
                  <a:pt x="13" y="141"/>
                  <a:pt x="16" y="139"/>
                  <a:pt x="17" y="136"/>
                </a:cubicBezTo>
                <a:cubicBezTo>
                  <a:pt x="29" y="109"/>
                  <a:pt x="29" y="109"/>
                  <a:pt x="29" y="109"/>
                </a:cubicBezTo>
                <a:cubicBezTo>
                  <a:pt x="18" y="170"/>
                  <a:pt x="18" y="170"/>
                  <a:pt x="18" y="170"/>
                </a:cubicBezTo>
                <a:cubicBezTo>
                  <a:pt x="18" y="170"/>
                  <a:pt x="18" y="171"/>
                  <a:pt x="19" y="172"/>
                </a:cubicBezTo>
                <a:cubicBezTo>
                  <a:pt x="19" y="172"/>
                  <a:pt x="20" y="172"/>
                  <a:pt x="21" y="172"/>
                </a:cubicBezTo>
                <a:cubicBezTo>
                  <a:pt x="31" y="172"/>
                  <a:pt x="31" y="172"/>
                  <a:pt x="31" y="172"/>
                </a:cubicBezTo>
                <a:cubicBezTo>
                  <a:pt x="31" y="188"/>
                  <a:pt x="30" y="221"/>
                  <a:pt x="30" y="223"/>
                </a:cubicBezTo>
                <a:cubicBezTo>
                  <a:pt x="30" y="223"/>
                  <a:pt x="30" y="223"/>
                  <a:pt x="30" y="224"/>
                </a:cubicBezTo>
                <a:cubicBezTo>
                  <a:pt x="30" y="229"/>
                  <a:pt x="35" y="233"/>
                  <a:pt x="40" y="233"/>
                </a:cubicBezTo>
                <a:cubicBezTo>
                  <a:pt x="46" y="233"/>
                  <a:pt x="51" y="229"/>
                  <a:pt x="51" y="224"/>
                </a:cubicBezTo>
                <a:cubicBezTo>
                  <a:pt x="57" y="172"/>
                  <a:pt x="57" y="172"/>
                  <a:pt x="57" y="172"/>
                </a:cubicBezTo>
                <a:cubicBezTo>
                  <a:pt x="59" y="172"/>
                  <a:pt x="59" y="172"/>
                  <a:pt x="59" y="172"/>
                </a:cubicBezTo>
                <a:cubicBezTo>
                  <a:pt x="65" y="224"/>
                  <a:pt x="65" y="224"/>
                  <a:pt x="65" y="224"/>
                </a:cubicBezTo>
                <a:cubicBezTo>
                  <a:pt x="65" y="229"/>
                  <a:pt x="70" y="233"/>
                  <a:pt x="76" y="233"/>
                </a:cubicBezTo>
                <a:cubicBezTo>
                  <a:pt x="76" y="233"/>
                  <a:pt x="76" y="233"/>
                  <a:pt x="76" y="233"/>
                </a:cubicBezTo>
                <a:cubicBezTo>
                  <a:pt x="81" y="233"/>
                  <a:pt x="86" y="229"/>
                  <a:pt x="86" y="224"/>
                </a:cubicBezTo>
                <a:cubicBezTo>
                  <a:pt x="86" y="223"/>
                  <a:pt x="86" y="223"/>
                  <a:pt x="86" y="223"/>
                </a:cubicBezTo>
                <a:cubicBezTo>
                  <a:pt x="86" y="221"/>
                  <a:pt x="85" y="188"/>
                  <a:pt x="85" y="172"/>
                </a:cubicBezTo>
                <a:cubicBezTo>
                  <a:pt x="95" y="172"/>
                  <a:pt x="95" y="172"/>
                  <a:pt x="95" y="172"/>
                </a:cubicBezTo>
                <a:cubicBezTo>
                  <a:pt x="97" y="172"/>
                  <a:pt x="98" y="171"/>
                  <a:pt x="98" y="170"/>
                </a:cubicBezTo>
                <a:cubicBezTo>
                  <a:pt x="98" y="170"/>
                  <a:pt x="98" y="170"/>
                  <a:pt x="98" y="169"/>
                </a:cubicBezTo>
                <a:cubicBezTo>
                  <a:pt x="87" y="109"/>
                  <a:pt x="87" y="109"/>
                  <a:pt x="87" y="109"/>
                </a:cubicBezTo>
                <a:cubicBezTo>
                  <a:pt x="99" y="136"/>
                  <a:pt x="99" y="136"/>
                  <a:pt x="99" y="136"/>
                </a:cubicBezTo>
                <a:cubicBezTo>
                  <a:pt x="100" y="139"/>
                  <a:pt x="103" y="141"/>
                  <a:pt x="107" y="141"/>
                </a:cubicBezTo>
                <a:cubicBezTo>
                  <a:pt x="107" y="141"/>
                  <a:pt x="107" y="141"/>
                  <a:pt x="107" y="141"/>
                </a:cubicBezTo>
                <a:cubicBezTo>
                  <a:pt x="108" y="141"/>
                  <a:pt x="109" y="141"/>
                  <a:pt x="110" y="140"/>
                </a:cubicBezTo>
                <a:cubicBezTo>
                  <a:pt x="114" y="139"/>
                  <a:pt x="116" y="134"/>
                  <a:pt x="115" y="130"/>
                </a:cubicBezTo>
                <a:close/>
                <a:moveTo>
                  <a:pt x="108" y="136"/>
                </a:moveTo>
                <a:cubicBezTo>
                  <a:pt x="108" y="136"/>
                  <a:pt x="107" y="136"/>
                  <a:pt x="107" y="136"/>
                </a:cubicBezTo>
                <a:cubicBezTo>
                  <a:pt x="107" y="136"/>
                  <a:pt x="107" y="136"/>
                  <a:pt x="107" y="136"/>
                </a:cubicBezTo>
                <a:cubicBezTo>
                  <a:pt x="105" y="136"/>
                  <a:pt x="104" y="135"/>
                  <a:pt x="103" y="134"/>
                </a:cubicBezTo>
                <a:cubicBezTo>
                  <a:pt x="84" y="89"/>
                  <a:pt x="84" y="89"/>
                  <a:pt x="84" y="89"/>
                </a:cubicBezTo>
                <a:cubicBezTo>
                  <a:pt x="84" y="88"/>
                  <a:pt x="82" y="87"/>
                  <a:pt x="81" y="87"/>
                </a:cubicBezTo>
                <a:cubicBezTo>
                  <a:pt x="80" y="88"/>
                  <a:pt x="79" y="89"/>
                  <a:pt x="80" y="90"/>
                </a:cubicBezTo>
                <a:cubicBezTo>
                  <a:pt x="93" y="168"/>
                  <a:pt x="93" y="168"/>
                  <a:pt x="93" y="168"/>
                </a:cubicBezTo>
                <a:cubicBezTo>
                  <a:pt x="82" y="168"/>
                  <a:pt x="82" y="168"/>
                  <a:pt x="82" y="168"/>
                </a:cubicBezTo>
                <a:cubicBezTo>
                  <a:pt x="82" y="168"/>
                  <a:pt x="81" y="168"/>
                  <a:pt x="81" y="168"/>
                </a:cubicBezTo>
                <a:cubicBezTo>
                  <a:pt x="80" y="169"/>
                  <a:pt x="80" y="170"/>
                  <a:pt x="80" y="170"/>
                </a:cubicBezTo>
                <a:cubicBezTo>
                  <a:pt x="80" y="170"/>
                  <a:pt x="80" y="183"/>
                  <a:pt x="81" y="197"/>
                </a:cubicBezTo>
                <a:cubicBezTo>
                  <a:pt x="81" y="203"/>
                  <a:pt x="81" y="210"/>
                  <a:pt x="81" y="215"/>
                </a:cubicBezTo>
                <a:cubicBezTo>
                  <a:pt x="81" y="220"/>
                  <a:pt x="81" y="222"/>
                  <a:pt x="82" y="223"/>
                </a:cubicBezTo>
                <a:cubicBezTo>
                  <a:pt x="82" y="223"/>
                  <a:pt x="82" y="223"/>
                  <a:pt x="82" y="223"/>
                </a:cubicBezTo>
                <a:cubicBezTo>
                  <a:pt x="81" y="226"/>
                  <a:pt x="79" y="228"/>
                  <a:pt x="76" y="228"/>
                </a:cubicBezTo>
                <a:cubicBezTo>
                  <a:pt x="76" y="230"/>
                  <a:pt x="76" y="230"/>
                  <a:pt x="76" y="230"/>
                </a:cubicBezTo>
                <a:cubicBezTo>
                  <a:pt x="76" y="228"/>
                  <a:pt x="76" y="228"/>
                  <a:pt x="76" y="228"/>
                </a:cubicBezTo>
                <a:cubicBezTo>
                  <a:pt x="72" y="228"/>
                  <a:pt x="70" y="226"/>
                  <a:pt x="70" y="223"/>
                </a:cubicBezTo>
                <a:cubicBezTo>
                  <a:pt x="63" y="170"/>
                  <a:pt x="63" y="170"/>
                  <a:pt x="63" y="170"/>
                </a:cubicBezTo>
                <a:cubicBezTo>
                  <a:pt x="63" y="169"/>
                  <a:pt x="62" y="168"/>
                  <a:pt x="61" y="168"/>
                </a:cubicBezTo>
                <a:cubicBezTo>
                  <a:pt x="55" y="168"/>
                  <a:pt x="55" y="168"/>
                  <a:pt x="55" y="168"/>
                </a:cubicBezTo>
                <a:cubicBezTo>
                  <a:pt x="54" y="168"/>
                  <a:pt x="53" y="169"/>
                  <a:pt x="53" y="170"/>
                </a:cubicBezTo>
                <a:cubicBezTo>
                  <a:pt x="46" y="223"/>
                  <a:pt x="46" y="223"/>
                  <a:pt x="46" y="223"/>
                </a:cubicBezTo>
                <a:cubicBezTo>
                  <a:pt x="46" y="226"/>
                  <a:pt x="44" y="228"/>
                  <a:pt x="40" y="228"/>
                </a:cubicBezTo>
                <a:cubicBezTo>
                  <a:pt x="37" y="228"/>
                  <a:pt x="35" y="226"/>
                  <a:pt x="34" y="223"/>
                </a:cubicBezTo>
                <a:cubicBezTo>
                  <a:pt x="34" y="223"/>
                  <a:pt x="34" y="223"/>
                  <a:pt x="34" y="223"/>
                </a:cubicBezTo>
                <a:cubicBezTo>
                  <a:pt x="35" y="223"/>
                  <a:pt x="35" y="222"/>
                  <a:pt x="35" y="221"/>
                </a:cubicBezTo>
                <a:cubicBezTo>
                  <a:pt x="35" y="220"/>
                  <a:pt x="35" y="218"/>
                  <a:pt x="35" y="215"/>
                </a:cubicBezTo>
                <a:cubicBezTo>
                  <a:pt x="35" y="210"/>
                  <a:pt x="35" y="203"/>
                  <a:pt x="35" y="197"/>
                </a:cubicBezTo>
                <a:cubicBezTo>
                  <a:pt x="36" y="184"/>
                  <a:pt x="36" y="170"/>
                  <a:pt x="36" y="170"/>
                </a:cubicBezTo>
                <a:cubicBezTo>
                  <a:pt x="36" y="170"/>
                  <a:pt x="36" y="169"/>
                  <a:pt x="35" y="168"/>
                </a:cubicBezTo>
                <a:cubicBezTo>
                  <a:pt x="35" y="168"/>
                  <a:pt x="34" y="168"/>
                  <a:pt x="34" y="168"/>
                </a:cubicBezTo>
                <a:cubicBezTo>
                  <a:pt x="23" y="168"/>
                  <a:pt x="23" y="168"/>
                  <a:pt x="23" y="168"/>
                </a:cubicBezTo>
                <a:cubicBezTo>
                  <a:pt x="36" y="90"/>
                  <a:pt x="36" y="90"/>
                  <a:pt x="36" y="90"/>
                </a:cubicBezTo>
                <a:cubicBezTo>
                  <a:pt x="37" y="89"/>
                  <a:pt x="36" y="88"/>
                  <a:pt x="35" y="87"/>
                </a:cubicBezTo>
                <a:cubicBezTo>
                  <a:pt x="34" y="87"/>
                  <a:pt x="32" y="88"/>
                  <a:pt x="32" y="89"/>
                </a:cubicBezTo>
                <a:cubicBezTo>
                  <a:pt x="13" y="134"/>
                  <a:pt x="13" y="134"/>
                  <a:pt x="13" y="134"/>
                </a:cubicBezTo>
                <a:cubicBezTo>
                  <a:pt x="12" y="136"/>
                  <a:pt x="10" y="136"/>
                  <a:pt x="8" y="136"/>
                </a:cubicBezTo>
                <a:cubicBezTo>
                  <a:pt x="6" y="135"/>
                  <a:pt x="5" y="133"/>
                  <a:pt x="5" y="131"/>
                </a:cubicBezTo>
                <a:cubicBezTo>
                  <a:pt x="5" y="131"/>
                  <a:pt x="5" y="131"/>
                  <a:pt x="5" y="131"/>
                </a:cubicBezTo>
                <a:cubicBezTo>
                  <a:pt x="5" y="131"/>
                  <a:pt x="6" y="130"/>
                  <a:pt x="6" y="129"/>
                </a:cubicBezTo>
                <a:cubicBezTo>
                  <a:pt x="6" y="128"/>
                  <a:pt x="7" y="126"/>
                  <a:pt x="8" y="123"/>
                </a:cubicBezTo>
                <a:cubicBezTo>
                  <a:pt x="13" y="108"/>
                  <a:pt x="25" y="71"/>
                  <a:pt x="28" y="65"/>
                </a:cubicBezTo>
                <a:cubicBezTo>
                  <a:pt x="30" y="59"/>
                  <a:pt x="36" y="54"/>
                  <a:pt x="58" y="54"/>
                </a:cubicBezTo>
                <a:cubicBezTo>
                  <a:pt x="80" y="54"/>
                  <a:pt x="86" y="59"/>
                  <a:pt x="88" y="65"/>
                </a:cubicBezTo>
                <a:cubicBezTo>
                  <a:pt x="91" y="71"/>
                  <a:pt x="103" y="108"/>
                  <a:pt x="108" y="123"/>
                </a:cubicBezTo>
                <a:cubicBezTo>
                  <a:pt x="109" y="126"/>
                  <a:pt x="110" y="128"/>
                  <a:pt x="110" y="129"/>
                </a:cubicBezTo>
                <a:cubicBezTo>
                  <a:pt x="111" y="130"/>
                  <a:pt x="111" y="131"/>
                  <a:pt x="111" y="131"/>
                </a:cubicBezTo>
                <a:cubicBezTo>
                  <a:pt x="111" y="131"/>
                  <a:pt x="111" y="131"/>
                  <a:pt x="111" y="131"/>
                </a:cubicBezTo>
                <a:cubicBezTo>
                  <a:pt x="111" y="133"/>
                  <a:pt x="110" y="135"/>
                  <a:pt x="108" y="136"/>
                </a:cubicBezTo>
                <a:close/>
              </a:path>
            </a:pathLst>
          </a:custGeom>
          <a:solidFill>
            <a:schemeClr val="bg1">
              <a:alpha val="40000"/>
            </a:schemeClr>
          </a:solidFill>
          <a:ln>
            <a:noFill/>
          </a:ln>
        </p:spPr>
        <p:txBody>
          <a:bodyPr vert="horz" wrap="square" lIns="121920" tIns="60960" rIns="121920" bIns="60960" numCol="1" anchor="t" anchorCtr="0" compatLnSpc="1">
            <a:prstTxWarp prst="textNoShape">
              <a:avLst/>
            </a:prstTxWarp>
          </a:bodyPr>
          <a:lstStyle/>
          <a:p>
            <a:endParaRPr lang="en-US" sz="1600" dirty="0">
              <a:solidFill>
                <a:schemeClr val="bg1"/>
              </a:solidFill>
              <a:latin typeface="Source Sans Pro" charset="0"/>
            </a:endParaRPr>
          </a:p>
        </p:txBody>
      </p:sp>
      <p:sp>
        <p:nvSpPr>
          <p:cNvPr id="23" name="TextBox 22"/>
          <p:cNvSpPr txBox="1"/>
          <p:nvPr/>
        </p:nvSpPr>
        <p:spPr>
          <a:xfrm>
            <a:off x="9117133" y="3795733"/>
            <a:ext cx="2204450" cy="694934"/>
          </a:xfrm>
          <a:prstGeom prst="rect">
            <a:avLst/>
          </a:prstGeom>
          <a:noFill/>
        </p:spPr>
        <p:txBody>
          <a:bodyPr wrap="none" rtlCol="0">
            <a:spAutoFit/>
          </a:bodyPr>
          <a:lstStyle/>
          <a:p>
            <a:pPr>
              <a:lnSpc>
                <a:spcPct val="89000"/>
              </a:lnSpc>
            </a:pPr>
            <a:r>
              <a:rPr lang="en-US" sz="3200" dirty="0">
                <a:solidFill>
                  <a:schemeClr val="bg1"/>
                </a:solidFill>
                <a:latin typeface="+mj-lt"/>
                <a:ea typeface="Source Sans Pro" charset="0"/>
                <a:cs typeface="Source Sans Pro" charset="0"/>
              </a:rPr>
              <a:t>80%</a:t>
            </a:r>
          </a:p>
          <a:p>
            <a:pPr>
              <a:lnSpc>
                <a:spcPct val="89000"/>
              </a:lnSpc>
            </a:pPr>
            <a:r>
              <a:rPr lang="en-US" sz="1200" dirty="0">
                <a:solidFill>
                  <a:schemeClr val="bg1"/>
                </a:solidFill>
                <a:latin typeface="+mj-lt"/>
              </a:rPr>
              <a:t>Lorem ipsum dolor sit amet</a:t>
            </a:r>
          </a:p>
        </p:txBody>
      </p:sp>
      <p:sp>
        <p:nvSpPr>
          <p:cNvPr id="29" name="TextBox 28"/>
          <p:cNvSpPr txBox="1"/>
          <p:nvPr/>
        </p:nvSpPr>
        <p:spPr>
          <a:xfrm>
            <a:off x="1219200" y="1934663"/>
            <a:ext cx="3375945" cy="1094146"/>
          </a:xfrm>
          <a:prstGeom prst="rect">
            <a:avLst/>
          </a:prstGeom>
          <a:noFill/>
        </p:spPr>
        <p:txBody>
          <a:bodyPr wrap="square" lIns="0" rIns="0" rtlCol="0">
            <a:spAutoFit/>
          </a:bodyPr>
          <a:lstStyle/>
          <a:p>
            <a:pPr>
              <a:lnSpc>
                <a:spcPct val="90000"/>
              </a:lnSpc>
            </a:pPr>
            <a:r>
              <a:rPr lang="en-US" sz="3600" spc="300" dirty="0">
                <a:solidFill>
                  <a:schemeClr val="accent1"/>
                </a:solidFill>
                <a:latin typeface="+mj-lt"/>
              </a:rPr>
              <a:t>A Family </a:t>
            </a:r>
          </a:p>
          <a:p>
            <a:pPr>
              <a:lnSpc>
                <a:spcPct val="90000"/>
              </a:lnSpc>
            </a:pPr>
            <a:r>
              <a:rPr lang="en-US" sz="3600" spc="300" dirty="0">
                <a:solidFill>
                  <a:schemeClr val="accent1"/>
                </a:solidFill>
                <a:latin typeface="+mj-lt"/>
              </a:rPr>
              <a:t>Of Learning.</a:t>
            </a:r>
          </a:p>
        </p:txBody>
      </p:sp>
      <p:sp>
        <p:nvSpPr>
          <p:cNvPr id="32" name="TextBox 31"/>
          <p:cNvSpPr txBox="1"/>
          <p:nvPr/>
        </p:nvSpPr>
        <p:spPr>
          <a:xfrm>
            <a:off x="1219200" y="3297791"/>
            <a:ext cx="2993985" cy="1477328"/>
          </a:xfrm>
          <a:prstGeom prst="rect">
            <a:avLst/>
          </a:prstGeom>
          <a:noFill/>
        </p:spPr>
        <p:txBody>
          <a:bodyPr wrap="square" lIns="0" rIns="0" rtlCol="0">
            <a:spAutoFit/>
          </a:bodyPr>
          <a:lstStyle/>
          <a:p>
            <a:pPr>
              <a:lnSpc>
                <a:spcPct val="150000"/>
              </a:lnSpc>
            </a:pPr>
            <a:r>
              <a:rPr lang="en-US" sz="1000" dirty="0">
                <a:solidFill>
                  <a:schemeClr val="tx1">
                    <a:alpha val="70000"/>
                  </a:schemeClr>
                </a:solidFill>
                <a:ea typeface="Roboto Slab Light" charset="0"/>
                <a:cs typeface="Roboto Slab Light" charset="0"/>
              </a:rPr>
              <a:t>It is a long established fact that a reader will be distracted by the readable content of a page when looking at its layout. The point of using Lorem Ipsum is that it has a more-or-less normal distribution of letters, as opposed to using 'Content here, content here.</a:t>
            </a:r>
          </a:p>
        </p:txBody>
      </p:sp>
      <p:sp>
        <p:nvSpPr>
          <p:cNvPr id="3" name="TextBox 2">
            <a:extLst>
              <a:ext uri="{FF2B5EF4-FFF2-40B4-BE49-F238E27FC236}">
                <a16:creationId xmlns:a16="http://schemas.microsoft.com/office/drawing/2014/main" id="{C2B1B576-5F80-4120-9F2B-C0AAD8F8D362}"/>
              </a:ext>
            </a:extLst>
          </p:cNvPr>
          <p:cNvSpPr txBox="1"/>
          <p:nvPr/>
        </p:nvSpPr>
        <p:spPr>
          <a:xfrm>
            <a:off x="10669324" y="6531615"/>
            <a:ext cx="1320874" cy="246221"/>
          </a:xfrm>
          <a:prstGeom prst="rect">
            <a:avLst/>
          </a:prstGeom>
          <a:noFill/>
        </p:spPr>
        <p:txBody>
          <a:bodyPr wrap="none" lIns="0" rIns="0" rtlCol="0">
            <a:spAutoFit/>
          </a:bodyPr>
          <a:lstStyle/>
          <a:p>
            <a:pPr algn="ctr"/>
            <a:r>
              <a:rPr lang="en-US" sz="1000" b="1" i="1" spc="300" dirty="0">
                <a:solidFill>
                  <a:schemeClr val="bg1"/>
                </a:solidFill>
                <a:latin typeface="+mj-lt"/>
                <a:ea typeface="Source Sans Pro" charset="0"/>
                <a:cs typeface="Source Sans Pro" charset="0"/>
              </a:rPr>
              <a:t>PACESETTERS</a:t>
            </a:r>
          </a:p>
        </p:txBody>
      </p:sp>
      <p:cxnSp>
        <p:nvCxnSpPr>
          <p:cNvPr id="26" name="Straight Connector 25">
            <a:extLst>
              <a:ext uri="{FF2B5EF4-FFF2-40B4-BE49-F238E27FC236}">
                <a16:creationId xmlns:a16="http://schemas.microsoft.com/office/drawing/2014/main" id="{C021798C-9BB4-4F40-B8ED-C8CADC714786}"/>
              </a:ext>
            </a:extLst>
          </p:cNvPr>
          <p:cNvCxnSpPr/>
          <p:nvPr/>
        </p:nvCxnSpPr>
        <p:spPr>
          <a:xfrm>
            <a:off x="1303127" y="527918"/>
            <a:ext cx="0" cy="462987"/>
          </a:xfrm>
          <a:prstGeom prst="line">
            <a:avLst/>
          </a:prstGeom>
          <a:ln w="25400">
            <a:solidFill>
              <a:schemeClr val="accent3"/>
            </a:solidFill>
          </a:ln>
        </p:spPr>
        <p:style>
          <a:lnRef idx="1">
            <a:schemeClr val="accent1"/>
          </a:lnRef>
          <a:fillRef idx="0">
            <a:schemeClr val="accent1"/>
          </a:fillRef>
          <a:effectRef idx="0">
            <a:schemeClr val="accent1"/>
          </a:effectRef>
          <a:fontRef idx="minor">
            <a:schemeClr val="tx1"/>
          </a:fontRef>
        </p:style>
      </p:cxnSp>
      <p:sp>
        <p:nvSpPr>
          <p:cNvPr id="25" name="Rectangle 24">
            <a:extLst>
              <a:ext uri="{FF2B5EF4-FFF2-40B4-BE49-F238E27FC236}">
                <a16:creationId xmlns:a16="http://schemas.microsoft.com/office/drawing/2014/main" id="{18742E74-FCDA-40C5-A115-05F7CF5FD0F9}"/>
              </a:ext>
            </a:extLst>
          </p:cNvPr>
          <p:cNvSpPr/>
          <p:nvPr/>
        </p:nvSpPr>
        <p:spPr>
          <a:xfrm>
            <a:off x="1219200" y="5189201"/>
            <a:ext cx="1581874" cy="38002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spc="300">
                <a:solidFill>
                  <a:schemeClr val="bg1"/>
                </a:solidFill>
              </a:rPr>
              <a:t>READ MORE</a:t>
            </a:r>
            <a:endParaRPr lang="en-US" sz="1200" spc="300" dirty="0">
              <a:solidFill>
                <a:schemeClr val="bg1"/>
              </a:solidFill>
            </a:endParaRPr>
          </a:p>
        </p:txBody>
      </p:sp>
    </p:spTree>
    <p:extLst>
      <p:ext uri="{BB962C8B-B14F-4D97-AF65-F5344CB8AC3E}">
        <p14:creationId xmlns:p14="http://schemas.microsoft.com/office/powerpoint/2010/main" val="18451166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solidFill>
              </a:rPr>
              <a:t>A Family </a:t>
            </a:r>
            <a:br>
              <a:rPr lang="en-US" dirty="0">
                <a:solidFill>
                  <a:schemeClr val="accent1"/>
                </a:solidFill>
              </a:rPr>
            </a:br>
            <a:r>
              <a:rPr lang="en-US" dirty="0">
                <a:solidFill>
                  <a:schemeClr val="accent1"/>
                </a:solidFill>
              </a:rPr>
              <a:t>Of Learning.</a:t>
            </a:r>
          </a:p>
        </p:txBody>
      </p:sp>
      <p:sp>
        <p:nvSpPr>
          <p:cNvPr id="4" name="Rectangle 3"/>
          <p:cNvSpPr/>
          <p:nvPr/>
        </p:nvSpPr>
        <p:spPr bwMode="auto">
          <a:xfrm>
            <a:off x="1790700" y="2421324"/>
            <a:ext cx="2574471" cy="3463471"/>
          </a:xfrm>
          <a:prstGeom prst="rect">
            <a:avLst/>
          </a:prstGeom>
          <a:noFill/>
          <a:ln>
            <a:solidFill>
              <a:schemeClr val="tx1">
                <a:alpha val="20000"/>
              </a:schemeClr>
            </a:solidFill>
          </a:ln>
        </p:spPr>
        <p:txBody>
          <a:bodyPr lIns="0" tIns="0" rIns="0" bIns="0" rtlCol="0" anchor="ctr"/>
          <a:lstStyle/>
          <a:p>
            <a:pPr algn="ctr"/>
            <a:endParaRPr lang="en-US" sz="1400">
              <a:latin typeface="Source Sans Pro" charset="0"/>
              <a:ea typeface="Source Sans Pro" charset="0"/>
              <a:cs typeface="Source Sans Pro" charset="0"/>
            </a:endParaRPr>
          </a:p>
        </p:txBody>
      </p:sp>
      <p:sp>
        <p:nvSpPr>
          <p:cNvPr id="5" name="TextBox 4"/>
          <p:cNvSpPr txBox="1"/>
          <p:nvPr/>
        </p:nvSpPr>
        <p:spPr>
          <a:xfrm>
            <a:off x="2061995" y="3602738"/>
            <a:ext cx="2237864" cy="173574"/>
          </a:xfrm>
          <a:prstGeom prst="rect">
            <a:avLst/>
          </a:prstGeom>
          <a:noFill/>
        </p:spPr>
        <p:txBody>
          <a:bodyPr wrap="square" lIns="0" tIns="0" rIns="0" bIns="0" rtlCol="0">
            <a:spAutoFit/>
          </a:bodyPr>
          <a:lstStyle/>
          <a:p>
            <a:pPr>
              <a:lnSpc>
                <a:spcPct val="80000"/>
              </a:lnSpc>
            </a:pPr>
            <a:r>
              <a:rPr lang="en-US" sz="1400" b="1" spc="200" dirty="0">
                <a:latin typeface="+mj-lt"/>
                <a:ea typeface="Source Sans Pro" charset="0"/>
                <a:cs typeface="Source Sans Pro" charset="0"/>
              </a:rPr>
              <a:t>UI DESIGN</a:t>
            </a:r>
          </a:p>
        </p:txBody>
      </p:sp>
      <p:sp>
        <p:nvSpPr>
          <p:cNvPr id="6" name="TextBox 5"/>
          <p:cNvSpPr txBox="1"/>
          <p:nvPr/>
        </p:nvSpPr>
        <p:spPr>
          <a:xfrm>
            <a:off x="2061995" y="4152773"/>
            <a:ext cx="2237864" cy="184666"/>
          </a:xfrm>
          <a:prstGeom prst="rect">
            <a:avLst/>
          </a:prstGeom>
          <a:noFill/>
        </p:spPr>
        <p:txBody>
          <a:bodyPr wrap="square" lIns="0" tIns="0" rIns="91440" bIns="0" rtlCol="0">
            <a:spAutoFit/>
          </a:bodyPr>
          <a:lstStyle/>
          <a:p>
            <a:pPr>
              <a:lnSpc>
                <a:spcPct val="120000"/>
              </a:lnSpc>
            </a:pPr>
            <a:r>
              <a:rPr lang="en-US" sz="1000" dirty="0">
                <a:solidFill>
                  <a:schemeClr val="tx1">
                    <a:alpha val="60000"/>
                  </a:schemeClr>
                </a:solidFill>
                <a:ea typeface="Source Sans Pro" charset="0"/>
                <a:cs typeface="Source Sans Pro" charset="0"/>
              </a:rPr>
              <a:t>Files:</a:t>
            </a:r>
          </a:p>
        </p:txBody>
      </p:sp>
      <p:sp>
        <p:nvSpPr>
          <p:cNvPr id="8" name="TextBox 7"/>
          <p:cNvSpPr txBox="1"/>
          <p:nvPr/>
        </p:nvSpPr>
        <p:spPr>
          <a:xfrm>
            <a:off x="2061995" y="4474847"/>
            <a:ext cx="2237864" cy="387798"/>
          </a:xfrm>
          <a:prstGeom prst="rect">
            <a:avLst/>
          </a:prstGeom>
          <a:noFill/>
        </p:spPr>
        <p:txBody>
          <a:bodyPr wrap="square" lIns="0" tIns="0" rIns="91440" bIns="0" rtlCol="0">
            <a:spAutoFit/>
          </a:bodyPr>
          <a:lstStyle/>
          <a:p>
            <a:pPr>
              <a:lnSpc>
                <a:spcPct val="120000"/>
              </a:lnSpc>
            </a:pPr>
            <a:r>
              <a:rPr lang="en-US" sz="1050" dirty="0">
                <a:ea typeface="Source Sans Pro" charset="0"/>
                <a:cs typeface="Source Sans Pro" charset="0"/>
              </a:rPr>
              <a:t>.PSD .AI. PDF. PPTX</a:t>
            </a:r>
          </a:p>
          <a:p>
            <a:pPr>
              <a:lnSpc>
                <a:spcPct val="120000"/>
              </a:lnSpc>
            </a:pPr>
            <a:r>
              <a:rPr lang="en-US" sz="1050" dirty="0">
                <a:ea typeface="Source Sans Pro" charset="0"/>
                <a:cs typeface="Source Sans Pro" charset="0"/>
              </a:rPr>
              <a:t>Licensed for 2 project</a:t>
            </a:r>
          </a:p>
        </p:txBody>
      </p:sp>
      <p:cxnSp>
        <p:nvCxnSpPr>
          <p:cNvPr id="9" name="Straight Connector 8"/>
          <p:cNvCxnSpPr/>
          <p:nvPr/>
        </p:nvCxnSpPr>
        <p:spPr>
          <a:xfrm>
            <a:off x="2061995" y="3911051"/>
            <a:ext cx="691243"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1790700" y="5110095"/>
            <a:ext cx="2574471" cy="0"/>
          </a:xfrm>
          <a:prstGeom prst="line">
            <a:avLst/>
          </a:prstGeom>
          <a:ln w="9525">
            <a:solidFill>
              <a:schemeClr val="tx1">
                <a:alpha val="20000"/>
              </a:schemeClr>
            </a:solidFill>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2061995" y="5380074"/>
            <a:ext cx="2237864" cy="200761"/>
          </a:xfrm>
          <a:prstGeom prst="rect">
            <a:avLst/>
          </a:prstGeom>
          <a:noFill/>
        </p:spPr>
        <p:txBody>
          <a:bodyPr wrap="square" lIns="0" tIns="0" rIns="0" bIns="0" rtlCol="0">
            <a:spAutoFit/>
          </a:bodyPr>
          <a:lstStyle/>
          <a:p>
            <a:pPr>
              <a:lnSpc>
                <a:spcPct val="80000"/>
              </a:lnSpc>
            </a:pPr>
            <a:r>
              <a:rPr lang="en-US" sz="1600">
                <a:ea typeface="Source Sans Pro" charset="0"/>
                <a:cs typeface="Source Sans Pro" charset="0"/>
              </a:rPr>
              <a:t>$100</a:t>
            </a:r>
            <a:endParaRPr lang="en-US" sz="1600" dirty="0">
              <a:ea typeface="Source Sans Pro" charset="0"/>
              <a:cs typeface="Source Sans Pro" charset="0"/>
            </a:endParaRPr>
          </a:p>
        </p:txBody>
      </p:sp>
      <p:sp>
        <p:nvSpPr>
          <p:cNvPr id="12" name="Rectangle 11"/>
          <p:cNvSpPr/>
          <p:nvPr/>
        </p:nvSpPr>
        <p:spPr bwMode="auto">
          <a:xfrm>
            <a:off x="4808764" y="2421324"/>
            <a:ext cx="2574471" cy="3463471"/>
          </a:xfrm>
          <a:prstGeom prst="rect">
            <a:avLst/>
          </a:prstGeom>
          <a:noFill/>
          <a:ln>
            <a:solidFill>
              <a:schemeClr val="accent1"/>
            </a:solidFill>
          </a:ln>
        </p:spPr>
        <p:txBody>
          <a:bodyPr lIns="0" tIns="0" rIns="0" bIns="0" rtlCol="0" anchor="ctr"/>
          <a:lstStyle/>
          <a:p>
            <a:pPr algn="ctr"/>
            <a:endParaRPr lang="en-US" sz="1400">
              <a:latin typeface="Source Sans Pro" charset="0"/>
              <a:ea typeface="Source Sans Pro" charset="0"/>
              <a:cs typeface="Source Sans Pro" charset="0"/>
            </a:endParaRPr>
          </a:p>
        </p:txBody>
      </p:sp>
      <p:sp>
        <p:nvSpPr>
          <p:cNvPr id="13" name="TextBox 12"/>
          <p:cNvSpPr txBox="1"/>
          <p:nvPr/>
        </p:nvSpPr>
        <p:spPr>
          <a:xfrm>
            <a:off x="5080059" y="3602738"/>
            <a:ext cx="2237864" cy="173574"/>
          </a:xfrm>
          <a:prstGeom prst="rect">
            <a:avLst/>
          </a:prstGeom>
          <a:noFill/>
        </p:spPr>
        <p:txBody>
          <a:bodyPr wrap="square" lIns="0" tIns="0" rIns="0" bIns="0" rtlCol="0">
            <a:spAutoFit/>
          </a:bodyPr>
          <a:lstStyle/>
          <a:p>
            <a:pPr>
              <a:lnSpc>
                <a:spcPct val="80000"/>
              </a:lnSpc>
            </a:pPr>
            <a:r>
              <a:rPr lang="en-US" sz="1400" b="1" spc="200" dirty="0">
                <a:latin typeface="+mj-lt"/>
                <a:ea typeface="Source Sans Pro" charset="0"/>
                <a:cs typeface="Source Sans Pro" charset="0"/>
              </a:rPr>
              <a:t>UX DESIGN</a:t>
            </a:r>
          </a:p>
        </p:txBody>
      </p:sp>
      <p:sp>
        <p:nvSpPr>
          <p:cNvPr id="14" name="TextBox 13"/>
          <p:cNvSpPr txBox="1"/>
          <p:nvPr/>
        </p:nvSpPr>
        <p:spPr>
          <a:xfrm>
            <a:off x="5080059" y="4152773"/>
            <a:ext cx="2237864" cy="184666"/>
          </a:xfrm>
          <a:prstGeom prst="rect">
            <a:avLst/>
          </a:prstGeom>
          <a:noFill/>
        </p:spPr>
        <p:txBody>
          <a:bodyPr wrap="square" lIns="0" tIns="0" rIns="91440" bIns="0" rtlCol="0">
            <a:spAutoFit/>
          </a:bodyPr>
          <a:lstStyle/>
          <a:p>
            <a:pPr>
              <a:lnSpc>
                <a:spcPct val="120000"/>
              </a:lnSpc>
            </a:pPr>
            <a:r>
              <a:rPr lang="en-US" sz="1000">
                <a:solidFill>
                  <a:schemeClr val="tx1">
                    <a:alpha val="60000"/>
                  </a:schemeClr>
                </a:solidFill>
                <a:ea typeface="Source Sans Pro" charset="0"/>
                <a:cs typeface="Source Sans Pro" charset="0"/>
              </a:rPr>
              <a:t>Files:</a:t>
            </a:r>
            <a:endParaRPr lang="en-US" sz="1000" dirty="0">
              <a:solidFill>
                <a:schemeClr val="tx1">
                  <a:alpha val="60000"/>
                </a:schemeClr>
              </a:solidFill>
              <a:ea typeface="Source Sans Pro" charset="0"/>
              <a:cs typeface="Source Sans Pro" charset="0"/>
            </a:endParaRPr>
          </a:p>
        </p:txBody>
      </p:sp>
      <p:sp>
        <p:nvSpPr>
          <p:cNvPr id="15" name="TextBox 14"/>
          <p:cNvSpPr txBox="1"/>
          <p:nvPr/>
        </p:nvSpPr>
        <p:spPr>
          <a:xfrm>
            <a:off x="5080059" y="4474847"/>
            <a:ext cx="2237864" cy="387798"/>
          </a:xfrm>
          <a:prstGeom prst="rect">
            <a:avLst/>
          </a:prstGeom>
          <a:noFill/>
        </p:spPr>
        <p:txBody>
          <a:bodyPr wrap="square" lIns="0" tIns="0" rIns="91440" bIns="0" rtlCol="0">
            <a:spAutoFit/>
          </a:bodyPr>
          <a:lstStyle/>
          <a:p>
            <a:pPr>
              <a:lnSpc>
                <a:spcPct val="120000"/>
              </a:lnSpc>
            </a:pPr>
            <a:r>
              <a:rPr lang="en-US" sz="1050" dirty="0">
                <a:ea typeface="Source Sans Pro" charset="0"/>
                <a:cs typeface="Source Sans Pro" charset="0"/>
              </a:rPr>
              <a:t>.PSD .AI. PDF. PPTX</a:t>
            </a:r>
          </a:p>
          <a:p>
            <a:pPr>
              <a:lnSpc>
                <a:spcPct val="120000"/>
              </a:lnSpc>
            </a:pPr>
            <a:r>
              <a:rPr lang="en-US" sz="1050" dirty="0">
                <a:ea typeface="Source Sans Pro" charset="0"/>
                <a:cs typeface="Source Sans Pro" charset="0"/>
              </a:rPr>
              <a:t>Licensed for 2 project</a:t>
            </a:r>
          </a:p>
        </p:txBody>
      </p:sp>
      <p:cxnSp>
        <p:nvCxnSpPr>
          <p:cNvPr id="16" name="Straight Connector 15"/>
          <p:cNvCxnSpPr/>
          <p:nvPr/>
        </p:nvCxnSpPr>
        <p:spPr>
          <a:xfrm>
            <a:off x="5080059" y="3911051"/>
            <a:ext cx="691243"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808764" y="5110095"/>
            <a:ext cx="2574471" cy="0"/>
          </a:xfrm>
          <a:prstGeom prst="line">
            <a:avLst/>
          </a:prstGeom>
          <a:ln w="9525">
            <a:solidFill>
              <a:schemeClr val="accent1">
                <a:alpha val="20000"/>
              </a:schemeClr>
            </a:solidFill>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5080059" y="5380074"/>
            <a:ext cx="2237864" cy="200761"/>
          </a:xfrm>
          <a:prstGeom prst="rect">
            <a:avLst/>
          </a:prstGeom>
          <a:noFill/>
        </p:spPr>
        <p:txBody>
          <a:bodyPr wrap="square" lIns="0" tIns="0" rIns="0" bIns="0" rtlCol="0">
            <a:spAutoFit/>
          </a:bodyPr>
          <a:lstStyle/>
          <a:p>
            <a:pPr>
              <a:lnSpc>
                <a:spcPct val="80000"/>
              </a:lnSpc>
            </a:pPr>
            <a:r>
              <a:rPr lang="en-US" sz="1600" dirty="0">
                <a:ea typeface="Source Sans Pro" charset="0"/>
                <a:cs typeface="Source Sans Pro" charset="0"/>
              </a:rPr>
              <a:t>$200</a:t>
            </a:r>
          </a:p>
        </p:txBody>
      </p:sp>
      <p:sp>
        <p:nvSpPr>
          <p:cNvPr id="19" name="Rectangle 18"/>
          <p:cNvSpPr/>
          <p:nvPr/>
        </p:nvSpPr>
        <p:spPr bwMode="auto">
          <a:xfrm>
            <a:off x="7826829" y="2421037"/>
            <a:ext cx="2574471" cy="3463471"/>
          </a:xfrm>
          <a:prstGeom prst="rect">
            <a:avLst/>
          </a:prstGeom>
          <a:noFill/>
          <a:ln>
            <a:solidFill>
              <a:schemeClr val="tx1">
                <a:alpha val="20000"/>
              </a:schemeClr>
            </a:solidFill>
          </a:ln>
        </p:spPr>
        <p:txBody>
          <a:bodyPr lIns="0" tIns="0" rIns="0" bIns="0" rtlCol="0" anchor="ctr"/>
          <a:lstStyle/>
          <a:p>
            <a:pPr algn="ctr"/>
            <a:endParaRPr lang="en-US" sz="1400">
              <a:latin typeface="Source Sans Pro" charset="0"/>
              <a:ea typeface="Source Sans Pro" charset="0"/>
              <a:cs typeface="Source Sans Pro" charset="0"/>
            </a:endParaRPr>
          </a:p>
        </p:txBody>
      </p:sp>
      <p:sp>
        <p:nvSpPr>
          <p:cNvPr id="20" name="TextBox 19"/>
          <p:cNvSpPr txBox="1"/>
          <p:nvPr/>
        </p:nvSpPr>
        <p:spPr>
          <a:xfrm>
            <a:off x="8098124" y="3602451"/>
            <a:ext cx="2237864" cy="172355"/>
          </a:xfrm>
          <a:prstGeom prst="rect">
            <a:avLst/>
          </a:prstGeom>
          <a:noFill/>
        </p:spPr>
        <p:txBody>
          <a:bodyPr wrap="square" lIns="0" tIns="0" rIns="0" bIns="0" rtlCol="0">
            <a:spAutoFit/>
          </a:bodyPr>
          <a:lstStyle/>
          <a:p>
            <a:pPr>
              <a:lnSpc>
                <a:spcPct val="80000"/>
              </a:lnSpc>
            </a:pPr>
            <a:r>
              <a:rPr lang="en-US" sz="1400" b="1" spc="200" dirty="0">
                <a:latin typeface="+mj-lt"/>
                <a:ea typeface="Source Sans Pro" charset="0"/>
                <a:cs typeface="Source Sans Pro" charset="0"/>
              </a:rPr>
              <a:t>GRAPHIC DESIGN</a:t>
            </a:r>
          </a:p>
        </p:txBody>
      </p:sp>
      <p:sp>
        <p:nvSpPr>
          <p:cNvPr id="21" name="TextBox 20"/>
          <p:cNvSpPr txBox="1"/>
          <p:nvPr/>
        </p:nvSpPr>
        <p:spPr>
          <a:xfrm>
            <a:off x="8098124" y="4152486"/>
            <a:ext cx="2237864" cy="184666"/>
          </a:xfrm>
          <a:prstGeom prst="rect">
            <a:avLst/>
          </a:prstGeom>
          <a:noFill/>
        </p:spPr>
        <p:txBody>
          <a:bodyPr wrap="square" lIns="0" tIns="0" rIns="91440" bIns="0" rtlCol="0">
            <a:spAutoFit/>
          </a:bodyPr>
          <a:lstStyle/>
          <a:p>
            <a:pPr>
              <a:lnSpc>
                <a:spcPct val="120000"/>
              </a:lnSpc>
            </a:pPr>
            <a:r>
              <a:rPr lang="en-US" sz="1000">
                <a:solidFill>
                  <a:schemeClr val="tx1">
                    <a:alpha val="60000"/>
                  </a:schemeClr>
                </a:solidFill>
                <a:ea typeface="Source Sans Pro" charset="0"/>
                <a:cs typeface="Source Sans Pro" charset="0"/>
              </a:rPr>
              <a:t>Files:</a:t>
            </a:r>
            <a:endParaRPr lang="en-US" sz="1000" dirty="0">
              <a:solidFill>
                <a:schemeClr val="tx1">
                  <a:alpha val="60000"/>
                </a:schemeClr>
              </a:solidFill>
              <a:ea typeface="Source Sans Pro" charset="0"/>
              <a:cs typeface="Source Sans Pro" charset="0"/>
            </a:endParaRPr>
          </a:p>
        </p:txBody>
      </p:sp>
      <p:sp>
        <p:nvSpPr>
          <p:cNvPr id="22" name="TextBox 21"/>
          <p:cNvSpPr txBox="1"/>
          <p:nvPr/>
        </p:nvSpPr>
        <p:spPr>
          <a:xfrm>
            <a:off x="8098124" y="4474560"/>
            <a:ext cx="2237864" cy="387798"/>
          </a:xfrm>
          <a:prstGeom prst="rect">
            <a:avLst/>
          </a:prstGeom>
          <a:noFill/>
        </p:spPr>
        <p:txBody>
          <a:bodyPr wrap="square" lIns="0" tIns="0" rIns="91440" bIns="0" rtlCol="0">
            <a:spAutoFit/>
          </a:bodyPr>
          <a:lstStyle/>
          <a:p>
            <a:pPr>
              <a:lnSpc>
                <a:spcPct val="120000"/>
              </a:lnSpc>
            </a:pPr>
            <a:r>
              <a:rPr lang="en-US" sz="1050" dirty="0">
                <a:ea typeface="Source Sans Pro" charset="0"/>
                <a:cs typeface="Source Sans Pro" charset="0"/>
              </a:rPr>
              <a:t>.PSD .AI. PDF. PPTX</a:t>
            </a:r>
          </a:p>
          <a:p>
            <a:pPr>
              <a:lnSpc>
                <a:spcPct val="120000"/>
              </a:lnSpc>
            </a:pPr>
            <a:r>
              <a:rPr lang="en-US" sz="1050" dirty="0">
                <a:ea typeface="Source Sans Pro" charset="0"/>
                <a:cs typeface="Source Sans Pro" charset="0"/>
              </a:rPr>
              <a:t>Licensed for 2 project</a:t>
            </a:r>
          </a:p>
        </p:txBody>
      </p:sp>
      <p:cxnSp>
        <p:nvCxnSpPr>
          <p:cNvPr id="23" name="Straight Connector 22"/>
          <p:cNvCxnSpPr/>
          <p:nvPr/>
        </p:nvCxnSpPr>
        <p:spPr>
          <a:xfrm>
            <a:off x="8098124" y="3910764"/>
            <a:ext cx="691243"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7826829" y="5109808"/>
            <a:ext cx="2574471" cy="0"/>
          </a:xfrm>
          <a:prstGeom prst="line">
            <a:avLst/>
          </a:prstGeom>
          <a:ln w="9525">
            <a:solidFill>
              <a:schemeClr val="tx1">
                <a:alpha val="20000"/>
              </a:schemeClr>
            </a:solidFill>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8098124" y="5379787"/>
            <a:ext cx="2237864" cy="200761"/>
          </a:xfrm>
          <a:prstGeom prst="rect">
            <a:avLst/>
          </a:prstGeom>
          <a:noFill/>
        </p:spPr>
        <p:txBody>
          <a:bodyPr wrap="square" lIns="0" tIns="0" rIns="0" bIns="0" rtlCol="0">
            <a:spAutoFit/>
          </a:bodyPr>
          <a:lstStyle/>
          <a:p>
            <a:pPr>
              <a:lnSpc>
                <a:spcPct val="80000"/>
              </a:lnSpc>
            </a:pPr>
            <a:r>
              <a:rPr lang="en-US" sz="1600" dirty="0">
                <a:ea typeface="Source Sans Pro" charset="0"/>
                <a:cs typeface="Source Sans Pro" charset="0"/>
              </a:rPr>
              <a:t>$300</a:t>
            </a:r>
          </a:p>
        </p:txBody>
      </p:sp>
      <p:sp>
        <p:nvSpPr>
          <p:cNvPr id="3" name="TextBox 2">
            <a:extLst>
              <a:ext uri="{FF2B5EF4-FFF2-40B4-BE49-F238E27FC236}">
                <a16:creationId xmlns:a16="http://schemas.microsoft.com/office/drawing/2014/main" id="{1338D597-3767-4680-9854-519D17364400}"/>
              </a:ext>
            </a:extLst>
          </p:cNvPr>
          <p:cNvSpPr txBox="1"/>
          <p:nvPr/>
        </p:nvSpPr>
        <p:spPr>
          <a:xfrm>
            <a:off x="10669324" y="6531615"/>
            <a:ext cx="1320874" cy="246221"/>
          </a:xfrm>
          <a:prstGeom prst="rect">
            <a:avLst/>
          </a:prstGeom>
          <a:noFill/>
        </p:spPr>
        <p:txBody>
          <a:bodyPr wrap="none" lIns="0" rIns="0" rtlCol="0">
            <a:spAutoFit/>
          </a:bodyPr>
          <a:lstStyle/>
          <a:p>
            <a:pPr algn="ctr"/>
            <a:r>
              <a:rPr lang="en-US" sz="1000" b="1" i="1" spc="300" dirty="0">
                <a:solidFill>
                  <a:schemeClr val="bg1">
                    <a:lumMod val="85000"/>
                  </a:schemeClr>
                </a:solidFill>
                <a:latin typeface="+mj-lt"/>
                <a:ea typeface="Source Sans Pro" charset="0"/>
                <a:cs typeface="Source Sans Pro" charset="0"/>
              </a:rPr>
              <a:t>PACESETTERS</a:t>
            </a:r>
          </a:p>
        </p:txBody>
      </p:sp>
      <p:pic>
        <p:nvPicPr>
          <p:cNvPr id="30" name="Picture 29">
            <a:extLst>
              <a:ext uri="{FF2B5EF4-FFF2-40B4-BE49-F238E27FC236}">
                <a16:creationId xmlns:a16="http://schemas.microsoft.com/office/drawing/2014/main" id="{9C46155C-384F-4D96-B489-1C9FB95D97C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98124" y="2847089"/>
            <a:ext cx="452864" cy="452864"/>
          </a:xfrm>
          <a:prstGeom prst="rect">
            <a:avLst/>
          </a:prstGeom>
        </p:spPr>
      </p:pic>
      <p:pic>
        <p:nvPicPr>
          <p:cNvPr id="32" name="Picture 31">
            <a:extLst>
              <a:ext uri="{FF2B5EF4-FFF2-40B4-BE49-F238E27FC236}">
                <a16:creationId xmlns:a16="http://schemas.microsoft.com/office/drawing/2014/main" id="{F9C87FBB-C752-48D6-BC38-10188EA2DA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80059" y="2847089"/>
            <a:ext cx="452864" cy="452864"/>
          </a:xfrm>
          <a:prstGeom prst="rect">
            <a:avLst/>
          </a:prstGeom>
        </p:spPr>
      </p:pic>
      <p:pic>
        <p:nvPicPr>
          <p:cNvPr id="34" name="Picture 33">
            <a:extLst>
              <a:ext uri="{FF2B5EF4-FFF2-40B4-BE49-F238E27FC236}">
                <a16:creationId xmlns:a16="http://schemas.microsoft.com/office/drawing/2014/main" id="{90698801-0564-4279-AF41-93456CB2781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61995" y="2847089"/>
            <a:ext cx="452864" cy="452864"/>
          </a:xfrm>
          <a:prstGeom prst="rect">
            <a:avLst/>
          </a:prstGeom>
        </p:spPr>
      </p:pic>
    </p:spTree>
    <p:extLst>
      <p:ext uri="{BB962C8B-B14F-4D97-AF65-F5344CB8AC3E}">
        <p14:creationId xmlns:p14="http://schemas.microsoft.com/office/powerpoint/2010/main" val="22448765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293602" y="1342180"/>
            <a:ext cx="4423707" cy="1275917"/>
          </a:xfrm>
        </p:spPr>
        <p:txBody>
          <a:bodyPr/>
          <a:lstStyle/>
          <a:p>
            <a:r>
              <a:rPr lang="en-US" dirty="0">
                <a:solidFill>
                  <a:schemeClr val="accent1"/>
                </a:solidFill>
              </a:rPr>
              <a:t>A Family </a:t>
            </a:r>
            <a:br>
              <a:rPr lang="en-US" dirty="0">
                <a:solidFill>
                  <a:schemeClr val="accent1"/>
                </a:solidFill>
              </a:rPr>
            </a:br>
            <a:r>
              <a:rPr lang="en-US" dirty="0">
                <a:solidFill>
                  <a:schemeClr val="accent1"/>
                </a:solidFill>
              </a:rPr>
              <a:t>Of Learning.</a:t>
            </a:r>
          </a:p>
        </p:txBody>
      </p:sp>
      <p:sp>
        <p:nvSpPr>
          <p:cNvPr id="130" name="TextBox 129"/>
          <p:cNvSpPr txBox="1"/>
          <p:nvPr/>
        </p:nvSpPr>
        <p:spPr>
          <a:xfrm>
            <a:off x="1293602" y="3072110"/>
            <a:ext cx="2098331" cy="461665"/>
          </a:xfrm>
          <a:prstGeom prst="rect">
            <a:avLst/>
          </a:prstGeom>
          <a:noFill/>
        </p:spPr>
        <p:txBody>
          <a:bodyPr wrap="none" lIns="0" rIns="0" rtlCol="0">
            <a:spAutoFit/>
          </a:bodyPr>
          <a:lstStyle/>
          <a:p>
            <a:r>
              <a:rPr lang="en-US" sz="1200" b="1" spc="300" dirty="0">
                <a:solidFill>
                  <a:schemeClr val="tx1">
                    <a:lumMod val="75000"/>
                    <a:lumOff val="25000"/>
                  </a:schemeClr>
                </a:solidFill>
                <a:latin typeface="+mj-lt"/>
                <a:ea typeface="Source Sans Pro Semibold" charset="0"/>
                <a:cs typeface="Source Sans Pro Semibold" charset="0"/>
              </a:rPr>
              <a:t>WRITE HERE</a:t>
            </a:r>
            <a:br>
              <a:rPr lang="en-US" sz="1200" b="1" spc="300" dirty="0">
                <a:solidFill>
                  <a:schemeClr val="tx1">
                    <a:lumMod val="75000"/>
                    <a:lumOff val="25000"/>
                  </a:schemeClr>
                </a:solidFill>
                <a:latin typeface="+mj-lt"/>
                <a:ea typeface="Source Sans Pro Semibold" charset="0"/>
                <a:cs typeface="Source Sans Pro Semibold" charset="0"/>
              </a:rPr>
            </a:br>
            <a:r>
              <a:rPr lang="en-US" sz="1200" b="1" spc="300" dirty="0">
                <a:solidFill>
                  <a:schemeClr val="tx1">
                    <a:lumMod val="75000"/>
                    <a:lumOff val="25000"/>
                  </a:schemeClr>
                </a:solidFill>
                <a:latin typeface="+mj-lt"/>
                <a:ea typeface="Source Sans Pro Semibold" charset="0"/>
                <a:cs typeface="Source Sans Pro Semibold" charset="0"/>
              </a:rPr>
              <a:t>SOMETHING ABOUT</a:t>
            </a:r>
          </a:p>
        </p:txBody>
      </p:sp>
      <p:sp>
        <p:nvSpPr>
          <p:cNvPr id="131" name="TextBox 130"/>
          <p:cNvSpPr txBox="1"/>
          <p:nvPr/>
        </p:nvSpPr>
        <p:spPr>
          <a:xfrm>
            <a:off x="1293602" y="4061023"/>
            <a:ext cx="3896649" cy="1477328"/>
          </a:xfrm>
          <a:prstGeom prst="rect">
            <a:avLst/>
          </a:prstGeom>
          <a:noFill/>
        </p:spPr>
        <p:txBody>
          <a:bodyPr wrap="square" lIns="0" rIns="0" rtlCol="0">
            <a:spAutoFit/>
          </a:bodyPr>
          <a:lstStyle/>
          <a:p>
            <a:pPr>
              <a:lnSpc>
                <a:spcPct val="150000"/>
              </a:lnSpc>
            </a:pPr>
            <a:r>
              <a:rPr lang="en-US" sz="1000" dirty="0">
                <a:solidFill>
                  <a:schemeClr val="tx1">
                    <a:lumMod val="75000"/>
                    <a:lumOff val="25000"/>
                  </a:schemeClr>
                </a:solidFill>
                <a:ea typeface="Source Sans Pro" charset="0"/>
                <a:cs typeface="Source Sans Pro" charset="0"/>
              </a:rPr>
              <a:t>There are many variations of passages of Lorem Ipsum available, but the majority have suffered alteration in some form, by injected </a:t>
            </a:r>
            <a:r>
              <a:rPr lang="en-US" sz="1000" dirty="0" err="1">
                <a:solidFill>
                  <a:schemeClr val="tx1">
                    <a:lumMod val="75000"/>
                    <a:lumOff val="25000"/>
                  </a:schemeClr>
                </a:solidFill>
                <a:ea typeface="Source Sans Pro" charset="0"/>
                <a:cs typeface="Source Sans Pro" charset="0"/>
              </a:rPr>
              <a:t>humour</a:t>
            </a:r>
            <a:r>
              <a:rPr lang="en-US" sz="1000" dirty="0">
                <a:solidFill>
                  <a:schemeClr val="tx1">
                    <a:lumMod val="75000"/>
                    <a:lumOff val="25000"/>
                  </a:schemeClr>
                </a:solidFill>
                <a:ea typeface="Source Sans Pro" charset="0"/>
                <a:cs typeface="Source Sans Pro" charset="0"/>
              </a:rPr>
              <a:t>, or </a:t>
            </a:r>
            <a:r>
              <a:rPr lang="en-US" sz="1000" dirty="0" err="1">
                <a:solidFill>
                  <a:schemeClr val="tx1">
                    <a:lumMod val="75000"/>
                    <a:lumOff val="25000"/>
                  </a:schemeClr>
                </a:solidFill>
                <a:ea typeface="Source Sans Pro" charset="0"/>
                <a:cs typeface="Source Sans Pro" charset="0"/>
              </a:rPr>
              <a:t>randomised</a:t>
            </a:r>
            <a:r>
              <a:rPr lang="en-US" sz="1000" dirty="0">
                <a:solidFill>
                  <a:schemeClr val="tx1">
                    <a:lumMod val="75000"/>
                    <a:lumOff val="25000"/>
                  </a:schemeClr>
                </a:solidFill>
                <a:ea typeface="Source Sans Pro" charset="0"/>
                <a:cs typeface="Source Sans Pro" charset="0"/>
              </a:rPr>
              <a:t> words which don't look even slightly believable. If you are going to use a passage of Lorem Ipsum, you need to be sure there isn't anything embarrassing hidden in the middle of text. </a:t>
            </a:r>
          </a:p>
        </p:txBody>
      </p:sp>
      <p:pic>
        <p:nvPicPr>
          <p:cNvPr id="4" name="Picture 3">
            <a:extLst>
              <a:ext uri="{FF2B5EF4-FFF2-40B4-BE49-F238E27FC236}">
                <a16:creationId xmlns:a16="http://schemas.microsoft.com/office/drawing/2014/main" id="{2B4EEA37-E673-446A-AC04-25DB97606C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0" y="990905"/>
            <a:ext cx="4876190" cy="4876190"/>
          </a:xfrm>
          <a:prstGeom prst="rect">
            <a:avLst/>
          </a:prstGeom>
        </p:spPr>
      </p:pic>
      <p:sp>
        <p:nvSpPr>
          <p:cNvPr id="5" name="TextBox 4">
            <a:extLst>
              <a:ext uri="{FF2B5EF4-FFF2-40B4-BE49-F238E27FC236}">
                <a16:creationId xmlns:a16="http://schemas.microsoft.com/office/drawing/2014/main" id="{0D79A710-176D-4886-B4B5-B4A4179AD2F0}"/>
              </a:ext>
            </a:extLst>
          </p:cNvPr>
          <p:cNvSpPr txBox="1"/>
          <p:nvPr/>
        </p:nvSpPr>
        <p:spPr>
          <a:xfrm>
            <a:off x="10669324" y="6531615"/>
            <a:ext cx="1320874" cy="246221"/>
          </a:xfrm>
          <a:prstGeom prst="rect">
            <a:avLst/>
          </a:prstGeom>
          <a:noFill/>
        </p:spPr>
        <p:txBody>
          <a:bodyPr wrap="none" lIns="0" rIns="0" rtlCol="0">
            <a:spAutoFit/>
          </a:bodyPr>
          <a:lstStyle/>
          <a:p>
            <a:pPr algn="ctr"/>
            <a:r>
              <a:rPr lang="en-US" sz="1000" b="1" i="1" spc="300" dirty="0">
                <a:solidFill>
                  <a:schemeClr val="bg1">
                    <a:lumMod val="85000"/>
                  </a:schemeClr>
                </a:solidFill>
                <a:latin typeface="+mj-lt"/>
                <a:ea typeface="Source Sans Pro" charset="0"/>
                <a:cs typeface="Source Sans Pro" charset="0"/>
              </a:rPr>
              <a:t>PACESETTERS</a:t>
            </a:r>
          </a:p>
        </p:txBody>
      </p:sp>
      <p:cxnSp>
        <p:nvCxnSpPr>
          <p:cNvPr id="129" name="Straight Connector 128">
            <a:extLst>
              <a:ext uri="{FF2B5EF4-FFF2-40B4-BE49-F238E27FC236}">
                <a16:creationId xmlns:a16="http://schemas.microsoft.com/office/drawing/2014/main" id="{6A3D5481-038B-4814-ADA8-B64E3468C4D8}"/>
              </a:ext>
            </a:extLst>
          </p:cNvPr>
          <p:cNvCxnSpPr/>
          <p:nvPr/>
        </p:nvCxnSpPr>
        <p:spPr>
          <a:xfrm>
            <a:off x="1293602" y="527918"/>
            <a:ext cx="0" cy="462987"/>
          </a:xfrm>
          <a:prstGeom prst="line">
            <a:avLst/>
          </a:prstGeom>
          <a:ln w="2540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534087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20"/>
          <p:cNvSpPr txBox="1">
            <a:spLocks/>
          </p:cNvSpPr>
          <p:nvPr/>
        </p:nvSpPr>
        <p:spPr>
          <a:xfrm>
            <a:off x="1605188" y="2919160"/>
            <a:ext cx="8981624" cy="1229231"/>
          </a:xfrm>
          <a:prstGeom prst="rect">
            <a:avLst/>
          </a:prstGeom>
        </p:spPr>
        <p:txBody>
          <a:bodyPr/>
          <a:lstStyle>
            <a:lvl1pPr algn="l" defTabSz="914318" rtl="0" eaLnBrk="1" latinLnBrk="0" hangingPunct="1">
              <a:lnSpc>
                <a:spcPct val="80000"/>
              </a:lnSpc>
              <a:spcBef>
                <a:spcPct val="0"/>
              </a:spcBef>
              <a:buNone/>
              <a:defRPr sz="4400" kern="1200" spc="-151" baseline="0">
                <a:solidFill>
                  <a:schemeClr val="tx1"/>
                </a:solidFill>
                <a:latin typeface="+mj-lt"/>
                <a:ea typeface="+mj-ea"/>
                <a:cs typeface="+mj-cs"/>
              </a:defRPr>
            </a:lvl1pPr>
          </a:lstStyle>
          <a:p>
            <a:pPr algn="ctr">
              <a:lnSpc>
                <a:spcPct val="100000"/>
              </a:lnSpc>
            </a:pPr>
            <a:r>
              <a:rPr lang="en-US" sz="8000" dirty="0">
                <a:solidFill>
                  <a:schemeClr val="accent3"/>
                </a:solidFill>
                <a:ea typeface="Butler" charset="0"/>
                <a:cs typeface="Butler" charset="0"/>
              </a:rPr>
              <a:t>Thank You</a:t>
            </a:r>
          </a:p>
        </p:txBody>
      </p:sp>
      <p:sp>
        <p:nvSpPr>
          <p:cNvPr id="8" name="TextBox 7"/>
          <p:cNvSpPr txBox="1"/>
          <p:nvPr/>
        </p:nvSpPr>
        <p:spPr>
          <a:xfrm>
            <a:off x="4986722" y="2302515"/>
            <a:ext cx="2218557" cy="400110"/>
          </a:xfrm>
          <a:prstGeom prst="rect">
            <a:avLst/>
          </a:prstGeom>
          <a:noFill/>
        </p:spPr>
        <p:txBody>
          <a:bodyPr wrap="none" lIns="0" rIns="0" rtlCol="0">
            <a:spAutoFit/>
          </a:bodyPr>
          <a:lstStyle/>
          <a:p>
            <a:pPr algn="ctr"/>
            <a:r>
              <a:rPr lang="en-US" sz="2000" b="1" i="1" spc="300" dirty="0">
                <a:solidFill>
                  <a:schemeClr val="accent1"/>
                </a:solidFill>
                <a:latin typeface="+mj-lt"/>
                <a:ea typeface="Source Sans Pro" charset="0"/>
                <a:cs typeface="Source Sans Pro" charset="0"/>
              </a:rPr>
              <a:t>PACESETTERS</a:t>
            </a:r>
          </a:p>
        </p:txBody>
      </p:sp>
    </p:spTree>
    <p:extLst>
      <p:ext uri="{BB962C8B-B14F-4D97-AF65-F5344CB8AC3E}">
        <p14:creationId xmlns:p14="http://schemas.microsoft.com/office/powerpoint/2010/main" val="23066589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219200" y="1248171"/>
            <a:ext cx="9869714" cy="707373"/>
          </a:xfrm>
          <a:prstGeom prst="rect">
            <a:avLst/>
          </a:prstGeom>
          <a:noFill/>
        </p:spPr>
        <p:txBody>
          <a:bodyPr wrap="square" lIns="0" rIns="0" rtlCol="0">
            <a:spAutoFit/>
          </a:bodyPr>
          <a:lstStyle/>
          <a:p>
            <a:pPr>
              <a:lnSpc>
                <a:spcPct val="90000"/>
              </a:lnSpc>
            </a:pPr>
            <a:r>
              <a:rPr lang="en-US" sz="4400" spc="300" dirty="0">
                <a:solidFill>
                  <a:schemeClr val="accent1"/>
                </a:solidFill>
                <a:latin typeface="+mj-lt"/>
              </a:rPr>
              <a:t>About Pacesetters</a:t>
            </a:r>
          </a:p>
        </p:txBody>
      </p:sp>
      <p:sp>
        <p:nvSpPr>
          <p:cNvPr id="6" name="TextBox 5"/>
          <p:cNvSpPr txBox="1"/>
          <p:nvPr/>
        </p:nvSpPr>
        <p:spPr>
          <a:xfrm>
            <a:off x="1219200" y="2186007"/>
            <a:ext cx="2519423" cy="1455527"/>
          </a:xfrm>
          <a:prstGeom prst="rect">
            <a:avLst/>
          </a:prstGeom>
          <a:noFill/>
        </p:spPr>
        <p:txBody>
          <a:bodyPr wrap="square" lIns="0" rIns="0" rtlCol="0">
            <a:spAutoFit/>
          </a:bodyPr>
          <a:lstStyle/>
          <a:p>
            <a:pPr algn="just">
              <a:lnSpc>
                <a:spcPct val="150000"/>
              </a:lnSpc>
            </a:pPr>
            <a:r>
              <a:rPr lang="en-US" sz="1000" dirty="0">
                <a:solidFill>
                  <a:schemeClr val="tx1">
                    <a:alpha val="70000"/>
                  </a:schemeClr>
                </a:solidFill>
                <a:ea typeface="Roboto Slab Light" charset="0"/>
                <a:cs typeface="Roboto Slab Light" charset="0"/>
              </a:rPr>
              <a:t>It is a long established fact that a reader will be distracted by the readable content of a page when looking at its layout. The point of using Lorem Ipsum is that it has a more-or-less.</a:t>
            </a:r>
          </a:p>
        </p:txBody>
      </p:sp>
      <p:sp>
        <p:nvSpPr>
          <p:cNvPr id="7" name="TextBox 6"/>
          <p:cNvSpPr txBox="1"/>
          <p:nvPr/>
        </p:nvSpPr>
        <p:spPr>
          <a:xfrm>
            <a:off x="4957822" y="2186007"/>
            <a:ext cx="2807321" cy="3302186"/>
          </a:xfrm>
          <a:prstGeom prst="rect">
            <a:avLst/>
          </a:prstGeom>
          <a:noFill/>
        </p:spPr>
        <p:txBody>
          <a:bodyPr wrap="square" lIns="0" rIns="0" rtlCol="0">
            <a:spAutoFit/>
          </a:bodyPr>
          <a:lstStyle/>
          <a:p>
            <a:pPr algn="just">
              <a:lnSpc>
                <a:spcPct val="150000"/>
              </a:lnSpc>
            </a:pPr>
            <a:r>
              <a:rPr lang="en-US" sz="1000" dirty="0">
                <a:solidFill>
                  <a:schemeClr val="tx1">
                    <a:alpha val="70000"/>
                  </a:schemeClr>
                </a:solidFill>
                <a:ea typeface="Roboto Slab Light" charset="0"/>
                <a:cs typeface="Roboto Slab Light" charset="0"/>
              </a:rPr>
              <a:t>It is a long established fact that a reader will be distracted by the readable content of a page when looking at its layout. The point of using Lorem Ipsum is that it has a more-or-less normal distribution of letters, as opposed to using 'Content here, content here', making it look like readable English. Many desktop publishing packages and web page editors now use Lorem Ipsum as their default model text, and a search for 'lorem ipsum' will uncover many. Lorem Ipsum is that it has a more-or-less normal distribution of letters, as opposed to using 'Content here, content here', </a:t>
            </a:r>
          </a:p>
        </p:txBody>
      </p:sp>
      <p:sp>
        <p:nvSpPr>
          <p:cNvPr id="8" name="TextBox 7"/>
          <p:cNvSpPr txBox="1"/>
          <p:nvPr/>
        </p:nvSpPr>
        <p:spPr>
          <a:xfrm>
            <a:off x="8602562" y="2186007"/>
            <a:ext cx="2659605" cy="3323987"/>
          </a:xfrm>
          <a:prstGeom prst="rect">
            <a:avLst/>
          </a:prstGeom>
          <a:noFill/>
        </p:spPr>
        <p:txBody>
          <a:bodyPr wrap="square" lIns="0" rIns="0" rtlCol="0">
            <a:spAutoFit/>
          </a:bodyPr>
          <a:lstStyle/>
          <a:p>
            <a:pPr algn="just">
              <a:lnSpc>
                <a:spcPct val="150000"/>
              </a:lnSpc>
            </a:pPr>
            <a:r>
              <a:rPr lang="en-US" sz="1000" dirty="0">
                <a:solidFill>
                  <a:schemeClr val="tx1">
                    <a:alpha val="70000"/>
                  </a:schemeClr>
                </a:solidFill>
                <a:ea typeface="Roboto Slab Light" charset="0"/>
                <a:cs typeface="Roboto Slab Light" charset="0"/>
              </a:rPr>
              <a:t>It is a long established fact that a reader will be distracted by the readable content of a page when looking at its layout. The point of using Lorem Ipsum is that it has a more-or-less normal distribution of letters, as opposed to using 'Content here, content here', making it look like readable English. Many desktop publishing packages and web page editors now use Lorem Ipsum as their default model text, and a search for 'lorem ipsum' will uncover many. Lorem Ipsum is that it has a more-or-less normal distribution of letters, as opposed to using.</a:t>
            </a:r>
          </a:p>
        </p:txBody>
      </p:sp>
      <p:cxnSp>
        <p:nvCxnSpPr>
          <p:cNvPr id="10" name="Straight Connector 9"/>
          <p:cNvCxnSpPr/>
          <p:nvPr/>
        </p:nvCxnSpPr>
        <p:spPr>
          <a:xfrm>
            <a:off x="4957823" y="5972537"/>
            <a:ext cx="6304344" cy="0"/>
          </a:xfrm>
          <a:prstGeom prst="line">
            <a:avLst/>
          </a:prstGeom>
          <a:ln w="25400">
            <a:solidFill>
              <a:schemeClr val="accent3"/>
            </a:solidFill>
          </a:ln>
        </p:spPr>
        <p:style>
          <a:lnRef idx="1">
            <a:schemeClr val="accent1"/>
          </a:lnRef>
          <a:fillRef idx="0">
            <a:schemeClr val="accent1"/>
          </a:fillRef>
          <a:effectRef idx="0">
            <a:schemeClr val="accent1"/>
          </a:effectRef>
          <a:fontRef idx="minor">
            <a:schemeClr val="tx1"/>
          </a:fontRef>
        </p:style>
      </p:cxnSp>
      <p:pic>
        <p:nvPicPr>
          <p:cNvPr id="4" name="Picture Placeholder 3">
            <a:extLst>
              <a:ext uri="{FF2B5EF4-FFF2-40B4-BE49-F238E27FC236}">
                <a16:creationId xmlns:a16="http://schemas.microsoft.com/office/drawing/2014/main" id="{CA4D138A-0007-4FFA-9CAC-5B9879F6D6E5}"/>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l="1873" r="1873"/>
          <a:stretch>
            <a:fillRect/>
          </a:stretch>
        </p:blipFill>
        <p:spPr>
          <a:xfrm>
            <a:off x="1219200" y="3877518"/>
            <a:ext cx="2519423" cy="2095019"/>
          </a:xfrm>
        </p:spPr>
      </p:pic>
      <p:sp>
        <p:nvSpPr>
          <p:cNvPr id="9" name="TextBox 8">
            <a:extLst>
              <a:ext uri="{FF2B5EF4-FFF2-40B4-BE49-F238E27FC236}">
                <a16:creationId xmlns:a16="http://schemas.microsoft.com/office/drawing/2014/main" id="{AA2BDC29-BB7E-4E4B-B5A5-72AF61319B04}"/>
              </a:ext>
            </a:extLst>
          </p:cNvPr>
          <p:cNvSpPr txBox="1"/>
          <p:nvPr/>
        </p:nvSpPr>
        <p:spPr>
          <a:xfrm>
            <a:off x="10669324" y="6531615"/>
            <a:ext cx="1320874" cy="246221"/>
          </a:xfrm>
          <a:prstGeom prst="rect">
            <a:avLst/>
          </a:prstGeom>
          <a:noFill/>
        </p:spPr>
        <p:txBody>
          <a:bodyPr wrap="none" lIns="0" rIns="0" rtlCol="0">
            <a:spAutoFit/>
          </a:bodyPr>
          <a:lstStyle/>
          <a:p>
            <a:pPr algn="ctr"/>
            <a:r>
              <a:rPr lang="en-US" sz="1000" b="1" i="1" spc="300" dirty="0">
                <a:solidFill>
                  <a:schemeClr val="bg1">
                    <a:lumMod val="85000"/>
                  </a:schemeClr>
                </a:solidFill>
                <a:latin typeface="+mj-lt"/>
                <a:ea typeface="Source Sans Pro" charset="0"/>
                <a:cs typeface="Source Sans Pro" charset="0"/>
              </a:rPr>
              <a:t>PACESETTERS</a:t>
            </a:r>
          </a:p>
        </p:txBody>
      </p:sp>
      <p:cxnSp>
        <p:nvCxnSpPr>
          <p:cNvPr id="12" name="Straight Connector 11">
            <a:extLst>
              <a:ext uri="{FF2B5EF4-FFF2-40B4-BE49-F238E27FC236}">
                <a16:creationId xmlns:a16="http://schemas.microsoft.com/office/drawing/2014/main" id="{748A96D7-4E69-44E9-BD38-3F7A89B08D4B}"/>
              </a:ext>
            </a:extLst>
          </p:cNvPr>
          <p:cNvCxnSpPr>
            <a:cxnSpLocks/>
          </p:cNvCxnSpPr>
          <p:nvPr/>
        </p:nvCxnSpPr>
        <p:spPr>
          <a:xfrm>
            <a:off x="1219200" y="432668"/>
            <a:ext cx="0" cy="462987"/>
          </a:xfrm>
          <a:prstGeom prst="line">
            <a:avLst/>
          </a:prstGeom>
          <a:ln w="2540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550650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a:extLst>
              <a:ext uri="{FF2B5EF4-FFF2-40B4-BE49-F238E27FC236}">
                <a16:creationId xmlns:a16="http://schemas.microsoft.com/office/drawing/2014/main" id="{56FC8BB9-63DA-4D09-9518-4FD2B7924C16}"/>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t="4859" b="4859"/>
          <a:stretch>
            <a:fillRect/>
          </a:stretch>
        </p:blipFill>
        <p:spPr>
          <a:xfrm>
            <a:off x="4595813" y="0"/>
            <a:ext cx="7596187" cy="6858000"/>
          </a:xfrm>
        </p:spPr>
      </p:pic>
      <p:sp>
        <p:nvSpPr>
          <p:cNvPr id="5" name="Rectangle 4"/>
          <p:cNvSpPr/>
          <p:nvPr/>
        </p:nvSpPr>
        <p:spPr>
          <a:xfrm>
            <a:off x="4595148" y="0"/>
            <a:ext cx="7596852" cy="6858000"/>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8" name="TextBox 7"/>
          <p:cNvSpPr txBox="1"/>
          <p:nvPr/>
        </p:nvSpPr>
        <p:spPr>
          <a:xfrm>
            <a:off x="999280" y="1305322"/>
            <a:ext cx="3595868" cy="1094146"/>
          </a:xfrm>
          <a:prstGeom prst="rect">
            <a:avLst/>
          </a:prstGeom>
          <a:noFill/>
        </p:spPr>
        <p:txBody>
          <a:bodyPr wrap="square" lIns="0" rIns="0" rtlCol="0">
            <a:sp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3600" b="0" i="0" u="none" strike="noStrike" kern="1200" cap="none" spc="300" normalizeH="0" baseline="0" noProof="0" dirty="0">
                <a:ln>
                  <a:noFill/>
                </a:ln>
                <a:solidFill>
                  <a:srgbClr val="3A86FF"/>
                </a:solidFill>
                <a:effectLst/>
                <a:uLnTx/>
                <a:uFillTx/>
                <a:latin typeface="Poppins Black"/>
                <a:ea typeface="+mn-ea"/>
                <a:cs typeface="+mn-cs"/>
              </a:rPr>
              <a:t>Awesome</a:t>
            </a:r>
            <a:br>
              <a:rPr kumimoji="0" lang="en-US" sz="3600" b="0" i="0" u="none" strike="noStrike" kern="1200" cap="none" spc="300" normalizeH="0" baseline="0" noProof="0" dirty="0">
                <a:ln>
                  <a:noFill/>
                </a:ln>
                <a:solidFill>
                  <a:srgbClr val="3A86FF"/>
                </a:solidFill>
                <a:effectLst/>
                <a:uLnTx/>
                <a:uFillTx/>
                <a:latin typeface="Poppins Black"/>
                <a:ea typeface="+mn-ea"/>
                <a:cs typeface="+mn-cs"/>
              </a:rPr>
            </a:br>
            <a:r>
              <a:rPr kumimoji="0" lang="en-US" sz="3600" b="0" i="0" u="none" strike="noStrike" kern="1200" cap="none" spc="300" normalizeH="0" baseline="0" noProof="0" dirty="0">
                <a:ln>
                  <a:noFill/>
                </a:ln>
                <a:solidFill>
                  <a:srgbClr val="3A86FF"/>
                </a:solidFill>
                <a:effectLst/>
                <a:uLnTx/>
                <a:uFillTx/>
                <a:latin typeface="Poppins Black"/>
                <a:ea typeface="+mn-ea"/>
                <a:cs typeface="+mn-cs"/>
              </a:rPr>
              <a:t>Pacesetters</a:t>
            </a:r>
          </a:p>
        </p:txBody>
      </p:sp>
      <p:sp>
        <p:nvSpPr>
          <p:cNvPr id="9" name="TextBox 8"/>
          <p:cNvSpPr txBox="1"/>
          <p:nvPr/>
        </p:nvSpPr>
        <p:spPr>
          <a:xfrm>
            <a:off x="999280" y="2733695"/>
            <a:ext cx="2963120" cy="1917192"/>
          </a:xfrm>
          <a:prstGeom prst="rect">
            <a:avLst/>
          </a:prstGeom>
          <a:noFill/>
        </p:spPr>
        <p:txBody>
          <a:bodyPr wrap="square" lIns="0" rIns="0" rtlCol="0">
            <a:spAutoFit/>
          </a:bodyPr>
          <a:lstStyle/>
          <a:p>
            <a:pPr>
              <a:lnSpc>
                <a:spcPct val="150000"/>
              </a:lnSpc>
            </a:pPr>
            <a:r>
              <a:rPr lang="en-US" sz="1000" dirty="0">
                <a:solidFill>
                  <a:schemeClr val="tx1">
                    <a:alpha val="70000"/>
                  </a:schemeClr>
                </a:solidFill>
                <a:ea typeface="Roboto Slab Light" charset="0"/>
                <a:cs typeface="Roboto Slab Light" charset="0"/>
              </a:rPr>
              <a:t>It is a long established fact that a reader will be distracted by the readable content of a page when looking at its layout. </a:t>
            </a:r>
          </a:p>
          <a:p>
            <a:pPr>
              <a:lnSpc>
                <a:spcPct val="150000"/>
              </a:lnSpc>
            </a:pPr>
            <a:endParaRPr lang="en-US" sz="1000" dirty="0">
              <a:solidFill>
                <a:schemeClr val="tx1">
                  <a:alpha val="70000"/>
                </a:schemeClr>
              </a:solidFill>
              <a:ea typeface="Roboto Slab Light" charset="0"/>
              <a:cs typeface="Roboto Slab Light" charset="0"/>
            </a:endParaRPr>
          </a:p>
          <a:p>
            <a:pPr>
              <a:lnSpc>
                <a:spcPct val="150000"/>
              </a:lnSpc>
            </a:pPr>
            <a:r>
              <a:rPr lang="en-US" sz="1000" dirty="0">
                <a:solidFill>
                  <a:schemeClr val="tx1">
                    <a:alpha val="70000"/>
                  </a:schemeClr>
                </a:solidFill>
                <a:ea typeface="Roboto Slab Light" charset="0"/>
                <a:cs typeface="Roboto Slab Light" charset="0"/>
              </a:rPr>
              <a:t>The point of using Lorem Ipsum is that it has a more-or-less normal distribution of letters, as opposed to using 'Content here, content here', making it look like readable English.</a:t>
            </a:r>
          </a:p>
        </p:txBody>
      </p:sp>
      <p:sp>
        <p:nvSpPr>
          <p:cNvPr id="10" name="Rectangle 9"/>
          <p:cNvSpPr/>
          <p:nvPr/>
        </p:nvSpPr>
        <p:spPr>
          <a:xfrm>
            <a:off x="999280" y="5253952"/>
            <a:ext cx="1581874" cy="38002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spc="300">
                <a:solidFill>
                  <a:schemeClr val="bg1"/>
                </a:solidFill>
              </a:rPr>
              <a:t>READ MORE</a:t>
            </a:r>
            <a:endParaRPr lang="en-US" sz="1200" spc="300" dirty="0">
              <a:solidFill>
                <a:schemeClr val="bg1"/>
              </a:solidFill>
            </a:endParaRPr>
          </a:p>
        </p:txBody>
      </p:sp>
      <p:cxnSp>
        <p:nvCxnSpPr>
          <p:cNvPr id="12" name="Straight Connector 11">
            <a:extLst>
              <a:ext uri="{FF2B5EF4-FFF2-40B4-BE49-F238E27FC236}">
                <a16:creationId xmlns:a16="http://schemas.microsoft.com/office/drawing/2014/main" id="{550F9ECF-FD2B-4B07-A747-A567BAD218E7}"/>
              </a:ext>
            </a:extLst>
          </p:cNvPr>
          <p:cNvCxnSpPr/>
          <p:nvPr/>
        </p:nvCxnSpPr>
        <p:spPr>
          <a:xfrm>
            <a:off x="1045952" y="527918"/>
            <a:ext cx="0" cy="462987"/>
          </a:xfrm>
          <a:prstGeom prst="line">
            <a:avLst/>
          </a:prstGeom>
          <a:ln w="2540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253526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B34551B0-1D58-42DB-BD9A-FB5FA14A2FC2}"/>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t="7870" b="7870"/>
          <a:stretch>
            <a:fillRect/>
          </a:stretch>
        </p:blipFill>
        <p:spPr/>
      </p:pic>
      <p:sp>
        <p:nvSpPr>
          <p:cNvPr id="6" name="Rectangle 5"/>
          <p:cNvSpPr/>
          <p:nvPr/>
        </p:nvSpPr>
        <p:spPr>
          <a:xfrm>
            <a:off x="821803" y="671332"/>
            <a:ext cx="10590835" cy="5515336"/>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7" name="TextBox 6"/>
          <p:cNvSpPr txBox="1"/>
          <p:nvPr/>
        </p:nvSpPr>
        <p:spPr>
          <a:xfrm>
            <a:off x="1219200" y="1478022"/>
            <a:ext cx="9811473" cy="1089529"/>
          </a:xfrm>
          <a:prstGeom prst="rect">
            <a:avLst/>
          </a:prstGeom>
          <a:noFill/>
        </p:spPr>
        <p:txBody>
          <a:bodyPr wrap="square" lIns="0" rIns="0" rtlCol="0">
            <a:spAutoFit/>
          </a:bodyPr>
          <a:lstStyle/>
          <a:p>
            <a:pPr algn="ctr">
              <a:lnSpc>
                <a:spcPct val="90000"/>
              </a:lnSpc>
            </a:pPr>
            <a:r>
              <a:rPr lang="en-US" sz="3600" spc="300" dirty="0">
                <a:solidFill>
                  <a:schemeClr val="accent1"/>
                </a:solidFill>
                <a:latin typeface="+mj-lt"/>
              </a:rPr>
              <a:t>Awesome</a:t>
            </a:r>
            <a:br>
              <a:rPr lang="en-US" sz="3600" spc="300" dirty="0">
                <a:solidFill>
                  <a:schemeClr val="accent1"/>
                </a:solidFill>
                <a:latin typeface="+mj-lt"/>
              </a:rPr>
            </a:br>
            <a:r>
              <a:rPr lang="en-US" sz="3600" spc="300" dirty="0">
                <a:solidFill>
                  <a:schemeClr val="accent1"/>
                </a:solidFill>
                <a:latin typeface="+mj-lt"/>
              </a:rPr>
              <a:t>Pacesetters</a:t>
            </a:r>
          </a:p>
        </p:txBody>
      </p:sp>
      <p:cxnSp>
        <p:nvCxnSpPr>
          <p:cNvPr id="9" name="Straight Connector 8"/>
          <p:cNvCxnSpPr/>
          <p:nvPr/>
        </p:nvCxnSpPr>
        <p:spPr>
          <a:xfrm>
            <a:off x="6095999" y="891251"/>
            <a:ext cx="0" cy="462987"/>
          </a:xfrm>
          <a:prstGeom prst="line">
            <a:avLst/>
          </a:prstGeom>
          <a:ln w="254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1412111" y="2986269"/>
            <a:ext cx="9433367" cy="0"/>
          </a:xfrm>
          <a:prstGeom prst="line">
            <a:avLst/>
          </a:prstGeom>
          <a:ln w="25400">
            <a:solidFill>
              <a:schemeClr val="accent4"/>
            </a:solidFill>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1412111" y="3326718"/>
            <a:ext cx="4221480" cy="1246495"/>
          </a:xfrm>
          <a:prstGeom prst="rect">
            <a:avLst/>
          </a:prstGeom>
          <a:noFill/>
        </p:spPr>
        <p:txBody>
          <a:bodyPr wrap="square" lIns="0" rIns="0" rtlCol="0">
            <a:spAutoFit/>
          </a:bodyPr>
          <a:lstStyle/>
          <a:p>
            <a:pPr>
              <a:lnSpc>
                <a:spcPct val="150000"/>
              </a:lnSpc>
            </a:pPr>
            <a:r>
              <a:rPr lang="en-US" sz="1000" dirty="0">
                <a:solidFill>
                  <a:schemeClr val="tx1">
                    <a:alpha val="70000"/>
                  </a:schemeClr>
                </a:solidFill>
                <a:ea typeface="Roboto Slab Light" charset="0"/>
                <a:cs typeface="Roboto Slab Light" charset="0"/>
              </a:rPr>
              <a:t>It is a long established fact that a reader will be distracted by the readable content of a page when looking at its layout. The point of using Lorem Ipsum is that it has a more-or-less normal distribution of letters, as opposed to using 'Content here, content here', making it look like readable English. </a:t>
            </a:r>
          </a:p>
        </p:txBody>
      </p:sp>
      <p:sp>
        <p:nvSpPr>
          <p:cNvPr id="13" name="TextBox 12"/>
          <p:cNvSpPr txBox="1"/>
          <p:nvPr/>
        </p:nvSpPr>
        <p:spPr>
          <a:xfrm>
            <a:off x="6623998" y="3326718"/>
            <a:ext cx="4221480" cy="1246495"/>
          </a:xfrm>
          <a:prstGeom prst="rect">
            <a:avLst/>
          </a:prstGeom>
          <a:noFill/>
        </p:spPr>
        <p:txBody>
          <a:bodyPr wrap="square" lIns="0" rIns="0" rtlCol="0">
            <a:spAutoFit/>
          </a:bodyPr>
          <a:lstStyle/>
          <a:p>
            <a:pPr>
              <a:lnSpc>
                <a:spcPct val="150000"/>
              </a:lnSpc>
            </a:pPr>
            <a:r>
              <a:rPr lang="en-US" sz="1000" dirty="0">
                <a:solidFill>
                  <a:schemeClr val="tx1">
                    <a:alpha val="70000"/>
                  </a:schemeClr>
                </a:solidFill>
                <a:ea typeface="Roboto Slab Light" charset="0"/>
                <a:cs typeface="Roboto Slab Light" charset="0"/>
              </a:rPr>
              <a:t>It is a long established fact that a reader will be distracted by the readable content of a page when looking at its layout. The point of using Lorem Ipsum is that it has a more-or-less normal distribution of letters, as opposed to using 'Content here, content here', making it look like readable English. </a:t>
            </a:r>
          </a:p>
        </p:txBody>
      </p:sp>
      <p:sp>
        <p:nvSpPr>
          <p:cNvPr id="14" name="Rectangle 13"/>
          <p:cNvSpPr/>
          <p:nvPr/>
        </p:nvSpPr>
        <p:spPr>
          <a:xfrm>
            <a:off x="1412111" y="4999915"/>
            <a:ext cx="1581874" cy="38002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spc="300">
                <a:solidFill>
                  <a:schemeClr val="bg1"/>
                </a:solidFill>
              </a:rPr>
              <a:t>READ MORE</a:t>
            </a:r>
            <a:endParaRPr lang="en-US" sz="1200" spc="300" dirty="0">
              <a:solidFill>
                <a:schemeClr val="bg1"/>
              </a:solidFill>
            </a:endParaRPr>
          </a:p>
        </p:txBody>
      </p:sp>
      <p:sp>
        <p:nvSpPr>
          <p:cNvPr id="15" name="Rectangle 14"/>
          <p:cNvSpPr/>
          <p:nvPr/>
        </p:nvSpPr>
        <p:spPr>
          <a:xfrm>
            <a:off x="6623998" y="4999915"/>
            <a:ext cx="1581874" cy="38002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spc="300">
                <a:solidFill>
                  <a:schemeClr val="bg1"/>
                </a:solidFill>
              </a:rPr>
              <a:t>READ MORE</a:t>
            </a:r>
            <a:endParaRPr lang="en-US" sz="1200" spc="300" dirty="0">
              <a:solidFill>
                <a:schemeClr val="bg1"/>
              </a:solidFill>
            </a:endParaRPr>
          </a:p>
        </p:txBody>
      </p:sp>
      <p:sp>
        <p:nvSpPr>
          <p:cNvPr id="5" name="TextBox 4">
            <a:extLst>
              <a:ext uri="{FF2B5EF4-FFF2-40B4-BE49-F238E27FC236}">
                <a16:creationId xmlns:a16="http://schemas.microsoft.com/office/drawing/2014/main" id="{149AEE7E-2B92-4D30-9F13-BB1E1742EB0A}"/>
              </a:ext>
            </a:extLst>
          </p:cNvPr>
          <p:cNvSpPr txBox="1"/>
          <p:nvPr/>
        </p:nvSpPr>
        <p:spPr>
          <a:xfrm>
            <a:off x="10669324" y="6531615"/>
            <a:ext cx="1320874" cy="246221"/>
          </a:xfrm>
          <a:prstGeom prst="rect">
            <a:avLst/>
          </a:prstGeom>
          <a:noFill/>
        </p:spPr>
        <p:txBody>
          <a:bodyPr wrap="none" lIns="0" rIns="0" rtlCol="0">
            <a:spAutoFit/>
          </a:bodyPr>
          <a:lstStyle/>
          <a:p>
            <a:pPr algn="ctr"/>
            <a:r>
              <a:rPr lang="en-US" sz="1000" b="1" i="1" spc="300" dirty="0">
                <a:solidFill>
                  <a:schemeClr val="bg1">
                    <a:lumMod val="85000"/>
                  </a:schemeClr>
                </a:solidFill>
                <a:latin typeface="+mj-lt"/>
                <a:ea typeface="Source Sans Pro" charset="0"/>
                <a:cs typeface="Source Sans Pro" charset="0"/>
              </a:rPr>
              <a:t>PACESETTERS</a:t>
            </a:r>
          </a:p>
        </p:txBody>
      </p:sp>
    </p:spTree>
    <p:extLst>
      <p:ext uri="{BB962C8B-B14F-4D97-AF65-F5344CB8AC3E}">
        <p14:creationId xmlns:p14="http://schemas.microsoft.com/office/powerpoint/2010/main" val="8082948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solidFill>
              </a:rPr>
              <a:t>Awesome Pacesetters</a:t>
            </a:r>
          </a:p>
        </p:txBody>
      </p:sp>
      <p:sp>
        <p:nvSpPr>
          <p:cNvPr id="4" name="Oval 3"/>
          <p:cNvSpPr/>
          <p:nvPr/>
        </p:nvSpPr>
        <p:spPr>
          <a:xfrm>
            <a:off x="1648569" y="2403435"/>
            <a:ext cx="2974693" cy="2974693"/>
          </a:xfrm>
          <a:prstGeom prst="ellipse">
            <a:avLst/>
          </a:prstGeom>
          <a:noFill/>
          <a:ln w="25400">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6" name="Oval 5"/>
          <p:cNvSpPr/>
          <p:nvPr/>
        </p:nvSpPr>
        <p:spPr>
          <a:xfrm>
            <a:off x="7598787" y="2403435"/>
            <a:ext cx="2974693" cy="2974693"/>
          </a:xfrm>
          <a:prstGeom prst="ellipse">
            <a:avLst/>
          </a:prstGeom>
          <a:noFill/>
          <a:ln w="25400">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 name="Oval 4"/>
          <p:cNvSpPr/>
          <p:nvPr/>
        </p:nvSpPr>
        <p:spPr>
          <a:xfrm>
            <a:off x="4616509" y="2391547"/>
            <a:ext cx="2986581" cy="2986581"/>
          </a:xfrm>
          <a:prstGeom prst="ellipse">
            <a:avLst/>
          </a:prstGeom>
          <a:noFill/>
          <a:ln w="25400">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9" name="Block Arc 8"/>
          <p:cNvSpPr/>
          <p:nvPr/>
        </p:nvSpPr>
        <p:spPr>
          <a:xfrm>
            <a:off x="1632347" y="2388577"/>
            <a:ext cx="3007136" cy="3007136"/>
          </a:xfrm>
          <a:prstGeom prst="blockArc">
            <a:avLst>
              <a:gd name="adj1" fmla="val 10800000"/>
              <a:gd name="adj2" fmla="val 21573343"/>
              <a:gd name="adj3" fmla="val 102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tx1"/>
              </a:solidFill>
            </a:endParaRPr>
          </a:p>
        </p:txBody>
      </p:sp>
      <p:sp>
        <p:nvSpPr>
          <p:cNvPr id="10" name="Block Arc 9"/>
          <p:cNvSpPr/>
          <p:nvPr/>
        </p:nvSpPr>
        <p:spPr>
          <a:xfrm>
            <a:off x="7582565" y="2388577"/>
            <a:ext cx="3007136" cy="3007136"/>
          </a:xfrm>
          <a:prstGeom prst="blockArc">
            <a:avLst>
              <a:gd name="adj1" fmla="val 10800000"/>
              <a:gd name="adj2" fmla="val 21573343"/>
              <a:gd name="adj3" fmla="val 102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tx1"/>
              </a:solidFill>
            </a:endParaRPr>
          </a:p>
        </p:txBody>
      </p:sp>
      <p:sp>
        <p:nvSpPr>
          <p:cNvPr id="14" name="Block Arc 13"/>
          <p:cNvSpPr/>
          <p:nvPr/>
        </p:nvSpPr>
        <p:spPr>
          <a:xfrm flipV="1">
            <a:off x="4610183" y="2392908"/>
            <a:ext cx="2999232" cy="2999232"/>
          </a:xfrm>
          <a:prstGeom prst="blockArc">
            <a:avLst>
              <a:gd name="adj1" fmla="val 10757449"/>
              <a:gd name="adj2" fmla="val 16604"/>
              <a:gd name="adj3" fmla="val 1021"/>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tx1"/>
              </a:solidFill>
            </a:endParaRPr>
          </a:p>
        </p:txBody>
      </p:sp>
      <p:sp>
        <p:nvSpPr>
          <p:cNvPr id="15" name="TextBox 14"/>
          <p:cNvSpPr txBox="1"/>
          <p:nvPr/>
        </p:nvSpPr>
        <p:spPr>
          <a:xfrm>
            <a:off x="5358202" y="3224701"/>
            <a:ext cx="1503195" cy="537583"/>
          </a:xfrm>
          <a:prstGeom prst="rect">
            <a:avLst/>
          </a:prstGeom>
          <a:noFill/>
        </p:spPr>
        <p:txBody>
          <a:bodyPr wrap="square" lIns="0" rIns="0" rtlCol="0">
            <a:spAutoFit/>
          </a:bodyPr>
          <a:lstStyle/>
          <a:p>
            <a:pPr algn="ctr">
              <a:lnSpc>
                <a:spcPct val="90000"/>
              </a:lnSpc>
            </a:pPr>
            <a:r>
              <a:rPr lang="en-US" sz="1600" spc="300" dirty="0">
                <a:solidFill>
                  <a:schemeClr val="accent3"/>
                </a:solidFill>
                <a:latin typeface="+mj-lt"/>
              </a:rPr>
              <a:t>YOUR TITLE HERE</a:t>
            </a:r>
          </a:p>
        </p:txBody>
      </p:sp>
      <p:sp>
        <p:nvSpPr>
          <p:cNvPr id="16" name="TextBox 15"/>
          <p:cNvSpPr txBox="1"/>
          <p:nvPr/>
        </p:nvSpPr>
        <p:spPr>
          <a:xfrm>
            <a:off x="4948197" y="3869775"/>
            <a:ext cx="2323204" cy="784830"/>
          </a:xfrm>
          <a:prstGeom prst="rect">
            <a:avLst/>
          </a:prstGeom>
          <a:noFill/>
        </p:spPr>
        <p:txBody>
          <a:bodyPr wrap="square" lIns="0" rIns="0" rtlCol="0">
            <a:spAutoFit/>
          </a:bodyPr>
          <a:lstStyle/>
          <a:p>
            <a:pPr algn="ctr">
              <a:lnSpc>
                <a:spcPct val="150000"/>
              </a:lnSpc>
            </a:pPr>
            <a:r>
              <a:rPr lang="en-US" sz="1000" dirty="0">
                <a:solidFill>
                  <a:schemeClr val="tx1">
                    <a:alpha val="70000"/>
                  </a:schemeClr>
                </a:solidFill>
                <a:ea typeface="Roboto Slab Light" charset="0"/>
                <a:cs typeface="Roboto Slab Light" charset="0"/>
              </a:rPr>
              <a:t>It is a long established fact that a reader will be distracted by the readable content.</a:t>
            </a:r>
          </a:p>
        </p:txBody>
      </p:sp>
      <p:sp>
        <p:nvSpPr>
          <p:cNvPr id="18" name="TextBox 17"/>
          <p:cNvSpPr txBox="1"/>
          <p:nvPr/>
        </p:nvSpPr>
        <p:spPr>
          <a:xfrm>
            <a:off x="8334536" y="3224701"/>
            <a:ext cx="1503195" cy="537583"/>
          </a:xfrm>
          <a:prstGeom prst="rect">
            <a:avLst/>
          </a:prstGeom>
          <a:noFill/>
        </p:spPr>
        <p:txBody>
          <a:bodyPr wrap="square" lIns="0" rIns="0" rtlCol="0">
            <a:spAutoFit/>
          </a:bodyPr>
          <a:lstStyle/>
          <a:p>
            <a:pPr algn="ctr">
              <a:lnSpc>
                <a:spcPct val="90000"/>
              </a:lnSpc>
            </a:pPr>
            <a:r>
              <a:rPr lang="en-US" sz="1600" spc="300" dirty="0">
                <a:solidFill>
                  <a:schemeClr val="accent3"/>
                </a:solidFill>
                <a:latin typeface="+mj-lt"/>
              </a:rPr>
              <a:t>YOUR TITLE HERE</a:t>
            </a:r>
          </a:p>
        </p:txBody>
      </p:sp>
      <p:sp>
        <p:nvSpPr>
          <p:cNvPr id="19" name="TextBox 18"/>
          <p:cNvSpPr txBox="1"/>
          <p:nvPr/>
        </p:nvSpPr>
        <p:spPr>
          <a:xfrm>
            <a:off x="7924531" y="3869775"/>
            <a:ext cx="2323204" cy="784830"/>
          </a:xfrm>
          <a:prstGeom prst="rect">
            <a:avLst/>
          </a:prstGeom>
          <a:noFill/>
        </p:spPr>
        <p:txBody>
          <a:bodyPr wrap="square" lIns="0" rIns="0" rtlCol="0">
            <a:spAutoFit/>
          </a:bodyPr>
          <a:lstStyle/>
          <a:p>
            <a:pPr algn="ctr">
              <a:lnSpc>
                <a:spcPct val="150000"/>
              </a:lnSpc>
            </a:pPr>
            <a:r>
              <a:rPr lang="en-US" sz="1000" dirty="0">
                <a:solidFill>
                  <a:schemeClr val="tx1">
                    <a:alpha val="70000"/>
                  </a:schemeClr>
                </a:solidFill>
                <a:ea typeface="Roboto Slab Light" charset="0"/>
                <a:cs typeface="Roboto Slab Light" charset="0"/>
              </a:rPr>
              <a:t>It is a long established fact that a reader will be distracted by the readable content.</a:t>
            </a:r>
          </a:p>
        </p:txBody>
      </p:sp>
      <p:sp>
        <p:nvSpPr>
          <p:cNvPr id="21" name="TextBox 20"/>
          <p:cNvSpPr txBox="1"/>
          <p:nvPr/>
        </p:nvSpPr>
        <p:spPr>
          <a:xfrm>
            <a:off x="2384318" y="3224701"/>
            <a:ext cx="1503195" cy="537583"/>
          </a:xfrm>
          <a:prstGeom prst="rect">
            <a:avLst/>
          </a:prstGeom>
          <a:noFill/>
        </p:spPr>
        <p:txBody>
          <a:bodyPr wrap="square" lIns="0" rIns="0" rtlCol="0">
            <a:spAutoFit/>
          </a:bodyPr>
          <a:lstStyle/>
          <a:p>
            <a:pPr algn="ctr">
              <a:lnSpc>
                <a:spcPct val="90000"/>
              </a:lnSpc>
            </a:pPr>
            <a:r>
              <a:rPr lang="en-US" sz="1600" spc="300" dirty="0">
                <a:solidFill>
                  <a:schemeClr val="accent3"/>
                </a:solidFill>
                <a:latin typeface="+mj-lt"/>
              </a:rPr>
              <a:t>YOUR TITLE HERE</a:t>
            </a:r>
          </a:p>
        </p:txBody>
      </p:sp>
      <p:sp>
        <p:nvSpPr>
          <p:cNvPr id="22" name="TextBox 21"/>
          <p:cNvSpPr txBox="1"/>
          <p:nvPr/>
        </p:nvSpPr>
        <p:spPr>
          <a:xfrm>
            <a:off x="1974313" y="3869775"/>
            <a:ext cx="2323204" cy="784830"/>
          </a:xfrm>
          <a:prstGeom prst="rect">
            <a:avLst/>
          </a:prstGeom>
          <a:noFill/>
        </p:spPr>
        <p:txBody>
          <a:bodyPr wrap="square" lIns="0" rIns="0" rtlCol="0">
            <a:spAutoFit/>
          </a:bodyPr>
          <a:lstStyle/>
          <a:p>
            <a:pPr algn="ctr">
              <a:lnSpc>
                <a:spcPct val="150000"/>
              </a:lnSpc>
            </a:pPr>
            <a:r>
              <a:rPr lang="en-US" sz="1000" dirty="0">
                <a:solidFill>
                  <a:schemeClr val="tx1">
                    <a:alpha val="70000"/>
                  </a:schemeClr>
                </a:solidFill>
                <a:ea typeface="Roboto Slab Light" charset="0"/>
                <a:cs typeface="Roboto Slab Light" charset="0"/>
              </a:rPr>
              <a:t>It is a long established fact that a reader will be distracted by the readable content.</a:t>
            </a:r>
          </a:p>
        </p:txBody>
      </p:sp>
      <p:sp>
        <p:nvSpPr>
          <p:cNvPr id="3" name="TextBox 2">
            <a:extLst>
              <a:ext uri="{FF2B5EF4-FFF2-40B4-BE49-F238E27FC236}">
                <a16:creationId xmlns:a16="http://schemas.microsoft.com/office/drawing/2014/main" id="{C8E8AE7A-18EF-4587-A3C8-7D8B105F97E3}"/>
              </a:ext>
            </a:extLst>
          </p:cNvPr>
          <p:cNvSpPr txBox="1"/>
          <p:nvPr/>
        </p:nvSpPr>
        <p:spPr>
          <a:xfrm>
            <a:off x="10669324" y="6531615"/>
            <a:ext cx="1320874" cy="246221"/>
          </a:xfrm>
          <a:prstGeom prst="rect">
            <a:avLst/>
          </a:prstGeom>
          <a:noFill/>
        </p:spPr>
        <p:txBody>
          <a:bodyPr wrap="none" lIns="0" rIns="0" rtlCol="0">
            <a:spAutoFit/>
          </a:bodyPr>
          <a:lstStyle/>
          <a:p>
            <a:pPr algn="ctr"/>
            <a:r>
              <a:rPr lang="en-US" sz="1000" b="1" i="1" spc="300" dirty="0">
                <a:solidFill>
                  <a:schemeClr val="bg1">
                    <a:lumMod val="85000"/>
                  </a:schemeClr>
                </a:solidFill>
                <a:latin typeface="+mj-lt"/>
                <a:ea typeface="Source Sans Pro" charset="0"/>
                <a:cs typeface="Source Sans Pro" charset="0"/>
              </a:rPr>
              <a:t>PACESETTERS</a:t>
            </a:r>
          </a:p>
        </p:txBody>
      </p:sp>
    </p:spTree>
    <p:extLst>
      <p:ext uri="{BB962C8B-B14F-4D97-AF65-F5344CB8AC3E}">
        <p14:creationId xmlns:p14="http://schemas.microsoft.com/office/powerpoint/2010/main" val="20244533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219200" y="2834143"/>
            <a:ext cx="3483425" cy="1094146"/>
          </a:xfrm>
          <a:prstGeom prst="rect">
            <a:avLst/>
          </a:prstGeom>
          <a:noFill/>
        </p:spPr>
        <p:txBody>
          <a:bodyPr wrap="square" lIns="0" rIns="0" rtlCol="0">
            <a:spAutoFit/>
          </a:bodyPr>
          <a:lstStyle/>
          <a:p>
            <a:pPr>
              <a:lnSpc>
                <a:spcPct val="90000"/>
              </a:lnSpc>
            </a:pPr>
            <a:r>
              <a:rPr lang="en-US" sz="3600" spc="300" dirty="0">
                <a:solidFill>
                  <a:schemeClr val="accent1"/>
                </a:solidFill>
                <a:latin typeface="+mj-lt"/>
              </a:rPr>
              <a:t>Awesome</a:t>
            </a:r>
            <a:br>
              <a:rPr lang="en-US" sz="3600" spc="300" dirty="0">
                <a:solidFill>
                  <a:schemeClr val="accent1"/>
                </a:solidFill>
                <a:latin typeface="+mj-lt"/>
              </a:rPr>
            </a:br>
            <a:r>
              <a:rPr lang="en-US" sz="3600" spc="300" dirty="0">
                <a:solidFill>
                  <a:schemeClr val="accent1"/>
                </a:solidFill>
                <a:latin typeface="+mj-lt"/>
              </a:rPr>
              <a:t>Pacesetters</a:t>
            </a:r>
          </a:p>
        </p:txBody>
      </p:sp>
      <p:sp>
        <p:nvSpPr>
          <p:cNvPr id="4" name="Rectangle 3"/>
          <p:cNvSpPr/>
          <p:nvPr/>
        </p:nvSpPr>
        <p:spPr>
          <a:xfrm>
            <a:off x="1219200" y="4820337"/>
            <a:ext cx="1581874" cy="38002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spc="300">
                <a:solidFill>
                  <a:schemeClr val="bg1"/>
                </a:solidFill>
              </a:rPr>
              <a:t>READ MORE</a:t>
            </a:r>
            <a:endParaRPr lang="en-US" sz="1200" spc="300" dirty="0">
              <a:solidFill>
                <a:schemeClr val="bg1"/>
              </a:solidFill>
            </a:endParaRPr>
          </a:p>
        </p:txBody>
      </p:sp>
      <p:cxnSp>
        <p:nvCxnSpPr>
          <p:cNvPr id="5" name="Straight Connector 4"/>
          <p:cNvCxnSpPr/>
          <p:nvPr/>
        </p:nvCxnSpPr>
        <p:spPr>
          <a:xfrm>
            <a:off x="5041877" y="0"/>
            <a:ext cx="0" cy="6858000"/>
          </a:xfrm>
          <a:prstGeom prst="line">
            <a:avLst/>
          </a:prstGeom>
          <a:ln w="6350">
            <a:solidFill>
              <a:schemeClr val="tx1">
                <a:alpha val="10000"/>
              </a:schemeClr>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6577923" y="1507479"/>
            <a:ext cx="4521889" cy="313932"/>
          </a:xfrm>
          <a:prstGeom prst="rect">
            <a:avLst/>
          </a:prstGeom>
          <a:noFill/>
        </p:spPr>
        <p:txBody>
          <a:bodyPr wrap="square" lIns="0" rIns="0" rtlCol="0">
            <a:spAutoFit/>
          </a:bodyPr>
          <a:lstStyle/>
          <a:p>
            <a:pPr>
              <a:lnSpc>
                <a:spcPct val="90000"/>
              </a:lnSpc>
            </a:pPr>
            <a:r>
              <a:rPr lang="en-US" sz="1600" spc="300" dirty="0">
                <a:solidFill>
                  <a:schemeClr val="accent1"/>
                </a:solidFill>
                <a:latin typeface="+mj-lt"/>
              </a:rPr>
              <a:t>YOUR TITLE HERE</a:t>
            </a:r>
          </a:p>
        </p:txBody>
      </p:sp>
      <p:sp>
        <p:nvSpPr>
          <p:cNvPr id="7" name="TextBox 6"/>
          <p:cNvSpPr txBox="1"/>
          <p:nvPr/>
        </p:nvSpPr>
        <p:spPr>
          <a:xfrm>
            <a:off x="6577923" y="1867711"/>
            <a:ext cx="4735975" cy="532197"/>
          </a:xfrm>
          <a:prstGeom prst="rect">
            <a:avLst/>
          </a:prstGeom>
          <a:noFill/>
        </p:spPr>
        <p:txBody>
          <a:bodyPr wrap="square" lIns="0" rIns="0" rtlCol="0">
            <a:spAutoFit/>
          </a:bodyPr>
          <a:lstStyle/>
          <a:p>
            <a:pPr>
              <a:lnSpc>
                <a:spcPct val="150000"/>
              </a:lnSpc>
            </a:pPr>
            <a:r>
              <a:rPr lang="en-US" sz="1000" dirty="0">
                <a:solidFill>
                  <a:schemeClr val="tx1">
                    <a:alpha val="70000"/>
                  </a:schemeClr>
                </a:solidFill>
                <a:ea typeface="Roboto Slab Light" charset="0"/>
                <a:cs typeface="Roboto Slab Light" charset="0"/>
              </a:rPr>
              <a:t>It is a long established fact that a reader will be distracted by the readable content of a page when looking at its layout. The point of using.</a:t>
            </a:r>
          </a:p>
        </p:txBody>
      </p:sp>
      <p:sp>
        <p:nvSpPr>
          <p:cNvPr id="8" name="Shape 3613"/>
          <p:cNvSpPr/>
          <p:nvPr/>
        </p:nvSpPr>
        <p:spPr>
          <a:xfrm>
            <a:off x="5628958" y="1616820"/>
            <a:ext cx="601449" cy="601449"/>
          </a:xfrm>
          <a:custGeom>
            <a:avLst/>
            <a:gdLst/>
            <a:ahLst/>
            <a:cxnLst>
              <a:cxn ang="0">
                <a:pos x="wd2" y="hd2"/>
              </a:cxn>
              <a:cxn ang="5400000">
                <a:pos x="wd2" y="hd2"/>
              </a:cxn>
              <a:cxn ang="10800000">
                <a:pos x="wd2" y="hd2"/>
              </a:cxn>
              <a:cxn ang="16200000">
                <a:pos x="wd2" y="hd2"/>
              </a:cxn>
            </a:cxnLst>
            <a:rect l="0" t="0" r="r" b="b"/>
            <a:pathLst>
              <a:path w="21600" h="21600" extrusionOk="0">
                <a:moveTo>
                  <a:pt x="20732" y="6661"/>
                </a:moveTo>
                <a:cubicBezTo>
                  <a:pt x="20540" y="6471"/>
                  <a:pt x="20228" y="6473"/>
                  <a:pt x="20038" y="6667"/>
                </a:cubicBezTo>
                <a:cubicBezTo>
                  <a:pt x="19903" y="6804"/>
                  <a:pt x="19870" y="7000"/>
                  <a:pt x="19929" y="7171"/>
                </a:cubicBezTo>
                <a:lnTo>
                  <a:pt x="19918" y="7175"/>
                </a:lnTo>
                <a:cubicBezTo>
                  <a:pt x="20365" y="8298"/>
                  <a:pt x="20618" y="9518"/>
                  <a:pt x="20618" y="10800"/>
                </a:cubicBezTo>
                <a:cubicBezTo>
                  <a:pt x="20618" y="16223"/>
                  <a:pt x="16223" y="20618"/>
                  <a:pt x="10800" y="20618"/>
                </a:cubicBezTo>
                <a:cubicBezTo>
                  <a:pt x="5378" y="20618"/>
                  <a:pt x="982" y="16223"/>
                  <a:pt x="982" y="10800"/>
                </a:cubicBezTo>
                <a:cubicBezTo>
                  <a:pt x="982" y="5377"/>
                  <a:pt x="5378" y="982"/>
                  <a:pt x="10800" y="982"/>
                </a:cubicBezTo>
                <a:cubicBezTo>
                  <a:pt x="13575" y="982"/>
                  <a:pt x="16077" y="2136"/>
                  <a:pt x="17862" y="3989"/>
                </a:cubicBezTo>
                <a:lnTo>
                  <a:pt x="17868" y="3982"/>
                </a:lnTo>
                <a:cubicBezTo>
                  <a:pt x="18062" y="4157"/>
                  <a:pt x="18359" y="4153"/>
                  <a:pt x="18544" y="3965"/>
                </a:cubicBezTo>
                <a:cubicBezTo>
                  <a:pt x="18734" y="3771"/>
                  <a:pt x="18732" y="3461"/>
                  <a:pt x="18539" y="3270"/>
                </a:cubicBezTo>
                <a:cubicBezTo>
                  <a:pt x="18520" y="3252"/>
                  <a:pt x="18496" y="3244"/>
                  <a:pt x="18476" y="3230"/>
                </a:cubicBezTo>
                <a:cubicBezTo>
                  <a:pt x="16521" y="1241"/>
                  <a:pt x="13810" y="0"/>
                  <a:pt x="10800" y="0"/>
                </a:cubicBezTo>
                <a:cubicBezTo>
                  <a:pt x="4835" y="0"/>
                  <a:pt x="0" y="4835"/>
                  <a:pt x="0" y="10800"/>
                </a:cubicBezTo>
                <a:cubicBezTo>
                  <a:pt x="0" y="16764"/>
                  <a:pt x="4835" y="21600"/>
                  <a:pt x="10800" y="21600"/>
                </a:cubicBezTo>
                <a:cubicBezTo>
                  <a:pt x="16765" y="21600"/>
                  <a:pt x="21600" y="16764"/>
                  <a:pt x="21600" y="10800"/>
                </a:cubicBezTo>
                <a:cubicBezTo>
                  <a:pt x="21600" y="9412"/>
                  <a:pt x="21329" y="8089"/>
                  <a:pt x="20851" y="6869"/>
                </a:cubicBezTo>
                <a:cubicBezTo>
                  <a:pt x="20828" y="6794"/>
                  <a:pt x="20793" y="6721"/>
                  <a:pt x="20732" y="6661"/>
                </a:cubicBezTo>
                <a:moveTo>
                  <a:pt x="10792" y="13534"/>
                </a:moveTo>
                <a:lnTo>
                  <a:pt x="6238" y="8980"/>
                </a:lnTo>
                <a:cubicBezTo>
                  <a:pt x="6149" y="8891"/>
                  <a:pt x="6027" y="8836"/>
                  <a:pt x="5891" y="8836"/>
                </a:cubicBezTo>
                <a:cubicBezTo>
                  <a:pt x="5620" y="8836"/>
                  <a:pt x="5400" y="9056"/>
                  <a:pt x="5400" y="9327"/>
                </a:cubicBezTo>
                <a:cubicBezTo>
                  <a:pt x="5400" y="9463"/>
                  <a:pt x="5455" y="9585"/>
                  <a:pt x="5544" y="9675"/>
                </a:cubicBezTo>
                <a:lnTo>
                  <a:pt x="10453" y="14583"/>
                </a:lnTo>
                <a:cubicBezTo>
                  <a:pt x="10542" y="14672"/>
                  <a:pt x="10664" y="14727"/>
                  <a:pt x="10800" y="14727"/>
                </a:cubicBezTo>
                <a:cubicBezTo>
                  <a:pt x="10940" y="14727"/>
                  <a:pt x="11064" y="14668"/>
                  <a:pt x="11154" y="14574"/>
                </a:cubicBezTo>
                <a:lnTo>
                  <a:pt x="11155" y="14576"/>
                </a:lnTo>
                <a:lnTo>
                  <a:pt x="19353" y="5988"/>
                </a:lnTo>
                <a:cubicBezTo>
                  <a:pt x="19353" y="5989"/>
                  <a:pt x="19354" y="5990"/>
                  <a:pt x="19354" y="5991"/>
                </a:cubicBezTo>
                <a:lnTo>
                  <a:pt x="20055" y="5255"/>
                </a:lnTo>
                <a:cubicBezTo>
                  <a:pt x="20055" y="5255"/>
                  <a:pt x="20054" y="5254"/>
                  <a:pt x="20054" y="5253"/>
                </a:cubicBezTo>
                <a:lnTo>
                  <a:pt x="21464" y="3775"/>
                </a:lnTo>
                <a:lnTo>
                  <a:pt x="21463" y="3774"/>
                </a:lnTo>
                <a:cubicBezTo>
                  <a:pt x="21547" y="3686"/>
                  <a:pt x="21600" y="3567"/>
                  <a:pt x="21600" y="3436"/>
                </a:cubicBezTo>
                <a:cubicBezTo>
                  <a:pt x="21600" y="3166"/>
                  <a:pt x="21380" y="2945"/>
                  <a:pt x="21109" y="2945"/>
                </a:cubicBezTo>
                <a:cubicBezTo>
                  <a:pt x="20969" y="2945"/>
                  <a:pt x="20844" y="3005"/>
                  <a:pt x="20755" y="3099"/>
                </a:cubicBezTo>
                <a:lnTo>
                  <a:pt x="20754" y="3097"/>
                </a:lnTo>
                <a:lnTo>
                  <a:pt x="19493" y="4419"/>
                </a:lnTo>
                <a:cubicBezTo>
                  <a:pt x="19492" y="4418"/>
                  <a:pt x="19491" y="4416"/>
                  <a:pt x="19490" y="4415"/>
                </a:cubicBezTo>
                <a:lnTo>
                  <a:pt x="18805" y="5133"/>
                </a:lnTo>
                <a:cubicBezTo>
                  <a:pt x="18806" y="5134"/>
                  <a:pt x="18807" y="5136"/>
                  <a:pt x="18807" y="5137"/>
                </a:cubicBezTo>
                <a:cubicBezTo>
                  <a:pt x="18807" y="5137"/>
                  <a:pt x="10792" y="13534"/>
                  <a:pt x="10792" y="13534"/>
                </a:cubicBezTo>
                <a:close/>
              </a:path>
            </a:pathLst>
          </a:custGeom>
          <a:solidFill>
            <a:schemeClr val="accent3"/>
          </a:solidFill>
          <a:ln w="12700">
            <a:miter lim="400000"/>
          </a:ln>
        </p:spPr>
        <p:txBody>
          <a:bodyPr lIns="38100" tIns="38100" rIns="38100" bIns="38100" anchor="ctr"/>
          <a:lstStyle/>
          <a:p>
            <a:endParaRPr>
              <a:solidFill>
                <a:prstClr val="black"/>
              </a:solidFill>
            </a:endParaRPr>
          </a:p>
        </p:txBody>
      </p:sp>
      <p:sp>
        <p:nvSpPr>
          <p:cNvPr id="9" name="TextBox 8"/>
          <p:cNvSpPr txBox="1"/>
          <p:nvPr/>
        </p:nvSpPr>
        <p:spPr>
          <a:xfrm>
            <a:off x="6577923" y="3015988"/>
            <a:ext cx="4521889" cy="313932"/>
          </a:xfrm>
          <a:prstGeom prst="rect">
            <a:avLst/>
          </a:prstGeom>
          <a:noFill/>
        </p:spPr>
        <p:txBody>
          <a:bodyPr wrap="square" lIns="0" rIns="0" rtlCol="0">
            <a:spAutoFit/>
          </a:bodyPr>
          <a:lstStyle/>
          <a:p>
            <a:pPr>
              <a:lnSpc>
                <a:spcPct val="90000"/>
              </a:lnSpc>
            </a:pPr>
            <a:r>
              <a:rPr lang="en-US" sz="1600" spc="300" dirty="0">
                <a:solidFill>
                  <a:schemeClr val="accent1"/>
                </a:solidFill>
                <a:latin typeface="+mj-lt"/>
              </a:rPr>
              <a:t>YOUR TITLE HERE</a:t>
            </a:r>
          </a:p>
        </p:txBody>
      </p:sp>
      <p:sp>
        <p:nvSpPr>
          <p:cNvPr id="10" name="TextBox 9"/>
          <p:cNvSpPr txBox="1"/>
          <p:nvPr/>
        </p:nvSpPr>
        <p:spPr>
          <a:xfrm>
            <a:off x="6577923" y="3376220"/>
            <a:ext cx="4735975" cy="532197"/>
          </a:xfrm>
          <a:prstGeom prst="rect">
            <a:avLst/>
          </a:prstGeom>
          <a:noFill/>
        </p:spPr>
        <p:txBody>
          <a:bodyPr wrap="square" lIns="0" rIns="0" rtlCol="0">
            <a:spAutoFit/>
          </a:bodyPr>
          <a:lstStyle/>
          <a:p>
            <a:pPr>
              <a:lnSpc>
                <a:spcPct val="150000"/>
              </a:lnSpc>
            </a:pPr>
            <a:r>
              <a:rPr lang="en-US" sz="1000" dirty="0">
                <a:solidFill>
                  <a:schemeClr val="tx1">
                    <a:alpha val="70000"/>
                  </a:schemeClr>
                </a:solidFill>
                <a:ea typeface="Roboto Slab Light" charset="0"/>
                <a:cs typeface="Roboto Slab Light" charset="0"/>
              </a:rPr>
              <a:t>It is a long established fact that a reader will be distracted by the readable content of a page when looking at its layout. The point of using.</a:t>
            </a:r>
          </a:p>
        </p:txBody>
      </p:sp>
      <p:sp>
        <p:nvSpPr>
          <p:cNvPr id="11" name="Shape 3613"/>
          <p:cNvSpPr/>
          <p:nvPr/>
        </p:nvSpPr>
        <p:spPr>
          <a:xfrm>
            <a:off x="5628958" y="3125329"/>
            <a:ext cx="601449" cy="601449"/>
          </a:xfrm>
          <a:custGeom>
            <a:avLst/>
            <a:gdLst/>
            <a:ahLst/>
            <a:cxnLst>
              <a:cxn ang="0">
                <a:pos x="wd2" y="hd2"/>
              </a:cxn>
              <a:cxn ang="5400000">
                <a:pos x="wd2" y="hd2"/>
              </a:cxn>
              <a:cxn ang="10800000">
                <a:pos x="wd2" y="hd2"/>
              </a:cxn>
              <a:cxn ang="16200000">
                <a:pos x="wd2" y="hd2"/>
              </a:cxn>
            </a:cxnLst>
            <a:rect l="0" t="0" r="r" b="b"/>
            <a:pathLst>
              <a:path w="21600" h="21600" extrusionOk="0">
                <a:moveTo>
                  <a:pt x="20732" y="6661"/>
                </a:moveTo>
                <a:cubicBezTo>
                  <a:pt x="20540" y="6471"/>
                  <a:pt x="20228" y="6473"/>
                  <a:pt x="20038" y="6667"/>
                </a:cubicBezTo>
                <a:cubicBezTo>
                  <a:pt x="19903" y="6804"/>
                  <a:pt x="19870" y="7000"/>
                  <a:pt x="19929" y="7171"/>
                </a:cubicBezTo>
                <a:lnTo>
                  <a:pt x="19918" y="7175"/>
                </a:lnTo>
                <a:cubicBezTo>
                  <a:pt x="20365" y="8298"/>
                  <a:pt x="20618" y="9518"/>
                  <a:pt x="20618" y="10800"/>
                </a:cubicBezTo>
                <a:cubicBezTo>
                  <a:pt x="20618" y="16223"/>
                  <a:pt x="16223" y="20618"/>
                  <a:pt x="10800" y="20618"/>
                </a:cubicBezTo>
                <a:cubicBezTo>
                  <a:pt x="5378" y="20618"/>
                  <a:pt x="982" y="16223"/>
                  <a:pt x="982" y="10800"/>
                </a:cubicBezTo>
                <a:cubicBezTo>
                  <a:pt x="982" y="5377"/>
                  <a:pt x="5378" y="982"/>
                  <a:pt x="10800" y="982"/>
                </a:cubicBezTo>
                <a:cubicBezTo>
                  <a:pt x="13575" y="982"/>
                  <a:pt x="16077" y="2136"/>
                  <a:pt x="17862" y="3989"/>
                </a:cubicBezTo>
                <a:lnTo>
                  <a:pt x="17868" y="3982"/>
                </a:lnTo>
                <a:cubicBezTo>
                  <a:pt x="18062" y="4157"/>
                  <a:pt x="18359" y="4153"/>
                  <a:pt x="18544" y="3965"/>
                </a:cubicBezTo>
                <a:cubicBezTo>
                  <a:pt x="18734" y="3771"/>
                  <a:pt x="18732" y="3461"/>
                  <a:pt x="18539" y="3270"/>
                </a:cubicBezTo>
                <a:cubicBezTo>
                  <a:pt x="18520" y="3252"/>
                  <a:pt x="18496" y="3244"/>
                  <a:pt x="18476" y="3230"/>
                </a:cubicBezTo>
                <a:cubicBezTo>
                  <a:pt x="16521" y="1241"/>
                  <a:pt x="13810" y="0"/>
                  <a:pt x="10800" y="0"/>
                </a:cubicBezTo>
                <a:cubicBezTo>
                  <a:pt x="4835" y="0"/>
                  <a:pt x="0" y="4835"/>
                  <a:pt x="0" y="10800"/>
                </a:cubicBezTo>
                <a:cubicBezTo>
                  <a:pt x="0" y="16764"/>
                  <a:pt x="4835" y="21600"/>
                  <a:pt x="10800" y="21600"/>
                </a:cubicBezTo>
                <a:cubicBezTo>
                  <a:pt x="16765" y="21600"/>
                  <a:pt x="21600" y="16764"/>
                  <a:pt x="21600" y="10800"/>
                </a:cubicBezTo>
                <a:cubicBezTo>
                  <a:pt x="21600" y="9412"/>
                  <a:pt x="21329" y="8089"/>
                  <a:pt x="20851" y="6869"/>
                </a:cubicBezTo>
                <a:cubicBezTo>
                  <a:pt x="20828" y="6794"/>
                  <a:pt x="20793" y="6721"/>
                  <a:pt x="20732" y="6661"/>
                </a:cubicBezTo>
                <a:moveTo>
                  <a:pt x="10792" y="13534"/>
                </a:moveTo>
                <a:lnTo>
                  <a:pt x="6238" y="8980"/>
                </a:lnTo>
                <a:cubicBezTo>
                  <a:pt x="6149" y="8891"/>
                  <a:pt x="6027" y="8836"/>
                  <a:pt x="5891" y="8836"/>
                </a:cubicBezTo>
                <a:cubicBezTo>
                  <a:pt x="5620" y="8836"/>
                  <a:pt x="5400" y="9056"/>
                  <a:pt x="5400" y="9327"/>
                </a:cubicBezTo>
                <a:cubicBezTo>
                  <a:pt x="5400" y="9463"/>
                  <a:pt x="5455" y="9585"/>
                  <a:pt x="5544" y="9675"/>
                </a:cubicBezTo>
                <a:lnTo>
                  <a:pt x="10453" y="14583"/>
                </a:lnTo>
                <a:cubicBezTo>
                  <a:pt x="10542" y="14672"/>
                  <a:pt x="10664" y="14727"/>
                  <a:pt x="10800" y="14727"/>
                </a:cubicBezTo>
                <a:cubicBezTo>
                  <a:pt x="10940" y="14727"/>
                  <a:pt x="11064" y="14668"/>
                  <a:pt x="11154" y="14574"/>
                </a:cubicBezTo>
                <a:lnTo>
                  <a:pt x="11155" y="14576"/>
                </a:lnTo>
                <a:lnTo>
                  <a:pt x="19353" y="5988"/>
                </a:lnTo>
                <a:cubicBezTo>
                  <a:pt x="19353" y="5989"/>
                  <a:pt x="19354" y="5990"/>
                  <a:pt x="19354" y="5991"/>
                </a:cubicBezTo>
                <a:lnTo>
                  <a:pt x="20055" y="5255"/>
                </a:lnTo>
                <a:cubicBezTo>
                  <a:pt x="20055" y="5255"/>
                  <a:pt x="20054" y="5254"/>
                  <a:pt x="20054" y="5253"/>
                </a:cubicBezTo>
                <a:lnTo>
                  <a:pt x="21464" y="3775"/>
                </a:lnTo>
                <a:lnTo>
                  <a:pt x="21463" y="3774"/>
                </a:lnTo>
                <a:cubicBezTo>
                  <a:pt x="21547" y="3686"/>
                  <a:pt x="21600" y="3567"/>
                  <a:pt x="21600" y="3436"/>
                </a:cubicBezTo>
                <a:cubicBezTo>
                  <a:pt x="21600" y="3166"/>
                  <a:pt x="21380" y="2945"/>
                  <a:pt x="21109" y="2945"/>
                </a:cubicBezTo>
                <a:cubicBezTo>
                  <a:pt x="20969" y="2945"/>
                  <a:pt x="20844" y="3005"/>
                  <a:pt x="20755" y="3099"/>
                </a:cubicBezTo>
                <a:lnTo>
                  <a:pt x="20754" y="3097"/>
                </a:lnTo>
                <a:lnTo>
                  <a:pt x="19493" y="4419"/>
                </a:lnTo>
                <a:cubicBezTo>
                  <a:pt x="19492" y="4418"/>
                  <a:pt x="19491" y="4416"/>
                  <a:pt x="19490" y="4415"/>
                </a:cubicBezTo>
                <a:lnTo>
                  <a:pt x="18805" y="5133"/>
                </a:lnTo>
                <a:cubicBezTo>
                  <a:pt x="18806" y="5134"/>
                  <a:pt x="18807" y="5136"/>
                  <a:pt x="18807" y="5137"/>
                </a:cubicBezTo>
                <a:cubicBezTo>
                  <a:pt x="18807" y="5137"/>
                  <a:pt x="10792" y="13534"/>
                  <a:pt x="10792" y="13534"/>
                </a:cubicBezTo>
                <a:close/>
              </a:path>
            </a:pathLst>
          </a:custGeom>
          <a:solidFill>
            <a:schemeClr val="accent3"/>
          </a:solidFill>
          <a:ln w="12700">
            <a:miter lim="400000"/>
          </a:ln>
        </p:spPr>
        <p:txBody>
          <a:bodyPr lIns="38100" tIns="38100" rIns="38100" bIns="38100" anchor="ctr"/>
          <a:lstStyle/>
          <a:p>
            <a:endParaRPr>
              <a:solidFill>
                <a:prstClr val="black"/>
              </a:solidFill>
            </a:endParaRPr>
          </a:p>
        </p:txBody>
      </p:sp>
      <p:sp>
        <p:nvSpPr>
          <p:cNvPr id="12" name="TextBox 11"/>
          <p:cNvSpPr txBox="1"/>
          <p:nvPr/>
        </p:nvSpPr>
        <p:spPr>
          <a:xfrm>
            <a:off x="6577923" y="4524496"/>
            <a:ext cx="4521889" cy="313932"/>
          </a:xfrm>
          <a:prstGeom prst="rect">
            <a:avLst/>
          </a:prstGeom>
          <a:noFill/>
        </p:spPr>
        <p:txBody>
          <a:bodyPr wrap="square" lIns="0" rIns="0" rtlCol="0">
            <a:spAutoFit/>
          </a:bodyPr>
          <a:lstStyle/>
          <a:p>
            <a:pPr>
              <a:lnSpc>
                <a:spcPct val="90000"/>
              </a:lnSpc>
            </a:pPr>
            <a:r>
              <a:rPr lang="en-US" sz="1600" spc="300" dirty="0">
                <a:solidFill>
                  <a:schemeClr val="accent1"/>
                </a:solidFill>
                <a:latin typeface="+mj-lt"/>
              </a:rPr>
              <a:t>YOUR TITLE HERE</a:t>
            </a:r>
          </a:p>
        </p:txBody>
      </p:sp>
      <p:sp>
        <p:nvSpPr>
          <p:cNvPr id="13" name="TextBox 12"/>
          <p:cNvSpPr txBox="1"/>
          <p:nvPr/>
        </p:nvSpPr>
        <p:spPr>
          <a:xfrm>
            <a:off x="6577923" y="4884728"/>
            <a:ext cx="4735975" cy="532197"/>
          </a:xfrm>
          <a:prstGeom prst="rect">
            <a:avLst/>
          </a:prstGeom>
          <a:noFill/>
        </p:spPr>
        <p:txBody>
          <a:bodyPr wrap="square" lIns="0" rIns="0" rtlCol="0">
            <a:spAutoFit/>
          </a:bodyPr>
          <a:lstStyle/>
          <a:p>
            <a:pPr>
              <a:lnSpc>
                <a:spcPct val="150000"/>
              </a:lnSpc>
            </a:pPr>
            <a:r>
              <a:rPr lang="en-US" sz="1000" dirty="0">
                <a:solidFill>
                  <a:schemeClr val="tx1">
                    <a:alpha val="70000"/>
                  </a:schemeClr>
                </a:solidFill>
                <a:ea typeface="Roboto Slab Light" charset="0"/>
                <a:cs typeface="Roboto Slab Light" charset="0"/>
              </a:rPr>
              <a:t>It is a long established fact that a reader will be distracted by the readable content of a page when looking at its layout. The point of using.</a:t>
            </a:r>
          </a:p>
        </p:txBody>
      </p:sp>
      <p:sp>
        <p:nvSpPr>
          <p:cNvPr id="14" name="Shape 3613"/>
          <p:cNvSpPr/>
          <p:nvPr/>
        </p:nvSpPr>
        <p:spPr>
          <a:xfrm>
            <a:off x="5628958" y="4633837"/>
            <a:ext cx="601449" cy="601449"/>
          </a:xfrm>
          <a:custGeom>
            <a:avLst/>
            <a:gdLst/>
            <a:ahLst/>
            <a:cxnLst>
              <a:cxn ang="0">
                <a:pos x="wd2" y="hd2"/>
              </a:cxn>
              <a:cxn ang="5400000">
                <a:pos x="wd2" y="hd2"/>
              </a:cxn>
              <a:cxn ang="10800000">
                <a:pos x="wd2" y="hd2"/>
              </a:cxn>
              <a:cxn ang="16200000">
                <a:pos x="wd2" y="hd2"/>
              </a:cxn>
            </a:cxnLst>
            <a:rect l="0" t="0" r="r" b="b"/>
            <a:pathLst>
              <a:path w="21600" h="21600" extrusionOk="0">
                <a:moveTo>
                  <a:pt x="20732" y="6661"/>
                </a:moveTo>
                <a:cubicBezTo>
                  <a:pt x="20540" y="6471"/>
                  <a:pt x="20228" y="6473"/>
                  <a:pt x="20038" y="6667"/>
                </a:cubicBezTo>
                <a:cubicBezTo>
                  <a:pt x="19903" y="6804"/>
                  <a:pt x="19870" y="7000"/>
                  <a:pt x="19929" y="7171"/>
                </a:cubicBezTo>
                <a:lnTo>
                  <a:pt x="19918" y="7175"/>
                </a:lnTo>
                <a:cubicBezTo>
                  <a:pt x="20365" y="8298"/>
                  <a:pt x="20618" y="9518"/>
                  <a:pt x="20618" y="10800"/>
                </a:cubicBezTo>
                <a:cubicBezTo>
                  <a:pt x="20618" y="16223"/>
                  <a:pt x="16223" y="20618"/>
                  <a:pt x="10800" y="20618"/>
                </a:cubicBezTo>
                <a:cubicBezTo>
                  <a:pt x="5378" y="20618"/>
                  <a:pt x="982" y="16223"/>
                  <a:pt x="982" y="10800"/>
                </a:cubicBezTo>
                <a:cubicBezTo>
                  <a:pt x="982" y="5377"/>
                  <a:pt x="5378" y="982"/>
                  <a:pt x="10800" y="982"/>
                </a:cubicBezTo>
                <a:cubicBezTo>
                  <a:pt x="13575" y="982"/>
                  <a:pt x="16077" y="2136"/>
                  <a:pt x="17862" y="3989"/>
                </a:cubicBezTo>
                <a:lnTo>
                  <a:pt x="17868" y="3982"/>
                </a:lnTo>
                <a:cubicBezTo>
                  <a:pt x="18062" y="4157"/>
                  <a:pt x="18359" y="4153"/>
                  <a:pt x="18544" y="3965"/>
                </a:cubicBezTo>
                <a:cubicBezTo>
                  <a:pt x="18734" y="3771"/>
                  <a:pt x="18732" y="3461"/>
                  <a:pt x="18539" y="3270"/>
                </a:cubicBezTo>
                <a:cubicBezTo>
                  <a:pt x="18520" y="3252"/>
                  <a:pt x="18496" y="3244"/>
                  <a:pt x="18476" y="3230"/>
                </a:cubicBezTo>
                <a:cubicBezTo>
                  <a:pt x="16521" y="1241"/>
                  <a:pt x="13810" y="0"/>
                  <a:pt x="10800" y="0"/>
                </a:cubicBezTo>
                <a:cubicBezTo>
                  <a:pt x="4835" y="0"/>
                  <a:pt x="0" y="4835"/>
                  <a:pt x="0" y="10800"/>
                </a:cubicBezTo>
                <a:cubicBezTo>
                  <a:pt x="0" y="16764"/>
                  <a:pt x="4835" y="21600"/>
                  <a:pt x="10800" y="21600"/>
                </a:cubicBezTo>
                <a:cubicBezTo>
                  <a:pt x="16765" y="21600"/>
                  <a:pt x="21600" y="16764"/>
                  <a:pt x="21600" y="10800"/>
                </a:cubicBezTo>
                <a:cubicBezTo>
                  <a:pt x="21600" y="9412"/>
                  <a:pt x="21329" y="8089"/>
                  <a:pt x="20851" y="6869"/>
                </a:cubicBezTo>
                <a:cubicBezTo>
                  <a:pt x="20828" y="6794"/>
                  <a:pt x="20793" y="6721"/>
                  <a:pt x="20732" y="6661"/>
                </a:cubicBezTo>
                <a:moveTo>
                  <a:pt x="10792" y="13534"/>
                </a:moveTo>
                <a:lnTo>
                  <a:pt x="6238" y="8980"/>
                </a:lnTo>
                <a:cubicBezTo>
                  <a:pt x="6149" y="8891"/>
                  <a:pt x="6027" y="8836"/>
                  <a:pt x="5891" y="8836"/>
                </a:cubicBezTo>
                <a:cubicBezTo>
                  <a:pt x="5620" y="8836"/>
                  <a:pt x="5400" y="9056"/>
                  <a:pt x="5400" y="9327"/>
                </a:cubicBezTo>
                <a:cubicBezTo>
                  <a:pt x="5400" y="9463"/>
                  <a:pt x="5455" y="9585"/>
                  <a:pt x="5544" y="9675"/>
                </a:cubicBezTo>
                <a:lnTo>
                  <a:pt x="10453" y="14583"/>
                </a:lnTo>
                <a:cubicBezTo>
                  <a:pt x="10542" y="14672"/>
                  <a:pt x="10664" y="14727"/>
                  <a:pt x="10800" y="14727"/>
                </a:cubicBezTo>
                <a:cubicBezTo>
                  <a:pt x="10940" y="14727"/>
                  <a:pt x="11064" y="14668"/>
                  <a:pt x="11154" y="14574"/>
                </a:cubicBezTo>
                <a:lnTo>
                  <a:pt x="11155" y="14576"/>
                </a:lnTo>
                <a:lnTo>
                  <a:pt x="19353" y="5988"/>
                </a:lnTo>
                <a:cubicBezTo>
                  <a:pt x="19353" y="5989"/>
                  <a:pt x="19354" y="5990"/>
                  <a:pt x="19354" y="5991"/>
                </a:cubicBezTo>
                <a:lnTo>
                  <a:pt x="20055" y="5255"/>
                </a:lnTo>
                <a:cubicBezTo>
                  <a:pt x="20055" y="5255"/>
                  <a:pt x="20054" y="5254"/>
                  <a:pt x="20054" y="5253"/>
                </a:cubicBezTo>
                <a:lnTo>
                  <a:pt x="21464" y="3775"/>
                </a:lnTo>
                <a:lnTo>
                  <a:pt x="21463" y="3774"/>
                </a:lnTo>
                <a:cubicBezTo>
                  <a:pt x="21547" y="3686"/>
                  <a:pt x="21600" y="3567"/>
                  <a:pt x="21600" y="3436"/>
                </a:cubicBezTo>
                <a:cubicBezTo>
                  <a:pt x="21600" y="3166"/>
                  <a:pt x="21380" y="2945"/>
                  <a:pt x="21109" y="2945"/>
                </a:cubicBezTo>
                <a:cubicBezTo>
                  <a:pt x="20969" y="2945"/>
                  <a:pt x="20844" y="3005"/>
                  <a:pt x="20755" y="3099"/>
                </a:cubicBezTo>
                <a:lnTo>
                  <a:pt x="20754" y="3097"/>
                </a:lnTo>
                <a:lnTo>
                  <a:pt x="19493" y="4419"/>
                </a:lnTo>
                <a:cubicBezTo>
                  <a:pt x="19492" y="4418"/>
                  <a:pt x="19491" y="4416"/>
                  <a:pt x="19490" y="4415"/>
                </a:cubicBezTo>
                <a:lnTo>
                  <a:pt x="18805" y="5133"/>
                </a:lnTo>
                <a:cubicBezTo>
                  <a:pt x="18806" y="5134"/>
                  <a:pt x="18807" y="5136"/>
                  <a:pt x="18807" y="5137"/>
                </a:cubicBezTo>
                <a:cubicBezTo>
                  <a:pt x="18807" y="5137"/>
                  <a:pt x="10792" y="13534"/>
                  <a:pt x="10792" y="13534"/>
                </a:cubicBezTo>
                <a:close/>
              </a:path>
            </a:pathLst>
          </a:custGeom>
          <a:solidFill>
            <a:schemeClr val="accent3"/>
          </a:solidFill>
          <a:ln w="12700">
            <a:miter lim="400000"/>
          </a:ln>
        </p:spPr>
        <p:txBody>
          <a:bodyPr lIns="38100" tIns="38100" rIns="38100" bIns="38100" anchor="ctr"/>
          <a:lstStyle/>
          <a:p>
            <a:endParaRPr>
              <a:solidFill>
                <a:prstClr val="black"/>
              </a:solidFill>
            </a:endParaRPr>
          </a:p>
        </p:txBody>
      </p:sp>
      <p:sp>
        <p:nvSpPr>
          <p:cNvPr id="2" name="TextBox 1">
            <a:extLst>
              <a:ext uri="{FF2B5EF4-FFF2-40B4-BE49-F238E27FC236}">
                <a16:creationId xmlns:a16="http://schemas.microsoft.com/office/drawing/2014/main" id="{6D47BF26-D279-4458-8CB1-F70D71461C05}"/>
              </a:ext>
            </a:extLst>
          </p:cNvPr>
          <p:cNvSpPr txBox="1"/>
          <p:nvPr/>
        </p:nvSpPr>
        <p:spPr>
          <a:xfrm>
            <a:off x="10669324" y="6531615"/>
            <a:ext cx="1320874" cy="246221"/>
          </a:xfrm>
          <a:prstGeom prst="rect">
            <a:avLst/>
          </a:prstGeom>
          <a:noFill/>
        </p:spPr>
        <p:txBody>
          <a:bodyPr wrap="none" lIns="0" rIns="0" rtlCol="0">
            <a:spAutoFit/>
          </a:bodyPr>
          <a:lstStyle/>
          <a:p>
            <a:pPr algn="ctr"/>
            <a:r>
              <a:rPr lang="en-US" sz="1000" b="1" i="1" spc="300" dirty="0">
                <a:solidFill>
                  <a:schemeClr val="bg1">
                    <a:lumMod val="85000"/>
                  </a:schemeClr>
                </a:solidFill>
                <a:latin typeface="+mj-lt"/>
                <a:ea typeface="Source Sans Pro" charset="0"/>
                <a:cs typeface="Source Sans Pro" charset="0"/>
              </a:rPr>
              <a:t>PACESETTERS</a:t>
            </a:r>
          </a:p>
        </p:txBody>
      </p:sp>
      <p:cxnSp>
        <p:nvCxnSpPr>
          <p:cNvPr id="16" name="Straight Connector 15">
            <a:extLst>
              <a:ext uri="{FF2B5EF4-FFF2-40B4-BE49-F238E27FC236}">
                <a16:creationId xmlns:a16="http://schemas.microsoft.com/office/drawing/2014/main" id="{4E8531D6-88BC-425C-BFC1-641A5E5C84EA}"/>
              </a:ext>
            </a:extLst>
          </p:cNvPr>
          <p:cNvCxnSpPr>
            <a:cxnSpLocks/>
          </p:cNvCxnSpPr>
          <p:nvPr/>
        </p:nvCxnSpPr>
        <p:spPr>
          <a:xfrm>
            <a:off x="1265027" y="513857"/>
            <a:ext cx="0" cy="634132"/>
          </a:xfrm>
          <a:prstGeom prst="line">
            <a:avLst/>
          </a:prstGeom>
          <a:ln w="2540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629089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1219200" y="1531301"/>
            <a:ext cx="3561442" cy="1244328"/>
          </a:xfrm>
          <a:prstGeom prst="rect">
            <a:avLst/>
          </a:prstGeom>
        </p:spPr>
        <p:txBody>
          <a:bodyPr vert="horz" lIns="0" tIns="45720" rIns="0" bIns="45720" rtlCol="0" anchor="t">
            <a:noAutofit/>
          </a:bodyPr>
          <a:lstStyle>
            <a:lvl1pPr algn="l" defTabSz="914400" rtl="0" eaLnBrk="1" latinLnBrk="0" hangingPunct="1">
              <a:lnSpc>
                <a:spcPct val="80000"/>
              </a:lnSpc>
              <a:spcBef>
                <a:spcPct val="0"/>
              </a:spcBef>
              <a:buNone/>
              <a:defRPr sz="3600" b="0" i="0" kern="1200">
                <a:solidFill>
                  <a:schemeClr val="tx1"/>
                </a:solidFill>
                <a:latin typeface="Butler Medium" charset="0"/>
                <a:ea typeface="Butler Medium" charset="0"/>
                <a:cs typeface="Butler Medium" charset="0"/>
              </a:defRPr>
            </a:lvl1pPr>
          </a:lstStyle>
          <a:p>
            <a:pPr>
              <a:lnSpc>
                <a:spcPct val="90000"/>
              </a:lnSpc>
            </a:pPr>
            <a:r>
              <a:rPr lang="en-US" sz="4400" dirty="0">
                <a:solidFill>
                  <a:schemeClr val="accent1"/>
                </a:solidFill>
                <a:latin typeface="+mj-lt"/>
              </a:rPr>
              <a:t>Our</a:t>
            </a:r>
            <a:br>
              <a:rPr lang="en-US" sz="4400" dirty="0">
                <a:solidFill>
                  <a:schemeClr val="accent1"/>
                </a:solidFill>
                <a:latin typeface="+mj-lt"/>
              </a:rPr>
            </a:br>
            <a:r>
              <a:rPr lang="en-US" sz="4400" dirty="0">
                <a:solidFill>
                  <a:schemeClr val="accent1"/>
                </a:solidFill>
                <a:latin typeface="+mj-lt"/>
              </a:rPr>
              <a:t>Vision</a:t>
            </a:r>
          </a:p>
        </p:txBody>
      </p:sp>
      <p:sp>
        <p:nvSpPr>
          <p:cNvPr id="4" name="TextBox 3"/>
          <p:cNvSpPr txBox="1"/>
          <p:nvPr/>
        </p:nvSpPr>
        <p:spPr>
          <a:xfrm>
            <a:off x="1219200" y="3413181"/>
            <a:ext cx="1309654" cy="307777"/>
          </a:xfrm>
          <a:prstGeom prst="rect">
            <a:avLst/>
          </a:prstGeom>
          <a:noFill/>
        </p:spPr>
        <p:txBody>
          <a:bodyPr wrap="none" lIns="0" rIns="0" rtlCol="0">
            <a:spAutoFit/>
          </a:bodyPr>
          <a:lstStyle/>
          <a:p>
            <a:r>
              <a:rPr lang="en-US" sz="1400" b="1" spc="200" dirty="0">
                <a:solidFill>
                  <a:schemeClr val="accent3"/>
                </a:solidFill>
                <a:latin typeface="+mj-lt"/>
                <a:ea typeface="Source Sans Pro Semibold" charset="0"/>
                <a:cs typeface="Source Sans Pro Semibold" charset="0"/>
              </a:rPr>
              <a:t>VISOIN ONE</a:t>
            </a:r>
          </a:p>
        </p:txBody>
      </p:sp>
      <p:sp>
        <p:nvSpPr>
          <p:cNvPr id="5" name="TextBox 4"/>
          <p:cNvSpPr txBox="1"/>
          <p:nvPr/>
        </p:nvSpPr>
        <p:spPr>
          <a:xfrm>
            <a:off x="1219200" y="3751735"/>
            <a:ext cx="3656981" cy="553998"/>
          </a:xfrm>
          <a:prstGeom prst="rect">
            <a:avLst/>
          </a:prstGeom>
          <a:noFill/>
        </p:spPr>
        <p:txBody>
          <a:bodyPr wrap="square" lIns="0" rIns="0" rtlCol="0">
            <a:spAutoFit/>
          </a:bodyPr>
          <a:lstStyle/>
          <a:p>
            <a:pPr>
              <a:lnSpc>
                <a:spcPct val="150000"/>
              </a:lnSpc>
            </a:pPr>
            <a:r>
              <a:rPr lang="en-US" sz="1000" dirty="0">
                <a:solidFill>
                  <a:schemeClr val="tx1">
                    <a:alpha val="65000"/>
                  </a:schemeClr>
                </a:solidFill>
                <a:ea typeface="Source Sans Pro" charset="0"/>
                <a:cs typeface="Source Sans Pro" charset="0"/>
              </a:rPr>
              <a:t>There are many variations of passages of Lorem Ipsum available, but the majority have suffered.</a:t>
            </a:r>
          </a:p>
        </p:txBody>
      </p:sp>
      <p:sp>
        <p:nvSpPr>
          <p:cNvPr id="9" name="TextBox 8"/>
          <p:cNvSpPr txBox="1"/>
          <p:nvPr/>
        </p:nvSpPr>
        <p:spPr>
          <a:xfrm>
            <a:off x="1219200" y="4572507"/>
            <a:ext cx="1380186" cy="307777"/>
          </a:xfrm>
          <a:prstGeom prst="rect">
            <a:avLst/>
          </a:prstGeom>
          <a:noFill/>
        </p:spPr>
        <p:txBody>
          <a:bodyPr wrap="none" lIns="0" rIns="0" rtlCol="0">
            <a:spAutoFit/>
          </a:bodyPr>
          <a:lstStyle/>
          <a:p>
            <a:r>
              <a:rPr lang="en-US" sz="1400" b="1" spc="200" dirty="0">
                <a:solidFill>
                  <a:schemeClr val="accent3"/>
                </a:solidFill>
                <a:latin typeface="+mj-lt"/>
                <a:ea typeface="Source Sans Pro Semibold" charset="0"/>
                <a:cs typeface="Source Sans Pro Semibold" charset="0"/>
              </a:rPr>
              <a:t>VISOIN TWO</a:t>
            </a:r>
          </a:p>
        </p:txBody>
      </p:sp>
      <p:sp>
        <p:nvSpPr>
          <p:cNvPr id="10" name="TextBox 9"/>
          <p:cNvSpPr txBox="1"/>
          <p:nvPr/>
        </p:nvSpPr>
        <p:spPr>
          <a:xfrm>
            <a:off x="1219200" y="4911061"/>
            <a:ext cx="3656981" cy="553998"/>
          </a:xfrm>
          <a:prstGeom prst="rect">
            <a:avLst/>
          </a:prstGeom>
          <a:noFill/>
        </p:spPr>
        <p:txBody>
          <a:bodyPr wrap="square" lIns="0" rIns="0" rtlCol="0">
            <a:spAutoFit/>
          </a:bodyPr>
          <a:lstStyle/>
          <a:p>
            <a:pPr>
              <a:lnSpc>
                <a:spcPct val="150000"/>
              </a:lnSpc>
            </a:pPr>
            <a:r>
              <a:rPr lang="en-US" sz="1000" dirty="0">
                <a:solidFill>
                  <a:schemeClr val="tx1">
                    <a:alpha val="65000"/>
                  </a:schemeClr>
                </a:solidFill>
                <a:ea typeface="Source Sans Pro" charset="0"/>
                <a:cs typeface="Source Sans Pro" charset="0"/>
              </a:rPr>
              <a:t>There are many variations of passages of Lorem Ipsum available, but the majority have suffered.</a:t>
            </a:r>
          </a:p>
        </p:txBody>
      </p:sp>
      <p:pic>
        <p:nvPicPr>
          <p:cNvPr id="17" name="Picture Placeholder 16">
            <a:extLst>
              <a:ext uri="{FF2B5EF4-FFF2-40B4-BE49-F238E27FC236}">
                <a16:creationId xmlns:a16="http://schemas.microsoft.com/office/drawing/2014/main" id="{F3140925-E0E9-4316-87BC-DD5D4FFD3AE3}"/>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l="25052" r="25052"/>
          <a:stretch>
            <a:fillRect/>
          </a:stretch>
        </p:blipFill>
        <p:spPr/>
      </p:pic>
      <p:sp>
        <p:nvSpPr>
          <p:cNvPr id="14" name="TextBox 13">
            <a:extLst>
              <a:ext uri="{FF2B5EF4-FFF2-40B4-BE49-F238E27FC236}">
                <a16:creationId xmlns:a16="http://schemas.microsoft.com/office/drawing/2014/main" id="{11828959-8A32-4119-B98A-2F69678BED01}"/>
              </a:ext>
            </a:extLst>
          </p:cNvPr>
          <p:cNvSpPr txBox="1"/>
          <p:nvPr/>
        </p:nvSpPr>
        <p:spPr>
          <a:xfrm>
            <a:off x="10669324" y="6531615"/>
            <a:ext cx="1320874" cy="246221"/>
          </a:xfrm>
          <a:prstGeom prst="rect">
            <a:avLst/>
          </a:prstGeom>
          <a:noFill/>
        </p:spPr>
        <p:txBody>
          <a:bodyPr wrap="none" lIns="0" rIns="0" rtlCol="0">
            <a:spAutoFit/>
          </a:bodyPr>
          <a:lstStyle/>
          <a:p>
            <a:pPr algn="ctr"/>
            <a:r>
              <a:rPr lang="en-US" sz="1000" b="1" i="1" spc="300" dirty="0">
                <a:solidFill>
                  <a:schemeClr val="bg1">
                    <a:lumMod val="85000"/>
                  </a:schemeClr>
                </a:solidFill>
                <a:latin typeface="+mj-lt"/>
                <a:ea typeface="Source Sans Pro" charset="0"/>
                <a:cs typeface="Source Sans Pro" charset="0"/>
              </a:rPr>
              <a:t>PACESETTERS</a:t>
            </a:r>
          </a:p>
        </p:txBody>
      </p:sp>
      <p:cxnSp>
        <p:nvCxnSpPr>
          <p:cNvPr id="15" name="Straight Connector 14">
            <a:extLst>
              <a:ext uri="{FF2B5EF4-FFF2-40B4-BE49-F238E27FC236}">
                <a16:creationId xmlns:a16="http://schemas.microsoft.com/office/drawing/2014/main" id="{8D57E0D3-2B13-41DC-9319-9ECED5DAB35A}"/>
              </a:ext>
            </a:extLst>
          </p:cNvPr>
          <p:cNvCxnSpPr/>
          <p:nvPr/>
        </p:nvCxnSpPr>
        <p:spPr>
          <a:xfrm>
            <a:off x="1265027" y="499343"/>
            <a:ext cx="0" cy="462987"/>
          </a:xfrm>
          <a:prstGeom prst="line">
            <a:avLst/>
          </a:prstGeom>
          <a:ln w="2540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172182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CA9FB619-BCE9-4B47-9AE8-C568030ADB96}"/>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l="33575" r="33575"/>
          <a:stretch>
            <a:fillRect/>
          </a:stretch>
        </p:blipFill>
        <p:spPr/>
      </p:pic>
      <p:pic>
        <p:nvPicPr>
          <p:cNvPr id="6" name="Picture Placeholder 5">
            <a:extLst>
              <a:ext uri="{FF2B5EF4-FFF2-40B4-BE49-F238E27FC236}">
                <a16:creationId xmlns:a16="http://schemas.microsoft.com/office/drawing/2014/main" id="{DD8276F3-A3F6-4D2A-9D00-79CE6B6244BD}"/>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33539" r="33539"/>
          <a:stretch>
            <a:fillRect/>
          </a:stretch>
        </p:blipFill>
        <p:spPr/>
      </p:pic>
      <p:sp>
        <p:nvSpPr>
          <p:cNvPr id="9" name="Title 8"/>
          <p:cNvSpPr>
            <a:spLocks noGrp="1"/>
          </p:cNvSpPr>
          <p:nvPr>
            <p:ph type="title"/>
          </p:nvPr>
        </p:nvSpPr>
        <p:spPr/>
        <p:txBody>
          <a:bodyPr/>
          <a:lstStyle/>
          <a:p>
            <a:r>
              <a:rPr lang="en-US" dirty="0">
                <a:solidFill>
                  <a:schemeClr val="accent1"/>
                </a:solidFill>
              </a:rPr>
              <a:t>Two Images</a:t>
            </a:r>
            <a:br>
              <a:rPr lang="en-US" dirty="0">
                <a:solidFill>
                  <a:schemeClr val="accent1"/>
                </a:solidFill>
              </a:rPr>
            </a:br>
            <a:r>
              <a:rPr lang="en-US" dirty="0">
                <a:solidFill>
                  <a:schemeClr val="accent1"/>
                </a:solidFill>
              </a:rPr>
              <a:t>Awesome</a:t>
            </a:r>
          </a:p>
        </p:txBody>
      </p:sp>
      <p:sp>
        <p:nvSpPr>
          <p:cNvPr id="10" name="TextBox 9"/>
          <p:cNvSpPr txBox="1"/>
          <p:nvPr/>
        </p:nvSpPr>
        <p:spPr>
          <a:xfrm>
            <a:off x="3880757" y="2578200"/>
            <a:ext cx="4430486" cy="2513509"/>
          </a:xfrm>
          <a:prstGeom prst="rect">
            <a:avLst/>
          </a:prstGeom>
          <a:noFill/>
        </p:spPr>
        <p:txBody>
          <a:bodyPr wrap="square" lIns="0" rIns="0" rtlCol="0">
            <a:spAutoFit/>
          </a:bodyPr>
          <a:lstStyle/>
          <a:p>
            <a:pPr algn="ctr">
              <a:lnSpc>
                <a:spcPct val="200000"/>
              </a:lnSpc>
            </a:pPr>
            <a:r>
              <a:rPr lang="en-US" sz="1000" dirty="0">
                <a:solidFill>
                  <a:schemeClr val="tx1">
                    <a:alpha val="70000"/>
                  </a:schemeClr>
                </a:solidFill>
                <a:ea typeface="Roboto Slab Light" charset="0"/>
                <a:cs typeface="Roboto Slab Light" charset="0"/>
              </a:rPr>
              <a:t>It is a long established fact that a reader will be distracted by the readable content of a page when looking at its layout. The point of using Lorem Ipsum is that it has a more-or-less normal distribution of letters, as opposed to using 'Content here, content here', making it look like readable English. Many desktop publishing packages and web page editors now use Lorem Ipsum as their default model text, and a search for 'lorem ipsum' will uncover many web sites still in their infancy. Various versions have evolved over the years</a:t>
            </a:r>
          </a:p>
        </p:txBody>
      </p:sp>
      <p:sp>
        <p:nvSpPr>
          <p:cNvPr id="11" name="Rectangle 10"/>
          <p:cNvSpPr/>
          <p:nvPr/>
        </p:nvSpPr>
        <p:spPr>
          <a:xfrm>
            <a:off x="5305063" y="5475392"/>
            <a:ext cx="1581874" cy="38002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spc="300" dirty="0">
                <a:solidFill>
                  <a:schemeClr val="bg1"/>
                </a:solidFill>
              </a:rPr>
              <a:t>READ MORE</a:t>
            </a:r>
          </a:p>
        </p:txBody>
      </p:sp>
      <p:sp>
        <p:nvSpPr>
          <p:cNvPr id="4" name="TextBox 3">
            <a:extLst>
              <a:ext uri="{FF2B5EF4-FFF2-40B4-BE49-F238E27FC236}">
                <a16:creationId xmlns:a16="http://schemas.microsoft.com/office/drawing/2014/main" id="{74FF6561-363B-4426-92C5-F52652EA347C}"/>
              </a:ext>
            </a:extLst>
          </p:cNvPr>
          <p:cNvSpPr txBox="1"/>
          <p:nvPr/>
        </p:nvSpPr>
        <p:spPr>
          <a:xfrm>
            <a:off x="5435563" y="6531615"/>
            <a:ext cx="1320874" cy="246221"/>
          </a:xfrm>
          <a:prstGeom prst="rect">
            <a:avLst/>
          </a:prstGeom>
          <a:noFill/>
        </p:spPr>
        <p:txBody>
          <a:bodyPr wrap="none" lIns="0" rIns="0" rtlCol="0">
            <a:spAutoFit/>
          </a:bodyPr>
          <a:lstStyle/>
          <a:p>
            <a:pPr algn="ctr"/>
            <a:r>
              <a:rPr lang="en-US" sz="1000" b="1" i="1" spc="300" dirty="0">
                <a:solidFill>
                  <a:schemeClr val="bg1">
                    <a:lumMod val="85000"/>
                  </a:schemeClr>
                </a:solidFill>
                <a:latin typeface="+mj-lt"/>
                <a:ea typeface="Source Sans Pro" charset="0"/>
                <a:cs typeface="Source Sans Pro" charset="0"/>
              </a:rPr>
              <a:t>PACESETTERS</a:t>
            </a:r>
          </a:p>
        </p:txBody>
      </p:sp>
    </p:spTree>
    <p:extLst>
      <p:ext uri="{BB962C8B-B14F-4D97-AF65-F5344CB8AC3E}">
        <p14:creationId xmlns:p14="http://schemas.microsoft.com/office/powerpoint/2010/main" val="332164126"/>
      </p:ext>
    </p:extLst>
  </p:cSld>
  <p:clrMapOvr>
    <a:masterClrMapping/>
  </p:clrMapOvr>
</p:sld>
</file>

<file path=ppt/theme/theme1.xml><?xml version="1.0" encoding="utf-8"?>
<a:theme xmlns:a="http://schemas.openxmlformats.org/drawingml/2006/main" name="Office Theme">
  <a:themeElements>
    <a:clrScheme name="Slidehelper - 125">
      <a:dk1>
        <a:sysClr val="windowText" lastClr="000000"/>
      </a:dk1>
      <a:lt1>
        <a:sysClr val="window" lastClr="FFFFFF"/>
      </a:lt1>
      <a:dk2>
        <a:srgbClr val="323232"/>
      </a:dk2>
      <a:lt2>
        <a:srgbClr val="E3DED1"/>
      </a:lt2>
      <a:accent1>
        <a:srgbClr val="3A86FF"/>
      </a:accent1>
      <a:accent2>
        <a:srgbClr val="8338EC"/>
      </a:accent2>
      <a:accent3>
        <a:srgbClr val="FF006E"/>
      </a:accent3>
      <a:accent4>
        <a:srgbClr val="FB5607"/>
      </a:accent4>
      <a:accent5>
        <a:srgbClr val="FFBE0B"/>
      </a:accent5>
      <a:accent6>
        <a:srgbClr val="EFECCA"/>
      </a:accent6>
      <a:hlink>
        <a:srgbClr val="3A86FF"/>
      </a:hlink>
      <a:folHlink>
        <a:srgbClr val="8338EC"/>
      </a:folHlink>
    </a:clrScheme>
    <a:fontScheme name="Custom 1">
      <a:majorFont>
        <a:latin typeface="Poppins Black"/>
        <a:ea typeface=""/>
        <a:cs typeface=""/>
      </a:majorFont>
      <a:minorFont>
        <a:latin typeface="Poppi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85</TotalTime>
  <Words>1913</Words>
  <Application>Microsoft Office PowerPoint</Application>
  <PresentationFormat>Widescreen</PresentationFormat>
  <Paragraphs>170</Paragraphs>
  <Slides>25</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25</vt:i4>
      </vt:variant>
    </vt:vector>
  </HeadingPairs>
  <TitlesOfParts>
    <vt:vector size="33" baseType="lpstr">
      <vt:lpstr>Arial</vt:lpstr>
      <vt:lpstr>Calibri</vt:lpstr>
      <vt:lpstr>Poppins</vt:lpstr>
      <vt:lpstr>Poppins Black</vt:lpstr>
      <vt:lpstr>Roboto Slab</vt:lpstr>
      <vt:lpstr>Roboto Slab Light</vt:lpstr>
      <vt:lpstr>Source Sans Pro</vt:lpstr>
      <vt:lpstr>Office Theme</vt:lpstr>
      <vt:lpstr>Pacesetters</vt:lpstr>
      <vt:lpstr>PowerPoint Presentation</vt:lpstr>
      <vt:lpstr>PowerPoint Presentation</vt:lpstr>
      <vt:lpstr>PowerPoint Presentation</vt:lpstr>
      <vt:lpstr>PowerPoint Presentation</vt:lpstr>
      <vt:lpstr>Awesome Pacesetters</vt:lpstr>
      <vt:lpstr>PowerPoint Presentation</vt:lpstr>
      <vt:lpstr>PowerPoint Presentation</vt:lpstr>
      <vt:lpstr>Two Images Awesome</vt:lpstr>
      <vt:lpstr>One Images Awesome</vt:lpstr>
      <vt:lpstr>Happy Our Team</vt:lpstr>
      <vt:lpstr>PowerPoint Presentation</vt:lpstr>
      <vt:lpstr>Three Our Team</vt:lpstr>
      <vt:lpstr>PowerPoint Presentation</vt:lpstr>
      <vt:lpstr>PowerPoint Presentation</vt:lpstr>
      <vt:lpstr>PowerPoint Presentation</vt:lpstr>
      <vt:lpstr>PowerPoint Presentation</vt:lpstr>
      <vt:lpstr>Our Awesome Projects Fact Number</vt:lpstr>
      <vt:lpstr>PowerPoint Presentation</vt:lpstr>
      <vt:lpstr>A Family Of Learning.</vt:lpstr>
      <vt:lpstr>PowerPoint Presentation</vt:lpstr>
      <vt:lpstr>PowerPoint Presentation</vt:lpstr>
      <vt:lpstr>A Family  Of Learning.</vt:lpstr>
      <vt:lpstr>A Family  Of Learning.</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Pacesetters</dc:title>
  <dc:creator>Partha Pratim Chanda</dc:creator>
  <cp:lastModifiedBy>Partha Pratim Chanda</cp:lastModifiedBy>
  <cp:revision>10</cp:revision>
  <dcterms:created xsi:type="dcterms:W3CDTF">2020-10-30T21:54:30Z</dcterms:created>
  <dcterms:modified xsi:type="dcterms:W3CDTF">2020-10-30T23:22:54Z</dcterms:modified>
</cp:coreProperties>
</file>