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Raleway"/>
      <p:regular r:id="rId35"/>
      <p:bold r:id="rId36"/>
      <p:italic r:id="rId37"/>
      <p:boldItalic r:id="rId38"/>
    </p:embeddedFont>
    <p:embeddedFont>
      <p:font typeface="Montserrat"/>
      <p:regular r:id="rId39"/>
      <p:bold r:id="rId40"/>
      <p:italic r:id="rId41"/>
      <p:boldItalic r:id="rId42"/>
    </p:embeddedFont>
    <p:embeddedFont>
      <p:font typeface="Homemade Apple"/>
      <p:regular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E374A5C2-7CFC-4C82-A3A5-0CD6FD9EF919}">
  <a:tblStyle styleId="{E374A5C2-7CFC-4C82-A3A5-0CD6FD9EF9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.fntdata"/><Relationship Id="rId20" Type="http://schemas.openxmlformats.org/officeDocument/2006/relationships/slide" Target="slides/slide15.xml"/><Relationship Id="rId42" Type="http://schemas.openxmlformats.org/officeDocument/2006/relationships/font" Target="fonts/Montserrat-boldItalic.fntdata"/><Relationship Id="rId41" Type="http://schemas.openxmlformats.org/officeDocument/2006/relationships/font" Target="fonts/Montserrat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font" Target="fonts/HomemadeApple-regular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Raleway-italic.fntdata"/><Relationship Id="rId14" Type="http://schemas.openxmlformats.org/officeDocument/2006/relationships/slide" Target="slides/slide9.xml"/><Relationship Id="rId36" Type="http://schemas.openxmlformats.org/officeDocument/2006/relationships/font" Target="fonts/Raleway-bold.fntdata"/><Relationship Id="rId17" Type="http://schemas.openxmlformats.org/officeDocument/2006/relationships/slide" Target="slides/slide12.xml"/><Relationship Id="rId39" Type="http://schemas.openxmlformats.org/officeDocument/2006/relationships/font" Target="fonts/Montserrat-regular.fntdata"/><Relationship Id="rId16" Type="http://schemas.openxmlformats.org/officeDocument/2006/relationships/slide" Target="slides/slide11.xml"/><Relationship Id="rId38" Type="http://schemas.openxmlformats.org/officeDocument/2006/relationships/font" Target="fonts/Raleway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Google Shape;46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6f13f05b_0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6f13f05b_0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77c09fa8fe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77c09fa8f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g14fb3a372b_38_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8" name="Google Shape;808;g14fb3a372b_38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g65b20fed85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6" name="Google Shape;816;g65b20fed85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899300" y="1991813"/>
            <a:ext cx="5345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3600"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ctrTitle"/>
          </p:nvPr>
        </p:nvSpPr>
        <p:spPr>
          <a:xfrm>
            <a:off x="1501200" y="1297594"/>
            <a:ext cx="61416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1501200" y="2554310"/>
            <a:ext cx="61416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Font typeface="Homemade Apple"/>
              <a:buNone/>
              <a:defRPr sz="1800"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800"/>
              <a:buFont typeface="Homemade Apple"/>
              <a:buNone/>
              <a:defRPr sz="1800"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800"/>
              <a:buFont typeface="Homemade Apple"/>
              <a:buNone/>
              <a:defRPr sz="1800"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4158725" y="1509350"/>
            <a:ext cx="826550" cy="6880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20124D">
                    <a:alpha val="28459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1643400" y="1849275"/>
            <a:ext cx="5857200" cy="29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Homemade Apple"/>
              <a:buChar char="✘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indent="-381000" lvl="1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indent="-381000" lvl="2" marL="137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indent="-381000" lvl="3" marL="1828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indent="-381000" lvl="4" marL="22860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indent="-381000" lvl="5" marL="2743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indent="-381000" lvl="6" marL="3200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indent="-381000" lvl="7" marL="3657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indent="-3810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1146000" y="1364719"/>
            <a:ext cx="6852000" cy="323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✘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1050525" y="1364748"/>
            <a:ext cx="3418500" cy="293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✘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28" name="Google Shape;28;p6"/>
          <p:cNvSpPr txBox="1"/>
          <p:nvPr>
            <p:ph idx="2" type="body"/>
          </p:nvPr>
        </p:nvSpPr>
        <p:spPr>
          <a:xfrm>
            <a:off x="4674978" y="1364748"/>
            <a:ext cx="3418500" cy="293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✘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706500" y="1364749"/>
            <a:ext cx="2491800" cy="306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3" name="Google Shape;33;p7"/>
          <p:cNvSpPr txBox="1"/>
          <p:nvPr>
            <p:ph idx="2" type="body"/>
          </p:nvPr>
        </p:nvSpPr>
        <p:spPr>
          <a:xfrm>
            <a:off x="3326101" y="1364749"/>
            <a:ext cx="2491800" cy="306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4" name="Google Shape;34;p7"/>
          <p:cNvSpPr txBox="1"/>
          <p:nvPr>
            <p:ph idx="3" type="body"/>
          </p:nvPr>
        </p:nvSpPr>
        <p:spPr>
          <a:xfrm>
            <a:off x="5945701" y="1364749"/>
            <a:ext cx="2491800" cy="306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600"/>
              <a:buFont typeface="Homemade Apple"/>
              <a:buNone/>
              <a:defRPr sz="1600">
                <a:latin typeface="Homemade Apple"/>
                <a:ea typeface="Homemade Apple"/>
                <a:cs typeface="Homemade Apple"/>
                <a:sym typeface="Homemade Apple"/>
              </a:defRPr>
            </a:lvl1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rgbClr val="00000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125" y="0"/>
            <a:ext cx="9144000" cy="5154900"/>
          </a:xfrm>
          <a:prstGeom prst="rect">
            <a:avLst/>
          </a:prstGeom>
          <a:solidFill>
            <a:srgbClr val="021526">
              <a:alpha val="37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1"/>
          <p:cNvSpPr/>
          <p:nvPr/>
        </p:nvSpPr>
        <p:spPr>
          <a:xfrm>
            <a:off x="195250" y="187775"/>
            <a:ext cx="8753400" cy="4767900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" name="Google Shape;8;p1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" type="body"/>
          </p:nvPr>
        </p:nvSpPr>
        <p:spPr>
          <a:xfrm>
            <a:off x="782850" y="1364719"/>
            <a:ext cx="7578300" cy="32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✘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○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■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●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○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■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●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○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■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-125" y="4929188"/>
            <a:ext cx="9144000" cy="2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Relationship Id="rId4" Type="http://schemas.openxmlformats.org/officeDocument/2006/relationships/slide" Target="/ppt/slides/slide25.xml"/><Relationship Id="rId5" Type="http://schemas.openxmlformats.org/officeDocument/2006/relationships/hyperlink" Target="http://www.slidescarnival.com/help-use-presentation-template" TargetMode="External"/><Relationship Id="rId6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0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6.jpg"/><Relationship Id="rId4" Type="http://schemas.openxmlformats.org/officeDocument/2006/relationships/hyperlink" Target="http://www.slidescarnival.com/" TargetMode="External"/><Relationship Id="rId5" Type="http://schemas.openxmlformats.org/officeDocument/2006/relationships/hyperlink" Target="http://unsplash.com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raleway" TargetMode="External"/><Relationship Id="rId4" Type="http://schemas.openxmlformats.org/officeDocument/2006/relationships/hyperlink" Target="https://www.fontsquirrel.com/fonts/homemade-apple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9.png"/><Relationship Id="rId5" Type="http://schemas.openxmlformats.org/officeDocument/2006/relationships/hyperlink" Target="https://www.slidescarnival.com/?utm_source=template" TargetMode="External"/><Relationship Id="rId6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type="ctrTitle"/>
          </p:nvPr>
        </p:nvSpPr>
        <p:spPr>
          <a:xfrm>
            <a:off x="1899300" y="1991813"/>
            <a:ext cx="5345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111111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17" name="Google Shape;117;p20"/>
          <p:cNvSpPr txBox="1"/>
          <p:nvPr>
            <p:ph idx="1" type="body"/>
          </p:nvPr>
        </p:nvSpPr>
        <p:spPr>
          <a:xfrm>
            <a:off x="1011450" y="1479050"/>
            <a:ext cx="3301200" cy="23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pic>
        <p:nvPicPr>
          <p:cNvPr descr="coffee.jpg" id="118" name="Google Shape;11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9825" y="1444503"/>
            <a:ext cx="2664900" cy="2664900"/>
          </a:xfrm>
          <a:prstGeom prst="snip2DiagRect">
            <a:avLst>
              <a:gd fmla="val 0" name="adj1"/>
              <a:gd fmla="val 16667" name="adj2"/>
            </a:avLst>
          </a:prstGeom>
          <a:noFill/>
          <a:ln>
            <a:noFill/>
          </a:ln>
        </p:spPr>
      </p:pic>
      <p:sp>
        <p:nvSpPr>
          <p:cNvPr id="119" name="Google Shape;119;p20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/>
          <p:nvPr>
            <p:ph type="title"/>
          </p:nvPr>
        </p:nvSpPr>
        <p:spPr>
          <a:xfrm>
            <a:off x="2671800" y="1881788"/>
            <a:ext cx="3800400" cy="1380000"/>
          </a:xfrm>
          <a:prstGeom prst="rect">
            <a:avLst/>
          </a:prstGeom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want big impact?</a:t>
            </a:r>
            <a:endParaRPr sz="24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000">
                <a:latin typeface="Raleway"/>
                <a:ea typeface="Raleway"/>
                <a:cs typeface="Raleway"/>
                <a:sym typeface="Raleway"/>
              </a:rPr>
              <a:t>USE BIG IMAGE</a:t>
            </a:r>
            <a:endParaRPr b="1"/>
          </a:p>
        </p:txBody>
      </p:sp>
      <p:sp>
        <p:nvSpPr>
          <p:cNvPr id="125" name="Google Shape;125;p21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31" name="Google Shape;131;p22"/>
          <p:cNvSpPr/>
          <p:nvPr/>
        </p:nvSpPr>
        <p:spPr>
          <a:xfrm>
            <a:off x="3460029" y="1710525"/>
            <a:ext cx="2193300" cy="2179800"/>
          </a:xfrm>
          <a:prstGeom prst="ellipse">
            <a:avLst/>
          </a:prstGeom>
          <a:solidFill>
            <a:srgbClr val="021526">
              <a:alpha val="15000"/>
            </a:srgbClr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GRAY</a:t>
            </a:r>
            <a:endParaRPr b="1"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2" name="Google Shape;132;p22"/>
          <p:cNvSpPr/>
          <p:nvPr/>
        </p:nvSpPr>
        <p:spPr>
          <a:xfrm>
            <a:off x="1481600" y="1710525"/>
            <a:ext cx="2193300" cy="2179800"/>
          </a:xfrm>
          <a:prstGeom prst="ellipse">
            <a:avLst/>
          </a:prstGeom>
          <a:solidFill>
            <a:srgbClr val="021526">
              <a:alpha val="15000"/>
            </a:srgbClr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WHITE</a:t>
            </a:r>
            <a:endParaRPr b="1"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3" name="Google Shape;133;p22"/>
          <p:cNvSpPr/>
          <p:nvPr/>
        </p:nvSpPr>
        <p:spPr>
          <a:xfrm>
            <a:off x="5469132" y="1710525"/>
            <a:ext cx="2193300" cy="2179800"/>
          </a:xfrm>
          <a:prstGeom prst="ellipse">
            <a:avLst/>
          </a:prstGeom>
          <a:solidFill>
            <a:srgbClr val="021526">
              <a:alpha val="15000"/>
            </a:srgbClr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BLACK</a:t>
            </a:r>
            <a:endParaRPr b="1"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4" name="Google Shape;134;p22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40" name="Google Shape;140;p23"/>
          <p:cNvGraphicFramePr/>
          <p:nvPr/>
        </p:nvGraphicFramePr>
        <p:xfrm>
          <a:off x="9525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{E374A5C2-7CFC-4C82-A3A5-0CD6FD9EF919}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501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</a:t>
                      </a:r>
                      <a:endParaRPr b="1"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</a:t>
                      </a:r>
                      <a:endParaRPr b="1"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</a:t>
                      </a:r>
                      <a:endParaRPr b="1"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YELLOW</a:t>
                      </a:r>
                      <a:endParaRPr b="1"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20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7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BLUE</a:t>
                      </a:r>
                      <a:endParaRPr b="1"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30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15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ORANGE</a:t>
                      </a:r>
                      <a:endParaRPr b="1" sz="11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5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24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16</a:t>
                      </a:r>
                      <a:endParaRPr b="1" sz="1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526">
                        <a:alpha val="15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41" name="Google Shape;141;p23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/>
          <p:nvPr/>
        </p:nvSpPr>
        <p:spPr>
          <a:xfrm>
            <a:off x="514725" y="9425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FFFFF">
              <a:alpha val="301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4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48" name="Google Shape;148;p24"/>
          <p:cNvSpPr/>
          <p:nvPr/>
        </p:nvSpPr>
        <p:spPr>
          <a:xfrm>
            <a:off x="1964175" y="1749781"/>
            <a:ext cx="693000" cy="312600"/>
          </a:xfrm>
          <a:prstGeom prst="wedgeRectCallout">
            <a:avLst>
              <a:gd fmla="val -20198" name="adj1"/>
              <a:gd fmla="val 72476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111111"/>
                </a:solidFill>
                <a:latin typeface="Raleway"/>
                <a:ea typeface="Raleway"/>
                <a:cs typeface="Raleway"/>
                <a:sym typeface="Raleway"/>
              </a:rPr>
              <a:t>OUR OFFICE</a:t>
            </a:r>
            <a:endParaRPr b="1" sz="800">
              <a:solidFill>
                <a:srgbClr val="11111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149" name="Google Shape;149;p24"/>
          <p:cNvCxnSpPr/>
          <p:nvPr/>
        </p:nvCxnSpPr>
        <p:spPr>
          <a:xfrm>
            <a:off x="3947757" y="1864064"/>
            <a:ext cx="0" cy="198300"/>
          </a:xfrm>
          <a:prstGeom prst="straightConnector1">
            <a:avLst/>
          </a:prstGeom>
          <a:noFill/>
          <a:ln cap="rnd" cmpd="sng" w="38100">
            <a:solidFill>
              <a:srgbClr val="FFFFFF"/>
            </a:solidFill>
            <a:prstDash val="solid"/>
            <a:round/>
            <a:headEnd len="sm" w="sm" type="oval"/>
            <a:tailEnd len="sm" w="sm" type="none"/>
          </a:ln>
        </p:spPr>
      </p:cxnSp>
      <p:cxnSp>
        <p:nvCxnSpPr>
          <p:cNvPr id="150" name="Google Shape;150;p24"/>
          <p:cNvCxnSpPr/>
          <p:nvPr/>
        </p:nvCxnSpPr>
        <p:spPr>
          <a:xfrm>
            <a:off x="4688257" y="3998289"/>
            <a:ext cx="0" cy="198300"/>
          </a:xfrm>
          <a:prstGeom prst="straightConnector1">
            <a:avLst/>
          </a:prstGeom>
          <a:noFill/>
          <a:ln cap="rnd" cmpd="sng" w="38100">
            <a:solidFill>
              <a:srgbClr val="FFFFFF"/>
            </a:solidFill>
            <a:prstDash val="solid"/>
            <a:round/>
            <a:headEnd len="sm" w="sm" type="oval"/>
            <a:tailEnd len="sm" w="sm" type="none"/>
          </a:ln>
        </p:spPr>
      </p:cxnSp>
      <p:cxnSp>
        <p:nvCxnSpPr>
          <p:cNvPr id="151" name="Google Shape;151;p24"/>
          <p:cNvCxnSpPr/>
          <p:nvPr/>
        </p:nvCxnSpPr>
        <p:spPr>
          <a:xfrm>
            <a:off x="6799532" y="2365564"/>
            <a:ext cx="0" cy="198300"/>
          </a:xfrm>
          <a:prstGeom prst="straightConnector1">
            <a:avLst/>
          </a:prstGeom>
          <a:noFill/>
          <a:ln cap="rnd" cmpd="sng" w="38100">
            <a:solidFill>
              <a:srgbClr val="FFFFFF"/>
            </a:solidFill>
            <a:prstDash val="solid"/>
            <a:round/>
            <a:headEnd len="sm" w="sm" type="oval"/>
            <a:tailEnd len="sm" w="sm" type="none"/>
          </a:ln>
        </p:spPr>
      </p:cxnSp>
      <p:cxnSp>
        <p:nvCxnSpPr>
          <p:cNvPr id="152" name="Google Shape;152;p24"/>
          <p:cNvCxnSpPr/>
          <p:nvPr/>
        </p:nvCxnSpPr>
        <p:spPr>
          <a:xfrm>
            <a:off x="7470932" y="4056414"/>
            <a:ext cx="0" cy="198300"/>
          </a:xfrm>
          <a:prstGeom prst="straightConnector1">
            <a:avLst/>
          </a:prstGeom>
          <a:noFill/>
          <a:ln cap="rnd" cmpd="sng" w="38100">
            <a:solidFill>
              <a:srgbClr val="FFFFFF"/>
            </a:solidFill>
            <a:prstDash val="solid"/>
            <a:round/>
            <a:headEnd len="sm" w="sm" type="oval"/>
            <a:tailEnd len="sm" w="sm" type="none"/>
          </a:ln>
        </p:spPr>
      </p:cxnSp>
      <p:cxnSp>
        <p:nvCxnSpPr>
          <p:cNvPr id="153" name="Google Shape;153;p24"/>
          <p:cNvCxnSpPr/>
          <p:nvPr/>
        </p:nvCxnSpPr>
        <p:spPr>
          <a:xfrm>
            <a:off x="2858007" y="3746914"/>
            <a:ext cx="0" cy="198300"/>
          </a:xfrm>
          <a:prstGeom prst="straightConnector1">
            <a:avLst/>
          </a:prstGeom>
          <a:noFill/>
          <a:ln cap="rnd" cmpd="sng" w="38100">
            <a:solidFill>
              <a:srgbClr val="FFFFFF"/>
            </a:solidFill>
            <a:prstDash val="solid"/>
            <a:round/>
            <a:headEnd len="sm" w="sm" type="oval"/>
            <a:tailEnd len="sm" w="sm" type="none"/>
          </a:ln>
        </p:spPr>
      </p:cxnSp>
      <p:cxnSp>
        <p:nvCxnSpPr>
          <p:cNvPr id="154" name="Google Shape;154;p24"/>
          <p:cNvCxnSpPr/>
          <p:nvPr/>
        </p:nvCxnSpPr>
        <p:spPr>
          <a:xfrm>
            <a:off x="1235457" y="2062364"/>
            <a:ext cx="0" cy="198300"/>
          </a:xfrm>
          <a:prstGeom prst="straightConnector1">
            <a:avLst/>
          </a:prstGeom>
          <a:noFill/>
          <a:ln cap="rnd" cmpd="sng" w="38100">
            <a:solidFill>
              <a:srgbClr val="FFFFFF"/>
            </a:solidFill>
            <a:prstDash val="solid"/>
            <a:round/>
            <a:headEnd len="sm" w="sm" type="oval"/>
            <a:tailEnd len="sm" w="sm" type="none"/>
          </a:ln>
        </p:spPr>
      </p:cxnSp>
      <p:sp>
        <p:nvSpPr>
          <p:cNvPr id="155" name="Google Shape;155;p24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/>
          <p:nvPr>
            <p:ph idx="4294967295" type="ctrTitle"/>
          </p:nvPr>
        </p:nvSpPr>
        <p:spPr>
          <a:xfrm>
            <a:off x="1708800" y="1583344"/>
            <a:ext cx="5726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latin typeface="Raleway"/>
                <a:ea typeface="Raleway"/>
                <a:cs typeface="Raleway"/>
                <a:sym typeface="Raleway"/>
              </a:rPr>
              <a:t>89,526,124</a:t>
            </a:r>
            <a:endParaRPr b="1" sz="6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1" name="Google Shape;161;p25"/>
          <p:cNvSpPr txBox="1"/>
          <p:nvPr>
            <p:ph idx="4294967295" type="subTitle"/>
          </p:nvPr>
        </p:nvSpPr>
        <p:spPr>
          <a:xfrm>
            <a:off x="1708800" y="2668610"/>
            <a:ext cx="5726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latin typeface="Homemade Apple"/>
                <a:ea typeface="Homemade Apple"/>
                <a:cs typeface="Homemade Apple"/>
                <a:sym typeface="Homemade Apple"/>
              </a:rPr>
              <a:t>whoa! that’s a big number,</a:t>
            </a:r>
            <a:endParaRPr sz="1800">
              <a:latin typeface="Homemade Apple"/>
              <a:ea typeface="Homemade Apple"/>
              <a:cs typeface="Homemade Apple"/>
              <a:sym typeface="Homemade Apple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latin typeface="Homemade Apple"/>
                <a:ea typeface="Homemade Apple"/>
                <a:cs typeface="Homemade Apple"/>
                <a:sym typeface="Homemade Apple"/>
              </a:rPr>
              <a:t>aren’t you proud?</a:t>
            </a:r>
            <a:endParaRPr sz="1800"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162" name="Google Shape;162;p25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6"/>
          <p:cNvSpPr txBox="1"/>
          <p:nvPr>
            <p:ph idx="4294967295" type="ctrTitle"/>
          </p:nvPr>
        </p:nvSpPr>
        <p:spPr>
          <a:xfrm>
            <a:off x="1546650" y="648000"/>
            <a:ext cx="60507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latin typeface="Raleway"/>
                <a:ea typeface="Raleway"/>
                <a:cs typeface="Raleway"/>
                <a:sym typeface="Raleway"/>
              </a:rPr>
              <a:t>89,526,124$</a:t>
            </a:r>
            <a:endParaRPr b="1" sz="6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8" name="Google Shape;168;p26"/>
          <p:cNvSpPr txBox="1"/>
          <p:nvPr>
            <p:ph idx="4294967295" type="subTitle"/>
          </p:nvPr>
        </p:nvSpPr>
        <p:spPr>
          <a:xfrm>
            <a:off x="1546650" y="1354160"/>
            <a:ext cx="60507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latin typeface="Homemade Apple"/>
                <a:ea typeface="Homemade Apple"/>
                <a:cs typeface="Homemade Apple"/>
                <a:sym typeface="Homemade Apple"/>
              </a:rPr>
              <a:t>that’s a lot of money</a:t>
            </a:r>
            <a:endParaRPr sz="1800"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169" name="Google Shape;169;p26"/>
          <p:cNvSpPr txBox="1"/>
          <p:nvPr>
            <p:ph idx="4294967295" type="ctrTitle"/>
          </p:nvPr>
        </p:nvSpPr>
        <p:spPr>
          <a:xfrm>
            <a:off x="1546650" y="3276902"/>
            <a:ext cx="60507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latin typeface="Raleway"/>
                <a:ea typeface="Raleway"/>
                <a:cs typeface="Raleway"/>
                <a:sym typeface="Raleway"/>
              </a:rPr>
              <a:t>100%</a:t>
            </a:r>
            <a:endParaRPr b="1" sz="6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0" name="Google Shape;170;p26"/>
          <p:cNvSpPr txBox="1"/>
          <p:nvPr>
            <p:ph idx="4294967295" type="subTitle"/>
          </p:nvPr>
        </p:nvSpPr>
        <p:spPr>
          <a:xfrm>
            <a:off x="1546650" y="3983062"/>
            <a:ext cx="60507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latin typeface="Homemade Apple"/>
                <a:ea typeface="Homemade Apple"/>
                <a:cs typeface="Homemade Apple"/>
                <a:sym typeface="Homemade Apple"/>
              </a:rPr>
              <a:t>total success!</a:t>
            </a:r>
            <a:endParaRPr sz="1800"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171" name="Google Shape;171;p26"/>
          <p:cNvSpPr txBox="1"/>
          <p:nvPr>
            <p:ph idx="4294967295" type="ctrTitle"/>
          </p:nvPr>
        </p:nvSpPr>
        <p:spPr>
          <a:xfrm>
            <a:off x="1546650" y="1962451"/>
            <a:ext cx="60507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latin typeface="Raleway"/>
                <a:ea typeface="Raleway"/>
                <a:cs typeface="Raleway"/>
                <a:sym typeface="Raleway"/>
              </a:rPr>
              <a:t>185,244 users</a:t>
            </a:r>
            <a:endParaRPr b="1" sz="6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2" name="Google Shape;172;p26"/>
          <p:cNvSpPr txBox="1"/>
          <p:nvPr>
            <p:ph idx="4294967295" type="subTitle"/>
          </p:nvPr>
        </p:nvSpPr>
        <p:spPr>
          <a:xfrm>
            <a:off x="1546650" y="2668611"/>
            <a:ext cx="60507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latin typeface="Homemade Apple"/>
                <a:ea typeface="Homemade Apple"/>
                <a:cs typeface="Homemade Apple"/>
                <a:sym typeface="Homemade Apple"/>
              </a:rPr>
              <a:t>and a lot of users</a:t>
            </a:r>
            <a:endParaRPr sz="1800"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173" name="Google Shape;173;p26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179" name="Google Shape;179;p27"/>
          <p:cNvSpPr txBox="1"/>
          <p:nvPr/>
        </p:nvSpPr>
        <p:spPr>
          <a:xfrm>
            <a:off x="3761400" y="2018081"/>
            <a:ext cx="1621200" cy="1210200"/>
          </a:xfrm>
          <a:prstGeom prst="rect">
            <a:avLst/>
          </a:prstGeom>
          <a:solidFill>
            <a:srgbClr val="021526">
              <a:alpha val="15000"/>
            </a:srgbClr>
          </a:solidFill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SECOND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0" name="Google Shape;180;p27"/>
          <p:cNvSpPr txBox="1"/>
          <p:nvPr/>
        </p:nvSpPr>
        <p:spPr>
          <a:xfrm>
            <a:off x="1284900" y="2018081"/>
            <a:ext cx="1621200" cy="1210200"/>
          </a:xfrm>
          <a:prstGeom prst="rect">
            <a:avLst/>
          </a:prstGeom>
          <a:solidFill>
            <a:srgbClr val="021526">
              <a:alpha val="15000"/>
            </a:srgbClr>
          </a:solidFill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FIRST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1" name="Google Shape;181;p27"/>
          <p:cNvSpPr txBox="1"/>
          <p:nvPr/>
        </p:nvSpPr>
        <p:spPr>
          <a:xfrm>
            <a:off x="6237900" y="2018081"/>
            <a:ext cx="1621200" cy="1210200"/>
          </a:xfrm>
          <a:prstGeom prst="rect">
            <a:avLst/>
          </a:prstGeom>
          <a:solidFill>
            <a:srgbClr val="021526">
              <a:alpha val="15000"/>
            </a:srgbClr>
          </a:solidFill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LAST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182" name="Google Shape;182;p27"/>
          <p:cNvCxnSpPr>
            <a:endCxn id="179" idx="1"/>
          </p:cNvCxnSpPr>
          <p:nvPr/>
        </p:nvCxnSpPr>
        <p:spPr>
          <a:xfrm>
            <a:off x="2906100" y="2623181"/>
            <a:ext cx="85530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oval"/>
            <a:tailEnd len="sm" w="sm" type="triangle"/>
          </a:ln>
        </p:spPr>
      </p:cxnSp>
      <p:cxnSp>
        <p:nvCxnSpPr>
          <p:cNvPr id="183" name="Google Shape;183;p27"/>
          <p:cNvCxnSpPr>
            <a:endCxn id="181" idx="1"/>
          </p:cNvCxnSpPr>
          <p:nvPr/>
        </p:nvCxnSpPr>
        <p:spPr>
          <a:xfrm>
            <a:off x="5382600" y="2623181"/>
            <a:ext cx="85530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oval"/>
            <a:tailEnd len="sm" w="sm" type="triangle"/>
          </a:ln>
        </p:spPr>
      </p:cxnSp>
      <p:sp>
        <p:nvSpPr>
          <p:cNvPr id="184" name="Google Shape;184;p27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190" name="Google Shape;190;p28"/>
          <p:cNvSpPr txBox="1"/>
          <p:nvPr>
            <p:ph idx="1" type="body"/>
          </p:nvPr>
        </p:nvSpPr>
        <p:spPr>
          <a:xfrm>
            <a:off x="789605" y="1466850"/>
            <a:ext cx="23400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191" name="Google Shape;191;p28"/>
          <p:cNvSpPr txBox="1"/>
          <p:nvPr>
            <p:ph idx="2" type="body"/>
          </p:nvPr>
        </p:nvSpPr>
        <p:spPr>
          <a:xfrm>
            <a:off x="3402000" y="1466850"/>
            <a:ext cx="23400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192" name="Google Shape;192;p28"/>
          <p:cNvSpPr txBox="1"/>
          <p:nvPr>
            <p:ph idx="3" type="body"/>
          </p:nvPr>
        </p:nvSpPr>
        <p:spPr>
          <a:xfrm>
            <a:off x="6014395" y="1466850"/>
            <a:ext cx="23400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93" name="Google Shape;193;p28"/>
          <p:cNvSpPr txBox="1"/>
          <p:nvPr>
            <p:ph idx="1" type="body"/>
          </p:nvPr>
        </p:nvSpPr>
        <p:spPr>
          <a:xfrm>
            <a:off x="789605" y="3257550"/>
            <a:ext cx="23400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194" name="Google Shape;194;p28"/>
          <p:cNvSpPr txBox="1"/>
          <p:nvPr>
            <p:ph idx="2" type="body"/>
          </p:nvPr>
        </p:nvSpPr>
        <p:spPr>
          <a:xfrm>
            <a:off x="3402000" y="3257550"/>
            <a:ext cx="23400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195" name="Google Shape;195;p28"/>
          <p:cNvSpPr txBox="1"/>
          <p:nvPr>
            <p:ph idx="3" type="body"/>
          </p:nvPr>
        </p:nvSpPr>
        <p:spPr>
          <a:xfrm>
            <a:off x="6014395" y="3257550"/>
            <a:ext cx="23400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96" name="Google Shape;196;p28"/>
          <p:cNvSpPr/>
          <p:nvPr/>
        </p:nvSpPr>
        <p:spPr>
          <a:xfrm>
            <a:off x="4406424" y="1275975"/>
            <a:ext cx="279407" cy="311099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8"/>
          <p:cNvSpPr/>
          <p:nvPr/>
        </p:nvSpPr>
        <p:spPr>
          <a:xfrm>
            <a:off x="7038649" y="1294939"/>
            <a:ext cx="290572" cy="27318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8"/>
          <p:cNvSpPr/>
          <p:nvPr/>
        </p:nvSpPr>
        <p:spPr>
          <a:xfrm>
            <a:off x="1813247" y="3082055"/>
            <a:ext cx="309067" cy="301920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8"/>
          <p:cNvSpPr/>
          <p:nvPr/>
        </p:nvSpPr>
        <p:spPr>
          <a:xfrm>
            <a:off x="4371824" y="3139306"/>
            <a:ext cx="348619" cy="187452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6992685" y="3132721"/>
            <a:ext cx="383419" cy="200614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8"/>
          <p:cNvSpPr/>
          <p:nvPr/>
        </p:nvSpPr>
        <p:spPr>
          <a:xfrm>
            <a:off x="1760587" y="1282163"/>
            <a:ext cx="398028" cy="298724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8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111111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g</a:t>
            </a:r>
            <a:r>
              <a:rPr lang="en" u="sng">
                <a:hlinkClick r:id="rId3"/>
              </a:rPr>
              <a:t>oogle sheets</a:t>
            </a:r>
            <a:endParaRPr/>
          </a:p>
        </p:txBody>
      </p:sp>
      <p:pic>
        <p:nvPicPr>
          <p:cNvPr id="208" name="Google Shape;20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96550" y="114300"/>
            <a:ext cx="5150644" cy="4271963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9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54" name="Google Shape;54;p12"/>
          <p:cNvSpPr txBox="1"/>
          <p:nvPr/>
        </p:nvSpPr>
        <p:spPr>
          <a:xfrm>
            <a:off x="457200" y="1107413"/>
            <a:ext cx="3776700" cy="16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EDIT IN GOOGLE SLIDES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Click on the button under the presentation preview that says "Use as Google Slides Theme".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You will get a copy of this document on your Google Drive and will be able to edit, add or delete slides.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You have to be signed in to your Google account.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5" name="Google Shape;55;p12"/>
          <p:cNvSpPr txBox="1"/>
          <p:nvPr/>
        </p:nvSpPr>
        <p:spPr>
          <a:xfrm>
            <a:off x="4744975" y="1107413"/>
            <a:ext cx="3941700" cy="16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EDIT IN POWERPOINT®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Click on the button under the presentation preview that says "Download as PowerPoint template". You will get a .pptx file that you can edit in PowerPoint. 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Remember to download and install the fonts used in this presentation (you’ll find the links to the font files needed in the </a:t>
            </a:r>
            <a:r>
              <a:rPr lang="en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 action="ppaction://hlinksldjump" r:id="rId4"/>
              </a:rPr>
              <a:t>Presentation design slide</a:t>
            </a: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)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6" name="Google Shape;56;p12"/>
          <p:cNvSpPr txBox="1"/>
          <p:nvPr/>
        </p:nvSpPr>
        <p:spPr>
          <a:xfrm>
            <a:off x="457200" y="3577144"/>
            <a:ext cx="8229600" cy="6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More info on how to use this template at </a:t>
            </a:r>
            <a:r>
              <a:rPr b="1" lang="en" sz="1200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 r:id="rId5"/>
              </a:rPr>
              <a:t>www.slidescarnival.com/help-use-presentation-template</a:t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This template is free to use under </a:t>
            </a:r>
            <a:r>
              <a:rPr lang="en" sz="1200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 r:id="rId6"/>
              </a:rPr>
              <a:t>Creative Commons Attribution license</a:t>
            </a:r>
            <a:r>
              <a:rPr lang="en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r>
              <a:rPr lang="en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You can keep the Credits slide or mention SlidesCarnival and other resources used in a slide footer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0"/>
          <p:cNvSpPr txBox="1"/>
          <p:nvPr>
            <p:ph idx="4294967295" type="body"/>
          </p:nvPr>
        </p:nvSpPr>
        <p:spPr>
          <a:xfrm>
            <a:off x="1361875" y="671138"/>
            <a:ext cx="3197100" cy="352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latin typeface="Homemade Apple"/>
                <a:ea typeface="Homemade Apple"/>
                <a:cs typeface="Homemade Apple"/>
                <a:sym typeface="Homemade Apple"/>
              </a:rPr>
              <a:t>mobile</a:t>
            </a:r>
            <a:r>
              <a:rPr lang="en" sz="1800">
                <a:latin typeface="Homemade Apple"/>
                <a:ea typeface="Homemade Apple"/>
                <a:cs typeface="Homemade Apple"/>
                <a:sym typeface="Homemade Apple"/>
              </a:rPr>
              <a:t> project</a:t>
            </a:r>
            <a:endParaRPr sz="1800"/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15" name="Google Shape;215;p30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6" name="Google Shape;216;p30"/>
          <p:cNvSpPr/>
          <p:nvPr/>
        </p:nvSpPr>
        <p:spPr>
          <a:xfrm>
            <a:off x="5412325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217" name="Google Shape;217;p30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218" name="Google Shape;218;p30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30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30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30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1"/>
          <p:cNvSpPr txBox="1"/>
          <p:nvPr>
            <p:ph idx="4294967295" type="body"/>
          </p:nvPr>
        </p:nvSpPr>
        <p:spPr>
          <a:xfrm>
            <a:off x="1057075" y="671138"/>
            <a:ext cx="3197100" cy="352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latin typeface="Homemade Apple"/>
                <a:ea typeface="Homemade Apple"/>
                <a:cs typeface="Homemade Apple"/>
                <a:sym typeface="Homemade Apple"/>
              </a:rPr>
              <a:t>tablet project</a:t>
            </a:r>
            <a:endParaRPr sz="1800"/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27" name="Google Shape;227;p31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8" name="Google Shape;228;p31"/>
          <p:cNvSpPr/>
          <p:nvPr/>
        </p:nvSpPr>
        <p:spPr>
          <a:xfrm>
            <a:off x="5076400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229" name="Google Shape;229;p31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230" name="Google Shape;230;p31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31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31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31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2"/>
          <p:cNvSpPr/>
          <p:nvPr/>
        </p:nvSpPr>
        <p:spPr>
          <a:xfrm>
            <a:off x="4038124" y="887725"/>
            <a:ext cx="4323101" cy="3319242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32"/>
          <p:cNvSpPr/>
          <p:nvPr/>
        </p:nvSpPr>
        <p:spPr>
          <a:xfrm>
            <a:off x="4215763" y="1064016"/>
            <a:ext cx="3968100" cy="249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0" name="Google Shape;240;p32"/>
          <p:cNvSpPr txBox="1"/>
          <p:nvPr>
            <p:ph idx="4294967295" type="body"/>
          </p:nvPr>
        </p:nvSpPr>
        <p:spPr>
          <a:xfrm>
            <a:off x="487600" y="2822125"/>
            <a:ext cx="3048600" cy="153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latin typeface="Homemade Apple"/>
                <a:ea typeface="Homemade Apple"/>
                <a:cs typeface="Homemade Apple"/>
                <a:sym typeface="Homemade Apple"/>
              </a:rPr>
              <a:t>desktop project</a:t>
            </a:r>
            <a:endParaRPr sz="1800"/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41" name="Google Shape;241;p32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3"/>
          <p:cNvSpPr txBox="1"/>
          <p:nvPr>
            <p:ph idx="4294967295" type="ctrTitle"/>
          </p:nvPr>
        </p:nvSpPr>
        <p:spPr>
          <a:xfrm>
            <a:off x="685800" y="440342"/>
            <a:ext cx="7772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thanks!</a:t>
            </a:r>
            <a:endParaRPr sz="3000"/>
          </a:p>
        </p:txBody>
      </p:sp>
      <p:sp>
        <p:nvSpPr>
          <p:cNvPr id="247" name="Google Shape;247;p33"/>
          <p:cNvSpPr txBox="1"/>
          <p:nvPr>
            <p:ph idx="4294967295" type="subTitle"/>
          </p:nvPr>
        </p:nvSpPr>
        <p:spPr>
          <a:xfrm>
            <a:off x="685800" y="1125563"/>
            <a:ext cx="6593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4800"/>
              <a:t>ANY QUESTIONS?</a:t>
            </a:r>
            <a:endParaRPr b="1" sz="4800"/>
          </a:p>
        </p:txBody>
      </p:sp>
      <p:sp>
        <p:nvSpPr>
          <p:cNvPr id="248" name="Google Shape;248;p33"/>
          <p:cNvSpPr txBox="1"/>
          <p:nvPr>
            <p:ph idx="4294967295" type="body"/>
          </p:nvPr>
        </p:nvSpPr>
        <p:spPr>
          <a:xfrm>
            <a:off x="4523350" y="2464406"/>
            <a:ext cx="3834300" cy="203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You can find me at:</a:t>
            </a:r>
            <a:endParaRPr sz="2400"/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@username</a:t>
            </a:r>
            <a:endParaRPr sz="2400"/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user@mail.me</a:t>
            </a:r>
            <a:endParaRPr sz="2400"/>
          </a:p>
        </p:txBody>
      </p:sp>
      <p:sp>
        <p:nvSpPr>
          <p:cNvPr id="249" name="Google Shape;249;p33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4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55" name="Google Shape;255;p34"/>
          <p:cNvSpPr txBox="1"/>
          <p:nvPr>
            <p:ph idx="1" type="body"/>
          </p:nvPr>
        </p:nvSpPr>
        <p:spPr>
          <a:xfrm>
            <a:off x="1146000" y="1364719"/>
            <a:ext cx="6852000" cy="323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Special thanks to all the people who made and released these awesome resources for free: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✘"/>
            </a:pPr>
            <a:r>
              <a:rPr lang="en" sz="1800"/>
              <a:t>Presentation template by </a:t>
            </a:r>
            <a:r>
              <a:rPr lang="en" sz="1800" u="sng">
                <a:hlinkClick r:id="rId4"/>
              </a:rPr>
              <a:t>SlidesCarnival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✘"/>
            </a:pPr>
            <a:r>
              <a:rPr lang="en" sz="1800"/>
              <a:t>Photographs by </a:t>
            </a:r>
            <a:r>
              <a:rPr lang="en" sz="1800" u="sng">
                <a:hlinkClick r:id="rId5"/>
              </a:rPr>
              <a:t>Unsplash</a:t>
            </a:r>
            <a:endParaRPr sz="1800"/>
          </a:p>
        </p:txBody>
      </p:sp>
      <p:sp>
        <p:nvSpPr>
          <p:cNvPr id="256" name="Google Shape;256;p34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111111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5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262" name="Google Shape;262;p35"/>
          <p:cNvSpPr txBox="1"/>
          <p:nvPr>
            <p:ph idx="1" type="body"/>
          </p:nvPr>
        </p:nvSpPr>
        <p:spPr>
          <a:xfrm>
            <a:off x="1489200" y="1371600"/>
            <a:ext cx="6165600" cy="26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This presentations uses the following typographies:</a:t>
            </a:r>
            <a:endParaRPr sz="1800"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Char char="✘"/>
            </a:pPr>
            <a:r>
              <a:rPr lang="en" sz="1800">
                <a:solidFill>
                  <a:srgbClr val="FFFFFF"/>
                </a:solidFill>
              </a:rPr>
              <a:t>Titles: Homemade Apple</a:t>
            </a:r>
            <a:endParaRPr sz="1800"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✘"/>
            </a:pPr>
            <a:r>
              <a:rPr lang="en" sz="1800">
                <a:solidFill>
                  <a:srgbClr val="FFFFFF"/>
                </a:solidFill>
              </a:rPr>
              <a:t>Body copy: Raleway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You can download the fonts on these pages: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FFFFFF"/>
                </a:solidFill>
                <a:hlinkClick r:id="rId3"/>
              </a:rPr>
              <a:t>https://www.fontsquirrel.com/fonts/raleway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FFFFFF"/>
                </a:solidFill>
                <a:hlinkClick r:id="rId4"/>
              </a:rPr>
              <a:t>https://www.fontsquirrel.com/fonts/homemade-apple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263" name="Google Shape;263;p35"/>
          <p:cNvSpPr txBox="1"/>
          <p:nvPr/>
        </p:nvSpPr>
        <p:spPr>
          <a:xfrm>
            <a:off x="802650" y="4076400"/>
            <a:ext cx="75387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4" name="Google Shape;264;p35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3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6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0" name="Google Shape;270;p36"/>
          <p:cNvSpPr txBox="1"/>
          <p:nvPr/>
        </p:nvSpPr>
        <p:spPr>
          <a:xfrm>
            <a:off x="6248575" y="341363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This means that you can: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Resize them without losing quality.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Change fill color and opacity.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Isn’t that nice? :)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Examples: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1" name="Google Shape;271;p36"/>
          <p:cNvSpPr/>
          <p:nvPr/>
        </p:nvSpPr>
        <p:spPr>
          <a:xfrm>
            <a:off x="430365" y="301250"/>
            <a:ext cx="373873" cy="479695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36"/>
          <p:cNvSpPr/>
          <p:nvPr/>
        </p:nvSpPr>
        <p:spPr>
          <a:xfrm>
            <a:off x="1005201" y="368256"/>
            <a:ext cx="398876" cy="337703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36"/>
          <p:cNvSpPr/>
          <p:nvPr/>
        </p:nvSpPr>
        <p:spPr>
          <a:xfrm>
            <a:off x="1597608" y="369305"/>
            <a:ext cx="387139" cy="34196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36"/>
          <p:cNvSpPr/>
          <p:nvPr/>
        </p:nvSpPr>
        <p:spPr>
          <a:xfrm>
            <a:off x="2223495" y="360279"/>
            <a:ext cx="315368" cy="35418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36"/>
          <p:cNvSpPr/>
          <p:nvPr/>
        </p:nvSpPr>
        <p:spPr>
          <a:xfrm>
            <a:off x="2830763" y="357088"/>
            <a:ext cx="268576" cy="357373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6"/>
          <p:cNvSpPr/>
          <p:nvPr/>
        </p:nvSpPr>
        <p:spPr>
          <a:xfrm>
            <a:off x="3343380" y="352826"/>
            <a:ext cx="414830" cy="366421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36"/>
          <p:cNvSpPr/>
          <p:nvPr/>
        </p:nvSpPr>
        <p:spPr>
          <a:xfrm>
            <a:off x="3961313" y="331016"/>
            <a:ext cx="355778" cy="411093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36"/>
          <p:cNvSpPr/>
          <p:nvPr/>
        </p:nvSpPr>
        <p:spPr>
          <a:xfrm>
            <a:off x="4520195" y="357613"/>
            <a:ext cx="414283" cy="362159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6"/>
          <p:cNvSpPr/>
          <p:nvPr/>
        </p:nvSpPr>
        <p:spPr>
          <a:xfrm>
            <a:off x="5130129" y="363994"/>
            <a:ext cx="366421" cy="349396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36"/>
          <p:cNvSpPr/>
          <p:nvPr/>
        </p:nvSpPr>
        <p:spPr>
          <a:xfrm>
            <a:off x="5723585" y="355493"/>
            <a:ext cx="355778" cy="363230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36"/>
          <p:cNvSpPr/>
          <p:nvPr/>
        </p:nvSpPr>
        <p:spPr>
          <a:xfrm>
            <a:off x="434626" y="894706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36"/>
          <p:cNvSpPr/>
          <p:nvPr/>
        </p:nvSpPr>
        <p:spPr>
          <a:xfrm>
            <a:off x="1022225" y="894706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36"/>
          <p:cNvSpPr/>
          <p:nvPr/>
        </p:nvSpPr>
        <p:spPr>
          <a:xfrm>
            <a:off x="1599727" y="963307"/>
            <a:ext cx="380233" cy="327060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36"/>
          <p:cNvSpPr/>
          <p:nvPr/>
        </p:nvSpPr>
        <p:spPr>
          <a:xfrm>
            <a:off x="2186802" y="930329"/>
            <a:ext cx="379709" cy="384495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36"/>
          <p:cNvSpPr/>
          <p:nvPr/>
        </p:nvSpPr>
        <p:spPr>
          <a:xfrm>
            <a:off x="2777067" y="955330"/>
            <a:ext cx="376518" cy="332917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36"/>
          <p:cNvSpPr/>
          <p:nvPr/>
        </p:nvSpPr>
        <p:spPr>
          <a:xfrm>
            <a:off x="3371047" y="955330"/>
            <a:ext cx="365350" cy="336633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36"/>
          <p:cNvSpPr/>
          <p:nvPr/>
        </p:nvSpPr>
        <p:spPr>
          <a:xfrm>
            <a:off x="3968218" y="959045"/>
            <a:ext cx="338774" cy="32920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36"/>
          <p:cNvSpPr/>
          <p:nvPr/>
        </p:nvSpPr>
        <p:spPr>
          <a:xfrm>
            <a:off x="4537220" y="940425"/>
            <a:ext cx="375447" cy="368016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6"/>
          <p:cNvSpPr/>
          <p:nvPr/>
        </p:nvSpPr>
        <p:spPr>
          <a:xfrm>
            <a:off x="5086529" y="900017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36"/>
          <p:cNvSpPr/>
          <p:nvPr/>
        </p:nvSpPr>
        <p:spPr>
          <a:xfrm>
            <a:off x="5685296" y="915970"/>
            <a:ext cx="429691" cy="41056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6"/>
          <p:cNvSpPr/>
          <p:nvPr/>
        </p:nvSpPr>
        <p:spPr>
          <a:xfrm>
            <a:off x="405363" y="1567384"/>
            <a:ext cx="421211" cy="298889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36"/>
          <p:cNvSpPr/>
          <p:nvPr/>
        </p:nvSpPr>
        <p:spPr>
          <a:xfrm>
            <a:off x="995104" y="1511022"/>
            <a:ext cx="417999" cy="404711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36"/>
          <p:cNvSpPr/>
          <p:nvPr/>
        </p:nvSpPr>
        <p:spPr>
          <a:xfrm>
            <a:off x="1598132" y="1529095"/>
            <a:ext cx="376518" cy="380255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6"/>
          <p:cNvSpPr/>
          <p:nvPr/>
        </p:nvSpPr>
        <p:spPr>
          <a:xfrm>
            <a:off x="2182016" y="1517403"/>
            <a:ext cx="392472" cy="391401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36"/>
          <p:cNvSpPr/>
          <p:nvPr/>
        </p:nvSpPr>
        <p:spPr>
          <a:xfrm>
            <a:off x="2782378" y="1529642"/>
            <a:ext cx="365350" cy="366945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36"/>
          <p:cNvSpPr/>
          <p:nvPr/>
        </p:nvSpPr>
        <p:spPr>
          <a:xfrm>
            <a:off x="3386455" y="1486567"/>
            <a:ext cx="332917" cy="452551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6"/>
          <p:cNvSpPr/>
          <p:nvPr/>
        </p:nvSpPr>
        <p:spPr>
          <a:xfrm>
            <a:off x="3929930" y="1576432"/>
            <a:ext cx="417999" cy="269625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6"/>
          <p:cNvSpPr/>
          <p:nvPr/>
        </p:nvSpPr>
        <p:spPr>
          <a:xfrm>
            <a:off x="4535078" y="1518998"/>
            <a:ext cx="385041" cy="389281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36"/>
          <p:cNvSpPr/>
          <p:nvPr/>
        </p:nvSpPr>
        <p:spPr>
          <a:xfrm>
            <a:off x="5121627" y="1504116"/>
            <a:ext cx="387161" cy="402569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6"/>
          <p:cNvSpPr/>
          <p:nvPr/>
        </p:nvSpPr>
        <p:spPr>
          <a:xfrm>
            <a:off x="5691153" y="1515808"/>
            <a:ext cx="414283" cy="388210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36"/>
          <p:cNvSpPr/>
          <p:nvPr/>
        </p:nvSpPr>
        <p:spPr>
          <a:xfrm>
            <a:off x="454295" y="2121480"/>
            <a:ext cx="324416" cy="354204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6"/>
          <p:cNvSpPr/>
          <p:nvPr/>
        </p:nvSpPr>
        <p:spPr>
          <a:xfrm>
            <a:off x="1027536" y="2122027"/>
            <a:ext cx="346227" cy="348325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6"/>
          <p:cNvSpPr/>
          <p:nvPr/>
        </p:nvSpPr>
        <p:spPr>
          <a:xfrm>
            <a:off x="1622063" y="2122027"/>
            <a:ext cx="346205" cy="348325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6"/>
          <p:cNvSpPr/>
          <p:nvPr/>
        </p:nvSpPr>
        <p:spPr>
          <a:xfrm>
            <a:off x="2204875" y="2122027"/>
            <a:ext cx="345681" cy="348325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6"/>
          <p:cNvSpPr/>
          <p:nvPr/>
        </p:nvSpPr>
        <p:spPr>
          <a:xfrm>
            <a:off x="2872767" y="2067784"/>
            <a:ext cx="186685" cy="460550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36"/>
          <p:cNvSpPr/>
          <p:nvPr/>
        </p:nvSpPr>
        <p:spPr>
          <a:xfrm>
            <a:off x="3471556" y="2070975"/>
            <a:ext cx="161683" cy="455218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36"/>
          <p:cNvSpPr/>
          <p:nvPr/>
        </p:nvSpPr>
        <p:spPr>
          <a:xfrm>
            <a:off x="4064465" y="2121480"/>
            <a:ext cx="147325" cy="348871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36"/>
          <p:cNvSpPr/>
          <p:nvPr/>
        </p:nvSpPr>
        <p:spPr>
          <a:xfrm>
            <a:off x="4554768" y="2116694"/>
            <a:ext cx="343014" cy="36323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36"/>
          <p:cNvSpPr/>
          <p:nvPr/>
        </p:nvSpPr>
        <p:spPr>
          <a:xfrm>
            <a:off x="5128009" y="2126266"/>
            <a:ext cx="375993" cy="34727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36"/>
          <p:cNvSpPr/>
          <p:nvPr/>
        </p:nvSpPr>
        <p:spPr>
          <a:xfrm>
            <a:off x="5722514" y="2067238"/>
            <a:ext cx="345681" cy="414830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6"/>
          <p:cNvSpPr/>
          <p:nvPr/>
        </p:nvSpPr>
        <p:spPr>
          <a:xfrm>
            <a:off x="552684" y="2671336"/>
            <a:ext cx="127109" cy="429713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6"/>
          <p:cNvSpPr/>
          <p:nvPr/>
        </p:nvSpPr>
        <p:spPr>
          <a:xfrm>
            <a:off x="1065825" y="2655383"/>
            <a:ext cx="274958" cy="460550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36"/>
          <p:cNvSpPr/>
          <p:nvPr/>
        </p:nvSpPr>
        <p:spPr>
          <a:xfrm>
            <a:off x="1613539" y="2655383"/>
            <a:ext cx="360039" cy="460550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36"/>
          <p:cNvSpPr/>
          <p:nvPr/>
        </p:nvSpPr>
        <p:spPr>
          <a:xfrm>
            <a:off x="2744613" y="2733556"/>
            <a:ext cx="434499" cy="242503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36"/>
          <p:cNvSpPr/>
          <p:nvPr/>
        </p:nvSpPr>
        <p:spPr>
          <a:xfrm>
            <a:off x="2165516" y="2683029"/>
            <a:ext cx="421736" cy="398876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36"/>
          <p:cNvSpPr/>
          <p:nvPr/>
        </p:nvSpPr>
        <p:spPr>
          <a:xfrm>
            <a:off x="3363070" y="2693147"/>
            <a:ext cx="373327" cy="376518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6"/>
          <p:cNvSpPr/>
          <p:nvPr/>
        </p:nvSpPr>
        <p:spPr>
          <a:xfrm>
            <a:off x="3949074" y="2696338"/>
            <a:ext cx="378113" cy="376518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36"/>
          <p:cNvSpPr/>
          <p:nvPr/>
        </p:nvSpPr>
        <p:spPr>
          <a:xfrm>
            <a:off x="4484572" y="2696338"/>
            <a:ext cx="492437" cy="398329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36"/>
          <p:cNvSpPr/>
          <p:nvPr/>
        </p:nvSpPr>
        <p:spPr>
          <a:xfrm>
            <a:off x="5164702" y="2680384"/>
            <a:ext cx="296223" cy="412142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36"/>
          <p:cNvSpPr/>
          <p:nvPr/>
        </p:nvSpPr>
        <p:spPr>
          <a:xfrm>
            <a:off x="5754968" y="2701124"/>
            <a:ext cx="289295" cy="396187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36"/>
          <p:cNvSpPr/>
          <p:nvPr/>
        </p:nvSpPr>
        <p:spPr>
          <a:xfrm>
            <a:off x="417077" y="3309463"/>
            <a:ext cx="417999" cy="330797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36"/>
          <p:cNvSpPr/>
          <p:nvPr/>
        </p:nvSpPr>
        <p:spPr>
          <a:xfrm>
            <a:off x="1000415" y="3333918"/>
            <a:ext cx="407377" cy="276553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36"/>
          <p:cNvSpPr/>
          <p:nvPr/>
        </p:nvSpPr>
        <p:spPr>
          <a:xfrm>
            <a:off x="1599727" y="3322226"/>
            <a:ext cx="386615" cy="302080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36"/>
          <p:cNvSpPr/>
          <p:nvPr/>
        </p:nvSpPr>
        <p:spPr>
          <a:xfrm>
            <a:off x="2184660" y="3314249"/>
            <a:ext cx="389303" cy="316439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6"/>
          <p:cNvSpPr/>
          <p:nvPr/>
        </p:nvSpPr>
        <p:spPr>
          <a:xfrm>
            <a:off x="2793021" y="3288723"/>
            <a:ext cx="351516" cy="354707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36"/>
          <p:cNvSpPr/>
          <p:nvPr/>
        </p:nvSpPr>
        <p:spPr>
          <a:xfrm>
            <a:off x="3348713" y="3333393"/>
            <a:ext cx="397258" cy="29250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6"/>
          <p:cNvSpPr/>
          <p:nvPr/>
        </p:nvSpPr>
        <p:spPr>
          <a:xfrm>
            <a:off x="3937382" y="3333393"/>
            <a:ext cx="396734" cy="292507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36"/>
          <p:cNvSpPr/>
          <p:nvPr/>
        </p:nvSpPr>
        <p:spPr>
          <a:xfrm>
            <a:off x="4535624" y="3304677"/>
            <a:ext cx="382353" cy="335037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36"/>
          <p:cNvSpPr/>
          <p:nvPr/>
        </p:nvSpPr>
        <p:spPr>
          <a:xfrm>
            <a:off x="5103532" y="3264268"/>
            <a:ext cx="419616" cy="422785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36"/>
          <p:cNvSpPr/>
          <p:nvPr/>
        </p:nvSpPr>
        <p:spPr>
          <a:xfrm>
            <a:off x="5721465" y="3288198"/>
            <a:ext cx="359493" cy="36427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36"/>
          <p:cNvSpPr/>
          <p:nvPr/>
        </p:nvSpPr>
        <p:spPr>
          <a:xfrm>
            <a:off x="411220" y="3860368"/>
            <a:ext cx="409497" cy="39885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36"/>
          <p:cNvSpPr/>
          <p:nvPr/>
        </p:nvSpPr>
        <p:spPr>
          <a:xfrm>
            <a:off x="980746" y="3924707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36"/>
          <p:cNvSpPr/>
          <p:nvPr/>
        </p:nvSpPr>
        <p:spPr>
          <a:xfrm>
            <a:off x="1670973" y="3833247"/>
            <a:ext cx="256359" cy="437144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6"/>
          <p:cNvSpPr/>
          <p:nvPr/>
        </p:nvSpPr>
        <p:spPr>
          <a:xfrm>
            <a:off x="2221900" y="3875251"/>
            <a:ext cx="321749" cy="403662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36"/>
          <p:cNvSpPr/>
          <p:nvPr/>
        </p:nvSpPr>
        <p:spPr>
          <a:xfrm>
            <a:off x="2785044" y="3906109"/>
            <a:ext cx="362159" cy="314821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36"/>
          <p:cNvSpPr/>
          <p:nvPr/>
        </p:nvSpPr>
        <p:spPr>
          <a:xfrm>
            <a:off x="3370501" y="3877917"/>
            <a:ext cx="363230" cy="363755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6"/>
          <p:cNvSpPr/>
          <p:nvPr/>
        </p:nvSpPr>
        <p:spPr>
          <a:xfrm>
            <a:off x="3956527" y="3873131"/>
            <a:ext cx="365875" cy="374398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6"/>
          <p:cNvSpPr/>
          <p:nvPr/>
        </p:nvSpPr>
        <p:spPr>
          <a:xfrm>
            <a:off x="4515933" y="3876846"/>
            <a:ext cx="422260" cy="356848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6"/>
          <p:cNvSpPr/>
          <p:nvPr/>
        </p:nvSpPr>
        <p:spPr>
          <a:xfrm>
            <a:off x="5121627" y="3869416"/>
            <a:ext cx="384495" cy="37970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36"/>
          <p:cNvSpPr/>
          <p:nvPr/>
        </p:nvSpPr>
        <p:spPr>
          <a:xfrm>
            <a:off x="5718799" y="3851321"/>
            <a:ext cx="368541" cy="412163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36"/>
          <p:cNvSpPr/>
          <p:nvPr/>
        </p:nvSpPr>
        <p:spPr>
          <a:xfrm>
            <a:off x="383050" y="4515519"/>
            <a:ext cx="474363" cy="267505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6"/>
          <p:cNvSpPr/>
          <p:nvPr/>
        </p:nvSpPr>
        <p:spPr>
          <a:xfrm>
            <a:off x="1010533" y="4444777"/>
            <a:ext cx="382375" cy="402591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36"/>
          <p:cNvSpPr/>
          <p:nvPr/>
        </p:nvSpPr>
        <p:spPr>
          <a:xfrm>
            <a:off x="1583249" y="4421917"/>
            <a:ext cx="420643" cy="433953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6"/>
          <p:cNvSpPr/>
          <p:nvPr/>
        </p:nvSpPr>
        <p:spPr>
          <a:xfrm>
            <a:off x="2192113" y="4458610"/>
            <a:ext cx="371207" cy="375993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36"/>
          <p:cNvSpPr/>
          <p:nvPr/>
        </p:nvSpPr>
        <p:spPr>
          <a:xfrm>
            <a:off x="2742493" y="4459681"/>
            <a:ext cx="446192" cy="372256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36"/>
          <p:cNvSpPr/>
          <p:nvPr/>
        </p:nvSpPr>
        <p:spPr>
          <a:xfrm>
            <a:off x="3380073" y="4427774"/>
            <a:ext cx="344085" cy="416403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6"/>
          <p:cNvSpPr/>
          <p:nvPr/>
        </p:nvSpPr>
        <p:spPr>
          <a:xfrm>
            <a:off x="3894832" y="4422988"/>
            <a:ext cx="494054" cy="448312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6"/>
          <p:cNvSpPr/>
          <p:nvPr/>
        </p:nvSpPr>
        <p:spPr>
          <a:xfrm>
            <a:off x="4488812" y="4416060"/>
            <a:ext cx="485006" cy="464266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36"/>
          <p:cNvSpPr/>
          <p:nvPr/>
        </p:nvSpPr>
        <p:spPr>
          <a:xfrm>
            <a:off x="5098746" y="4527211"/>
            <a:ext cx="431308" cy="249956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36"/>
          <p:cNvSpPr/>
          <p:nvPr/>
        </p:nvSpPr>
        <p:spPr>
          <a:xfrm>
            <a:off x="5744325" y="4481470"/>
            <a:ext cx="321749" cy="353133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36"/>
          <p:cNvSpPr/>
          <p:nvPr/>
        </p:nvSpPr>
        <p:spPr>
          <a:xfrm>
            <a:off x="6350992" y="1906892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6"/>
          <p:cNvSpPr/>
          <p:nvPr/>
        </p:nvSpPr>
        <p:spPr>
          <a:xfrm>
            <a:off x="7244612" y="1906882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6"/>
          <p:cNvSpPr/>
          <p:nvPr/>
        </p:nvSpPr>
        <p:spPr>
          <a:xfrm>
            <a:off x="6535708" y="2117745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6"/>
          <p:cNvSpPr/>
          <p:nvPr/>
        </p:nvSpPr>
        <p:spPr>
          <a:xfrm>
            <a:off x="7689847" y="2415142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oogle Shape;359;p37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360" name="Google Shape;360;p37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37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37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6" name="Google Shape;366;p37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367" name="Google Shape;367;p37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37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1" name="Google Shape;371;p37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372" name="Google Shape;372;p37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5" name="Google Shape;375;p37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376" name="Google Shape;376;p37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37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1" name="Google Shape;381;p37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382" name="Google Shape;382;p37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37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37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5" name="Google Shape;385;p37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386" name="Google Shape;386;p37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37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37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0" name="Google Shape;390;p37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391" name="Google Shape;391;p37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37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37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37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37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6" name="Google Shape;396;p37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397" name="Google Shape;397;p37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37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37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37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37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37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3" name="Google Shape;403;p37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404" name="Google Shape;404;p37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37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6" name="Google Shape;406;p37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407" name="Google Shape;407;p37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37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37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0" name="Google Shape;410;p37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411" name="Google Shape;411;p37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37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37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37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7" name="Google Shape;417;p37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418" name="Google Shape;418;p37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37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37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37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3" name="Google Shape;423;p37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424" name="Google Shape;424;p37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37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37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7" name="Google Shape;427;p37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428" name="Google Shape;428;p37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429" name="Google Shape;429;p37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30;p37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31;p37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37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37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37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37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37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37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37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9" name="Google Shape;439;p37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37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37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37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5" name="Google Shape;445;p37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446" name="Google Shape;446;p37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37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37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37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0" name="Google Shape;450;p37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451" name="Google Shape;451;p37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37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37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37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37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6" name="Google Shape;456;p37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457" name="Google Shape;457;p37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37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37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37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37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3" name="Google Shape;463;p37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464" name="Google Shape;464;p37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37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37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37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8" name="Google Shape;468;p37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469" name="Google Shape;469;p37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37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37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37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3" name="Google Shape;473;p37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474" name="Google Shape;474;p37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7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37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37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37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79" name="Google Shape;479;p37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480" name="Google Shape;480;p37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81;p37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37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37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37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37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37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87;p37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37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37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90" name="Google Shape;490;p37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491" name="Google Shape;491;p37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37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37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4" name="Google Shape;494;p37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495" name="Google Shape;495;p37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37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37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37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9" name="Google Shape;499;p37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37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37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37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37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37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05" name="Google Shape;505;p37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506" name="Google Shape;506;p37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37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37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10" name="Google Shape;510;p37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511" name="Google Shape;511;p37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37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37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37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37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37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37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37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37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37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21" name="Google Shape;521;p37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522" name="Google Shape;522;p37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37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37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37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37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37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37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9" name="Google Shape;529;p37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530" name="Google Shape;530;p37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37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37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37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4" name="Google Shape;534;p37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535" name="Google Shape;535;p37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37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9" name="Google Shape;539;p37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540" name="Google Shape;540;p37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37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37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37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37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5" name="Google Shape;545;p37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546" name="Google Shape;546;p37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37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37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2" name="Google Shape;552;p37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553" name="Google Shape;553;p37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37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6" name="Google Shape;556;p37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557" name="Google Shape;557;p37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37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37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2" name="Google Shape;562;p37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563" name="Google Shape;563;p37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37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37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37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37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37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9" name="Google Shape;569;p37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570" name="Google Shape;570;p37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37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37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3" name="Google Shape;573;p37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574" name="Google Shape;574;p37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37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8" name="Google Shape;578;p37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579" name="Google Shape;579;p37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37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5" name="Google Shape;585;p37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586" name="Google Shape;586;p37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37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37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37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37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37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3" name="Google Shape;593;p37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594" name="Google Shape;594;p37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37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37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37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8" name="Google Shape;598;p37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599" name="Google Shape;599;p37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37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37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2" name="Google Shape;602;p37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603" name="Google Shape;603;p37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37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37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6" name="Google Shape;606;p37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607" name="Google Shape;607;p37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37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37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37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1" name="Google Shape;611;p37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612" name="Google Shape;612;p37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37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37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37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6" name="Google Shape;616;p37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617" name="Google Shape;617;p37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37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37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37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7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2" name="Google Shape;622;p37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623" name="Google Shape;623;p37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37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37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37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7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37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9" name="Google Shape;629;p37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630" name="Google Shape;630;p37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7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37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37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7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37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7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7" name="Google Shape;637;p37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638" name="Google Shape;638;p37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7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7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7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7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7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7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7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7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7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37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7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0" name="Google Shape;650;p37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651" name="Google Shape;651;p37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37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37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7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5" name="Google Shape;655;p37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656" name="Google Shape;656;p37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37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7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9" name="Google Shape;659;p37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660" name="Google Shape;660;p37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7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37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37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7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6" name="Google Shape;666;p37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667" name="Google Shape;667;p37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37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7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7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37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37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37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7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5" name="Google Shape;675;p37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676" name="Google Shape;676;p37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37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37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7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7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37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7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7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7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7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7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8" name="Google Shape;688;p37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689" name="Google Shape;689;p37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7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37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37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7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7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7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37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37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37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7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7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1" name="Google Shape;701;p37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702" name="Google Shape;702;p37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7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7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37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37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7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7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37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37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37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7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37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4" name="Google Shape;714;p37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715" name="Google Shape;715;p37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37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37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37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37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7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1" name="Google Shape;721;p37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722" name="Google Shape;722;p37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37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7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7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7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7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7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7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7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7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7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7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7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7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7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7" name="Google Shape;737;p37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738" name="Google Shape;738;p37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7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7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7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37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3" name="Google Shape;743;p37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744" name="Google Shape;744;p37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745" name="Google Shape;745;p37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37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37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8" name="Google Shape;748;p37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749" name="Google Shape;749;p37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37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37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2" name="Google Shape;752;p37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753" name="Google Shape;753;p37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37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5" name="Google Shape;755;p37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6" name="Google Shape;756;p37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757" name="Google Shape;757;p37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37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37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60" name="Google Shape;760;p37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761" name="Google Shape;761;p37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37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37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37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37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37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37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37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9" name="Google Shape;769;p37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770" name="Google Shape;770;p37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37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37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37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7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37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37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7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7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37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37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37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37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37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37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37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7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7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7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7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37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37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7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7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4" name="Google Shape;794;p37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795" name="Google Shape;795;p37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796" name="Google Shape;796;p37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7" name="Google Shape;797;p37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8" name="Google Shape;798;p37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799" name="Google Shape;799;p37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37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1" name="Google Shape;801;p37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802" name="Google Shape;802;p37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37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04" name="Google Shape;804;p37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805" name="Google Shape;805;p37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3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38"/>
          <p:cNvSpPr txBox="1"/>
          <p:nvPr/>
        </p:nvSpPr>
        <p:spPr>
          <a:xfrm>
            <a:off x="2163850" y="990506"/>
            <a:ext cx="6676800" cy="1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Now you can use any emoji as an icon!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11" name="Google Shape;811;p38"/>
          <p:cNvSpPr txBox="1"/>
          <p:nvPr/>
        </p:nvSpPr>
        <p:spPr>
          <a:xfrm>
            <a:off x="808100" y="2466488"/>
            <a:ext cx="7327500" cy="19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chemeClr val="accent4"/>
                </a:highlight>
                <a:latin typeface="Raleway"/>
                <a:ea typeface="Raleway"/>
                <a:cs typeface="Raleway"/>
                <a:sym typeface="Raleway"/>
              </a:rPr>
              <a:t> and many more...</a:t>
            </a:r>
            <a:endParaRPr sz="2400">
              <a:solidFill>
                <a:srgbClr val="FFFFFF"/>
              </a:solidFill>
              <a:highlight>
                <a:schemeClr val="accent4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12" name="Google Shape;812;p38"/>
          <p:cNvSpPr txBox="1"/>
          <p:nvPr/>
        </p:nvSpPr>
        <p:spPr>
          <a:xfrm>
            <a:off x="648975" y="1175711"/>
            <a:ext cx="14406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C9DAF8"/>
                </a:solidFill>
                <a:latin typeface="Raleway"/>
                <a:ea typeface="Raleway"/>
                <a:cs typeface="Raleway"/>
                <a:sym typeface="Raleway"/>
              </a:rPr>
              <a:t>😉</a:t>
            </a:r>
            <a:endParaRPr sz="9600">
              <a:solidFill>
                <a:srgbClr val="C9DAF8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13" name="Google Shape;813;p38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424242"/>
            </a:gs>
            <a:gs pos="100000">
              <a:srgbClr val="01010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8" name="Google Shape;818;p3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819" name="Google Shape;819;p39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20" name="Google Shape;820;p39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821" name="Google Shape;821;p39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822" name="Google Shape;822;p39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3" name="Google Shape;823;p39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824" name="Google Shape;824;p39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825" name="Google Shape;825;p39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6" name="Google Shape;826;p39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827" name="Google Shape;827;p39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828" name="Google Shape;828;p39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9" name="Google Shape;829;p39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830" name="Google Shape;830;p39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831" name="Google Shape;831;p39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32" name="Google Shape;832;p39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</p:grpSp>
      <p:pic>
        <p:nvPicPr>
          <p:cNvPr id="833" name="Google Shape;833;p39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47379" r="0" t="0"/>
          <a:stretch/>
        </p:blipFill>
        <p:spPr>
          <a:xfrm>
            <a:off x="4511950" y="1451225"/>
            <a:ext cx="1205625" cy="55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idx="4294967295" type="ctrTitle"/>
          </p:nvPr>
        </p:nvSpPr>
        <p:spPr>
          <a:xfrm>
            <a:off x="685800" y="440342"/>
            <a:ext cx="7772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Hello!</a:t>
            </a:r>
            <a:endParaRPr sz="3000"/>
          </a:p>
        </p:txBody>
      </p:sp>
      <p:sp>
        <p:nvSpPr>
          <p:cNvPr id="63" name="Google Shape;63;p13"/>
          <p:cNvSpPr txBox="1"/>
          <p:nvPr>
            <p:ph idx="4294967295" type="subTitle"/>
          </p:nvPr>
        </p:nvSpPr>
        <p:spPr>
          <a:xfrm>
            <a:off x="685800" y="1125563"/>
            <a:ext cx="6593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4800"/>
              <a:t>I AM JAYDEN SMITH</a:t>
            </a:r>
            <a:endParaRPr b="1" sz="4800"/>
          </a:p>
        </p:txBody>
      </p:sp>
      <p:sp>
        <p:nvSpPr>
          <p:cNvPr id="64" name="Google Shape;64;p13"/>
          <p:cNvSpPr txBox="1"/>
          <p:nvPr>
            <p:ph idx="4294967295" type="body"/>
          </p:nvPr>
        </p:nvSpPr>
        <p:spPr>
          <a:xfrm>
            <a:off x="4523350" y="2464406"/>
            <a:ext cx="3834300" cy="203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I am here because I love to give presentations. </a:t>
            </a:r>
            <a:endParaRPr sz="2400"/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You can find me at:</a:t>
            </a:r>
            <a:endParaRPr sz="2400"/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@username</a:t>
            </a:r>
            <a:endParaRPr sz="2400"/>
          </a:p>
        </p:txBody>
      </p:sp>
      <p:sp>
        <p:nvSpPr>
          <p:cNvPr id="65" name="Google Shape;65;p13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>
            <p:ph type="ctrTitle"/>
          </p:nvPr>
        </p:nvSpPr>
        <p:spPr>
          <a:xfrm>
            <a:off x="1501200" y="1297594"/>
            <a:ext cx="61416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71" name="Google Shape;71;p14"/>
          <p:cNvSpPr txBox="1"/>
          <p:nvPr>
            <p:ph idx="1" type="subTitle"/>
          </p:nvPr>
        </p:nvSpPr>
        <p:spPr>
          <a:xfrm>
            <a:off x="1501200" y="2554310"/>
            <a:ext cx="61416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72" name="Google Shape;72;p14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idx="1" type="body"/>
          </p:nvPr>
        </p:nvSpPr>
        <p:spPr>
          <a:xfrm>
            <a:off x="1643400" y="1849275"/>
            <a:ext cx="5857200" cy="29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78" name="Google Shape;78;p15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84" name="Google Shape;84;p16"/>
          <p:cNvSpPr txBox="1"/>
          <p:nvPr>
            <p:ph idx="1" type="body"/>
          </p:nvPr>
        </p:nvSpPr>
        <p:spPr>
          <a:xfrm>
            <a:off x="1146000" y="1364719"/>
            <a:ext cx="6852000" cy="323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✘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✘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✘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85" name="Google Shape;85;p16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idx="4294967295" type="ctrTitle"/>
          </p:nvPr>
        </p:nvSpPr>
        <p:spPr>
          <a:xfrm>
            <a:off x="685800" y="1722392"/>
            <a:ext cx="7772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big concept</a:t>
            </a:r>
            <a:endParaRPr sz="4800"/>
          </a:p>
        </p:txBody>
      </p:sp>
      <p:sp>
        <p:nvSpPr>
          <p:cNvPr id="91" name="Google Shape;91;p17"/>
          <p:cNvSpPr txBox="1"/>
          <p:nvPr>
            <p:ph idx="4294967295" type="subTitle"/>
          </p:nvPr>
        </p:nvSpPr>
        <p:spPr>
          <a:xfrm>
            <a:off x="2138400" y="2782913"/>
            <a:ext cx="48672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Bring the attention of your audience over a key concept using icons or illustrations</a:t>
            </a:r>
            <a:endParaRPr sz="2400"/>
          </a:p>
        </p:txBody>
      </p:sp>
      <p:sp>
        <p:nvSpPr>
          <p:cNvPr id="92" name="Google Shape;92;p17"/>
          <p:cNvSpPr/>
          <p:nvPr/>
        </p:nvSpPr>
        <p:spPr>
          <a:xfrm>
            <a:off x="2534100" y="1243675"/>
            <a:ext cx="3965346" cy="2559450"/>
          </a:xfrm>
          <a:custGeom>
            <a:rect b="b" l="l" r="r" t="t"/>
            <a:pathLst>
              <a:path extrusionOk="0" h="136504" w="217966">
                <a:moveTo>
                  <a:pt x="134084" y="36957"/>
                </a:moveTo>
                <a:cubicBezTo>
                  <a:pt x="111060" y="41754"/>
                  <a:pt x="71532" y="43758"/>
                  <a:pt x="65342" y="21069"/>
                </a:cubicBezTo>
                <a:cubicBezTo>
                  <a:pt x="63408" y="13980"/>
                  <a:pt x="68316" y="4183"/>
                  <a:pt x="75070" y="1289"/>
                </a:cubicBezTo>
                <a:cubicBezTo>
                  <a:pt x="79540" y="-627"/>
                  <a:pt x="85016" y="-152"/>
                  <a:pt x="89661" y="1289"/>
                </a:cubicBezTo>
                <a:cubicBezTo>
                  <a:pt x="97022" y="3573"/>
                  <a:pt x="100737" y="15340"/>
                  <a:pt x="98416" y="22690"/>
                </a:cubicBezTo>
                <a:cubicBezTo>
                  <a:pt x="92031" y="42904"/>
                  <a:pt x="56316" y="27785"/>
                  <a:pt x="35187" y="29499"/>
                </a:cubicBezTo>
                <a:cubicBezTo>
                  <a:pt x="22546" y="30524"/>
                  <a:pt x="7785" y="36963"/>
                  <a:pt x="2113" y="48306"/>
                </a:cubicBezTo>
                <a:cubicBezTo>
                  <a:pt x="-505" y="53541"/>
                  <a:pt x="-290" y="60069"/>
                  <a:pt x="815" y="65816"/>
                </a:cubicBezTo>
                <a:cubicBezTo>
                  <a:pt x="3945" y="82096"/>
                  <a:pt x="31257" y="81782"/>
                  <a:pt x="47833" y="82029"/>
                </a:cubicBezTo>
                <a:cubicBezTo>
                  <a:pt x="85779" y="82595"/>
                  <a:pt x="123580" y="68977"/>
                  <a:pt x="161322" y="72949"/>
                </a:cubicBezTo>
                <a:cubicBezTo>
                  <a:pt x="180986" y="75018"/>
                  <a:pt x="206240" y="80754"/>
                  <a:pt x="214824" y="98566"/>
                </a:cubicBezTo>
                <a:cubicBezTo>
                  <a:pt x="218869" y="106960"/>
                  <a:pt x="219605" y="120005"/>
                  <a:pt x="212878" y="126452"/>
                </a:cubicBezTo>
                <a:cubicBezTo>
                  <a:pt x="205283" y="133731"/>
                  <a:pt x="203637" y="131478"/>
                  <a:pt x="194396" y="136504"/>
                </a:cubicBezTo>
              </a:path>
            </a:pathLst>
          </a:custGeom>
          <a:noFill/>
          <a:ln cap="rnd" cmpd="sng" w="19050">
            <a:solidFill>
              <a:srgbClr val="FFFFFF"/>
            </a:solidFill>
            <a:prstDash val="dash"/>
            <a:round/>
            <a:headEnd len="med" w="med" type="none"/>
            <a:tailEnd len="med" w="med" type="none"/>
          </a:ln>
        </p:spPr>
      </p:sp>
      <p:sp>
        <p:nvSpPr>
          <p:cNvPr id="93" name="Google Shape;93;p17"/>
          <p:cNvSpPr/>
          <p:nvPr/>
        </p:nvSpPr>
        <p:spPr>
          <a:xfrm>
            <a:off x="4976318" y="1251376"/>
            <a:ext cx="716784" cy="719552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7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idx="1" type="body"/>
          </p:nvPr>
        </p:nvSpPr>
        <p:spPr>
          <a:xfrm>
            <a:off x="1050525" y="1364748"/>
            <a:ext cx="3418500" cy="293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00" name="Google Shape;100;p18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01" name="Google Shape;101;p18"/>
          <p:cNvSpPr txBox="1"/>
          <p:nvPr>
            <p:ph idx="2" type="body"/>
          </p:nvPr>
        </p:nvSpPr>
        <p:spPr>
          <a:xfrm>
            <a:off x="4674978" y="1364748"/>
            <a:ext cx="3418500" cy="293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02" name="Google Shape;102;p18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706500" y="1364749"/>
            <a:ext cx="2491800" cy="306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09" name="Google Shape;109;p19"/>
          <p:cNvSpPr txBox="1"/>
          <p:nvPr>
            <p:ph idx="2" type="body"/>
          </p:nvPr>
        </p:nvSpPr>
        <p:spPr>
          <a:xfrm>
            <a:off x="3326101" y="1364749"/>
            <a:ext cx="2491800" cy="306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10" name="Google Shape;110;p19"/>
          <p:cNvSpPr txBox="1"/>
          <p:nvPr>
            <p:ph idx="3" type="body"/>
          </p:nvPr>
        </p:nvSpPr>
        <p:spPr>
          <a:xfrm>
            <a:off x="5945701" y="1364749"/>
            <a:ext cx="2491800" cy="306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9"/>
          <p:cNvSpPr txBox="1"/>
          <p:nvPr>
            <p:ph idx="12" type="sldNum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irand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F3F3F3"/>
      </a:lt2>
      <a:accent1>
        <a:srgbClr val="588A87"/>
      </a:accent1>
      <a:accent2>
        <a:srgbClr val="BBDBDF"/>
      </a:accent2>
      <a:accent3>
        <a:srgbClr val="7E89A0"/>
      </a:accent3>
      <a:accent4>
        <a:srgbClr val="BEC1D6"/>
      </a:accent4>
      <a:accent5>
        <a:srgbClr val="9B7160"/>
      </a:accent5>
      <a:accent6>
        <a:srgbClr val="D8C0AD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