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374" r:id="rId3"/>
    <p:sldId id="388" r:id="rId4"/>
    <p:sldId id="375" r:id="rId5"/>
    <p:sldId id="376" r:id="rId6"/>
    <p:sldId id="396" r:id="rId7"/>
    <p:sldId id="378" r:id="rId8"/>
    <p:sldId id="367" r:id="rId9"/>
    <p:sldId id="389" r:id="rId10"/>
    <p:sldId id="391" r:id="rId11"/>
    <p:sldId id="392" r:id="rId12"/>
    <p:sldId id="390" r:id="rId13"/>
    <p:sldId id="393" r:id="rId14"/>
    <p:sldId id="394" r:id="rId15"/>
    <p:sldId id="395" r:id="rId16"/>
    <p:sldId id="397" r:id="rId17"/>
    <p:sldId id="398" r:id="rId18"/>
    <p:sldId id="292" r:id="rId19"/>
    <p:sldId id="287" r:id="rId20"/>
    <p:sldId id="288" r:id="rId21"/>
    <p:sldId id="448" r:id="rId22"/>
    <p:sldId id="449" r:id="rId23"/>
    <p:sldId id="291" r:id="rId24"/>
    <p:sldId id="294" r:id="rId25"/>
    <p:sldId id="293" r:id="rId26"/>
    <p:sldId id="466" r:id="rId27"/>
    <p:sldId id="295" r:id="rId28"/>
    <p:sldId id="447" r:id="rId29"/>
  </p:sldIdLst>
  <p:sldSz cx="12192000" cy="6858000"/>
  <p:notesSz cx="6858000" cy="9144000"/>
  <p:embeddedFontLst>
    <p:embeddedFont>
      <p:font typeface="Poppins Black" panose="00000A00000000000000" pitchFamily="2" charset="0"/>
      <p:bold r:id="rId32"/>
      <p:boldItalic r:id="rId33"/>
    </p:embeddedFont>
    <p:embeddedFont>
      <p:font typeface="Poppins Light" panose="00000400000000000000" pitchFamily="2" charset="0"/>
      <p:regular r:id="rId34"/>
      <p:italic r:id="rId35"/>
    </p:embeddedFont>
    <p:embeddedFont>
      <p:font typeface="맑은 고딕" panose="020B0503020000020004" pitchFamily="50" charset="-127"/>
      <p:regular r:id="rId36"/>
      <p:bold r:id="rId3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17C0"/>
    <a:srgbClr val="3585ED"/>
    <a:srgbClr val="47CEEB"/>
    <a:srgbClr val="9DE6F7"/>
    <a:srgbClr val="FFCF5C"/>
    <a:srgbClr val="6AD9F7"/>
    <a:srgbClr val="2020DA"/>
    <a:srgbClr val="FFE364"/>
    <a:srgbClr val="3984FF"/>
    <a:srgbClr val="FFAB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16" autoAdjust="0"/>
    <p:restoredTop sz="94660"/>
  </p:normalViewPr>
  <p:slideViewPr>
    <p:cSldViewPr snapToGrid="0">
      <p:cViewPr varScale="1">
        <p:scale>
          <a:sx n="90" d="100"/>
          <a:sy n="90" d="100"/>
        </p:scale>
        <p:origin x="7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2022-08-15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8.svg"/><Relationship Id="rId17" Type="http://schemas.openxmlformats.org/officeDocument/2006/relationships/image" Target="../media/image13.svg"/><Relationship Id="rId2" Type="http://schemas.openxmlformats.org/officeDocument/2006/relationships/image" Target="../media/image1.png"/><Relationship Id="rId16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5.png"/><Relationship Id="rId14" Type="http://schemas.openxmlformats.org/officeDocument/2006/relationships/image" Target="../media/image10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2.png"/><Relationship Id="rId3" Type="http://schemas.openxmlformats.org/officeDocument/2006/relationships/image" Target="../media/image48.svg"/><Relationship Id="rId7" Type="http://schemas.openxmlformats.org/officeDocument/2006/relationships/image" Target="../media/image3.png"/><Relationship Id="rId12" Type="http://schemas.openxmlformats.org/officeDocument/2006/relationships/image" Target="../media/image19.sv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18.png"/><Relationship Id="rId5" Type="http://schemas.openxmlformats.org/officeDocument/2006/relationships/image" Target="../media/image31.svg"/><Relationship Id="rId15" Type="http://schemas.openxmlformats.org/officeDocument/2006/relationships/image" Target="../media/image20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30.png"/><Relationship Id="rId9" Type="http://schemas.openxmlformats.org/officeDocument/2006/relationships/hyperlink" Target="https://pptmon.com/" TargetMode="External"/><Relationship Id="rId14" Type="http://schemas.openxmlformats.org/officeDocument/2006/relationships/image" Target="../media/image13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19.sv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18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39.svg"/><Relationship Id="rId5" Type="http://schemas.openxmlformats.org/officeDocument/2006/relationships/image" Target="../media/image4.svg"/><Relationship Id="rId15" Type="http://schemas.openxmlformats.org/officeDocument/2006/relationships/image" Target="../media/image13.svg"/><Relationship Id="rId10" Type="http://schemas.openxmlformats.org/officeDocument/2006/relationships/image" Target="../media/image38.png"/><Relationship Id="rId4" Type="http://schemas.openxmlformats.org/officeDocument/2006/relationships/image" Target="../media/image3.png"/><Relationship Id="rId9" Type="http://schemas.openxmlformats.org/officeDocument/2006/relationships/image" Target="../media/image37.svg"/><Relationship Id="rId14" Type="http://schemas.openxmlformats.org/officeDocument/2006/relationships/image" Target="../media/image12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19.sv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18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41.svg"/><Relationship Id="rId5" Type="http://schemas.openxmlformats.org/officeDocument/2006/relationships/image" Target="../media/image4.svg"/><Relationship Id="rId15" Type="http://schemas.openxmlformats.org/officeDocument/2006/relationships/image" Target="../media/image13.svg"/><Relationship Id="rId10" Type="http://schemas.openxmlformats.org/officeDocument/2006/relationships/image" Target="../media/image40.png"/><Relationship Id="rId4" Type="http://schemas.openxmlformats.org/officeDocument/2006/relationships/image" Target="../media/image3.png"/><Relationship Id="rId9" Type="http://schemas.openxmlformats.org/officeDocument/2006/relationships/image" Target="../media/image24.sv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12" Type="http://schemas.openxmlformats.org/officeDocument/2006/relationships/image" Target="../media/image50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9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2.png"/><Relationship Id="rId10" Type="http://schemas.openxmlformats.org/officeDocument/2006/relationships/image" Target="../media/image2.svg"/><Relationship Id="rId4" Type="http://schemas.openxmlformats.org/officeDocument/2006/relationships/image" Target="../media/image4.svg"/><Relationship Id="rId9" Type="http://schemas.openxmlformats.org/officeDocument/2006/relationships/image" Target="../media/image1.png"/><Relationship Id="rId14" Type="http://schemas.openxmlformats.org/officeDocument/2006/relationships/image" Target="../media/image19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52.sv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51.png"/><Relationship Id="rId17" Type="http://schemas.openxmlformats.org/officeDocument/2006/relationships/image" Target="../media/image13.svg"/><Relationship Id="rId2" Type="http://schemas.openxmlformats.org/officeDocument/2006/relationships/image" Target="../media/image32.png"/><Relationship Id="rId16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46.svg"/><Relationship Id="rId5" Type="http://schemas.openxmlformats.org/officeDocument/2006/relationships/image" Target="../media/image4.svg"/><Relationship Id="rId15" Type="http://schemas.openxmlformats.org/officeDocument/2006/relationships/image" Target="../media/image19.svg"/><Relationship Id="rId10" Type="http://schemas.openxmlformats.org/officeDocument/2006/relationships/image" Target="../media/image45.png"/><Relationship Id="rId4" Type="http://schemas.openxmlformats.org/officeDocument/2006/relationships/image" Target="../media/image3.png"/><Relationship Id="rId9" Type="http://schemas.openxmlformats.org/officeDocument/2006/relationships/image" Target="../media/image24.svg"/><Relationship Id="rId14" Type="http://schemas.openxmlformats.org/officeDocument/2006/relationships/image" Target="../media/image18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44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12" Type="http://schemas.openxmlformats.org/officeDocument/2006/relationships/image" Target="../media/image13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2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9.svg"/><Relationship Id="rId4" Type="http://schemas.openxmlformats.org/officeDocument/2006/relationships/image" Target="../media/image4.svg"/><Relationship Id="rId9" Type="http://schemas.openxmlformats.org/officeDocument/2006/relationships/image" Target="../media/image18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19.sv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18.png"/><Relationship Id="rId17" Type="http://schemas.openxmlformats.org/officeDocument/2006/relationships/image" Target="../media/image13.svg"/><Relationship Id="rId2" Type="http://schemas.openxmlformats.org/officeDocument/2006/relationships/image" Target="../media/image11.png"/><Relationship Id="rId16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31.svg"/><Relationship Id="rId5" Type="http://schemas.openxmlformats.org/officeDocument/2006/relationships/image" Target="../media/image4.svg"/><Relationship Id="rId15" Type="http://schemas.openxmlformats.org/officeDocument/2006/relationships/image" Target="../media/image54.svg"/><Relationship Id="rId10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48.svg"/><Relationship Id="rId14" Type="http://schemas.openxmlformats.org/officeDocument/2006/relationships/image" Target="../media/image53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9.svg"/><Relationship Id="rId3" Type="http://schemas.openxmlformats.org/officeDocument/2006/relationships/image" Target="../media/image56.svg"/><Relationship Id="rId7" Type="http://schemas.openxmlformats.org/officeDocument/2006/relationships/hyperlink" Target="http://pptmon.com/" TargetMode="External"/><Relationship Id="rId12" Type="http://schemas.openxmlformats.org/officeDocument/2006/relationships/image" Target="../media/image18.png"/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3.png"/><Relationship Id="rId11" Type="http://schemas.openxmlformats.org/officeDocument/2006/relationships/hyperlink" Target="http://www.pptmon.com/" TargetMode="External"/><Relationship Id="rId5" Type="http://schemas.openxmlformats.org/officeDocument/2006/relationships/image" Target="../media/image31.svg"/><Relationship Id="rId15" Type="http://schemas.openxmlformats.org/officeDocument/2006/relationships/image" Target="../media/image13.svg"/><Relationship Id="rId10" Type="http://schemas.openxmlformats.org/officeDocument/2006/relationships/hyperlink" Target="https://pptmon.com/" TargetMode="External"/><Relationship Id="rId4" Type="http://schemas.openxmlformats.org/officeDocument/2006/relationships/image" Target="../media/image30.png"/><Relationship Id="rId9" Type="http://schemas.openxmlformats.org/officeDocument/2006/relationships/image" Target="../media/image4.svg"/><Relationship Id="rId14" Type="http://schemas.openxmlformats.org/officeDocument/2006/relationships/image" Target="../media/image12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hyperlink" Target="https://pptmon.com/" TargetMode="External"/><Relationship Id="rId13" Type="http://schemas.openxmlformats.org/officeDocument/2006/relationships/image" Target="../media/image19.svg"/><Relationship Id="rId3" Type="http://schemas.openxmlformats.org/officeDocument/2006/relationships/image" Target="../media/image36.png"/><Relationship Id="rId7" Type="http://schemas.openxmlformats.org/officeDocument/2006/relationships/image" Target="../media/image4.svg"/><Relationship Id="rId12" Type="http://schemas.openxmlformats.org/officeDocument/2006/relationships/image" Target="../media/image18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39.svg"/><Relationship Id="rId5" Type="http://schemas.openxmlformats.org/officeDocument/2006/relationships/hyperlink" Target="http://pptmon.com/" TargetMode="External"/><Relationship Id="rId15" Type="http://schemas.openxmlformats.org/officeDocument/2006/relationships/image" Target="../media/image13.svg"/><Relationship Id="rId10" Type="http://schemas.openxmlformats.org/officeDocument/2006/relationships/image" Target="../media/image38.png"/><Relationship Id="rId4" Type="http://schemas.openxmlformats.org/officeDocument/2006/relationships/image" Target="../media/image37.svg"/><Relationship Id="rId9" Type="http://schemas.openxmlformats.org/officeDocument/2006/relationships/hyperlink" Target="http://www.pptmon.com/" TargetMode="External"/><Relationship Id="rId14" Type="http://schemas.openxmlformats.org/officeDocument/2006/relationships/image" Target="../media/image12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19.sv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18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41.svg"/><Relationship Id="rId5" Type="http://schemas.openxmlformats.org/officeDocument/2006/relationships/image" Target="../media/image4.svg"/><Relationship Id="rId15" Type="http://schemas.openxmlformats.org/officeDocument/2006/relationships/image" Target="../media/image13.svg"/><Relationship Id="rId10" Type="http://schemas.openxmlformats.org/officeDocument/2006/relationships/image" Target="../media/image40.png"/><Relationship Id="rId4" Type="http://schemas.openxmlformats.org/officeDocument/2006/relationships/image" Target="../media/image3.png"/><Relationship Id="rId9" Type="http://schemas.openxmlformats.org/officeDocument/2006/relationships/image" Target="../media/image24.svg"/><Relationship Id="rId14" Type="http://schemas.openxmlformats.org/officeDocument/2006/relationships/image" Target="../media/image12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20.png"/><Relationship Id="rId3" Type="http://schemas.openxmlformats.org/officeDocument/2006/relationships/image" Target="../media/image15.svg"/><Relationship Id="rId7" Type="http://schemas.openxmlformats.org/officeDocument/2006/relationships/image" Target="../media/image3.png"/><Relationship Id="rId12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18.png"/><Relationship Id="rId5" Type="http://schemas.openxmlformats.org/officeDocument/2006/relationships/image" Target="../media/image17.sv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16.png"/><Relationship Id="rId9" Type="http://schemas.openxmlformats.org/officeDocument/2006/relationships/hyperlink" Target="https://pptmon.com/" TargetMode="Externa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12" Type="http://schemas.openxmlformats.org/officeDocument/2006/relationships/image" Target="../media/image50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9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2.png"/><Relationship Id="rId10" Type="http://schemas.openxmlformats.org/officeDocument/2006/relationships/image" Target="../media/image2.svg"/><Relationship Id="rId4" Type="http://schemas.openxmlformats.org/officeDocument/2006/relationships/image" Target="../media/image4.svg"/><Relationship Id="rId9" Type="http://schemas.openxmlformats.org/officeDocument/2006/relationships/image" Target="../media/image1.png"/><Relationship Id="rId14" Type="http://schemas.openxmlformats.org/officeDocument/2006/relationships/image" Target="../media/image19.sv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hyperlink" Target="https://pptmon.com/" TargetMode="External"/><Relationship Id="rId13" Type="http://schemas.openxmlformats.org/officeDocument/2006/relationships/image" Target="../media/image52.svg"/><Relationship Id="rId3" Type="http://schemas.openxmlformats.org/officeDocument/2006/relationships/image" Target="../media/image24.svg"/><Relationship Id="rId7" Type="http://schemas.openxmlformats.org/officeDocument/2006/relationships/image" Target="../media/image4.svg"/><Relationship Id="rId12" Type="http://schemas.openxmlformats.org/officeDocument/2006/relationships/image" Target="../media/image51.png"/><Relationship Id="rId17" Type="http://schemas.openxmlformats.org/officeDocument/2006/relationships/image" Target="../media/image13.svg"/><Relationship Id="rId2" Type="http://schemas.openxmlformats.org/officeDocument/2006/relationships/image" Target="../media/image23.png"/><Relationship Id="rId16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46.svg"/><Relationship Id="rId5" Type="http://schemas.openxmlformats.org/officeDocument/2006/relationships/hyperlink" Target="http://pptmon.com/" TargetMode="External"/><Relationship Id="rId15" Type="http://schemas.openxmlformats.org/officeDocument/2006/relationships/image" Target="../media/image19.svg"/><Relationship Id="rId10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hyperlink" Target="http://www.pptmon.com/" TargetMode="External"/><Relationship Id="rId14" Type="http://schemas.openxmlformats.org/officeDocument/2006/relationships/image" Target="../media/image18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hyperlink" Target="https://pptmon.com/" TargetMode="External"/><Relationship Id="rId13" Type="http://schemas.openxmlformats.org/officeDocument/2006/relationships/image" Target="../media/image13.svg"/><Relationship Id="rId3" Type="http://schemas.openxmlformats.org/officeDocument/2006/relationships/image" Target="../media/image17.svg"/><Relationship Id="rId7" Type="http://schemas.openxmlformats.org/officeDocument/2006/relationships/image" Target="../media/image4.svg"/><Relationship Id="rId12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9.svg"/><Relationship Id="rId5" Type="http://schemas.openxmlformats.org/officeDocument/2006/relationships/hyperlink" Target="http://pptmon.com/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43.png"/><Relationship Id="rId9" Type="http://schemas.openxmlformats.org/officeDocument/2006/relationships/hyperlink" Target="http://www.pptmon.com/" TargetMode="Externa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13" Type="http://schemas.openxmlformats.org/officeDocument/2006/relationships/image" Target="../media/image53.png"/><Relationship Id="rId3" Type="http://schemas.openxmlformats.org/officeDocument/2006/relationships/image" Target="../media/image3.png"/><Relationship Id="rId7" Type="http://schemas.openxmlformats.org/officeDocument/2006/relationships/image" Target="../media/image47.png"/><Relationship Id="rId12" Type="http://schemas.openxmlformats.org/officeDocument/2006/relationships/image" Target="../media/image19.svg"/><Relationship Id="rId17" Type="http://schemas.openxmlformats.org/officeDocument/2006/relationships/image" Target="../media/image42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3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8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2.png"/><Relationship Id="rId10" Type="http://schemas.openxmlformats.org/officeDocument/2006/relationships/image" Target="../media/image31.svg"/><Relationship Id="rId4" Type="http://schemas.openxmlformats.org/officeDocument/2006/relationships/image" Target="../media/image4.svg"/><Relationship Id="rId9" Type="http://schemas.openxmlformats.org/officeDocument/2006/relationships/image" Target="../media/image30.png"/><Relationship Id="rId14" Type="http://schemas.openxmlformats.org/officeDocument/2006/relationships/image" Target="../media/image54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.svg"/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12" Type="http://schemas.openxmlformats.org/officeDocument/2006/relationships/image" Target="../media/image3.png"/><Relationship Id="rId17" Type="http://schemas.openxmlformats.org/officeDocument/2006/relationships/image" Target="../media/image19.svg"/><Relationship Id="rId2" Type="http://schemas.openxmlformats.org/officeDocument/2006/relationships/image" Target="../media/image21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5.png"/><Relationship Id="rId11" Type="http://schemas.openxmlformats.org/officeDocument/2006/relationships/hyperlink" Target="http://pptmon.com/" TargetMode="External"/><Relationship Id="rId5" Type="http://schemas.openxmlformats.org/officeDocument/2006/relationships/image" Target="../media/image24.svg"/><Relationship Id="rId15" Type="http://schemas.openxmlformats.org/officeDocument/2006/relationships/hyperlink" Target="http://www.pptmon.com/" TargetMode="External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svg"/><Relationship Id="rId14" Type="http://schemas.openxmlformats.org/officeDocument/2006/relationships/hyperlink" Target="https://pptmon.com/" TargetMode="Externa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9.svg"/><Relationship Id="rId3" Type="http://schemas.openxmlformats.org/officeDocument/2006/relationships/image" Target="../media/image31.svg"/><Relationship Id="rId7" Type="http://schemas.openxmlformats.org/officeDocument/2006/relationships/hyperlink" Target="http://pptmon.com/" TargetMode="External"/><Relationship Id="rId12" Type="http://schemas.openxmlformats.org/officeDocument/2006/relationships/image" Target="../media/image18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4.svg"/><Relationship Id="rId11" Type="http://schemas.openxmlformats.org/officeDocument/2006/relationships/hyperlink" Target="http://www.pptmon.com/" TargetMode="External"/><Relationship Id="rId5" Type="http://schemas.openxmlformats.org/officeDocument/2006/relationships/image" Target="../media/image33.png"/><Relationship Id="rId10" Type="http://schemas.openxmlformats.org/officeDocument/2006/relationships/hyperlink" Target="https://pptmon.com/" TargetMode="External"/><Relationship Id="rId4" Type="http://schemas.openxmlformats.org/officeDocument/2006/relationships/image" Target="../media/image32.png"/><Relationship Id="rId9" Type="http://schemas.openxmlformats.org/officeDocument/2006/relationships/image" Target="../media/image4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9.svg"/><Relationship Id="rId3" Type="http://schemas.openxmlformats.org/officeDocument/2006/relationships/image" Target="../media/image36.png"/><Relationship Id="rId7" Type="http://schemas.openxmlformats.org/officeDocument/2006/relationships/hyperlink" Target="http://pptmon.com/" TargetMode="External"/><Relationship Id="rId12" Type="http://schemas.openxmlformats.org/officeDocument/2006/relationships/image" Target="../media/image18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9.svg"/><Relationship Id="rId11" Type="http://schemas.openxmlformats.org/officeDocument/2006/relationships/hyperlink" Target="http://www.pptmon.com/" TargetMode="External"/><Relationship Id="rId5" Type="http://schemas.openxmlformats.org/officeDocument/2006/relationships/image" Target="../media/image38.png"/><Relationship Id="rId15" Type="http://schemas.openxmlformats.org/officeDocument/2006/relationships/image" Target="../media/image13.svg"/><Relationship Id="rId10" Type="http://schemas.openxmlformats.org/officeDocument/2006/relationships/hyperlink" Target="https://pptmon.com/" TargetMode="External"/><Relationship Id="rId4" Type="http://schemas.openxmlformats.org/officeDocument/2006/relationships/image" Target="../media/image37.svg"/><Relationship Id="rId9" Type="http://schemas.openxmlformats.org/officeDocument/2006/relationships/image" Target="../media/image4.svg"/><Relationship Id="rId14" Type="http://schemas.openxmlformats.org/officeDocument/2006/relationships/image" Target="../media/image12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2.png"/><Relationship Id="rId3" Type="http://schemas.openxmlformats.org/officeDocument/2006/relationships/image" Target="../media/image24.svg"/><Relationship Id="rId7" Type="http://schemas.openxmlformats.org/officeDocument/2006/relationships/image" Target="../media/image3.png"/><Relationship Id="rId12" Type="http://schemas.openxmlformats.org/officeDocument/2006/relationships/image" Target="../media/image19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18.png"/><Relationship Id="rId5" Type="http://schemas.openxmlformats.org/officeDocument/2006/relationships/image" Target="../media/image41.svg"/><Relationship Id="rId15" Type="http://schemas.openxmlformats.org/officeDocument/2006/relationships/image" Target="../media/image42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40.png"/><Relationship Id="rId9" Type="http://schemas.openxmlformats.org/officeDocument/2006/relationships/hyperlink" Target="https://pptmon.com/" TargetMode="External"/><Relationship Id="rId14" Type="http://schemas.openxmlformats.org/officeDocument/2006/relationships/image" Target="../media/image13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12" Type="http://schemas.openxmlformats.org/officeDocument/2006/relationships/image" Target="../media/image26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3.png"/><Relationship Id="rId10" Type="http://schemas.openxmlformats.org/officeDocument/2006/relationships/image" Target="../media/image2.svg"/><Relationship Id="rId4" Type="http://schemas.openxmlformats.org/officeDocument/2006/relationships/image" Target="../media/image4.svg"/><Relationship Id="rId9" Type="http://schemas.openxmlformats.org/officeDocument/2006/relationships/image" Target="../media/image1.png"/><Relationship Id="rId14" Type="http://schemas.openxmlformats.org/officeDocument/2006/relationships/image" Target="../media/image19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9.svg"/><Relationship Id="rId3" Type="http://schemas.openxmlformats.org/officeDocument/2006/relationships/image" Target="../media/image23.png"/><Relationship Id="rId7" Type="http://schemas.openxmlformats.org/officeDocument/2006/relationships/hyperlink" Target="http://pptmon.com/" TargetMode="External"/><Relationship Id="rId12" Type="http://schemas.openxmlformats.org/officeDocument/2006/relationships/image" Target="../media/image18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6.svg"/><Relationship Id="rId11" Type="http://schemas.openxmlformats.org/officeDocument/2006/relationships/hyperlink" Target="http://www.pptmon.com/" TargetMode="External"/><Relationship Id="rId5" Type="http://schemas.openxmlformats.org/officeDocument/2006/relationships/image" Target="../media/image45.png"/><Relationship Id="rId15" Type="http://schemas.openxmlformats.org/officeDocument/2006/relationships/image" Target="../media/image13.svg"/><Relationship Id="rId10" Type="http://schemas.openxmlformats.org/officeDocument/2006/relationships/hyperlink" Target="https://pptmon.com/" TargetMode="External"/><Relationship Id="rId4" Type="http://schemas.openxmlformats.org/officeDocument/2006/relationships/image" Target="../media/image24.svg"/><Relationship Id="rId9" Type="http://schemas.openxmlformats.org/officeDocument/2006/relationships/image" Target="../media/image4.svg"/><Relationship Id="rId14" Type="http://schemas.openxmlformats.org/officeDocument/2006/relationships/image" Target="../media/image12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hyperlink" Target="https://pptmon.com/" TargetMode="External"/><Relationship Id="rId13" Type="http://schemas.openxmlformats.org/officeDocument/2006/relationships/image" Target="../media/image13.svg"/><Relationship Id="rId3" Type="http://schemas.openxmlformats.org/officeDocument/2006/relationships/image" Target="../media/image16.png"/><Relationship Id="rId7" Type="http://schemas.openxmlformats.org/officeDocument/2006/relationships/image" Target="../media/image4.svg"/><Relationship Id="rId12" Type="http://schemas.openxmlformats.org/officeDocument/2006/relationships/image" Target="../media/image12.pn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9.svg"/><Relationship Id="rId5" Type="http://schemas.openxmlformats.org/officeDocument/2006/relationships/hyperlink" Target="http://pptmon.com/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17.svg"/><Relationship Id="rId9" Type="http://schemas.openxmlformats.org/officeDocument/2006/relationships/hyperlink" Target="http://www.pptmon.com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그래픽 89">
            <a:extLst>
              <a:ext uri="{FF2B5EF4-FFF2-40B4-BE49-F238E27FC236}">
                <a16:creationId xmlns:a16="http://schemas.microsoft.com/office/drawing/2014/main" id="{DF451D37-1F19-4573-B9FB-2887570B14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 flipH="1">
            <a:off x="8907502" y="3573502"/>
            <a:ext cx="4194096" cy="2374899"/>
          </a:xfrm>
          <a:prstGeom prst="rect">
            <a:avLst/>
          </a:prstGeom>
        </p:spPr>
      </p:pic>
      <p:pic>
        <p:nvPicPr>
          <p:cNvPr id="51" name="Graphic 3">
            <a:hlinkClick r:id="rId4"/>
            <a:extLst>
              <a:ext uri="{FF2B5EF4-FFF2-40B4-BE49-F238E27FC236}">
                <a16:creationId xmlns:a16="http://schemas.microsoft.com/office/drawing/2014/main" id="{81A180EF-2532-44A1-B6F0-81F16E495D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55" name="TextBox 54">
            <a:hlinkClick r:id="rId7"/>
            <a:extLst>
              <a:ext uri="{FF2B5EF4-FFF2-40B4-BE49-F238E27FC236}">
                <a16:creationId xmlns:a16="http://schemas.microsoft.com/office/drawing/2014/main" id="{03B336B9-079D-483E-89F7-EC9F96B6292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" name="그래픽 83">
            <a:extLst>
              <a:ext uri="{FF2B5EF4-FFF2-40B4-BE49-F238E27FC236}">
                <a16:creationId xmlns:a16="http://schemas.microsoft.com/office/drawing/2014/main" id="{CCCCA0F2-2389-418D-B7DF-4535DFD7F0B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0"/>
            <a:ext cx="4733607" cy="6858000"/>
          </a:xfrm>
          <a:prstGeom prst="rect">
            <a:avLst/>
          </a:prstGeom>
        </p:spPr>
      </p:pic>
      <p:pic>
        <p:nvPicPr>
          <p:cNvPr id="85" name="그래픽 84">
            <a:extLst>
              <a:ext uri="{FF2B5EF4-FFF2-40B4-BE49-F238E27FC236}">
                <a16:creationId xmlns:a16="http://schemas.microsoft.com/office/drawing/2014/main" id="{F141AB49-9A96-40FF-A941-43EBCFD12BE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0" y="0"/>
            <a:ext cx="4204712" cy="6858000"/>
          </a:xfrm>
          <a:prstGeom prst="rect">
            <a:avLst/>
          </a:prstGeom>
        </p:spPr>
      </p:pic>
      <p:pic>
        <p:nvPicPr>
          <p:cNvPr id="86" name="그래픽 85">
            <a:extLst>
              <a:ext uri="{FF2B5EF4-FFF2-40B4-BE49-F238E27FC236}">
                <a16:creationId xmlns:a16="http://schemas.microsoft.com/office/drawing/2014/main" id="{7B6CA112-37B2-40EA-9E6A-0D9A99E25A2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0" y="0"/>
            <a:ext cx="3675817" cy="685800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C1EF1810-9708-4C26-BF38-C1DB584BF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8"/>
          <a:stretch/>
        </p:blipFill>
        <p:spPr>
          <a:xfrm>
            <a:off x="0" y="798109"/>
            <a:ext cx="5461000" cy="5261782"/>
          </a:xfrm>
          <a:prstGeom prst="rect">
            <a:avLst/>
          </a:prstGeom>
        </p:spPr>
      </p:pic>
      <p:pic>
        <p:nvPicPr>
          <p:cNvPr id="89" name="그래픽 88">
            <a:extLst>
              <a:ext uri="{FF2B5EF4-FFF2-40B4-BE49-F238E27FC236}">
                <a16:creationId xmlns:a16="http://schemas.microsoft.com/office/drawing/2014/main" id="{506A7862-2957-4D1E-A0CA-17AB3EC62E25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78788" y="48125"/>
            <a:ext cx="10234426" cy="6565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래픽 17">
            <a:extLst>
              <a:ext uri="{FF2B5EF4-FFF2-40B4-BE49-F238E27FC236}">
                <a16:creationId xmlns:a16="http://schemas.microsoft.com/office/drawing/2014/main" id="{F490D776-294C-47B0-B1B2-915E219707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9434426" y="763674"/>
            <a:ext cx="3521248" cy="1993900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27A60C7E-175A-4A27-A363-0F304618C80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9822656" y="4488659"/>
            <a:ext cx="1663703" cy="3074983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7568FC54-A10A-43EA-B3EB-D5A697CA1D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 flipH="1">
            <a:off x="-763674" y="763674"/>
            <a:ext cx="3521248" cy="1993900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670DC630-90E6-449D-AF94-DE273F928C1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 flipH="1">
            <a:off x="705641" y="4488659"/>
            <a:ext cx="1663703" cy="3074983"/>
          </a:xfrm>
          <a:prstGeom prst="rect">
            <a:avLst/>
          </a:prstGeom>
        </p:spPr>
      </p:pic>
      <p:pic>
        <p:nvPicPr>
          <p:cNvPr id="5" name="Graphic 3">
            <a:hlinkClick r:id="rId6"/>
            <a:extLst>
              <a:ext uri="{FF2B5EF4-FFF2-40B4-BE49-F238E27FC236}">
                <a16:creationId xmlns:a16="http://schemas.microsoft.com/office/drawing/2014/main" id="{6D4DBEFC-A033-433F-8C43-9B0D232835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9"/>
            <a:extLst>
              <a:ext uri="{FF2B5EF4-FFF2-40B4-BE49-F238E27FC236}">
                <a16:creationId xmlns:a16="http://schemas.microsoft.com/office/drawing/2014/main" id="{10642999-6825-4900-86EE-0A7CF926998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851F224D-0E38-4A90-BD55-7C852C4EB2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1" r="61159" b="35299"/>
          <a:stretch/>
        </p:blipFill>
        <p:spPr>
          <a:xfrm>
            <a:off x="102586" y="4382909"/>
            <a:ext cx="3571331" cy="2352277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849DDD84-F7A6-40CB-BB91-D268601D97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7143" t="67066" r="76824"/>
          <a:stretch/>
        </p:blipFill>
        <p:spPr>
          <a:xfrm rot="16200000">
            <a:off x="1084796" y="15609"/>
            <a:ext cx="1474186" cy="1197335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D5843C90-3736-457E-B358-957D187FCE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58698" t="12178" b="35299"/>
          <a:stretch/>
        </p:blipFill>
        <p:spPr>
          <a:xfrm>
            <a:off x="8114734" y="0"/>
            <a:ext cx="3797536" cy="1909551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4DC67D91-41E0-4047-8AF8-9FAEB7547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82013" t="59465"/>
          <a:stretch/>
        </p:blipFill>
        <p:spPr>
          <a:xfrm>
            <a:off x="10781168" y="4676962"/>
            <a:ext cx="1220332" cy="1764173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AA719B89-D404-4EDE-B0F0-DDA78D99D9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550"/>
          <a:stretch/>
        </p:blipFill>
        <p:spPr>
          <a:xfrm>
            <a:off x="4478512" y="5594215"/>
            <a:ext cx="3234976" cy="126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3256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bg>
      <p:bgPr>
        <a:solidFill>
          <a:srgbClr val="358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C6DC59F2-ECFD-46B3-BC48-1D208F84C3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4" b="15009"/>
          <a:stretch/>
        </p:blipFill>
        <p:spPr>
          <a:xfrm>
            <a:off x="0" y="4370349"/>
            <a:ext cx="2321426" cy="2487651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6D4DBEFC-A033-433F-8C43-9B0D232835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10642999-6825-4900-86EE-0A7CF926998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그래픽 31">
            <a:extLst>
              <a:ext uri="{FF2B5EF4-FFF2-40B4-BE49-F238E27FC236}">
                <a16:creationId xmlns:a16="http://schemas.microsoft.com/office/drawing/2014/main" id="{7568FC54-A10A-43EA-B3EB-D5A697CA1D5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0800000" flipH="1" flipV="1">
            <a:off x="7798777" y="4370349"/>
            <a:ext cx="4393223" cy="2487654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670DC630-90E6-449D-AF94-DE273F928C1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5400000" flipH="1" flipV="1">
            <a:off x="716934" y="-716934"/>
            <a:ext cx="1690332" cy="312420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51F224D-0E38-4A90-BD55-7C852C4EB2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1" r="61159" b="35299"/>
          <a:stretch/>
        </p:blipFill>
        <p:spPr>
          <a:xfrm flipV="1">
            <a:off x="129654" y="4370349"/>
            <a:ext cx="3571331" cy="2352277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203D78AF-74C3-40C3-954B-6AB4EDB39E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r="63504" b="9838"/>
          <a:stretch/>
        </p:blipFill>
        <p:spPr>
          <a:xfrm flipH="1" flipV="1">
            <a:off x="9533596" y="203203"/>
            <a:ext cx="2476112" cy="3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3771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bg>
      <p:bgPr>
        <a:solidFill>
          <a:srgbClr val="6AD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D2FA0D78-56D0-4ECF-9DBE-49F8DAD973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2" b="53743"/>
          <a:stretch/>
        </p:blipFill>
        <p:spPr>
          <a:xfrm>
            <a:off x="0" y="5128138"/>
            <a:ext cx="3571331" cy="1729861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6D4DBEFC-A033-433F-8C43-9B0D232835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10642999-6825-4900-86EE-0A7CF926998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그래픽 32">
            <a:extLst>
              <a:ext uri="{FF2B5EF4-FFF2-40B4-BE49-F238E27FC236}">
                <a16:creationId xmlns:a16="http://schemas.microsoft.com/office/drawing/2014/main" id="{85E15BFF-56F3-45DD-8DD9-274B3F2915D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0800000">
            <a:off x="8229600" y="4054416"/>
            <a:ext cx="3962400" cy="2803584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8B2F546A-9318-4974-BEAE-A607DFB7648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0800000" flipH="1" flipV="1">
            <a:off x="0" y="0"/>
            <a:ext cx="2489200" cy="1587317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51F224D-0E38-4A90-BD55-7C852C4EB2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1" r="61159" b="35299"/>
          <a:stretch/>
        </p:blipFill>
        <p:spPr>
          <a:xfrm flipV="1">
            <a:off x="97649" y="103146"/>
            <a:ext cx="3571331" cy="2352277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849DDD84-F7A6-40CB-BB91-D268601D97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6968" t="67066" r="76824"/>
          <a:stretch/>
        </p:blipFill>
        <p:spPr>
          <a:xfrm flipV="1">
            <a:off x="-2" y="5456207"/>
            <a:ext cx="1490311" cy="1197335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9482B35E-12CC-4512-8B80-09A67AD9C7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79077" t="67066" r="11266"/>
          <a:stretch/>
        </p:blipFill>
        <p:spPr>
          <a:xfrm flipV="1">
            <a:off x="8953500" y="5825816"/>
            <a:ext cx="887900" cy="119733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4DC67D91-41E0-4047-8AF8-9FAEB7547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82013" t="59465"/>
          <a:stretch/>
        </p:blipFill>
        <p:spPr>
          <a:xfrm flipV="1">
            <a:off x="10669976" y="2803584"/>
            <a:ext cx="1220332" cy="176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2761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bg>
      <p:bgPr>
        <a:solidFill>
          <a:srgbClr val="47CE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6D4DBEFC-A033-433F-8C43-9B0D232835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10642999-6825-4900-86EE-0A7CF926998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그래픽 28">
            <a:extLst>
              <a:ext uri="{FF2B5EF4-FFF2-40B4-BE49-F238E27FC236}">
                <a16:creationId xmlns:a16="http://schemas.microsoft.com/office/drawing/2014/main" id="{C8D87020-540F-4F40-A9F2-5D8583884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73583" t="-1" b="72810"/>
          <a:stretch/>
        </p:blipFill>
        <p:spPr>
          <a:xfrm flipH="1">
            <a:off x="0" y="232144"/>
            <a:ext cx="1792254" cy="1183381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3257A2D6-34D0-4D5C-8E00-57A1EE97B30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>
            <a:off x="8907502" y="909599"/>
            <a:ext cx="4194096" cy="2374899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670DC630-90E6-449D-AF94-DE273F928C1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6200000" flipH="1">
            <a:off x="1075661" y="3246232"/>
            <a:ext cx="2536110" cy="4687432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D5843C90-3736-457E-B358-957D187FCE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58698" t="1" b="35299"/>
          <a:stretch/>
        </p:blipFill>
        <p:spPr>
          <a:xfrm flipH="1">
            <a:off x="8394464" y="0"/>
            <a:ext cx="3797536" cy="2352277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4DC67D91-41E0-4047-8AF8-9FAEB7547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82013" t="59465"/>
          <a:stretch/>
        </p:blipFill>
        <p:spPr>
          <a:xfrm flipH="1">
            <a:off x="127000" y="4861683"/>
            <a:ext cx="1220332" cy="1764173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22FD6D6F-3B1A-4192-B39E-A2700C7380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24" b="53003"/>
          <a:stretch/>
        </p:blipFill>
        <p:spPr>
          <a:xfrm>
            <a:off x="3637172" y="3634924"/>
            <a:ext cx="8427828" cy="322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8756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bg>
      <p:bgPr>
        <a:solidFill>
          <a:srgbClr val="2020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B660754D-E2C1-4688-A774-0FBF25006E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184" y="4037966"/>
            <a:ext cx="4170517" cy="2820034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6D4DBEFC-A033-433F-8C43-9B0D232835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10642999-6825-4900-86EE-0A7CF926998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그래픽 32">
            <a:extLst>
              <a:ext uri="{FF2B5EF4-FFF2-40B4-BE49-F238E27FC236}">
                <a16:creationId xmlns:a16="http://schemas.microsoft.com/office/drawing/2014/main" id="{85E15BFF-56F3-45DD-8DD9-274B3F2915D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8229600" y="0"/>
            <a:ext cx="3962400" cy="2803584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1BA04FF6-C3F3-472D-B9B9-145011A0B5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24752" t="29623"/>
          <a:stretch/>
        </p:blipFill>
        <p:spPr>
          <a:xfrm flipV="1">
            <a:off x="0" y="4956629"/>
            <a:ext cx="2182569" cy="1901371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849DDD84-F7A6-40CB-BB91-D268601D97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67066" r="76824"/>
          <a:stretch/>
        </p:blipFill>
        <p:spPr>
          <a:xfrm flipV="1">
            <a:off x="8116620" y="295346"/>
            <a:ext cx="2130960" cy="1197335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D5843C90-3736-457E-B358-957D187FCE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58698" t="1" b="35299"/>
          <a:stretch/>
        </p:blipFill>
        <p:spPr>
          <a:xfrm flipV="1">
            <a:off x="8267582" y="4682431"/>
            <a:ext cx="3797536" cy="2352277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203D78AF-74C3-40C3-954B-6AB4EDB39E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 t="43712" r="63504"/>
          <a:stretch/>
        </p:blipFill>
        <p:spPr>
          <a:xfrm flipV="1">
            <a:off x="0" y="4682431"/>
            <a:ext cx="2476112" cy="244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4002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bg>
      <p:bgPr>
        <a:solidFill>
          <a:srgbClr val="358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6D4DBEFC-A033-433F-8C43-9B0D232835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10642999-6825-4900-86EE-0A7CF926998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그래픽 30">
            <a:extLst>
              <a:ext uri="{FF2B5EF4-FFF2-40B4-BE49-F238E27FC236}">
                <a16:creationId xmlns:a16="http://schemas.microsoft.com/office/drawing/2014/main" id="{FF75BD0F-3A78-4E93-B413-6114B7C2848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0" y="0"/>
            <a:ext cx="3521248" cy="1993900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7568FC54-A10A-43EA-B3EB-D5A697CA1D5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 flipH="1">
            <a:off x="8670752" y="0"/>
            <a:ext cx="3521248" cy="199390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51F224D-0E38-4A90-BD55-7C852C4EB2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1" r="61159" b="35299"/>
          <a:stretch/>
        </p:blipFill>
        <p:spPr>
          <a:xfrm>
            <a:off x="47132" y="174026"/>
            <a:ext cx="3571331" cy="2352277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849DDD84-F7A6-40CB-BB91-D268601D97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67066" r="76824"/>
          <a:stretch/>
        </p:blipFill>
        <p:spPr>
          <a:xfrm rot="16200000" flipH="1">
            <a:off x="929237" y="5169228"/>
            <a:ext cx="2130960" cy="1197335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203D78AF-74C3-40C3-954B-6AB4EDB39E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63504" b="76199"/>
          <a:stretch/>
        </p:blipFill>
        <p:spPr>
          <a:xfrm flipH="1">
            <a:off x="9521458" y="350191"/>
            <a:ext cx="2476112" cy="1035847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22B7E4AD-5B72-43EE-AB94-7CE83C2A9B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48761" r="63504" b="9109"/>
          <a:stretch/>
        </p:blipFill>
        <p:spPr>
          <a:xfrm flipH="1">
            <a:off x="9723588" y="5024387"/>
            <a:ext cx="2476112" cy="183361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9BC53BD-0AC6-406F-B9C1-4687C0DCA3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622"/>
          <a:stretch/>
        </p:blipFill>
        <p:spPr>
          <a:xfrm flipH="1">
            <a:off x="3110737" y="5490178"/>
            <a:ext cx="5560015" cy="1367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1498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bg>
      <p:bgPr>
        <a:solidFill>
          <a:srgbClr val="2020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959B98F3-4919-422F-9882-F1B5C84642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603"/>
          <a:stretch/>
        </p:blipFill>
        <p:spPr>
          <a:xfrm>
            <a:off x="2381250" y="4910507"/>
            <a:ext cx="7429500" cy="1947493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6D4DBEFC-A033-433F-8C43-9B0D232835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10642999-6825-4900-86EE-0A7CF926998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F490D776-294C-47B0-B1B2-915E219707E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5400000" flipV="1">
            <a:off x="9434426" y="4100426"/>
            <a:ext cx="3521248" cy="1993900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27A60C7E-175A-4A27-A363-0F304618C80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6200000" flipV="1">
            <a:off x="9822656" y="-705642"/>
            <a:ext cx="1663703" cy="3074983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7568FC54-A10A-43EA-B3EB-D5A697CA1D5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6200000" flipH="1" flipV="1">
            <a:off x="-763674" y="4100426"/>
            <a:ext cx="3521248" cy="1993900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670DC630-90E6-449D-AF94-DE273F928C1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5400000" flipH="1" flipV="1">
            <a:off x="705641" y="-705642"/>
            <a:ext cx="1663703" cy="3074983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51F224D-0E38-4A90-BD55-7C852C4EB2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3781" t="1" r="61159" b="46995"/>
          <a:stretch/>
        </p:blipFill>
        <p:spPr>
          <a:xfrm flipV="1">
            <a:off x="190500" y="253999"/>
            <a:ext cx="3223688" cy="1927038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849DDD84-F7A6-40CB-BB91-D268601D97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7143" t="67066" r="76824"/>
          <a:stretch/>
        </p:blipFill>
        <p:spPr>
          <a:xfrm flipV="1">
            <a:off x="704697" y="3524962"/>
            <a:ext cx="1474186" cy="1197335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D5843C90-3736-457E-B358-957D187FCE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58698" t="12178" b="35299"/>
          <a:stretch/>
        </p:blipFill>
        <p:spPr>
          <a:xfrm flipV="1">
            <a:off x="8114734" y="4948449"/>
            <a:ext cx="3797536" cy="1909551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4DC67D91-41E0-4047-8AF8-9FAEB7547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82013" t="59465"/>
          <a:stretch/>
        </p:blipFill>
        <p:spPr>
          <a:xfrm flipV="1">
            <a:off x="10781168" y="416865"/>
            <a:ext cx="1220332" cy="176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2948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래픽 17">
            <a:extLst>
              <a:ext uri="{FF2B5EF4-FFF2-40B4-BE49-F238E27FC236}">
                <a16:creationId xmlns:a16="http://schemas.microsoft.com/office/drawing/2014/main" id="{F490D776-294C-47B0-B1B2-915E219707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9434426" y="763674"/>
            <a:ext cx="3521248" cy="1993900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27A60C7E-175A-4A27-A363-0F304618C80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9822656" y="4488659"/>
            <a:ext cx="1663703" cy="3074983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E74F8434-80D1-452F-B718-E442155DB3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428"/>
          <a:stretch/>
        </p:blipFill>
        <p:spPr>
          <a:xfrm>
            <a:off x="4964430" y="0"/>
            <a:ext cx="7227570" cy="6858000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7568FC54-A10A-43EA-B3EB-D5A697CA1D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 flipH="1">
            <a:off x="-763674" y="763674"/>
            <a:ext cx="3521248" cy="1993900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670DC630-90E6-449D-AF94-DE273F928C1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 flipH="1">
            <a:off x="705641" y="4488659"/>
            <a:ext cx="1663703" cy="3074983"/>
          </a:xfrm>
          <a:prstGeom prst="rect">
            <a:avLst/>
          </a:prstGeom>
        </p:spPr>
      </p:pic>
      <p:pic>
        <p:nvPicPr>
          <p:cNvPr id="5" name="Graphic 3">
            <a:hlinkClick r:id="rId7"/>
            <a:extLst>
              <a:ext uri="{FF2B5EF4-FFF2-40B4-BE49-F238E27FC236}">
                <a16:creationId xmlns:a16="http://schemas.microsoft.com/office/drawing/2014/main" id="{6D4DBEFC-A033-433F-8C43-9B0D232835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10"/>
            <a:extLst>
              <a:ext uri="{FF2B5EF4-FFF2-40B4-BE49-F238E27FC236}">
                <a16:creationId xmlns:a16="http://schemas.microsoft.com/office/drawing/2014/main" id="{10642999-6825-4900-86EE-0A7CF926998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851F224D-0E38-4A90-BD55-7C852C4EB2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1" r="61159" b="35299"/>
          <a:stretch/>
        </p:blipFill>
        <p:spPr>
          <a:xfrm>
            <a:off x="102586" y="4382909"/>
            <a:ext cx="3571331" cy="2352277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849DDD84-F7A6-40CB-BB91-D268601D97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7143" t="67066" r="76824"/>
          <a:stretch/>
        </p:blipFill>
        <p:spPr>
          <a:xfrm rot="16200000">
            <a:off x="1084796" y="15609"/>
            <a:ext cx="1474186" cy="119733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4DC67D91-41E0-4047-8AF8-9FAEB7547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82013" t="59465"/>
          <a:stretch/>
        </p:blipFill>
        <p:spPr>
          <a:xfrm>
            <a:off x="10781168" y="4676962"/>
            <a:ext cx="1220332" cy="1764173"/>
          </a:xfrm>
          <a:prstGeom prst="rect">
            <a:avLst/>
          </a:prstGeom>
        </p:spPr>
      </p:pic>
      <p:sp>
        <p:nvSpPr>
          <p:cNvPr id="14" name="그림 개체 틀 4">
            <a:extLst>
              <a:ext uri="{FF2B5EF4-FFF2-40B4-BE49-F238E27FC236}">
                <a16:creationId xmlns:a16="http://schemas.microsoft.com/office/drawing/2014/main" id="{4F1180E6-1BC7-4BB0-B8BA-24F6EBD071B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581900" y="750528"/>
            <a:ext cx="3848101" cy="5356944"/>
          </a:xfrm>
          <a:prstGeom prst="roundRect">
            <a:avLst>
              <a:gd name="adj" fmla="val 107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36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92467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bg>
      <p:bgPr>
        <a:solidFill>
          <a:srgbClr val="358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그림 28">
            <a:extLst>
              <a:ext uri="{FF2B5EF4-FFF2-40B4-BE49-F238E27FC236}">
                <a16:creationId xmlns:a16="http://schemas.microsoft.com/office/drawing/2014/main" id="{159D32BE-B976-417C-B7BC-DEC81AA4BB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95" r="36588"/>
          <a:stretch/>
        </p:blipFill>
        <p:spPr>
          <a:xfrm>
            <a:off x="8009980" y="0"/>
            <a:ext cx="4182020" cy="932259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8BEC884D-30EC-495C-9B70-33AAFCB3A1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" b="57229"/>
          <a:stretch/>
        </p:blipFill>
        <p:spPr>
          <a:xfrm>
            <a:off x="0" y="4182896"/>
            <a:ext cx="6268728" cy="2675104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7568FC54-A10A-43EA-B3EB-D5A697CA1D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 flipH="1" flipV="1">
            <a:off x="7798777" y="4370349"/>
            <a:ext cx="4393223" cy="2487654"/>
          </a:xfrm>
          <a:prstGeom prst="rect">
            <a:avLst/>
          </a:prstGeom>
        </p:spPr>
      </p:pic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AF47A1CF-F8E3-4EBB-846C-7876D8E82495}"/>
              </a:ext>
            </a:extLst>
          </p:cNvPr>
          <p:cNvSpPr/>
          <p:nvPr userDrawn="1"/>
        </p:nvSpPr>
        <p:spPr>
          <a:xfrm>
            <a:off x="1142279" y="1574800"/>
            <a:ext cx="2325152" cy="4787498"/>
          </a:xfrm>
          <a:custGeom>
            <a:avLst/>
            <a:gdLst>
              <a:gd name="connsiteX0" fmla="*/ 1162576 w 2325152"/>
              <a:gd name="connsiteY0" fmla="*/ 0 h 4787498"/>
              <a:gd name="connsiteX1" fmla="*/ 2319150 w 2325152"/>
              <a:gd name="connsiteY1" fmla="*/ 1043709 h 4787498"/>
              <a:gd name="connsiteX2" fmla="*/ 2325152 w 2325152"/>
              <a:gd name="connsiteY2" fmla="*/ 1162575 h 4787498"/>
              <a:gd name="connsiteX3" fmla="*/ 2325152 w 2325152"/>
              <a:gd name="connsiteY3" fmla="*/ 1162575 h 4787498"/>
              <a:gd name="connsiteX4" fmla="*/ 2325152 w 2325152"/>
              <a:gd name="connsiteY4" fmla="*/ 1162576 h 4787498"/>
              <a:gd name="connsiteX5" fmla="*/ 2325152 w 2325152"/>
              <a:gd name="connsiteY5" fmla="*/ 1280600 h 4787498"/>
              <a:gd name="connsiteX6" fmla="*/ 2325152 w 2325152"/>
              <a:gd name="connsiteY6" fmla="*/ 2076975 h 4787498"/>
              <a:gd name="connsiteX7" fmla="*/ 2325152 w 2325152"/>
              <a:gd name="connsiteY7" fmla="*/ 4669473 h 4787498"/>
              <a:gd name="connsiteX8" fmla="*/ 2207127 w 2325152"/>
              <a:gd name="connsiteY8" fmla="*/ 4787498 h 4787498"/>
              <a:gd name="connsiteX9" fmla="*/ 118025 w 2325152"/>
              <a:gd name="connsiteY9" fmla="*/ 4787498 h 4787498"/>
              <a:gd name="connsiteX10" fmla="*/ 0 w 2325152"/>
              <a:gd name="connsiteY10" fmla="*/ 4669473 h 4787498"/>
              <a:gd name="connsiteX11" fmla="*/ 0 w 2325152"/>
              <a:gd name="connsiteY11" fmla="*/ 2076975 h 4787498"/>
              <a:gd name="connsiteX12" fmla="*/ 0 w 2325152"/>
              <a:gd name="connsiteY12" fmla="*/ 1280600 h 4787498"/>
              <a:gd name="connsiteX13" fmla="*/ 0 w 2325152"/>
              <a:gd name="connsiteY13" fmla="*/ 1162576 h 4787498"/>
              <a:gd name="connsiteX14" fmla="*/ 0 w 2325152"/>
              <a:gd name="connsiteY14" fmla="*/ 1162575 h 4787498"/>
              <a:gd name="connsiteX15" fmla="*/ 0 w 2325152"/>
              <a:gd name="connsiteY15" fmla="*/ 1162575 h 4787498"/>
              <a:gd name="connsiteX16" fmla="*/ 6002 w 2325152"/>
              <a:gd name="connsiteY16" fmla="*/ 1043709 h 4787498"/>
              <a:gd name="connsiteX17" fmla="*/ 1162576 w 2325152"/>
              <a:gd name="connsiteY17" fmla="*/ 0 h 4787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325152" h="4787498">
                <a:moveTo>
                  <a:pt x="1162576" y="0"/>
                </a:moveTo>
                <a:cubicBezTo>
                  <a:pt x="1764520" y="0"/>
                  <a:pt x="2259614" y="457473"/>
                  <a:pt x="2319150" y="1043709"/>
                </a:cubicBezTo>
                <a:lnTo>
                  <a:pt x="2325152" y="1162575"/>
                </a:lnTo>
                <a:lnTo>
                  <a:pt x="2325152" y="1162575"/>
                </a:lnTo>
                <a:lnTo>
                  <a:pt x="2325152" y="1162576"/>
                </a:lnTo>
                <a:lnTo>
                  <a:pt x="2325152" y="1280600"/>
                </a:lnTo>
                <a:lnTo>
                  <a:pt x="2325152" y="2076975"/>
                </a:lnTo>
                <a:lnTo>
                  <a:pt x="2325152" y="4669473"/>
                </a:lnTo>
                <a:cubicBezTo>
                  <a:pt x="2325152" y="4734656"/>
                  <a:pt x="2272310" y="4787498"/>
                  <a:pt x="2207127" y="4787498"/>
                </a:cubicBezTo>
                <a:lnTo>
                  <a:pt x="118025" y="4787498"/>
                </a:lnTo>
                <a:cubicBezTo>
                  <a:pt x="52842" y="4787498"/>
                  <a:pt x="0" y="4734656"/>
                  <a:pt x="0" y="4669473"/>
                </a:cubicBezTo>
                <a:lnTo>
                  <a:pt x="0" y="2076975"/>
                </a:lnTo>
                <a:lnTo>
                  <a:pt x="0" y="1280600"/>
                </a:lnTo>
                <a:lnTo>
                  <a:pt x="0" y="1162576"/>
                </a:lnTo>
                <a:lnTo>
                  <a:pt x="0" y="1162575"/>
                </a:lnTo>
                <a:lnTo>
                  <a:pt x="0" y="1162575"/>
                </a:lnTo>
                <a:lnTo>
                  <a:pt x="6002" y="1043709"/>
                </a:lnTo>
                <a:cubicBezTo>
                  <a:pt x="65538" y="457473"/>
                  <a:pt x="560633" y="0"/>
                  <a:pt x="1162576" y="0"/>
                </a:cubicBezTo>
                <a:close/>
              </a:path>
            </a:pathLst>
          </a:custGeom>
          <a:solidFill>
            <a:srgbClr val="FFCF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1717C0"/>
              </a:solidFill>
              <a:latin typeface="+mj-lt"/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3BAA04C5-903C-43B3-949E-6CEAC9EB32DF}"/>
              </a:ext>
            </a:extLst>
          </p:cNvPr>
          <p:cNvSpPr/>
          <p:nvPr userDrawn="1"/>
        </p:nvSpPr>
        <p:spPr>
          <a:xfrm>
            <a:off x="3669709" y="1574800"/>
            <a:ext cx="2325152" cy="4787498"/>
          </a:xfrm>
          <a:custGeom>
            <a:avLst/>
            <a:gdLst>
              <a:gd name="connsiteX0" fmla="*/ 1162576 w 2325152"/>
              <a:gd name="connsiteY0" fmla="*/ 0 h 4787498"/>
              <a:gd name="connsiteX1" fmla="*/ 2319150 w 2325152"/>
              <a:gd name="connsiteY1" fmla="*/ 1043709 h 4787498"/>
              <a:gd name="connsiteX2" fmla="*/ 2325152 w 2325152"/>
              <a:gd name="connsiteY2" fmla="*/ 1162575 h 4787498"/>
              <a:gd name="connsiteX3" fmla="*/ 2325152 w 2325152"/>
              <a:gd name="connsiteY3" fmla="*/ 1162575 h 4787498"/>
              <a:gd name="connsiteX4" fmla="*/ 2325152 w 2325152"/>
              <a:gd name="connsiteY4" fmla="*/ 1162576 h 4787498"/>
              <a:gd name="connsiteX5" fmla="*/ 2325152 w 2325152"/>
              <a:gd name="connsiteY5" fmla="*/ 1280600 h 4787498"/>
              <a:gd name="connsiteX6" fmla="*/ 2325152 w 2325152"/>
              <a:gd name="connsiteY6" fmla="*/ 2076975 h 4787498"/>
              <a:gd name="connsiteX7" fmla="*/ 2325152 w 2325152"/>
              <a:gd name="connsiteY7" fmla="*/ 4669473 h 4787498"/>
              <a:gd name="connsiteX8" fmla="*/ 2207127 w 2325152"/>
              <a:gd name="connsiteY8" fmla="*/ 4787498 h 4787498"/>
              <a:gd name="connsiteX9" fmla="*/ 118025 w 2325152"/>
              <a:gd name="connsiteY9" fmla="*/ 4787498 h 4787498"/>
              <a:gd name="connsiteX10" fmla="*/ 0 w 2325152"/>
              <a:gd name="connsiteY10" fmla="*/ 4669473 h 4787498"/>
              <a:gd name="connsiteX11" fmla="*/ 0 w 2325152"/>
              <a:gd name="connsiteY11" fmla="*/ 2076975 h 4787498"/>
              <a:gd name="connsiteX12" fmla="*/ 0 w 2325152"/>
              <a:gd name="connsiteY12" fmla="*/ 1280600 h 4787498"/>
              <a:gd name="connsiteX13" fmla="*/ 0 w 2325152"/>
              <a:gd name="connsiteY13" fmla="*/ 1162576 h 4787498"/>
              <a:gd name="connsiteX14" fmla="*/ 0 w 2325152"/>
              <a:gd name="connsiteY14" fmla="*/ 1162575 h 4787498"/>
              <a:gd name="connsiteX15" fmla="*/ 0 w 2325152"/>
              <a:gd name="connsiteY15" fmla="*/ 1162575 h 4787498"/>
              <a:gd name="connsiteX16" fmla="*/ 6002 w 2325152"/>
              <a:gd name="connsiteY16" fmla="*/ 1043709 h 4787498"/>
              <a:gd name="connsiteX17" fmla="*/ 1162576 w 2325152"/>
              <a:gd name="connsiteY17" fmla="*/ 0 h 4787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325152" h="4787498">
                <a:moveTo>
                  <a:pt x="1162576" y="0"/>
                </a:moveTo>
                <a:cubicBezTo>
                  <a:pt x="1764520" y="0"/>
                  <a:pt x="2259614" y="457473"/>
                  <a:pt x="2319150" y="1043709"/>
                </a:cubicBezTo>
                <a:lnTo>
                  <a:pt x="2325152" y="1162575"/>
                </a:lnTo>
                <a:lnTo>
                  <a:pt x="2325152" y="1162575"/>
                </a:lnTo>
                <a:lnTo>
                  <a:pt x="2325152" y="1162576"/>
                </a:lnTo>
                <a:lnTo>
                  <a:pt x="2325152" y="1280600"/>
                </a:lnTo>
                <a:lnTo>
                  <a:pt x="2325152" y="2076975"/>
                </a:lnTo>
                <a:lnTo>
                  <a:pt x="2325152" y="4669473"/>
                </a:lnTo>
                <a:cubicBezTo>
                  <a:pt x="2325152" y="4734656"/>
                  <a:pt x="2272310" y="4787498"/>
                  <a:pt x="2207127" y="4787498"/>
                </a:cubicBezTo>
                <a:lnTo>
                  <a:pt x="118025" y="4787498"/>
                </a:lnTo>
                <a:cubicBezTo>
                  <a:pt x="52842" y="4787498"/>
                  <a:pt x="0" y="4734656"/>
                  <a:pt x="0" y="4669473"/>
                </a:cubicBezTo>
                <a:lnTo>
                  <a:pt x="0" y="2076975"/>
                </a:lnTo>
                <a:lnTo>
                  <a:pt x="0" y="1280600"/>
                </a:lnTo>
                <a:lnTo>
                  <a:pt x="0" y="1162576"/>
                </a:lnTo>
                <a:lnTo>
                  <a:pt x="0" y="1162575"/>
                </a:lnTo>
                <a:lnTo>
                  <a:pt x="0" y="1162575"/>
                </a:lnTo>
                <a:lnTo>
                  <a:pt x="6002" y="1043709"/>
                </a:lnTo>
                <a:cubicBezTo>
                  <a:pt x="65538" y="457473"/>
                  <a:pt x="560633" y="0"/>
                  <a:pt x="1162576" y="0"/>
                </a:cubicBezTo>
                <a:close/>
              </a:path>
            </a:pathLst>
          </a:custGeom>
          <a:solidFill>
            <a:srgbClr val="FFCF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1717C0"/>
              </a:solidFill>
              <a:latin typeface="+mj-lt"/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0FC8F3AE-FF3C-417D-B97F-8736BF27C65B}"/>
              </a:ext>
            </a:extLst>
          </p:cNvPr>
          <p:cNvSpPr/>
          <p:nvPr userDrawn="1"/>
        </p:nvSpPr>
        <p:spPr>
          <a:xfrm>
            <a:off x="6197139" y="1574800"/>
            <a:ext cx="2325152" cy="4787498"/>
          </a:xfrm>
          <a:custGeom>
            <a:avLst/>
            <a:gdLst>
              <a:gd name="connsiteX0" fmla="*/ 1162576 w 2325152"/>
              <a:gd name="connsiteY0" fmla="*/ 0 h 4787498"/>
              <a:gd name="connsiteX1" fmla="*/ 2319150 w 2325152"/>
              <a:gd name="connsiteY1" fmla="*/ 1043709 h 4787498"/>
              <a:gd name="connsiteX2" fmla="*/ 2325152 w 2325152"/>
              <a:gd name="connsiteY2" fmla="*/ 1162575 h 4787498"/>
              <a:gd name="connsiteX3" fmla="*/ 2325152 w 2325152"/>
              <a:gd name="connsiteY3" fmla="*/ 1162575 h 4787498"/>
              <a:gd name="connsiteX4" fmla="*/ 2325152 w 2325152"/>
              <a:gd name="connsiteY4" fmla="*/ 1162576 h 4787498"/>
              <a:gd name="connsiteX5" fmla="*/ 2325152 w 2325152"/>
              <a:gd name="connsiteY5" fmla="*/ 1280600 h 4787498"/>
              <a:gd name="connsiteX6" fmla="*/ 2325152 w 2325152"/>
              <a:gd name="connsiteY6" fmla="*/ 2076975 h 4787498"/>
              <a:gd name="connsiteX7" fmla="*/ 2325152 w 2325152"/>
              <a:gd name="connsiteY7" fmla="*/ 4669473 h 4787498"/>
              <a:gd name="connsiteX8" fmla="*/ 2207127 w 2325152"/>
              <a:gd name="connsiteY8" fmla="*/ 4787498 h 4787498"/>
              <a:gd name="connsiteX9" fmla="*/ 118025 w 2325152"/>
              <a:gd name="connsiteY9" fmla="*/ 4787498 h 4787498"/>
              <a:gd name="connsiteX10" fmla="*/ 0 w 2325152"/>
              <a:gd name="connsiteY10" fmla="*/ 4669473 h 4787498"/>
              <a:gd name="connsiteX11" fmla="*/ 0 w 2325152"/>
              <a:gd name="connsiteY11" fmla="*/ 2076975 h 4787498"/>
              <a:gd name="connsiteX12" fmla="*/ 0 w 2325152"/>
              <a:gd name="connsiteY12" fmla="*/ 1280600 h 4787498"/>
              <a:gd name="connsiteX13" fmla="*/ 0 w 2325152"/>
              <a:gd name="connsiteY13" fmla="*/ 1162576 h 4787498"/>
              <a:gd name="connsiteX14" fmla="*/ 0 w 2325152"/>
              <a:gd name="connsiteY14" fmla="*/ 1162575 h 4787498"/>
              <a:gd name="connsiteX15" fmla="*/ 0 w 2325152"/>
              <a:gd name="connsiteY15" fmla="*/ 1162575 h 4787498"/>
              <a:gd name="connsiteX16" fmla="*/ 6002 w 2325152"/>
              <a:gd name="connsiteY16" fmla="*/ 1043709 h 4787498"/>
              <a:gd name="connsiteX17" fmla="*/ 1162576 w 2325152"/>
              <a:gd name="connsiteY17" fmla="*/ 0 h 4787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325152" h="4787498">
                <a:moveTo>
                  <a:pt x="1162576" y="0"/>
                </a:moveTo>
                <a:cubicBezTo>
                  <a:pt x="1764520" y="0"/>
                  <a:pt x="2259614" y="457473"/>
                  <a:pt x="2319150" y="1043709"/>
                </a:cubicBezTo>
                <a:lnTo>
                  <a:pt x="2325152" y="1162575"/>
                </a:lnTo>
                <a:lnTo>
                  <a:pt x="2325152" y="1162575"/>
                </a:lnTo>
                <a:lnTo>
                  <a:pt x="2325152" y="1162576"/>
                </a:lnTo>
                <a:lnTo>
                  <a:pt x="2325152" y="1280600"/>
                </a:lnTo>
                <a:lnTo>
                  <a:pt x="2325152" y="2076975"/>
                </a:lnTo>
                <a:lnTo>
                  <a:pt x="2325152" y="4669473"/>
                </a:lnTo>
                <a:cubicBezTo>
                  <a:pt x="2325152" y="4734656"/>
                  <a:pt x="2272310" y="4787498"/>
                  <a:pt x="2207127" y="4787498"/>
                </a:cubicBezTo>
                <a:lnTo>
                  <a:pt x="118025" y="4787498"/>
                </a:lnTo>
                <a:cubicBezTo>
                  <a:pt x="52842" y="4787498"/>
                  <a:pt x="0" y="4734656"/>
                  <a:pt x="0" y="4669473"/>
                </a:cubicBezTo>
                <a:lnTo>
                  <a:pt x="0" y="2076975"/>
                </a:lnTo>
                <a:lnTo>
                  <a:pt x="0" y="1280600"/>
                </a:lnTo>
                <a:lnTo>
                  <a:pt x="0" y="1162576"/>
                </a:lnTo>
                <a:lnTo>
                  <a:pt x="0" y="1162575"/>
                </a:lnTo>
                <a:lnTo>
                  <a:pt x="0" y="1162575"/>
                </a:lnTo>
                <a:lnTo>
                  <a:pt x="6002" y="1043709"/>
                </a:lnTo>
                <a:cubicBezTo>
                  <a:pt x="65538" y="457473"/>
                  <a:pt x="560633" y="0"/>
                  <a:pt x="1162576" y="0"/>
                </a:cubicBezTo>
                <a:close/>
              </a:path>
            </a:pathLst>
          </a:custGeom>
          <a:solidFill>
            <a:srgbClr val="FFCF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1717C0"/>
              </a:solidFill>
              <a:latin typeface="+mj-lt"/>
            </a:endParaRPr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31FB6046-9AC7-4914-8C9F-FA4171E902A0}"/>
              </a:ext>
            </a:extLst>
          </p:cNvPr>
          <p:cNvSpPr/>
          <p:nvPr userDrawn="1"/>
        </p:nvSpPr>
        <p:spPr>
          <a:xfrm>
            <a:off x="8724569" y="1574800"/>
            <a:ext cx="2325152" cy="4787498"/>
          </a:xfrm>
          <a:custGeom>
            <a:avLst/>
            <a:gdLst>
              <a:gd name="connsiteX0" fmla="*/ 1162576 w 2325152"/>
              <a:gd name="connsiteY0" fmla="*/ 0 h 4787498"/>
              <a:gd name="connsiteX1" fmla="*/ 2319150 w 2325152"/>
              <a:gd name="connsiteY1" fmla="*/ 1043709 h 4787498"/>
              <a:gd name="connsiteX2" fmla="*/ 2325152 w 2325152"/>
              <a:gd name="connsiteY2" fmla="*/ 1162575 h 4787498"/>
              <a:gd name="connsiteX3" fmla="*/ 2325152 w 2325152"/>
              <a:gd name="connsiteY3" fmla="*/ 1162575 h 4787498"/>
              <a:gd name="connsiteX4" fmla="*/ 2325152 w 2325152"/>
              <a:gd name="connsiteY4" fmla="*/ 1162576 h 4787498"/>
              <a:gd name="connsiteX5" fmla="*/ 2325152 w 2325152"/>
              <a:gd name="connsiteY5" fmla="*/ 1280600 h 4787498"/>
              <a:gd name="connsiteX6" fmla="*/ 2325152 w 2325152"/>
              <a:gd name="connsiteY6" fmla="*/ 2076975 h 4787498"/>
              <a:gd name="connsiteX7" fmla="*/ 2325152 w 2325152"/>
              <a:gd name="connsiteY7" fmla="*/ 4669473 h 4787498"/>
              <a:gd name="connsiteX8" fmla="*/ 2207127 w 2325152"/>
              <a:gd name="connsiteY8" fmla="*/ 4787498 h 4787498"/>
              <a:gd name="connsiteX9" fmla="*/ 118025 w 2325152"/>
              <a:gd name="connsiteY9" fmla="*/ 4787498 h 4787498"/>
              <a:gd name="connsiteX10" fmla="*/ 0 w 2325152"/>
              <a:gd name="connsiteY10" fmla="*/ 4669473 h 4787498"/>
              <a:gd name="connsiteX11" fmla="*/ 0 w 2325152"/>
              <a:gd name="connsiteY11" fmla="*/ 2076975 h 4787498"/>
              <a:gd name="connsiteX12" fmla="*/ 0 w 2325152"/>
              <a:gd name="connsiteY12" fmla="*/ 1280600 h 4787498"/>
              <a:gd name="connsiteX13" fmla="*/ 0 w 2325152"/>
              <a:gd name="connsiteY13" fmla="*/ 1162576 h 4787498"/>
              <a:gd name="connsiteX14" fmla="*/ 0 w 2325152"/>
              <a:gd name="connsiteY14" fmla="*/ 1162575 h 4787498"/>
              <a:gd name="connsiteX15" fmla="*/ 0 w 2325152"/>
              <a:gd name="connsiteY15" fmla="*/ 1162575 h 4787498"/>
              <a:gd name="connsiteX16" fmla="*/ 6002 w 2325152"/>
              <a:gd name="connsiteY16" fmla="*/ 1043709 h 4787498"/>
              <a:gd name="connsiteX17" fmla="*/ 1162576 w 2325152"/>
              <a:gd name="connsiteY17" fmla="*/ 0 h 4787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325152" h="4787498">
                <a:moveTo>
                  <a:pt x="1162576" y="0"/>
                </a:moveTo>
                <a:cubicBezTo>
                  <a:pt x="1764520" y="0"/>
                  <a:pt x="2259614" y="457473"/>
                  <a:pt x="2319150" y="1043709"/>
                </a:cubicBezTo>
                <a:lnTo>
                  <a:pt x="2325152" y="1162575"/>
                </a:lnTo>
                <a:lnTo>
                  <a:pt x="2325152" y="1162575"/>
                </a:lnTo>
                <a:lnTo>
                  <a:pt x="2325152" y="1162576"/>
                </a:lnTo>
                <a:lnTo>
                  <a:pt x="2325152" y="1280600"/>
                </a:lnTo>
                <a:lnTo>
                  <a:pt x="2325152" y="2076975"/>
                </a:lnTo>
                <a:lnTo>
                  <a:pt x="2325152" y="4669473"/>
                </a:lnTo>
                <a:cubicBezTo>
                  <a:pt x="2325152" y="4734656"/>
                  <a:pt x="2272310" y="4787498"/>
                  <a:pt x="2207127" y="4787498"/>
                </a:cubicBezTo>
                <a:lnTo>
                  <a:pt x="118025" y="4787498"/>
                </a:lnTo>
                <a:cubicBezTo>
                  <a:pt x="52842" y="4787498"/>
                  <a:pt x="0" y="4734656"/>
                  <a:pt x="0" y="4669473"/>
                </a:cubicBezTo>
                <a:lnTo>
                  <a:pt x="0" y="2076975"/>
                </a:lnTo>
                <a:lnTo>
                  <a:pt x="0" y="1280600"/>
                </a:lnTo>
                <a:lnTo>
                  <a:pt x="0" y="1162576"/>
                </a:lnTo>
                <a:lnTo>
                  <a:pt x="0" y="1162575"/>
                </a:lnTo>
                <a:lnTo>
                  <a:pt x="0" y="1162575"/>
                </a:lnTo>
                <a:lnTo>
                  <a:pt x="6002" y="1043709"/>
                </a:lnTo>
                <a:cubicBezTo>
                  <a:pt x="65538" y="457473"/>
                  <a:pt x="560633" y="0"/>
                  <a:pt x="1162576" y="0"/>
                </a:cubicBezTo>
                <a:close/>
              </a:path>
            </a:pathLst>
          </a:custGeom>
          <a:solidFill>
            <a:srgbClr val="FFCF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1717C0"/>
              </a:solidFill>
              <a:latin typeface="+mj-lt"/>
            </a:endParaRPr>
          </a:p>
        </p:txBody>
      </p:sp>
      <p:pic>
        <p:nvPicPr>
          <p:cNvPr id="5" name="Graphic 3">
            <a:hlinkClick r:id="rId5"/>
            <a:extLst>
              <a:ext uri="{FF2B5EF4-FFF2-40B4-BE49-F238E27FC236}">
                <a16:creationId xmlns:a16="http://schemas.microsoft.com/office/drawing/2014/main" id="{6D4DBEFC-A033-433F-8C43-9B0D232835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8"/>
            <a:extLst>
              <a:ext uri="{FF2B5EF4-FFF2-40B4-BE49-F238E27FC236}">
                <a16:creationId xmlns:a16="http://schemas.microsoft.com/office/drawing/2014/main" id="{10642999-6825-4900-86EE-0A7CF926998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그래픽 33">
            <a:extLst>
              <a:ext uri="{FF2B5EF4-FFF2-40B4-BE49-F238E27FC236}">
                <a16:creationId xmlns:a16="http://schemas.microsoft.com/office/drawing/2014/main" id="{670DC630-90E6-449D-AF94-DE273F928C1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5400000" flipH="1" flipV="1">
            <a:off x="716934" y="-716934"/>
            <a:ext cx="1690332" cy="312420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51F224D-0E38-4A90-BD55-7C852C4EB2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1" r="61159" b="35299"/>
          <a:stretch/>
        </p:blipFill>
        <p:spPr>
          <a:xfrm flipV="1">
            <a:off x="129654" y="4370349"/>
            <a:ext cx="3571331" cy="2352277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203D78AF-74C3-40C3-954B-6AB4EDB39E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r="63504" b="9838"/>
          <a:stretch/>
        </p:blipFill>
        <p:spPr>
          <a:xfrm flipH="1" flipV="1">
            <a:off x="9533596" y="203203"/>
            <a:ext cx="2476112" cy="3924050"/>
          </a:xfrm>
          <a:prstGeom prst="rect">
            <a:avLst/>
          </a:prstGeom>
        </p:spPr>
      </p:pic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8B3EB317-1D73-4895-921E-457D3A31B8F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35528" y="16399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5CC97D50-DCE9-41F7-914E-558F77A4019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62958" y="16399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0EC2B5F1-4E0E-442A-9C0E-FD04B74894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790387" y="16399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A438439F-A2A0-4CB2-B886-40CD71DDFB8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08098" y="16399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72388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bg>
      <p:bgPr>
        <a:solidFill>
          <a:srgbClr val="6AD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6EC1D718-71F4-4A99-A759-0EFBCE0CE0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89" b="16054"/>
          <a:stretch/>
        </p:blipFill>
        <p:spPr>
          <a:xfrm>
            <a:off x="-2" y="4817155"/>
            <a:ext cx="2389609" cy="2027208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6D4DBEFC-A033-433F-8C43-9B0D232835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10642999-6825-4900-86EE-0A7CF926998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그래픽 32">
            <a:extLst>
              <a:ext uri="{FF2B5EF4-FFF2-40B4-BE49-F238E27FC236}">
                <a16:creationId xmlns:a16="http://schemas.microsoft.com/office/drawing/2014/main" id="{85E15BFF-56F3-45DD-8DD9-274B3F2915D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0800000">
            <a:off x="9326880" y="4830792"/>
            <a:ext cx="2865120" cy="2027207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8B2F546A-9318-4974-BEAE-A607DFB7648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0800000" flipH="1" flipV="1">
            <a:off x="0" y="0"/>
            <a:ext cx="2489200" cy="1587317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51F224D-0E38-4A90-BD55-7C852C4EB2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1" r="61159" b="35299"/>
          <a:stretch/>
        </p:blipFill>
        <p:spPr>
          <a:xfrm flipV="1">
            <a:off x="97649" y="103146"/>
            <a:ext cx="3571331" cy="2352277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849DDD84-F7A6-40CB-BB91-D268601D97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6968" t="67066" r="76824"/>
          <a:stretch/>
        </p:blipFill>
        <p:spPr>
          <a:xfrm flipV="1">
            <a:off x="-2" y="5456207"/>
            <a:ext cx="1490311" cy="1197335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9482B35E-12CC-4512-8B80-09A67AD9C7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79077" t="67066" r="11266"/>
          <a:stretch/>
        </p:blipFill>
        <p:spPr>
          <a:xfrm flipV="1">
            <a:off x="8953500" y="5825816"/>
            <a:ext cx="887900" cy="1197335"/>
          </a:xfrm>
          <a:prstGeom prst="rect">
            <a:avLst/>
          </a:prstGeom>
        </p:spPr>
      </p:pic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8023B9F7-EE45-48DD-BB8C-7A1B309BB35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711962" y="0"/>
            <a:ext cx="4419592" cy="43942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bIns="90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F130B25B-B940-41B8-8B66-F8775C35211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60437" y="0"/>
            <a:ext cx="4419592" cy="43942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bIns="90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8" name="그래픽 27">
            <a:extLst>
              <a:ext uri="{FF2B5EF4-FFF2-40B4-BE49-F238E27FC236}">
                <a16:creationId xmlns:a16="http://schemas.microsoft.com/office/drawing/2014/main" id="{4DC67D91-41E0-4047-8AF8-9FAEB7547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82013" t="59465"/>
          <a:stretch/>
        </p:blipFill>
        <p:spPr>
          <a:xfrm flipV="1">
            <a:off x="10669976" y="2803584"/>
            <a:ext cx="1220332" cy="176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7335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그래픽 58">
            <a:extLst>
              <a:ext uri="{FF2B5EF4-FFF2-40B4-BE49-F238E27FC236}">
                <a16:creationId xmlns:a16="http://schemas.microsoft.com/office/drawing/2014/main" id="{4AE16CB6-B2C9-4138-827B-6C08743D6D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58434"/>
            <a:ext cx="12192000" cy="5741132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68D4DD59-3282-44D8-8AEF-56B24493755A}"/>
              </a:ext>
            </a:extLst>
          </p:cNvPr>
          <p:cNvSpPr/>
          <p:nvPr userDrawn="1"/>
        </p:nvSpPr>
        <p:spPr>
          <a:xfrm>
            <a:off x="0" y="0"/>
            <a:ext cx="12192000" cy="1651000"/>
          </a:xfrm>
          <a:prstGeom prst="rect">
            <a:avLst/>
          </a:prstGeom>
          <a:solidFill>
            <a:srgbClr val="47CE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ko-KR" altLang="en-US" sz="2400" dirty="0">
              <a:solidFill>
                <a:srgbClr val="F8FDFC"/>
              </a:solidFill>
              <a:latin typeface="+mj-lt"/>
            </a:endParaRPr>
          </a:p>
        </p:txBody>
      </p:sp>
      <p:pic>
        <p:nvPicPr>
          <p:cNvPr id="26" name="그래픽 25">
            <a:extLst>
              <a:ext uri="{FF2B5EF4-FFF2-40B4-BE49-F238E27FC236}">
                <a16:creationId xmlns:a16="http://schemas.microsoft.com/office/drawing/2014/main" id="{EE6B3429-99CC-4D01-9711-CB56A8FA4A5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 flipH="1">
            <a:off x="8670752" y="0"/>
            <a:ext cx="3521248" cy="199390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2D633720-833D-4877-B2AB-4723D37793C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0" y="0"/>
            <a:ext cx="3521248" cy="1993900"/>
          </a:xfrm>
          <a:prstGeom prst="rect">
            <a:avLst/>
          </a:prstGeom>
        </p:spPr>
      </p:pic>
      <p:pic>
        <p:nvPicPr>
          <p:cNvPr id="51" name="Graphic 3">
            <a:hlinkClick r:id="rId6"/>
            <a:extLst>
              <a:ext uri="{FF2B5EF4-FFF2-40B4-BE49-F238E27FC236}">
                <a16:creationId xmlns:a16="http://schemas.microsoft.com/office/drawing/2014/main" id="{81A180EF-2532-44A1-B6F0-81F16E495D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55" name="TextBox 54">
            <a:hlinkClick r:id="rId9"/>
            <a:extLst>
              <a:ext uri="{FF2B5EF4-FFF2-40B4-BE49-F238E27FC236}">
                <a16:creationId xmlns:a16="http://schemas.microsoft.com/office/drawing/2014/main" id="{03B336B9-079D-483E-89F7-EC9F96B6292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F1B24B8A-07AA-46D5-B5D9-A7890B331B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1" b="35299"/>
          <a:stretch/>
        </p:blipFill>
        <p:spPr>
          <a:xfrm>
            <a:off x="177800" y="0"/>
            <a:ext cx="11836400" cy="3028102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F16E071A-86E6-40A1-AF04-8FF3899C19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67066"/>
          <a:stretch/>
        </p:blipFill>
        <p:spPr>
          <a:xfrm>
            <a:off x="177800" y="4648955"/>
            <a:ext cx="11836400" cy="1541338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6EF45C0E-AD43-4180-AFBC-CB2599BF3D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87"/>
          <a:stretch/>
        </p:blipFill>
        <p:spPr>
          <a:xfrm>
            <a:off x="3709481" y="3428574"/>
            <a:ext cx="4773038" cy="342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1687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bg>
      <p:bgPr>
        <a:solidFill>
          <a:srgbClr val="47CE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6D4DBEFC-A033-433F-8C43-9B0D232835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10642999-6825-4900-86EE-0A7CF926998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그래픽 28">
            <a:extLst>
              <a:ext uri="{FF2B5EF4-FFF2-40B4-BE49-F238E27FC236}">
                <a16:creationId xmlns:a16="http://schemas.microsoft.com/office/drawing/2014/main" id="{C8D87020-540F-4F40-A9F2-5D8583884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73583" t="-1" b="72810"/>
          <a:stretch/>
        </p:blipFill>
        <p:spPr>
          <a:xfrm flipH="1">
            <a:off x="0" y="232144"/>
            <a:ext cx="1792254" cy="1183381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3257A2D6-34D0-4D5C-8E00-57A1EE97B30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>
            <a:off x="8907502" y="909599"/>
            <a:ext cx="4194096" cy="2374899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670DC630-90E6-449D-AF94-DE273F928C1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6200000" flipH="1">
            <a:off x="1075661" y="3246232"/>
            <a:ext cx="2536110" cy="4687432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D5843C90-3736-457E-B358-957D187FCE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58698" t="1" b="35299"/>
          <a:stretch/>
        </p:blipFill>
        <p:spPr>
          <a:xfrm flipH="1">
            <a:off x="8394464" y="0"/>
            <a:ext cx="3797536" cy="2352277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4DC67D91-41E0-4047-8AF8-9FAEB7547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82013" t="59465"/>
          <a:stretch/>
        </p:blipFill>
        <p:spPr>
          <a:xfrm flipH="1">
            <a:off x="127000" y="4861683"/>
            <a:ext cx="1220332" cy="1764173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0FF743FB-2289-4644-9556-946799F02A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02" b="30578"/>
          <a:stretch/>
        </p:blipFill>
        <p:spPr>
          <a:xfrm>
            <a:off x="3788613" y="2097048"/>
            <a:ext cx="8403387" cy="4760952"/>
          </a:xfrm>
          <a:prstGeom prst="rect">
            <a:avLst/>
          </a:prstGeom>
        </p:spPr>
      </p:pic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B1651A95-6B2C-45EA-B55A-3951FA34E74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3486" y="3428993"/>
            <a:ext cx="11205028" cy="293550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520527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bg>
      <p:bgPr>
        <a:solidFill>
          <a:srgbClr val="9DE6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그래픽 32">
            <a:extLst>
              <a:ext uri="{FF2B5EF4-FFF2-40B4-BE49-F238E27FC236}">
                <a16:creationId xmlns:a16="http://schemas.microsoft.com/office/drawing/2014/main" id="{85E15BFF-56F3-45DD-8DD9-274B3F2915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8229600" y="0"/>
            <a:ext cx="3962400" cy="2803584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02D59B9C-7414-4A37-A92D-683C9A404A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68" b="3003"/>
          <a:stretch/>
        </p:blipFill>
        <p:spPr>
          <a:xfrm>
            <a:off x="5505450" y="205924"/>
            <a:ext cx="6686550" cy="6652076"/>
          </a:xfrm>
          <a:prstGeom prst="rect">
            <a:avLst/>
          </a:prstGeom>
        </p:spPr>
      </p:pic>
      <p:pic>
        <p:nvPicPr>
          <p:cNvPr id="5" name="Graphic 3">
            <a:hlinkClick r:id="rId5"/>
            <a:extLst>
              <a:ext uri="{FF2B5EF4-FFF2-40B4-BE49-F238E27FC236}">
                <a16:creationId xmlns:a16="http://schemas.microsoft.com/office/drawing/2014/main" id="{6D4DBEFC-A033-433F-8C43-9B0D232835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8"/>
            <a:extLst>
              <a:ext uri="{FF2B5EF4-FFF2-40B4-BE49-F238E27FC236}">
                <a16:creationId xmlns:a16="http://schemas.microsoft.com/office/drawing/2014/main" id="{10642999-6825-4900-86EE-0A7CF926998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1BA04FF6-C3F3-472D-B9B9-145011A0B5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24752" t="29623"/>
          <a:stretch/>
        </p:blipFill>
        <p:spPr>
          <a:xfrm flipV="1">
            <a:off x="0" y="4956629"/>
            <a:ext cx="2182569" cy="1901371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849DDD84-F7A6-40CB-BB91-D268601D97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67066" r="76824"/>
          <a:stretch/>
        </p:blipFill>
        <p:spPr>
          <a:xfrm flipV="1">
            <a:off x="8116620" y="295346"/>
            <a:ext cx="2130960" cy="1197335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D5843C90-3736-457E-B358-957D187FCE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58698" t="1" b="35299"/>
          <a:stretch/>
        </p:blipFill>
        <p:spPr>
          <a:xfrm flipV="1">
            <a:off x="8267582" y="4682431"/>
            <a:ext cx="3797536" cy="2352277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203D78AF-74C3-40C3-954B-6AB4EDB39E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 t="43712" r="63504"/>
          <a:stretch/>
        </p:blipFill>
        <p:spPr>
          <a:xfrm flipV="1">
            <a:off x="0" y="4682431"/>
            <a:ext cx="2476112" cy="2449769"/>
          </a:xfrm>
          <a:prstGeom prst="rect">
            <a:avLst/>
          </a:prstGeom>
        </p:spPr>
      </p:pic>
      <p:sp>
        <p:nvSpPr>
          <p:cNvPr id="11" name="그림 개체 틀 11">
            <a:extLst>
              <a:ext uri="{FF2B5EF4-FFF2-40B4-BE49-F238E27FC236}">
                <a16:creationId xmlns:a16="http://schemas.microsoft.com/office/drawing/2014/main" id="{BC0622EF-C8ED-4C57-9B3F-D2F542D04B0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85125" y="815975"/>
            <a:ext cx="2454276" cy="5370289"/>
          </a:xfrm>
          <a:prstGeom prst="roundRect">
            <a:avLst>
              <a:gd name="adj" fmla="val 1345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097955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bg>
      <p:bgPr>
        <a:solidFill>
          <a:srgbClr val="358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그래픽 31">
            <a:extLst>
              <a:ext uri="{FF2B5EF4-FFF2-40B4-BE49-F238E27FC236}">
                <a16:creationId xmlns:a16="http://schemas.microsoft.com/office/drawing/2014/main" id="{7568FC54-A10A-43EA-B3EB-D5A697CA1D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 flipH="1">
            <a:off x="8670752" y="0"/>
            <a:ext cx="3521248" cy="19939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FADE5007-A246-4922-8DEE-9D8F860FC8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68"/>
          <a:stretch/>
        </p:blipFill>
        <p:spPr>
          <a:xfrm>
            <a:off x="5057454" y="202944"/>
            <a:ext cx="7134546" cy="5885234"/>
          </a:xfrm>
          <a:prstGeom prst="rect">
            <a:avLst/>
          </a:prstGeom>
        </p:spPr>
      </p:pic>
      <p:pic>
        <p:nvPicPr>
          <p:cNvPr id="5" name="Graphic 3">
            <a:hlinkClick r:id="rId5"/>
            <a:extLst>
              <a:ext uri="{FF2B5EF4-FFF2-40B4-BE49-F238E27FC236}">
                <a16:creationId xmlns:a16="http://schemas.microsoft.com/office/drawing/2014/main" id="{6D4DBEFC-A033-433F-8C43-9B0D232835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8"/>
            <a:extLst>
              <a:ext uri="{FF2B5EF4-FFF2-40B4-BE49-F238E27FC236}">
                <a16:creationId xmlns:a16="http://schemas.microsoft.com/office/drawing/2014/main" id="{10642999-6825-4900-86EE-0A7CF926998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그래픽 30">
            <a:extLst>
              <a:ext uri="{FF2B5EF4-FFF2-40B4-BE49-F238E27FC236}">
                <a16:creationId xmlns:a16="http://schemas.microsoft.com/office/drawing/2014/main" id="{FF75BD0F-3A78-4E93-B413-6114B7C284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0" y="0"/>
            <a:ext cx="3521248" cy="199390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51F224D-0E38-4A90-BD55-7C852C4EB2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t="1" r="61159" b="35299"/>
          <a:stretch/>
        </p:blipFill>
        <p:spPr>
          <a:xfrm>
            <a:off x="47132" y="174026"/>
            <a:ext cx="3571331" cy="2352277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849DDD84-F7A6-40CB-BB91-D268601D97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7895" t="67066" r="76824"/>
          <a:stretch/>
        </p:blipFill>
        <p:spPr>
          <a:xfrm rot="5400000" flipH="1">
            <a:off x="1473123" y="5556814"/>
            <a:ext cx="1405036" cy="1197335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203D78AF-74C3-40C3-954B-6AB4EDB39E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r="63504"/>
          <a:stretch/>
        </p:blipFill>
        <p:spPr>
          <a:xfrm flipH="1">
            <a:off x="9521458" y="350191"/>
            <a:ext cx="2476112" cy="4352224"/>
          </a:xfrm>
          <a:prstGeom prst="rect">
            <a:avLst/>
          </a:prstGeom>
        </p:spPr>
      </p:pic>
      <p:sp>
        <p:nvSpPr>
          <p:cNvPr id="12" name="그림 개체 틀 5">
            <a:extLst>
              <a:ext uri="{FF2B5EF4-FFF2-40B4-BE49-F238E27FC236}">
                <a16:creationId xmlns:a16="http://schemas.microsoft.com/office/drawing/2014/main" id="{FA00DAA6-46C5-4494-98E1-AC7F7C46A50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79468" y="866775"/>
            <a:ext cx="3779045" cy="5029200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12629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bg>
      <p:bgPr>
        <a:solidFill>
          <a:srgbClr val="2020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6D4DBEFC-A033-433F-8C43-9B0D232835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10642999-6825-4900-86EE-0A7CF926998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F490D776-294C-47B0-B1B2-915E219707E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 flipV="1">
            <a:off x="9434426" y="4100426"/>
            <a:ext cx="3521248" cy="1993900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670DC630-90E6-449D-AF94-DE273F928C1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 flipH="1" flipV="1">
            <a:off x="705641" y="-705642"/>
            <a:ext cx="1663703" cy="3074983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51F224D-0E38-4A90-BD55-7C852C4EB2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3781" t="1" r="61159" b="46995"/>
          <a:stretch/>
        </p:blipFill>
        <p:spPr>
          <a:xfrm flipV="1">
            <a:off x="190500" y="253999"/>
            <a:ext cx="3223688" cy="1927038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849DDD84-F7A6-40CB-BB91-D268601D97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7143" t="67066" r="76824"/>
          <a:stretch/>
        </p:blipFill>
        <p:spPr>
          <a:xfrm flipV="1">
            <a:off x="2485371" y="5498141"/>
            <a:ext cx="1474186" cy="1197335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D5843C90-3736-457E-B358-957D187FCE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58698" t="12178" b="35299"/>
          <a:stretch/>
        </p:blipFill>
        <p:spPr>
          <a:xfrm flipV="1">
            <a:off x="8114734" y="4948449"/>
            <a:ext cx="3797536" cy="1909551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4DC67D91-41E0-4047-8AF8-9FAEB7547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82013" t="59465"/>
          <a:stretch/>
        </p:blipFill>
        <p:spPr>
          <a:xfrm flipV="1">
            <a:off x="10781168" y="416865"/>
            <a:ext cx="1220332" cy="1764173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73F98D45-B114-4D0A-B339-B3E643BF26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3" r="2513"/>
          <a:stretch/>
        </p:blipFill>
        <p:spPr>
          <a:xfrm>
            <a:off x="3604687" y="-3"/>
            <a:ext cx="8587313" cy="6240571"/>
          </a:xfrm>
          <a:prstGeom prst="rect">
            <a:avLst/>
          </a:prstGeom>
        </p:spPr>
      </p:pic>
      <p:sp>
        <p:nvSpPr>
          <p:cNvPr id="14" name="그림 개체 틀 8">
            <a:extLst>
              <a:ext uri="{FF2B5EF4-FFF2-40B4-BE49-F238E27FC236}">
                <a16:creationId xmlns:a16="http://schemas.microsoft.com/office/drawing/2014/main" id="{EE5A0684-C17E-4710-B9E9-1EAAC9082DE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92931" y="674688"/>
            <a:ext cx="6746582" cy="4597400"/>
          </a:xfrm>
          <a:prstGeom prst="roundRect">
            <a:avLst>
              <a:gd name="adj" fmla="val 1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05002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6D4DBEFC-A033-433F-8C43-9B0D232835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10642999-6825-4900-86EE-0A7CF926998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D7C9DE94-D21A-4B9B-9B2C-A3E6F812D2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B926F54-B5B9-413E-89AA-0799D22A2E6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bg>
      <p:bgPr>
        <a:solidFill>
          <a:srgbClr val="358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그래픽 27">
            <a:extLst>
              <a:ext uri="{FF2B5EF4-FFF2-40B4-BE49-F238E27FC236}">
                <a16:creationId xmlns:a16="http://schemas.microsoft.com/office/drawing/2014/main" id="{417B76C6-E301-481B-84FA-0BF5EFB105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9220199" y="0"/>
            <a:ext cx="2971799" cy="1895061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EEE8B952-0DE1-4D69-B23D-B40220A8B35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" y="0"/>
            <a:ext cx="3962400" cy="2803584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172B8187-2510-4AE7-B47C-278E1E46780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 flipH="1">
            <a:off x="1285237" y="2542537"/>
            <a:ext cx="3030230" cy="5600702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B30C569C-4E5A-4043-9F00-46FD9349659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0800000" flipH="1" flipV="1">
            <a:off x="7997904" y="4483100"/>
            <a:ext cx="4194096" cy="2374899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24B204E1-69F2-4B11-94E3-546CF2413B1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0605" y="667707"/>
            <a:ext cx="4976464" cy="5522586"/>
          </a:xfrm>
          <a:prstGeom prst="rect">
            <a:avLst/>
          </a:prstGeom>
        </p:spPr>
      </p:pic>
      <p:pic>
        <p:nvPicPr>
          <p:cNvPr id="51" name="Graphic 3">
            <a:hlinkClick r:id="rId11"/>
            <a:extLst>
              <a:ext uri="{FF2B5EF4-FFF2-40B4-BE49-F238E27FC236}">
                <a16:creationId xmlns:a16="http://schemas.microsoft.com/office/drawing/2014/main" id="{81A180EF-2532-44A1-B6F0-81F16E495D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55" name="TextBox 54">
            <a:hlinkClick r:id="rId14"/>
            <a:extLst>
              <a:ext uri="{FF2B5EF4-FFF2-40B4-BE49-F238E27FC236}">
                <a16:creationId xmlns:a16="http://schemas.microsoft.com/office/drawing/2014/main" id="{03B336B9-079D-483E-89F7-EC9F96B6292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BD625663-F7EE-439F-9DC0-9B34488F56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 t="1" b="35299"/>
          <a:stretch/>
        </p:blipFill>
        <p:spPr>
          <a:xfrm>
            <a:off x="177800" y="0"/>
            <a:ext cx="11836400" cy="3028102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0B5200A8-C5B6-4C26-9F4B-248E121F0D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 t="67066"/>
          <a:stretch/>
        </p:blipFill>
        <p:spPr>
          <a:xfrm>
            <a:off x="177800" y="4648955"/>
            <a:ext cx="11836400" cy="154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6307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래픽 18">
            <a:extLst>
              <a:ext uri="{FF2B5EF4-FFF2-40B4-BE49-F238E27FC236}">
                <a16:creationId xmlns:a16="http://schemas.microsoft.com/office/drawing/2014/main" id="{D75867C6-B958-436E-A25E-337D27AD24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7876534" y="2542534"/>
            <a:ext cx="3030230" cy="5600702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9AC60245-A594-4578-8378-44F89DB4F36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939" y="4299626"/>
            <a:ext cx="3783551" cy="255837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56DCC75F-DB19-4792-95E3-9A97F3CB5B5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 flipV="1">
            <a:off x="-579408" y="579408"/>
            <a:ext cx="3962400" cy="2803584"/>
          </a:xfrm>
          <a:prstGeom prst="rect">
            <a:avLst/>
          </a:prstGeom>
        </p:spPr>
      </p:pic>
      <p:pic>
        <p:nvPicPr>
          <p:cNvPr id="51" name="Graphic 3">
            <a:hlinkClick r:id="rId7"/>
            <a:extLst>
              <a:ext uri="{FF2B5EF4-FFF2-40B4-BE49-F238E27FC236}">
                <a16:creationId xmlns:a16="http://schemas.microsoft.com/office/drawing/2014/main" id="{81A180EF-2532-44A1-B6F0-81F16E495D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55" name="TextBox 54">
            <a:hlinkClick r:id="rId10"/>
            <a:extLst>
              <a:ext uri="{FF2B5EF4-FFF2-40B4-BE49-F238E27FC236}">
                <a16:creationId xmlns:a16="http://schemas.microsoft.com/office/drawing/2014/main" id="{03B336B9-079D-483E-89F7-EC9F96B6292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B9FDDBFA-4F77-4B89-A97F-F6770A9BD0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1" b="35299"/>
          <a:stretch/>
        </p:blipFill>
        <p:spPr>
          <a:xfrm>
            <a:off x="76200" y="223679"/>
            <a:ext cx="11836400" cy="3028102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8BE5EB36-1FFB-4C76-84B0-8EF65DDD8F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67066"/>
          <a:stretch/>
        </p:blipFill>
        <p:spPr>
          <a:xfrm>
            <a:off x="-1" y="5374983"/>
            <a:ext cx="9517287" cy="123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2695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bg>
      <p:bgPr>
        <a:solidFill>
          <a:srgbClr val="9DE6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332079DD-E896-40A2-A3AA-55556453CD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0" b="47037"/>
          <a:stretch/>
        </p:blipFill>
        <p:spPr>
          <a:xfrm>
            <a:off x="-2" y="5350212"/>
            <a:ext cx="2725715" cy="1507787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7568FC54-A10A-43EA-B3EB-D5A697CA1D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0" y="0"/>
            <a:ext cx="3521248" cy="1993900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670DC630-90E6-449D-AF94-DE273F928C1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9603595" y="4269598"/>
            <a:ext cx="1817523" cy="3359285"/>
          </a:xfrm>
          <a:prstGeom prst="rect">
            <a:avLst/>
          </a:prstGeom>
        </p:spPr>
      </p:pic>
      <p:pic>
        <p:nvPicPr>
          <p:cNvPr id="5" name="Graphic 3">
            <a:hlinkClick r:id="rId7"/>
            <a:extLst>
              <a:ext uri="{FF2B5EF4-FFF2-40B4-BE49-F238E27FC236}">
                <a16:creationId xmlns:a16="http://schemas.microsoft.com/office/drawing/2014/main" id="{6D4DBEFC-A033-433F-8C43-9B0D232835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10"/>
            <a:extLst>
              <a:ext uri="{FF2B5EF4-FFF2-40B4-BE49-F238E27FC236}">
                <a16:creationId xmlns:a16="http://schemas.microsoft.com/office/drawing/2014/main" id="{10642999-6825-4900-86EE-0A7CF926998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851F224D-0E38-4A90-BD55-7C852C4EB2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1" r="61159" b="35299"/>
          <a:stretch/>
        </p:blipFill>
        <p:spPr>
          <a:xfrm flipH="1">
            <a:off x="8491015" y="135377"/>
            <a:ext cx="3571331" cy="2352277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203D78AF-74C3-40C3-954B-6AB4EDB39E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r="63504" b="9838"/>
          <a:stretch/>
        </p:blipFill>
        <p:spPr>
          <a:xfrm>
            <a:off x="182292" y="2730750"/>
            <a:ext cx="2476112" cy="3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3436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그래픽 32">
            <a:extLst>
              <a:ext uri="{FF2B5EF4-FFF2-40B4-BE49-F238E27FC236}">
                <a16:creationId xmlns:a16="http://schemas.microsoft.com/office/drawing/2014/main" id="{85E15BFF-56F3-45DD-8DD9-274B3F2915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 flipV="1">
            <a:off x="8229600" y="0"/>
            <a:ext cx="3962400" cy="2803584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8B2F546A-9318-4974-BEAE-A607DFB764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 flipH="1">
            <a:off x="0" y="5323536"/>
            <a:ext cx="2406316" cy="1534463"/>
          </a:xfrm>
          <a:prstGeom prst="rect">
            <a:avLst/>
          </a:prstGeom>
        </p:spPr>
      </p:pic>
      <p:pic>
        <p:nvPicPr>
          <p:cNvPr id="5" name="Graphic 3">
            <a:hlinkClick r:id="rId6"/>
            <a:extLst>
              <a:ext uri="{FF2B5EF4-FFF2-40B4-BE49-F238E27FC236}">
                <a16:creationId xmlns:a16="http://schemas.microsoft.com/office/drawing/2014/main" id="{6D4DBEFC-A033-433F-8C43-9B0D232835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9"/>
            <a:extLst>
              <a:ext uri="{FF2B5EF4-FFF2-40B4-BE49-F238E27FC236}">
                <a16:creationId xmlns:a16="http://schemas.microsoft.com/office/drawing/2014/main" id="{10642999-6825-4900-86EE-0A7CF926998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851F224D-0E38-4A90-BD55-7C852C4EB2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1" r="61159" b="35299"/>
          <a:stretch/>
        </p:blipFill>
        <p:spPr>
          <a:xfrm>
            <a:off x="97649" y="4402577"/>
            <a:ext cx="3571331" cy="2352277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849DDD84-F7A6-40CB-BB91-D268601D97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67066" r="76824"/>
          <a:stretch/>
        </p:blipFill>
        <p:spPr>
          <a:xfrm>
            <a:off x="-640650" y="204457"/>
            <a:ext cx="2130960" cy="1197335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9482B35E-12CC-4512-8B80-09A67AD9C7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79077" t="67066" r="11266"/>
          <a:stretch/>
        </p:blipFill>
        <p:spPr>
          <a:xfrm>
            <a:off x="8953500" y="-165151"/>
            <a:ext cx="887900" cy="119733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4DC67D91-41E0-4047-8AF8-9FAEB7547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82013" t="59465"/>
          <a:stretch/>
        </p:blipFill>
        <p:spPr>
          <a:xfrm>
            <a:off x="10669976" y="2290243"/>
            <a:ext cx="1220332" cy="1764173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A7F13356-DA39-4004-BC84-CD2B5941F8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35" b="58255"/>
          <a:stretch/>
        </p:blipFill>
        <p:spPr>
          <a:xfrm flipH="1">
            <a:off x="8229598" y="5329728"/>
            <a:ext cx="3962401" cy="152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9782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6D4DBEFC-A033-433F-8C43-9B0D232835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10642999-6825-4900-86EE-0A7CF926998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그래픽 28">
            <a:extLst>
              <a:ext uri="{FF2B5EF4-FFF2-40B4-BE49-F238E27FC236}">
                <a16:creationId xmlns:a16="http://schemas.microsoft.com/office/drawing/2014/main" id="{C8D87020-540F-4F40-A9F2-5D8583884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73583" t="-1" b="72810"/>
          <a:stretch/>
        </p:blipFill>
        <p:spPr>
          <a:xfrm>
            <a:off x="10399746" y="232144"/>
            <a:ext cx="1792254" cy="1183381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3257A2D6-34D0-4D5C-8E00-57A1EE97B30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 flipH="1">
            <a:off x="-909598" y="909599"/>
            <a:ext cx="4194096" cy="2374899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670DC630-90E6-449D-AF94-DE273F928C1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5400000">
            <a:off x="8580229" y="3246232"/>
            <a:ext cx="2536110" cy="4687432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D5843C90-3736-457E-B358-957D187FCE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58698" t="1" b="35299"/>
          <a:stretch/>
        </p:blipFill>
        <p:spPr>
          <a:xfrm>
            <a:off x="0" y="0"/>
            <a:ext cx="3797536" cy="2352277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4DC67D91-41E0-4047-8AF8-9FAEB7547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82013" t="59465"/>
          <a:stretch/>
        </p:blipFill>
        <p:spPr>
          <a:xfrm>
            <a:off x="10844668" y="4861683"/>
            <a:ext cx="1220332" cy="1764173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817E16C5-7B46-4C9B-BC73-07E890F59A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3" b="56347"/>
          <a:stretch/>
        </p:blipFill>
        <p:spPr>
          <a:xfrm>
            <a:off x="0" y="5370385"/>
            <a:ext cx="4687433" cy="169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6112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4E834B08-4D07-4FB3-A4D0-4ADE1B774A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23" r="18476"/>
          <a:stretch/>
        </p:blipFill>
        <p:spPr>
          <a:xfrm>
            <a:off x="8855658" y="0"/>
            <a:ext cx="3336342" cy="1212865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85E15BFF-56F3-45DD-8DD9-274B3F2915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 flipV="1">
            <a:off x="8229600" y="4054416"/>
            <a:ext cx="3962400" cy="2803584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1BA04FF6-C3F3-472D-B9B9-145011A0B5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4752" t="29623"/>
          <a:stretch/>
        </p:blipFill>
        <p:spPr>
          <a:xfrm>
            <a:off x="0" y="0"/>
            <a:ext cx="2182569" cy="1901371"/>
          </a:xfrm>
          <a:prstGeom prst="rect">
            <a:avLst/>
          </a:prstGeom>
        </p:spPr>
      </p:pic>
      <p:pic>
        <p:nvPicPr>
          <p:cNvPr id="5" name="Graphic 3">
            <a:hlinkClick r:id="rId7"/>
            <a:extLst>
              <a:ext uri="{FF2B5EF4-FFF2-40B4-BE49-F238E27FC236}">
                <a16:creationId xmlns:a16="http://schemas.microsoft.com/office/drawing/2014/main" id="{6D4DBEFC-A033-433F-8C43-9B0D232835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10"/>
            <a:extLst>
              <a:ext uri="{FF2B5EF4-FFF2-40B4-BE49-F238E27FC236}">
                <a16:creationId xmlns:a16="http://schemas.microsoft.com/office/drawing/2014/main" id="{10642999-6825-4900-86EE-0A7CF926998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849DDD84-F7A6-40CB-BB91-D268601D97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67066" r="76824"/>
          <a:stretch/>
        </p:blipFill>
        <p:spPr>
          <a:xfrm>
            <a:off x="8129202" y="5279886"/>
            <a:ext cx="2130960" cy="1197335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D5843C90-3736-457E-B358-957D187FCE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58698" t="1" b="35299"/>
          <a:stretch/>
        </p:blipFill>
        <p:spPr>
          <a:xfrm>
            <a:off x="8131720" y="-450906"/>
            <a:ext cx="3797536" cy="2352277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203D78AF-74C3-40C3-954B-6AB4EDB39E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50012" r="63504"/>
          <a:stretch/>
        </p:blipFill>
        <p:spPr>
          <a:xfrm>
            <a:off x="0" y="0"/>
            <a:ext cx="2476112" cy="2175569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8D817BCF-70B1-4EF8-972C-3508DBF3E6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48" b="55395"/>
          <a:stretch/>
        </p:blipFill>
        <p:spPr>
          <a:xfrm>
            <a:off x="0" y="5155516"/>
            <a:ext cx="3284293" cy="1702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7086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F1D06752-3584-49F4-9D99-906815E051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181"/>
          <a:stretch/>
        </p:blipFill>
        <p:spPr>
          <a:xfrm>
            <a:off x="1554480" y="5155929"/>
            <a:ext cx="9083040" cy="1702071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FF75BD0F-3A78-4E93-B413-6114B7C284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 flipH="1">
            <a:off x="8670752" y="0"/>
            <a:ext cx="3521248" cy="1993900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7568FC54-A10A-43EA-B3EB-D5A697CA1D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0" y="0"/>
            <a:ext cx="3521248" cy="1993900"/>
          </a:xfrm>
          <a:prstGeom prst="rect">
            <a:avLst/>
          </a:prstGeom>
        </p:spPr>
      </p:pic>
      <p:pic>
        <p:nvPicPr>
          <p:cNvPr id="5" name="Graphic 3">
            <a:hlinkClick r:id="rId5"/>
            <a:extLst>
              <a:ext uri="{FF2B5EF4-FFF2-40B4-BE49-F238E27FC236}">
                <a16:creationId xmlns:a16="http://schemas.microsoft.com/office/drawing/2014/main" id="{6D4DBEFC-A033-433F-8C43-9B0D232835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8"/>
            <a:extLst>
              <a:ext uri="{FF2B5EF4-FFF2-40B4-BE49-F238E27FC236}">
                <a16:creationId xmlns:a16="http://schemas.microsoft.com/office/drawing/2014/main" id="{10642999-6825-4900-86EE-0A7CF926998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그래픽 20">
            <a:extLst>
              <a:ext uri="{FF2B5EF4-FFF2-40B4-BE49-F238E27FC236}">
                <a16:creationId xmlns:a16="http://schemas.microsoft.com/office/drawing/2014/main" id="{851F224D-0E38-4A90-BD55-7C852C4EB2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t="1" r="61159" b="35299"/>
          <a:stretch/>
        </p:blipFill>
        <p:spPr>
          <a:xfrm flipH="1" flipV="1">
            <a:off x="8342015" y="4339077"/>
            <a:ext cx="3571331" cy="2352277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849DDD84-F7A6-40CB-BB91-D268601D97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t="67066" r="76824"/>
          <a:stretch/>
        </p:blipFill>
        <p:spPr>
          <a:xfrm>
            <a:off x="9365896" y="166646"/>
            <a:ext cx="2130960" cy="1197335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203D78AF-74C3-40C3-954B-6AB4EDB39E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r="63504"/>
          <a:stretch/>
        </p:blipFill>
        <p:spPr>
          <a:xfrm>
            <a:off x="194430" y="350191"/>
            <a:ext cx="2476112" cy="435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9298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E6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9" r:id="rId2"/>
    <p:sldLayoutId id="2147483690" r:id="rId3"/>
    <p:sldLayoutId id="2147483691" r:id="rId4"/>
    <p:sldLayoutId id="2147483688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707" r:id="rId21"/>
    <p:sldLayoutId id="2147483708" r:id="rId22"/>
    <p:sldLayoutId id="2147483709" r:id="rId23"/>
    <p:sldLayoutId id="2147483687" r:id="rId24"/>
    <p:sldLayoutId id="2147483664" r:id="rId2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80.svg"/><Relationship Id="rId21" Type="http://schemas.openxmlformats.org/officeDocument/2006/relationships/image" Target="../media/image84.svg"/><Relationship Id="rId42" Type="http://schemas.openxmlformats.org/officeDocument/2006/relationships/image" Target="../media/image105.png"/><Relationship Id="rId47" Type="http://schemas.openxmlformats.org/officeDocument/2006/relationships/image" Target="../media/image110.svg"/><Relationship Id="rId63" Type="http://schemas.openxmlformats.org/officeDocument/2006/relationships/image" Target="../media/image126.svg"/><Relationship Id="rId68" Type="http://schemas.openxmlformats.org/officeDocument/2006/relationships/image" Target="../media/image131.png"/><Relationship Id="rId84" Type="http://schemas.openxmlformats.org/officeDocument/2006/relationships/image" Target="../media/image147.png"/><Relationship Id="rId89" Type="http://schemas.openxmlformats.org/officeDocument/2006/relationships/image" Target="../media/image152.svg"/><Relationship Id="rId112" Type="http://schemas.openxmlformats.org/officeDocument/2006/relationships/image" Target="../media/image175.png"/><Relationship Id="rId133" Type="http://schemas.openxmlformats.org/officeDocument/2006/relationships/image" Target="../media/image196.svg"/><Relationship Id="rId138" Type="http://schemas.openxmlformats.org/officeDocument/2006/relationships/image" Target="../media/image201.png"/><Relationship Id="rId154" Type="http://schemas.openxmlformats.org/officeDocument/2006/relationships/image" Target="../media/image217.png"/><Relationship Id="rId159" Type="http://schemas.openxmlformats.org/officeDocument/2006/relationships/image" Target="../media/image222.svg"/><Relationship Id="rId175" Type="http://schemas.openxmlformats.org/officeDocument/2006/relationships/image" Target="../media/image238.svg"/><Relationship Id="rId170" Type="http://schemas.openxmlformats.org/officeDocument/2006/relationships/image" Target="../media/image233.png"/><Relationship Id="rId191" Type="http://schemas.openxmlformats.org/officeDocument/2006/relationships/image" Target="../media/image254.svg"/><Relationship Id="rId16" Type="http://schemas.openxmlformats.org/officeDocument/2006/relationships/image" Target="../media/image79.png"/><Relationship Id="rId107" Type="http://schemas.openxmlformats.org/officeDocument/2006/relationships/image" Target="../media/image170.svg"/><Relationship Id="rId11" Type="http://schemas.openxmlformats.org/officeDocument/2006/relationships/image" Target="../media/image74.svg"/><Relationship Id="rId32" Type="http://schemas.openxmlformats.org/officeDocument/2006/relationships/image" Target="../media/image95.png"/><Relationship Id="rId37" Type="http://schemas.openxmlformats.org/officeDocument/2006/relationships/image" Target="../media/image100.svg"/><Relationship Id="rId53" Type="http://schemas.openxmlformats.org/officeDocument/2006/relationships/image" Target="../media/image116.svg"/><Relationship Id="rId58" Type="http://schemas.openxmlformats.org/officeDocument/2006/relationships/image" Target="../media/image121.png"/><Relationship Id="rId74" Type="http://schemas.openxmlformats.org/officeDocument/2006/relationships/image" Target="../media/image137.png"/><Relationship Id="rId79" Type="http://schemas.openxmlformats.org/officeDocument/2006/relationships/image" Target="../media/image142.svg"/><Relationship Id="rId102" Type="http://schemas.openxmlformats.org/officeDocument/2006/relationships/image" Target="../media/image165.png"/><Relationship Id="rId123" Type="http://schemas.openxmlformats.org/officeDocument/2006/relationships/image" Target="../media/image186.svg"/><Relationship Id="rId128" Type="http://schemas.openxmlformats.org/officeDocument/2006/relationships/image" Target="../media/image191.png"/><Relationship Id="rId144" Type="http://schemas.openxmlformats.org/officeDocument/2006/relationships/image" Target="../media/image207.png"/><Relationship Id="rId149" Type="http://schemas.openxmlformats.org/officeDocument/2006/relationships/image" Target="../media/image212.svg"/><Relationship Id="rId5" Type="http://schemas.openxmlformats.org/officeDocument/2006/relationships/image" Target="../media/image68.svg"/><Relationship Id="rId90" Type="http://schemas.openxmlformats.org/officeDocument/2006/relationships/image" Target="../media/image153.png"/><Relationship Id="rId95" Type="http://schemas.openxmlformats.org/officeDocument/2006/relationships/image" Target="../media/image158.svg"/><Relationship Id="rId160" Type="http://schemas.openxmlformats.org/officeDocument/2006/relationships/image" Target="../media/image223.png"/><Relationship Id="rId165" Type="http://schemas.openxmlformats.org/officeDocument/2006/relationships/image" Target="../media/image228.svg"/><Relationship Id="rId181" Type="http://schemas.openxmlformats.org/officeDocument/2006/relationships/image" Target="../media/image244.svg"/><Relationship Id="rId186" Type="http://schemas.openxmlformats.org/officeDocument/2006/relationships/image" Target="../media/image249.png"/><Relationship Id="rId22" Type="http://schemas.openxmlformats.org/officeDocument/2006/relationships/image" Target="../media/image85.png"/><Relationship Id="rId27" Type="http://schemas.openxmlformats.org/officeDocument/2006/relationships/image" Target="../media/image90.svg"/><Relationship Id="rId43" Type="http://schemas.openxmlformats.org/officeDocument/2006/relationships/image" Target="../media/image106.svg"/><Relationship Id="rId48" Type="http://schemas.openxmlformats.org/officeDocument/2006/relationships/image" Target="../media/image111.png"/><Relationship Id="rId64" Type="http://schemas.openxmlformats.org/officeDocument/2006/relationships/image" Target="../media/image127.png"/><Relationship Id="rId69" Type="http://schemas.openxmlformats.org/officeDocument/2006/relationships/image" Target="../media/image132.svg"/><Relationship Id="rId113" Type="http://schemas.openxmlformats.org/officeDocument/2006/relationships/image" Target="../media/image176.svg"/><Relationship Id="rId118" Type="http://schemas.openxmlformats.org/officeDocument/2006/relationships/image" Target="../media/image181.png"/><Relationship Id="rId134" Type="http://schemas.openxmlformats.org/officeDocument/2006/relationships/image" Target="../media/image197.png"/><Relationship Id="rId139" Type="http://schemas.openxmlformats.org/officeDocument/2006/relationships/image" Target="../media/image202.svg"/><Relationship Id="rId80" Type="http://schemas.openxmlformats.org/officeDocument/2006/relationships/image" Target="../media/image143.png"/><Relationship Id="rId85" Type="http://schemas.openxmlformats.org/officeDocument/2006/relationships/image" Target="../media/image148.svg"/><Relationship Id="rId150" Type="http://schemas.openxmlformats.org/officeDocument/2006/relationships/image" Target="../media/image213.png"/><Relationship Id="rId155" Type="http://schemas.openxmlformats.org/officeDocument/2006/relationships/image" Target="../media/image218.svg"/><Relationship Id="rId171" Type="http://schemas.openxmlformats.org/officeDocument/2006/relationships/image" Target="../media/image234.svg"/><Relationship Id="rId176" Type="http://schemas.openxmlformats.org/officeDocument/2006/relationships/image" Target="../media/image239.png"/><Relationship Id="rId192" Type="http://schemas.openxmlformats.org/officeDocument/2006/relationships/image" Target="../media/image255.png"/><Relationship Id="rId12" Type="http://schemas.openxmlformats.org/officeDocument/2006/relationships/image" Target="../media/image75.png"/><Relationship Id="rId17" Type="http://schemas.openxmlformats.org/officeDocument/2006/relationships/image" Target="../media/image80.svg"/><Relationship Id="rId33" Type="http://schemas.openxmlformats.org/officeDocument/2006/relationships/image" Target="../media/image96.svg"/><Relationship Id="rId38" Type="http://schemas.openxmlformats.org/officeDocument/2006/relationships/image" Target="../media/image101.png"/><Relationship Id="rId59" Type="http://schemas.openxmlformats.org/officeDocument/2006/relationships/image" Target="../media/image122.svg"/><Relationship Id="rId103" Type="http://schemas.openxmlformats.org/officeDocument/2006/relationships/image" Target="../media/image166.svg"/><Relationship Id="rId108" Type="http://schemas.openxmlformats.org/officeDocument/2006/relationships/image" Target="../media/image171.png"/><Relationship Id="rId124" Type="http://schemas.openxmlformats.org/officeDocument/2006/relationships/image" Target="../media/image187.png"/><Relationship Id="rId129" Type="http://schemas.openxmlformats.org/officeDocument/2006/relationships/image" Target="../media/image192.svg"/><Relationship Id="rId54" Type="http://schemas.openxmlformats.org/officeDocument/2006/relationships/image" Target="../media/image117.png"/><Relationship Id="rId70" Type="http://schemas.openxmlformats.org/officeDocument/2006/relationships/image" Target="../media/image133.png"/><Relationship Id="rId75" Type="http://schemas.openxmlformats.org/officeDocument/2006/relationships/image" Target="../media/image138.svg"/><Relationship Id="rId91" Type="http://schemas.openxmlformats.org/officeDocument/2006/relationships/image" Target="../media/image154.svg"/><Relationship Id="rId96" Type="http://schemas.openxmlformats.org/officeDocument/2006/relationships/image" Target="../media/image159.png"/><Relationship Id="rId140" Type="http://schemas.openxmlformats.org/officeDocument/2006/relationships/image" Target="../media/image203.png"/><Relationship Id="rId145" Type="http://schemas.openxmlformats.org/officeDocument/2006/relationships/image" Target="../media/image208.svg"/><Relationship Id="rId161" Type="http://schemas.openxmlformats.org/officeDocument/2006/relationships/image" Target="../media/image224.svg"/><Relationship Id="rId166" Type="http://schemas.openxmlformats.org/officeDocument/2006/relationships/image" Target="../media/image229.png"/><Relationship Id="rId182" Type="http://schemas.openxmlformats.org/officeDocument/2006/relationships/image" Target="../media/image245.png"/><Relationship Id="rId187" Type="http://schemas.openxmlformats.org/officeDocument/2006/relationships/image" Target="../media/image250.sv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9.png"/><Relationship Id="rId23" Type="http://schemas.openxmlformats.org/officeDocument/2006/relationships/image" Target="../media/image86.svg"/><Relationship Id="rId28" Type="http://schemas.openxmlformats.org/officeDocument/2006/relationships/image" Target="../media/image91.png"/><Relationship Id="rId49" Type="http://schemas.openxmlformats.org/officeDocument/2006/relationships/image" Target="../media/image112.svg"/><Relationship Id="rId114" Type="http://schemas.openxmlformats.org/officeDocument/2006/relationships/image" Target="../media/image177.png"/><Relationship Id="rId119" Type="http://schemas.openxmlformats.org/officeDocument/2006/relationships/image" Target="../media/image182.svg"/><Relationship Id="rId44" Type="http://schemas.openxmlformats.org/officeDocument/2006/relationships/image" Target="../media/image107.png"/><Relationship Id="rId60" Type="http://schemas.openxmlformats.org/officeDocument/2006/relationships/image" Target="../media/image123.png"/><Relationship Id="rId65" Type="http://schemas.openxmlformats.org/officeDocument/2006/relationships/image" Target="../media/image128.svg"/><Relationship Id="rId81" Type="http://schemas.openxmlformats.org/officeDocument/2006/relationships/image" Target="../media/image144.svg"/><Relationship Id="rId86" Type="http://schemas.openxmlformats.org/officeDocument/2006/relationships/image" Target="../media/image149.png"/><Relationship Id="rId130" Type="http://schemas.openxmlformats.org/officeDocument/2006/relationships/image" Target="../media/image193.png"/><Relationship Id="rId135" Type="http://schemas.openxmlformats.org/officeDocument/2006/relationships/image" Target="../media/image198.svg"/><Relationship Id="rId151" Type="http://schemas.openxmlformats.org/officeDocument/2006/relationships/image" Target="../media/image214.svg"/><Relationship Id="rId156" Type="http://schemas.openxmlformats.org/officeDocument/2006/relationships/image" Target="../media/image219.png"/><Relationship Id="rId177" Type="http://schemas.openxmlformats.org/officeDocument/2006/relationships/image" Target="../media/image240.svg"/><Relationship Id="rId172" Type="http://schemas.openxmlformats.org/officeDocument/2006/relationships/image" Target="../media/image235.png"/><Relationship Id="rId193" Type="http://schemas.openxmlformats.org/officeDocument/2006/relationships/image" Target="../media/image256.svg"/><Relationship Id="rId13" Type="http://schemas.openxmlformats.org/officeDocument/2006/relationships/image" Target="../media/image76.svg"/><Relationship Id="rId18" Type="http://schemas.openxmlformats.org/officeDocument/2006/relationships/image" Target="../media/image81.png"/><Relationship Id="rId39" Type="http://schemas.openxmlformats.org/officeDocument/2006/relationships/image" Target="../media/image102.svg"/><Relationship Id="rId109" Type="http://schemas.openxmlformats.org/officeDocument/2006/relationships/image" Target="../media/image172.svg"/><Relationship Id="rId34" Type="http://schemas.openxmlformats.org/officeDocument/2006/relationships/image" Target="../media/image97.png"/><Relationship Id="rId50" Type="http://schemas.openxmlformats.org/officeDocument/2006/relationships/image" Target="../media/image113.png"/><Relationship Id="rId55" Type="http://schemas.openxmlformats.org/officeDocument/2006/relationships/image" Target="../media/image118.svg"/><Relationship Id="rId76" Type="http://schemas.openxmlformats.org/officeDocument/2006/relationships/image" Target="../media/image139.png"/><Relationship Id="rId97" Type="http://schemas.openxmlformats.org/officeDocument/2006/relationships/image" Target="../media/image160.svg"/><Relationship Id="rId104" Type="http://schemas.openxmlformats.org/officeDocument/2006/relationships/image" Target="../media/image167.png"/><Relationship Id="rId120" Type="http://schemas.openxmlformats.org/officeDocument/2006/relationships/image" Target="../media/image183.png"/><Relationship Id="rId125" Type="http://schemas.openxmlformats.org/officeDocument/2006/relationships/image" Target="../media/image188.svg"/><Relationship Id="rId141" Type="http://schemas.openxmlformats.org/officeDocument/2006/relationships/image" Target="../media/image204.svg"/><Relationship Id="rId146" Type="http://schemas.openxmlformats.org/officeDocument/2006/relationships/image" Target="../media/image209.png"/><Relationship Id="rId167" Type="http://schemas.openxmlformats.org/officeDocument/2006/relationships/image" Target="../media/image230.svg"/><Relationship Id="rId188" Type="http://schemas.openxmlformats.org/officeDocument/2006/relationships/image" Target="../media/image251.png"/><Relationship Id="rId7" Type="http://schemas.openxmlformats.org/officeDocument/2006/relationships/image" Target="../media/image70.svg"/><Relationship Id="rId71" Type="http://schemas.openxmlformats.org/officeDocument/2006/relationships/image" Target="../media/image134.svg"/><Relationship Id="rId92" Type="http://schemas.openxmlformats.org/officeDocument/2006/relationships/image" Target="../media/image155.png"/><Relationship Id="rId162" Type="http://schemas.openxmlformats.org/officeDocument/2006/relationships/image" Target="../media/image225.png"/><Relationship Id="rId183" Type="http://schemas.openxmlformats.org/officeDocument/2006/relationships/image" Target="../media/image246.svg"/><Relationship Id="rId2" Type="http://schemas.openxmlformats.org/officeDocument/2006/relationships/image" Target="../media/image65.png"/><Relationship Id="rId29" Type="http://schemas.openxmlformats.org/officeDocument/2006/relationships/image" Target="../media/image92.svg"/><Relationship Id="rId24" Type="http://schemas.openxmlformats.org/officeDocument/2006/relationships/image" Target="../media/image87.png"/><Relationship Id="rId40" Type="http://schemas.openxmlformats.org/officeDocument/2006/relationships/image" Target="../media/image103.png"/><Relationship Id="rId45" Type="http://schemas.openxmlformats.org/officeDocument/2006/relationships/image" Target="../media/image108.svg"/><Relationship Id="rId66" Type="http://schemas.openxmlformats.org/officeDocument/2006/relationships/image" Target="../media/image129.png"/><Relationship Id="rId87" Type="http://schemas.openxmlformats.org/officeDocument/2006/relationships/image" Target="../media/image150.svg"/><Relationship Id="rId110" Type="http://schemas.openxmlformats.org/officeDocument/2006/relationships/image" Target="../media/image173.png"/><Relationship Id="rId115" Type="http://schemas.openxmlformats.org/officeDocument/2006/relationships/image" Target="../media/image178.svg"/><Relationship Id="rId131" Type="http://schemas.openxmlformats.org/officeDocument/2006/relationships/image" Target="../media/image194.svg"/><Relationship Id="rId136" Type="http://schemas.openxmlformats.org/officeDocument/2006/relationships/image" Target="../media/image199.png"/><Relationship Id="rId157" Type="http://schemas.openxmlformats.org/officeDocument/2006/relationships/image" Target="../media/image220.svg"/><Relationship Id="rId178" Type="http://schemas.openxmlformats.org/officeDocument/2006/relationships/image" Target="../media/image241.png"/><Relationship Id="rId61" Type="http://schemas.openxmlformats.org/officeDocument/2006/relationships/image" Target="../media/image124.svg"/><Relationship Id="rId82" Type="http://schemas.openxmlformats.org/officeDocument/2006/relationships/image" Target="../media/image145.png"/><Relationship Id="rId152" Type="http://schemas.openxmlformats.org/officeDocument/2006/relationships/image" Target="../media/image215.png"/><Relationship Id="rId173" Type="http://schemas.openxmlformats.org/officeDocument/2006/relationships/image" Target="../media/image236.svg"/><Relationship Id="rId19" Type="http://schemas.openxmlformats.org/officeDocument/2006/relationships/image" Target="../media/image82.svg"/><Relationship Id="rId14" Type="http://schemas.openxmlformats.org/officeDocument/2006/relationships/image" Target="../media/image77.png"/><Relationship Id="rId30" Type="http://schemas.openxmlformats.org/officeDocument/2006/relationships/image" Target="../media/image93.png"/><Relationship Id="rId35" Type="http://schemas.openxmlformats.org/officeDocument/2006/relationships/image" Target="../media/image98.svg"/><Relationship Id="rId56" Type="http://schemas.openxmlformats.org/officeDocument/2006/relationships/image" Target="../media/image119.png"/><Relationship Id="rId77" Type="http://schemas.openxmlformats.org/officeDocument/2006/relationships/image" Target="../media/image140.svg"/><Relationship Id="rId100" Type="http://schemas.openxmlformats.org/officeDocument/2006/relationships/image" Target="../media/image163.png"/><Relationship Id="rId105" Type="http://schemas.openxmlformats.org/officeDocument/2006/relationships/image" Target="../media/image168.svg"/><Relationship Id="rId126" Type="http://schemas.openxmlformats.org/officeDocument/2006/relationships/image" Target="../media/image189.png"/><Relationship Id="rId147" Type="http://schemas.openxmlformats.org/officeDocument/2006/relationships/image" Target="../media/image210.svg"/><Relationship Id="rId168" Type="http://schemas.openxmlformats.org/officeDocument/2006/relationships/image" Target="../media/image231.png"/><Relationship Id="rId8" Type="http://schemas.openxmlformats.org/officeDocument/2006/relationships/image" Target="../media/image71.png"/><Relationship Id="rId51" Type="http://schemas.openxmlformats.org/officeDocument/2006/relationships/image" Target="../media/image114.svg"/><Relationship Id="rId72" Type="http://schemas.openxmlformats.org/officeDocument/2006/relationships/image" Target="../media/image135.png"/><Relationship Id="rId93" Type="http://schemas.openxmlformats.org/officeDocument/2006/relationships/image" Target="../media/image156.svg"/><Relationship Id="rId98" Type="http://schemas.openxmlformats.org/officeDocument/2006/relationships/image" Target="../media/image161.png"/><Relationship Id="rId121" Type="http://schemas.openxmlformats.org/officeDocument/2006/relationships/image" Target="../media/image184.svg"/><Relationship Id="rId142" Type="http://schemas.openxmlformats.org/officeDocument/2006/relationships/image" Target="../media/image205.png"/><Relationship Id="rId163" Type="http://schemas.openxmlformats.org/officeDocument/2006/relationships/image" Target="../media/image226.svg"/><Relationship Id="rId184" Type="http://schemas.openxmlformats.org/officeDocument/2006/relationships/image" Target="../media/image247.png"/><Relationship Id="rId189" Type="http://schemas.openxmlformats.org/officeDocument/2006/relationships/image" Target="../media/image252.svg"/><Relationship Id="rId3" Type="http://schemas.openxmlformats.org/officeDocument/2006/relationships/image" Target="../media/image66.svg"/><Relationship Id="rId25" Type="http://schemas.openxmlformats.org/officeDocument/2006/relationships/image" Target="../media/image88.svg"/><Relationship Id="rId46" Type="http://schemas.openxmlformats.org/officeDocument/2006/relationships/image" Target="../media/image109.png"/><Relationship Id="rId67" Type="http://schemas.openxmlformats.org/officeDocument/2006/relationships/image" Target="../media/image130.svg"/><Relationship Id="rId116" Type="http://schemas.openxmlformats.org/officeDocument/2006/relationships/image" Target="../media/image179.png"/><Relationship Id="rId137" Type="http://schemas.openxmlformats.org/officeDocument/2006/relationships/image" Target="../media/image200.svg"/><Relationship Id="rId158" Type="http://schemas.openxmlformats.org/officeDocument/2006/relationships/image" Target="../media/image221.png"/><Relationship Id="rId20" Type="http://schemas.openxmlformats.org/officeDocument/2006/relationships/image" Target="../media/image83.png"/><Relationship Id="rId41" Type="http://schemas.openxmlformats.org/officeDocument/2006/relationships/image" Target="../media/image104.svg"/><Relationship Id="rId62" Type="http://schemas.openxmlformats.org/officeDocument/2006/relationships/image" Target="../media/image125.png"/><Relationship Id="rId83" Type="http://schemas.openxmlformats.org/officeDocument/2006/relationships/image" Target="../media/image146.svg"/><Relationship Id="rId88" Type="http://schemas.openxmlformats.org/officeDocument/2006/relationships/image" Target="../media/image151.png"/><Relationship Id="rId111" Type="http://schemas.openxmlformats.org/officeDocument/2006/relationships/image" Target="../media/image174.svg"/><Relationship Id="rId132" Type="http://schemas.openxmlformats.org/officeDocument/2006/relationships/image" Target="../media/image195.png"/><Relationship Id="rId153" Type="http://schemas.openxmlformats.org/officeDocument/2006/relationships/image" Target="../media/image216.svg"/><Relationship Id="rId174" Type="http://schemas.openxmlformats.org/officeDocument/2006/relationships/image" Target="../media/image237.png"/><Relationship Id="rId179" Type="http://schemas.openxmlformats.org/officeDocument/2006/relationships/image" Target="../media/image242.svg"/><Relationship Id="rId190" Type="http://schemas.openxmlformats.org/officeDocument/2006/relationships/image" Target="../media/image253.png"/><Relationship Id="rId15" Type="http://schemas.openxmlformats.org/officeDocument/2006/relationships/image" Target="../media/image78.svg"/><Relationship Id="rId36" Type="http://schemas.openxmlformats.org/officeDocument/2006/relationships/image" Target="../media/image99.png"/><Relationship Id="rId57" Type="http://schemas.openxmlformats.org/officeDocument/2006/relationships/image" Target="../media/image120.svg"/><Relationship Id="rId106" Type="http://schemas.openxmlformats.org/officeDocument/2006/relationships/image" Target="../media/image169.png"/><Relationship Id="rId127" Type="http://schemas.openxmlformats.org/officeDocument/2006/relationships/image" Target="../media/image190.svg"/><Relationship Id="rId10" Type="http://schemas.openxmlformats.org/officeDocument/2006/relationships/image" Target="../media/image73.png"/><Relationship Id="rId31" Type="http://schemas.openxmlformats.org/officeDocument/2006/relationships/image" Target="../media/image94.svg"/><Relationship Id="rId52" Type="http://schemas.openxmlformats.org/officeDocument/2006/relationships/image" Target="../media/image115.png"/><Relationship Id="rId73" Type="http://schemas.openxmlformats.org/officeDocument/2006/relationships/image" Target="../media/image136.svg"/><Relationship Id="rId78" Type="http://schemas.openxmlformats.org/officeDocument/2006/relationships/image" Target="../media/image141.png"/><Relationship Id="rId94" Type="http://schemas.openxmlformats.org/officeDocument/2006/relationships/image" Target="../media/image157.png"/><Relationship Id="rId99" Type="http://schemas.openxmlformats.org/officeDocument/2006/relationships/image" Target="../media/image162.svg"/><Relationship Id="rId101" Type="http://schemas.openxmlformats.org/officeDocument/2006/relationships/image" Target="../media/image164.svg"/><Relationship Id="rId122" Type="http://schemas.openxmlformats.org/officeDocument/2006/relationships/image" Target="../media/image185.png"/><Relationship Id="rId143" Type="http://schemas.openxmlformats.org/officeDocument/2006/relationships/image" Target="../media/image206.svg"/><Relationship Id="rId148" Type="http://schemas.openxmlformats.org/officeDocument/2006/relationships/image" Target="../media/image211.png"/><Relationship Id="rId164" Type="http://schemas.openxmlformats.org/officeDocument/2006/relationships/image" Target="../media/image227.png"/><Relationship Id="rId169" Type="http://schemas.openxmlformats.org/officeDocument/2006/relationships/image" Target="../media/image232.svg"/><Relationship Id="rId185" Type="http://schemas.openxmlformats.org/officeDocument/2006/relationships/image" Target="../media/image248.svg"/><Relationship Id="rId4" Type="http://schemas.openxmlformats.org/officeDocument/2006/relationships/image" Target="../media/image67.png"/><Relationship Id="rId9" Type="http://schemas.openxmlformats.org/officeDocument/2006/relationships/image" Target="../media/image72.svg"/><Relationship Id="rId180" Type="http://schemas.openxmlformats.org/officeDocument/2006/relationships/image" Target="../media/image243.png"/><Relationship Id="rId26" Type="http://schemas.openxmlformats.org/officeDocument/2006/relationships/image" Target="../media/image89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71.svg"/><Relationship Id="rId21" Type="http://schemas.openxmlformats.org/officeDocument/2006/relationships/image" Target="../media/image276.svg"/><Relationship Id="rId42" Type="http://schemas.openxmlformats.org/officeDocument/2006/relationships/image" Target="../media/image297.png"/><Relationship Id="rId47" Type="http://schemas.openxmlformats.org/officeDocument/2006/relationships/image" Target="../media/image302.svg"/><Relationship Id="rId63" Type="http://schemas.openxmlformats.org/officeDocument/2006/relationships/image" Target="../media/image318.svg"/><Relationship Id="rId68" Type="http://schemas.openxmlformats.org/officeDocument/2006/relationships/image" Target="../media/image323.png"/><Relationship Id="rId84" Type="http://schemas.openxmlformats.org/officeDocument/2006/relationships/image" Target="../media/image339.png"/><Relationship Id="rId89" Type="http://schemas.openxmlformats.org/officeDocument/2006/relationships/image" Target="../media/image344.svg"/><Relationship Id="rId112" Type="http://schemas.openxmlformats.org/officeDocument/2006/relationships/image" Target="../media/image367.png"/><Relationship Id="rId133" Type="http://schemas.openxmlformats.org/officeDocument/2006/relationships/image" Target="../media/image387.svg"/><Relationship Id="rId138" Type="http://schemas.openxmlformats.org/officeDocument/2006/relationships/image" Target="../media/image392.png"/><Relationship Id="rId154" Type="http://schemas.openxmlformats.org/officeDocument/2006/relationships/image" Target="../media/image408.png"/><Relationship Id="rId159" Type="http://schemas.openxmlformats.org/officeDocument/2006/relationships/image" Target="../media/image413.svg"/><Relationship Id="rId175" Type="http://schemas.openxmlformats.org/officeDocument/2006/relationships/image" Target="../media/image429.svg"/><Relationship Id="rId170" Type="http://schemas.openxmlformats.org/officeDocument/2006/relationships/image" Target="../media/image424.png"/><Relationship Id="rId191" Type="http://schemas.openxmlformats.org/officeDocument/2006/relationships/image" Target="../media/image445.svg"/><Relationship Id="rId16" Type="http://schemas.openxmlformats.org/officeDocument/2006/relationships/image" Target="../media/image271.png"/><Relationship Id="rId107" Type="http://schemas.openxmlformats.org/officeDocument/2006/relationships/image" Target="../media/image362.svg"/><Relationship Id="rId11" Type="http://schemas.openxmlformats.org/officeDocument/2006/relationships/image" Target="../media/image266.svg"/><Relationship Id="rId32" Type="http://schemas.openxmlformats.org/officeDocument/2006/relationships/image" Target="../media/image287.png"/><Relationship Id="rId37" Type="http://schemas.openxmlformats.org/officeDocument/2006/relationships/image" Target="../media/image292.svg"/><Relationship Id="rId53" Type="http://schemas.openxmlformats.org/officeDocument/2006/relationships/image" Target="../media/image308.svg"/><Relationship Id="rId58" Type="http://schemas.openxmlformats.org/officeDocument/2006/relationships/image" Target="../media/image313.png"/><Relationship Id="rId74" Type="http://schemas.openxmlformats.org/officeDocument/2006/relationships/image" Target="../media/image329.png"/><Relationship Id="rId79" Type="http://schemas.openxmlformats.org/officeDocument/2006/relationships/image" Target="../media/image334.svg"/><Relationship Id="rId102" Type="http://schemas.openxmlformats.org/officeDocument/2006/relationships/image" Target="../media/image357.png"/><Relationship Id="rId123" Type="http://schemas.openxmlformats.org/officeDocument/2006/relationships/image" Target="../media/image377.svg"/><Relationship Id="rId128" Type="http://schemas.openxmlformats.org/officeDocument/2006/relationships/image" Target="../media/image382.png"/><Relationship Id="rId144" Type="http://schemas.openxmlformats.org/officeDocument/2006/relationships/image" Target="../media/image398.png"/><Relationship Id="rId149" Type="http://schemas.openxmlformats.org/officeDocument/2006/relationships/image" Target="../media/image403.svg"/><Relationship Id="rId5" Type="http://schemas.openxmlformats.org/officeDocument/2006/relationships/image" Target="../media/image260.svg"/><Relationship Id="rId90" Type="http://schemas.openxmlformats.org/officeDocument/2006/relationships/image" Target="../media/image345.png"/><Relationship Id="rId95" Type="http://schemas.openxmlformats.org/officeDocument/2006/relationships/image" Target="../media/image350.svg"/><Relationship Id="rId160" Type="http://schemas.openxmlformats.org/officeDocument/2006/relationships/image" Target="../media/image414.png"/><Relationship Id="rId165" Type="http://schemas.openxmlformats.org/officeDocument/2006/relationships/image" Target="../media/image419.svg"/><Relationship Id="rId181" Type="http://schemas.openxmlformats.org/officeDocument/2006/relationships/image" Target="../media/image435.svg"/><Relationship Id="rId186" Type="http://schemas.openxmlformats.org/officeDocument/2006/relationships/image" Target="../media/image440.png"/><Relationship Id="rId22" Type="http://schemas.openxmlformats.org/officeDocument/2006/relationships/image" Target="../media/image277.png"/><Relationship Id="rId27" Type="http://schemas.openxmlformats.org/officeDocument/2006/relationships/image" Target="../media/image282.svg"/><Relationship Id="rId43" Type="http://schemas.openxmlformats.org/officeDocument/2006/relationships/image" Target="../media/image298.svg"/><Relationship Id="rId48" Type="http://schemas.openxmlformats.org/officeDocument/2006/relationships/image" Target="../media/image303.png"/><Relationship Id="rId64" Type="http://schemas.openxmlformats.org/officeDocument/2006/relationships/image" Target="../media/image319.png"/><Relationship Id="rId69" Type="http://schemas.openxmlformats.org/officeDocument/2006/relationships/image" Target="../media/image324.svg"/><Relationship Id="rId113" Type="http://schemas.openxmlformats.org/officeDocument/2006/relationships/image" Target="../media/image368.svg"/><Relationship Id="rId118" Type="http://schemas.openxmlformats.org/officeDocument/2006/relationships/image" Target="../media/image372.png"/><Relationship Id="rId134" Type="http://schemas.openxmlformats.org/officeDocument/2006/relationships/image" Target="../media/image388.png"/><Relationship Id="rId139" Type="http://schemas.openxmlformats.org/officeDocument/2006/relationships/image" Target="../media/image393.svg"/><Relationship Id="rId80" Type="http://schemas.openxmlformats.org/officeDocument/2006/relationships/image" Target="../media/image335.png"/><Relationship Id="rId85" Type="http://schemas.openxmlformats.org/officeDocument/2006/relationships/image" Target="../media/image340.svg"/><Relationship Id="rId150" Type="http://schemas.openxmlformats.org/officeDocument/2006/relationships/image" Target="../media/image404.png"/><Relationship Id="rId155" Type="http://schemas.openxmlformats.org/officeDocument/2006/relationships/image" Target="../media/image409.svg"/><Relationship Id="rId171" Type="http://schemas.openxmlformats.org/officeDocument/2006/relationships/image" Target="../media/image425.svg"/><Relationship Id="rId176" Type="http://schemas.openxmlformats.org/officeDocument/2006/relationships/image" Target="../media/image430.png"/><Relationship Id="rId192" Type="http://schemas.openxmlformats.org/officeDocument/2006/relationships/image" Target="../media/image446.png"/><Relationship Id="rId12" Type="http://schemas.openxmlformats.org/officeDocument/2006/relationships/image" Target="../media/image267.png"/><Relationship Id="rId17" Type="http://schemas.openxmlformats.org/officeDocument/2006/relationships/image" Target="../media/image272.svg"/><Relationship Id="rId33" Type="http://schemas.openxmlformats.org/officeDocument/2006/relationships/image" Target="../media/image288.svg"/><Relationship Id="rId38" Type="http://schemas.openxmlformats.org/officeDocument/2006/relationships/image" Target="../media/image293.png"/><Relationship Id="rId59" Type="http://schemas.openxmlformats.org/officeDocument/2006/relationships/image" Target="../media/image314.svg"/><Relationship Id="rId103" Type="http://schemas.openxmlformats.org/officeDocument/2006/relationships/image" Target="../media/image358.svg"/><Relationship Id="rId108" Type="http://schemas.openxmlformats.org/officeDocument/2006/relationships/image" Target="../media/image363.png"/><Relationship Id="rId124" Type="http://schemas.openxmlformats.org/officeDocument/2006/relationships/image" Target="../media/image378.png"/><Relationship Id="rId129" Type="http://schemas.openxmlformats.org/officeDocument/2006/relationships/image" Target="../media/image383.svg"/><Relationship Id="rId54" Type="http://schemas.openxmlformats.org/officeDocument/2006/relationships/image" Target="../media/image309.png"/><Relationship Id="rId70" Type="http://schemas.openxmlformats.org/officeDocument/2006/relationships/image" Target="../media/image325.png"/><Relationship Id="rId75" Type="http://schemas.openxmlformats.org/officeDocument/2006/relationships/image" Target="../media/image330.svg"/><Relationship Id="rId91" Type="http://schemas.openxmlformats.org/officeDocument/2006/relationships/image" Target="../media/image346.svg"/><Relationship Id="rId96" Type="http://schemas.openxmlformats.org/officeDocument/2006/relationships/image" Target="../media/image351.png"/><Relationship Id="rId140" Type="http://schemas.openxmlformats.org/officeDocument/2006/relationships/image" Target="../media/image394.png"/><Relationship Id="rId145" Type="http://schemas.openxmlformats.org/officeDocument/2006/relationships/image" Target="../media/image399.svg"/><Relationship Id="rId161" Type="http://schemas.openxmlformats.org/officeDocument/2006/relationships/image" Target="../media/image415.svg"/><Relationship Id="rId166" Type="http://schemas.openxmlformats.org/officeDocument/2006/relationships/image" Target="../media/image420.png"/><Relationship Id="rId182" Type="http://schemas.openxmlformats.org/officeDocument/2006/relationships/image" Target="../media/image436.png"/><Relationship Id="rId187" Type="http://schemas.openxmlformats.org/officeDocument/2006/relationships/image" Target="../media/image441.sv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61.png"/><Relationship Id="rId23" Type="http://schemas.openxmlformats.org/officeDocument/2006/relationships/image" Target="../media/image278.svg"/><Relationship Id="rId28" Type="http://schemas.openxmlformats.org/officeDocument/2006/relationships/image" Target="../media/image283.png"/><Relationship Id="rId49" Type="http://schemas.openxmlformats.org/officeDocument/2006/relationships/image" Target="../media/image304.svg"/><Relationship Id="rId114" Type="http://schemas.openxmlformats.org/officeDocument/2006/relationships/image" Target="../media/image369.png"/><Relationship Id="rId119" Type="http://schemas.openxmlformats.org/officeDocument/2006/relationships/image" Target="../media/image373.svg"/><Relationship Id="rId44" Type="http://schemas.openxmlformats.org/officeDocument/2006/relationships/image" Target="../media/image299.png"/><Relationship Id="rId60" Type="http://schemas.openxmlformats.org/officeDocument/2006/relationships/image" Target="../media/image315.png"/><Relationship Id="rId65" Type="http://schemas.openxmlformats.org/officeDocument/2006/relationships/image" Target="../media/image320.svg"/><Relationship Id="rId81" Type="http://schemas.openxmlformats.org/officeDocument/2006/relationships/image" Target="../media/image336.svg"/><Relationship Id="rId86" Type="http://schemas.openxmlformats.org/officeDocument/2006/relationships/image" Target="../media/image341.png"/><Relationship Id="rId130" Type="http://schemas.openxmlformats.org/officeDocument/2006/relationships/image" Target="../media/image384.png"/><Relationship Id="rId135" Type="http://schemas.openxmlformats.org/officeDocument/2006/relationships/image" Target="../media/image389.svg"/><Relationship Id="rId151" Type="http://schemas.openxmlformats.org/officeDocument/2006/relationships/image" Target="../media/image405.svg"/><Relationship Id="rId156" Type="http://schemas.openxmlformats.org/officeDocument/2006/relationships/image" Target="../media/image410.png"/><Relationship Id="rId177" Type="http://schemas.openxmlformats.org/officeDocument/2006/relationships/image" Target="../media/image431.svg"/><Relationship Id="rId172" Type="http://schemas.openxmlformats.org/officeDocument/2006/relationships/image" Target="../media/image426.png"/><Relationship Id="rId193" Type="http://schemas.openxmlformats.org/officeDocument/2006/relationships/image" Target="../media/image447.svg"/><Relationship Id="rId13" Type="http://schemas.openxmlformats.org/officeDocument/2006/relationships/image" Target="../media/image268.svg"/><Relationship Id="rId18" Type="http://schemas.openxmlformats.org/officeDocument/2006/relationships/image" Target="../media/image273.png"/><Relationship Id="rId39" Type="http://schemas.openxmlformats.org/officeDocument/2006/relationships/image" Target="../media/image294.svg"/><Relationship Id="rId109" Type="http://schemas.openxmlformats.org/officeDocument/2006/relationships/image" Target="../media/image364.svg"/><Relationship Id="rId34" Type="http://schemas.openxmlformats.org/officeDocument/2006/relationships/image" Target="../media/image289.png"/><Relationship Id="rId50" Type="http://schemas.openxmlformats.org/officeDocument/2006/relationships/image" Target="../media/image305.png"/><Relationship Id="rId55" Type="http://schemas.openxmlformats.org/officeDocument/2006/relationships/image" Target="../media/image310.svg"/><Relationship Id="rId76" Type="http://schemas.openxmlformats.org/officeDocument/2006/relationships/image" Target="../media/image331.png"/><Relationship Id="rId97" Type="http://schemas.openxmlformats.org/officeDocument/2006/relationships/image" Target="../media/image352.svg"/><Relationship Id="rId104" Type="http://schemas.openxmlformats.org/officeDocument/2006/relationships/image" Target="../media/image359.png"/><Relationship Id="rId120" Type="http://schemas.openxmlformats.org/officeDocument/2006/relationships/image" Target="../media/image374.png"/><Relationship Id="rId125" Type="http://schemas.openxmlformats.org/officeDocument/2006/relationships/image" Target="../media/image379.svg"/><Relationship Id="rId141" Type="http://schemas.openxmlformats.org/officeDocument/2006/relationships/image" Target="../media/image395.svg"/><Relationship Id="rId146" Type="http://schemas.openxmlformats.org/officeDocument/2006/relationships/image" Target="../media/image400.png"/><Relationship Id="rId167" Type="http://schemas.openxmlformats.org/officeDocument/2006/relationships/image" Target="../media/image421.svg"/><Relationship Id="rId188" Type="http://schemas.openxmlformats.org/officeDocument/2006/relationships/image" Target="../media/image442.png"/><Relationship Id="rId7" Type="http://schemas.openxmlformats.org/officeDocument/2006/relationships/image" Target="../media/image262.svg"/><Relationship Id="rId71" Type="http://schemas.openxmlformats.org/officeDocument/2006/relationships/image" Target="../media/image326.svg"/><Relationship Id="rId92" Type="http://schemas.openxmlformats.org/officeDocument/2006/relationships/image" Target="../media/image347.png"/><Relationship Id="rId162" Type="http://schemas.openxmlformats.org/officeDocument/2006/relationships/image" Target="../media/image416.png"/><Relationship Id="rId183" Type="http://schemas.openxmlformats.org/officeDocument/2006/relationships/image" Target="../media/image437.svg"/><Relationship Id="rId2" Type="http://schemas.openxmlformats.org/officeDocument/2006/relationships/image" Target="../media/image257.png"/><Relationship Id="rId29" Type="http://schemas.openxmlformats.org/officeDocument/2006/relationships/image" Target="../media/image284.svg"/><Relationship Id="rId24" Type="http://schemas.openxmlformats.org/officeDocument/2006/relationships/image" Target="../media/image279.png"/><Relationship Id="rId40" Type="http://schemas.openxmlformats.org/officeDocument/2006/relationships/image" Target="../media/image295.png"/><Relationship Id="rId45" Type="http://schemas.openxmlformats.org/officeDocument/2006/relationships/image" Target="../media/image300.svg"/><Relationship Id="rId66" Type="http://schemas.openxmlformats.org/officeDocument/2006/relationships/image" Target="../media/image321.png"/><Relationship Id="rId87" Type="http://schemas.openxmlformats.org/officeDocument/2006/relationships/image" Target="../media/image342.svg"/><Relationship Id="rId110" Type="http://schemas.openxmlformats.org/officeDocument/2006/relationships/image" Target="../media/image365.png"/><Relationship Id="rId115" Type="http://schemas.openxmlformats.org/officeDocument/2006/relationships/image" Target="../media/image370.svg"/><Relationship Id="rId131" Type="http://schemas.openxmlformats.org/officeDocument/2006/relationships/image" Target="../media/image385.svg"/><Relationship Id="rId136" Type="http://schemas.openxmlformats.org/officeDocument/2006/relationships/image" Target="../media/image390.png"/><Relationship Id="rId157" Type="http://schemas.openxmlformats.org/officeDocument/2006/relationships/image" Target="../media/image411.svg"/><Relationship Id="rId178" Type="http://schemas.openxmlformats.org/officeDocument/2006/relationships/image" Target="../media/image432.png"/><Relationship Id="rId61" Type="http://schemas.openxmlformats.org/officeDocument/2006/relationships/image" Target="../media/image316.svg"/><Relationship Id="rId82" Type="http://schemas.openxmlformats.org/officeDocument/2006/relationships/image" Target="../media/image337.png"/><Relationship Id="rId152" Type="http://schemas.openxmlformats.org/officeDocument/2006/relationships/image" Target="../media/image406.png"/><Relationship Id="rId173" Type="http://schemas.openxmlformats.org/officeDocument/2006/relationships/image" Target="../media/image427.svg"/><Relationship Id="rId19" Type="http://schemas.openxmlformats.org/officeDocument/2006/relationships/image" Target="../media/image274.svg"/><Relationship Id="rId14" Type="http://schemas.openxmlformats.org/officeDocument/2006/relationships/image" Target="../media/image269.png"/><Relationship Id="rId30" Type="http://schemas.openxmlformats.org/officeDocument/2006/relationships/image" Target="../media/image285.png"/><Relationship Id="rId35" Type="http://schemas.openxmlformats.org/officeDocument/2006/relationships/image" Target="../media/image290.svg"/><Relationship Id="rId56" Type="http://schemas.openxmlformats.org/officeDocument/2006/relationships/image" Target="../media/image311.png"/><Relationship Id="rId77" Type="http://schemas.openxmlformats.org/officeDocument/2006/relationships/image" Target="../media/image332.svg"/><Relationship Id="rId100" Type="http://schemas.openxmlformats.org/officeDocument/2006/relationships/image" Target="../media/image355.png"/><Relationship Id="rId105" Type="http://schemas.openxmlformats.org/officeDocument/2006/relationships/image" Target="../media/image360.svg"/><Relationship Id="rId126" Type="http://schemas.openxmlformats.org/officeDocument/2006/relationships/image" Target="../media/image380.png"/><Relationship Id="rId147" Type="http://schemas.openxmlformats.org/officeDocument/2006/relationships/image" Target="../media/image401.svg"/><Relationship Id="rId168" Type="http://schemas.openxmlformats.org/officeDocument/2006/relationships/image" Target="../media/image422.png"/><Relationship Id="rId8" Type="http://schemas.openxmlformats.org/officeDocument/2006/relationships/image" Target="../media/image263.png"/><Relationship Id="rId51" Type="http://schemas.openxmlformats.org/officeDocument/2006/relationships/image" Target="../media/image306.svg"/><Relationship Id="rId72" Type="http://schemas.openxmlformats.org/officeDocument/2006/relationships/image" Target="../media/image327.png"/><Relationship Id="rId93" Type="http://schemas.openxmlformats.org/officeDocument/2006/relationships/image" Target="../media/image348.svg"/><Relationship Id="rId98" Type="http://schemas.openxmlformats.org/officeDocument/2006/relationships/image" Target="../media/image353.png"/><Relationship Id="rId121" Type="http://schemas.openxmlformats.org/officeDocument/2006/relationships/image" Target="../media/image375.svg"/><Relationship Id="rId142" Type="http://schemas.openxmlformats.org/officeDocument/2006/relationships/image" Target="../media/image396.png"/><Relationship Id="rId163" Type="http://schemas.openxmlformats.org/officeDocument/2006/relationships/image" Target="../media/image417.svg"/><Relationship Id="rId184" Type="http://schemas.openxmlformats.org/officeDocument/2006/relationships/image" Target="../media/image438.png"/><Relationship Id="rId189" Type="http://schemas.openxmlformats.org/officeDocument/2006/relationships/image" Target="../media/image443.svg"/><Relationship Id="rId3" Type="http://schemas.openxmlformats.org/officeDocument/2006/relationships/image" Target="../media/image258.svg"/><Relationship Id="rId25" Type="http://schemas.openxmlformats.org/officeDocument/2006/relationships/image" Target="../media/image280.svg"/><Relationship Id="rId46" Type="http://schemas.openxmlformats.org/officeDocument/2006/relationships/image" Target="../media/image301.png"/><Relationship Id="rId67" Type="http://schemas.openxmlformats.org/officeDocument/2006/relationships/image" Target="../media/image322.svg"/><Relationship Id="rId116" Type="http://schemas.openxmlformats.org/officeDocument/2006/relationships/image" Target="../media/image203.png"/><Relationship Id="rId137" Type="http://schemas.openxmlformats.org/officeDocument/2006/relationships/image" Target="../media/image391.svg"/><Relationship Id="rId158" Type="http://schemas.openxmlformats.org/officeDocument/2006/relationships/image" Target="../media/image412.png"/><Relationship Id="rId20" Type="http://schemas.openxmlformats.org/officeDocument/2006/relationships/image" Target="../media/image275.png"/><Relationship Id="rId41" Type="http://schemas.openxmlformats.org/officeDocument/2006/relationships/image" Target="../media/image296.svg"/><Relationship Id="rId62" Type="http://schemas.openxmlformats.org/officeDocument/2006/relationships/image" Target="../media/image317.png"/><Relationship Id="rId83" Type="http://schemas.openxmlformats.org/officeDocument/2006/relationships/image" Target="../media/image338.svg"/><Relationship Id="rId88" Type="http://schemas.openxmlformats.org/officeDocument/2006/relationships/image" Target="../media/image343.png"/><Relationship Id="rId111" Type="http://schemas.openxmlformats.org/officeDocument/2006/relationships/image" Target="../media/image366.svg"/><Relationship Id="rId132" Type="http://schemas.openxmlformats.org/officeDocument/2006/relationships/image" Target="../media/image386.png"/><Relationship Id="rId153" Type="http://schemas.openxmlformats.org/officeDocument/2006/relationships/image" Target="../media/image407.svg"/><Relationship Id="rId174" Type="http://schemas.openxmlformats.org/officeDocument/2006/relationships/image" Target="../media/image428.png"/><Relationship Id="rId179" Type="http://schemas.openxmlformats.org/officeDocument/2006/relationships/image" Target="../media/image433.svg"/><Relationship Id="rId190" Type="http://schemas.openxmlformats.org/officeDocument/2006/relationships/image" Target="../media/image444.png"/><Relationship Id="rId15" Type="http://schemas.openxmlformats.org/officeDocument/2006/relationships/image" Target="../media/image270.svg"/><Relationship Id="rId36" Type="http://schemas.openxmlformats.org/officeDocument/2006/relationships/image" Target="../media/image291.png"/><Relationship Id="rId57" Type="http://schemas.openxmlformats.org/officeDocument/2006/relationships/image" Target="../media/image312.svg"/><Relationship Id="rId106" Type="http://schemas.openxmlformats.org/officeDocument/2006/relationships/image" Target="../media/image361.png"/><Relationship Id="rId127" Type="http://schemas.openxmlformats.org/officeDocument/2006/relationships/image" Target="../media/image381.svg"/><Relationship Id="rId10" Type="http://schemas.openxmlformats.org/officeDocument/2006/relationships/image" Target="../media/image265.png"/><Relationship Id="rId31" Type="http://schemas.openxmlformats.org/officeDocument/2006/relationships/image" Target="../media/image286.svg"/><Relationship Id="rId52" Type="http://schemas.openxmlformats.org/officeDocument/2006/relationships/image" Target="../media/image307.png"/><Relationship Id="rId73" Type="http://schemas.openxmlformats.org/officeDocument/2006/relationships/image" Target="../media/image328.svg"/><Relationship Id="rId78" Type="http://schemas.openxmlformats.org/officeDocument/2006/relationships/image" Target="../media/image333.png"/><Relationship Id="rId94" Type="http://schemas.openxmlformats.org/officeDocument/2006/relationships/image" Target="../media/image349.png"/><Relationship Id="rId99" Type="http://schemas.openxmlformats.org/officeDocument/2006/relationships/image" Target="../media/image354.svg"/><Relationship Id="rId101" Type="http://schemas.openxmlformats.org/officeDocument/2006/relationships/image" Target="../media/image356.svg"/><Relationship Id="rId122" Type="http://schemas.openxmlformats.org/officeDocument/2006/relationships/image" Target="../media/image376.png"/><Relationship Id="rId143" Type="http://schemas.openxmlformats.org/officeDocument/2006/relationships/image" Target="../media/image397.svg"/><Relationship Id="rId148" Type="http://schemas.openxmlformats.org/officeDocument/2006/relationships/image" Target="../media/image402.png"/><Relationship Id="rId164" Type="http://schemas.openxmlformats.org/officeDocument/2006/relationships/image" Target="../media/image418.png"/><Relationship Id="rId169" Type="http://schemas.openxmlformats.org/officeDocument/2006/relationships/image" Target="../media/image423.svg"/><Relationship Id="rId185" Type="http://schemas.openxmlformats.org/officeDocument/2006/relationships/image" Target="../media/image439.svg"/><Relationship Id="rId4" Type="http://schemas.openxmlformats.org/officeDocument/2006/relationships/image" Target="../media/image259.png"/><Relationship Id="rId9" Type="http://schemas.openxmlformats.org/officeDocument/2006/relationships/image" Target="../media/image264.svg"/><Relationship Id="rId180" Type="http://schemas.openxmlformats.org/officeDocument/2006/relationships/image" Target="../media/image434.png"/><Relationship Id="rId26" Type="http://schemas.openxmlformats.org/officeDocument/2006/relationships/image" Target="../media/image28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5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4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oppins" TargetMode="External"/><Relationship Id="rId2" Type="http://schemas.openxmlformats.org/officeDocument/2006/relationships/image" Target="../media/image448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0.svg"/><Relationship Id="rId4" Type="http://schemas.openxmlformats.org/officeDocument/2006/relationships/image" Target="../media/image5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FFBEE1-083C-4223-BD05-8B41B8C984F8}"/>
              </a:ext>
            </a:extLst>
          </p:cNvPr>
          <p:cNvSpPr txBox="1"/>
          <p:nvPr/>
        </p:nvSpPr>
        <p:spPr>
          <a:xfrm>
            <a:off x="5597068" y="1977124"/>
            <a:ext cx="5553532" cy="144655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800" dirty="0">
                <a:solidFill>
                  <a:srgbClr val="2020DA"/>
                </a:solidFill>
                <a:latin typeface="+mj-lt"/>
                <a:cs typeface="Arial" panose="020B0604020202020204" pitchFamily="34" charset="0"/>
              </a:rPr>
              <a:t>OZONE</a:t>
            </a:r>
            <a:endParaRPr lang="ko-KR" altLang="en-US" sz="8800" dirty="0">
              <a:solidFill>
                <a:srgbClr val="2020D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C8A174-3F01-422F-8DA6-6C520152C975}"/>
              </a:ext>
            </a:extLst>
          </p:cNvPr>
          <p:cNvSpPr txBox="1"/>
          <p:nvPr/>
        </p:nvSpPr>
        <p:spPr>
          <a:xfrm>
            <a:off x="5597069" y="4304538"/>
            <a:ext cx="5553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020DA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solidFill>
                <a:srgbClr val="2020DA"/>
              </a:solidFill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5567510-7A2B-4003-9A70-FDAABA44BEF0}"/>
              </a:ext>
            </a:extLst>
          </p:cNvPr>
          <p:cNvSpPr txBox="1"/>
          <p:nvPr/>
        </p:nvSpPr>
        <p:spPr>
          <a:xfrm>
            <a:off x="5923724" y="4834731"/>
            <a:ext cx="4900220" cy="560337"/>
          </a:xfrm>
          <a:prstGeom prst="rect">
            <a:avLst/>
          </a:prstGeom>
          <a:solidFill>
            <a:srgbClr val="2020DA"/>
          </a:solidFill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COMPANY NAME  /  00. 00. 20xx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CC7626-301F-40DA-A72E-48C54E34D3F6}"/>
              </a:ext>
            </a:extLst>
          </p:cNvPr>
          <p:cNvSpPr txBox="1"/>
          <p:nvPr/>
        </p:nvSpPr>
        <p:spPr>
          <a:xfrm>
            <a:off x="5597068" y="1626564"/>
            <a:ext cx="555353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3585ED"/>
                </a:solidFill>
                <a:cs typeface="Arial" panose="020B0604020202020204" pitchFamily="34" charset="0"/>
              </a:rPr>
              <a:t>WORLD</a:t>
            </a:r>
            <a:endParaRPr lang="ko-KR" altLang="en-US" sz="3600" dirty="0">
              <a:solidFill>
                <a:srgbClr val="3585ED"/>
              </a:solidFill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5FF6D5-13F6-4281-90BA-0697ACD0DC56}"/>
              </a:ext>
            </a:extLst>
          </p:cNvPr>
          <p:cNvSpPr txBox="1"/>
          <p:nvPr/>
        </p:nvSpPr>
        <p:spPr>
          <a:xfrm>
            <a:off x="5597068" y="2936897"/>
            <a:ext cx="5553532" cy="132343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dirty="0">
                <a:solidFill>
                  <a:srgbClr val="3585ED"/>
                </a:solidFill>
                <a:latin typeface="+mj-lt"/>
                <a:cs typeface="Arial" panose="020B0604020202020204" pitchFamily="34" charset="0"/>
              </a:rPr>
              <a:t>DAY</a:t>
            </a:r>
            <a:endParaRPr lang="ko-KR" altLang="en-US" sz="8000" dirty="0">
              <a:solidFill>
                <a:srgbClr val="3585ED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BA89901-7989-4F9B-B9C5-F49B39C2B716}"/>
              </a:ext>
            </a:extLst>
          </p:cNvPr>
          <p:cNvGrpSpPr/>
          <p:nvPr/>
        </p:nvGrpSpPr>
        <p:grpSpPr>
          <a:xfrm>
            <a:off x="2942516" y="1824986"/>
            <a:ext cx="512322" cy="800940"/>
            <a:chOff x="2176740" y="5552108"/>
            <a:chExt cx="257175" cy="402049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9CF25C42-9AF0-4E7A-BB34-3C70268ABA03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 dirty="0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8797F91D-0A06-4292-A20C-3DC893707552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A078F12A-8A78-4160-9A51-5216A5573213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EB8DE8CC-12A6-4E45-83CE-4538397F6106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CA8F821B-E599-42E0-A8AD-CBF5383219B4}"/>
              </a:ext>
            </a:extLst>
          </p:cNvPr>
          <p:cNvSpPr txBox="1"/>
          <p:nvPr/>
        </p:nvSpPr>
        <p:spPr>
          <a:xfrm>
            <a:off x="2014895" y="3739739"/>
            <a:ext cx="2427318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,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endParaRPr lang="en-US" altLang="ko-KR" sz="1400" dirty="0">
              <a:solidFill>
                <a:srgbClr val="1717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717C0"/>
                </a:solidFill>
              </a:rPr>
              <a:t>Adipiscing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endParaRPr lang="en-US" altLang="ko-KR" sz="1400" dirty="0">
              <a:solidFill>
                <a:srgbClr val="1717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717C0"/>
                </a:solidFill>
              </a:rPr>
              <a:t>Incididunt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ut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labore</a:t>
            </a:r>
            <a:r>
              <a:rPr lang="en-US" altLang="ko-KR" sz="1400" dirty="0">
                <a:solidFill>
                  <a:srgbClr val="1717C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717C0"/>
                </a:solidFill>
              </a:rPr>
              <a:t>aliqua</a:t>
            </a:r>
            <a:endParaRPr lang="en-US" altLang="ko-KR" sz="1400" dirty="0">
              <a:solidFill>
                <a:srgbClr val="1717C0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39B658F-C7C2-46B4-9008-804693ED9F45}"/>
              </a:ext>
            </a:extLst>
          </p:cNvPr>
          <p:cNvSpPr/>
          <p:nvPr/>
        </p:nvSpPr>
        <p:spPr>
          <a:xfrm>
            <a:off x="2014895" y="3169051"/>
            <a:ext cx="242732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717C0"/>
                </a:solidFill>
                <a:latin typeface="+mj-lt"/>
              </a:rPr>
              <a:t>Lorem ipsum</a:t>
            </a: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1415CA44-458A-481C-9CE2-BA953B821276}"/>
              </a:ext>
            </a:extLst>
          </p:cNvPr>
          <p:cNvSpPr/>
          <p:nvPr/>
        </p:nvSpPr>
        <p:spPr>
          <a:xfrm>
            <a:off x="5757556" y="1885950"/>
            <a:ext cx="700964" cy="700960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166C95-7C16-4601-9C06-104611E14B9D}"/>
              </a:ext>
            </a:extLst>
          </p:cNvPr>
          <p:cNvSpPr txBox="1"/>
          <p:nvPr/>
        </p:nvSpPr>
        <p:spPr>
          <a:xfrm>
            <a:off x="4882340" y="3739739"/>
            <a:ext cx="2427318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,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endParaRPr lang="en-US" altLang="ko-KR" sz="1400" dirty="0">
              <a:solidFill>
                <a:srgbClr val="1717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717C0"/>
                </a:solidFill>
              </a:rPr>
              <a:t>Adipiscing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endParaRPr lang="en-US" altLang="ko-KR" sz="1400" dirty="0">
              <a:solidFill>
                <a:srgbClr val="1717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717C0"/>
                </a:solidFill>
              </a:rPr>
              <a:t>Incididunt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ut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labore</a:t>
            </a:r>
            <a:r>
              <a:rPr lang="en-US" altLang="ko-KR" sz="1400" dirty="0">
                <a:solidFill>
                  <a:srgbClr val="1717C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717C0"/>
                </a:solidFill>
              </a:rPr>
              <a:t>aliqua</a:t>
            </a:r>
            <a:endParaRPr lang="en-US" altLang="ko-KR" sz="1400" dirty="0">
              <a:solidFill>
                <a:srgbClr val="1717C0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856973F-DDD6-418A-B691-139E367F856A}"/>
              </a:ext>
            </a:extLst>
          </p:cNvPr>
          <p:cNvSpPr/>
          <p:nvPr/>
        </p:nvSpPr>
        <p:spPr>
          <a:xfrm>
            <a:off x="4882340" y="3169051"/>
            <a:ext cx="242732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717C0"/>
                </a:solidFill>
                <a:latin typeface="+mj-lt"/>
              </a:rPr>
              <a:t>Lorem ipsum</a:t>
            </a:r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3EF7CC4D-ABF5-4980-BA1D-277E84153BE3}"/>
              </a:ext>
            </a:extLst>
          </p:cNvPr>
          <p:cNvSpPr/>
          <p:nvPr/>
        </p:nvSpPr>
        <p:spPr>
          <a:xfrm>
            <a:off x="8642563" y="1850222"/>
            <a:ext cx="637746" cy="769048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003688-4CD9-41D5-AF89-03C802C701A0}"/>
              </a:ext>
            </a:extLst>
          </p:cNvPr>
          <p:cNvSpPr txBox="1"/>
          <p:nvPr/>
        </p:nvSpPr>
        <p:spPr>
          <a:xfrm>
            <a:off x="7749785" y="3739739"/>
            <a:ext cx="2427318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,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endParaRPr lang="en-US" altLang="ko-KR" sz="1400" dirty="0">
              <a:solidFill>
                <a:srgbClr val="1717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717C0"/>
                </a:solidFill>
              </a:rPr>
              <a:t>Adipiscing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endParaRPr lang="en-US" altLang="ko-KR" sz="1400" dirty="0">
              <a:solidFill>
                <a:srgbClr val="1717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717C0"/>
                </a:solidFill>
              </a:rPr>
              <a:t>Incididunt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ut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labore</a:t>
            </a:r>
            <a:r>
              <a:rPr lang="en-US" altLang="ko-KR" sz="1400" dirty="0">
                <a:solidFill>
                  <a:srgbClr val="1717C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717C0"/>
                </a:solidFill>
              </a:rPr>
              <a:t>aliqua</a:t>
            </a:r>
            <a:endParaRPr lang="en-US" altLang="ko-KR" sz="1400" dirty="0">
              <a:solidFill>
                <a:srgbClr val="1717C0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543C06A-E76C-4723-BD8F-B63B2E924736}"/>
              </a:ext>
            </a:extLst>
          </p:cNvPr>
          <p:cNvSpPr/>
          <p:nvPr/>
        </p:nvSpPr>
        <p:spPr>
          <a:xfrm>
            <a:off x="7749785" y="3169050"/>
            <a:ext cx="242732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717C0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517821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직사각형 37">
            <a:extLst>
              <a:ext uri="{FF2B5EF4-FFF2-40B4-BE49-F238E27FC236}">
                <a16:creationId xmlns:a16="http://schemas.microsoft.com/office/drawing/2014/main" id="{28251FAB-D320-4468-8E62-C49210D5BA2C}"/>
              </a:ext>
            </a:extLst>
          </p:cNvPr>
          <p:cNvSpPr/>
          <p:nvPr/>
        </p:nvSpPr>
        <p:spPr>
          <a:xfrm>
            <a:off x="1625757" y="45333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1717C0"/>
                </a:solidFill>
              </a:rPr>
              <a:t>Lorem ipsum</a:t>
            </a:r>
            <a:endParaRPr lang="ko-KR" altLang="en-US" dirty="0">
              <a:solidFill>
                <a:srgbClr val="1717C0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4ABF79AD-086A-4DA0-BB0B-01C3DF8257C1}"/>
              </a:ext>
            </a:extLst>
          </p:cNvPr>
          <p:cNvSpPr/>
          <p:nvPr/>
        </p:nvSpPr>
        <p:spPr>
          <a:xfrm>
            <a:off x="1625757" y="48701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717C0"/>
                </a:solidFill>
              </a:rPr>
              <a:t>amet</a:t>
            </a:r>
            <a:r>
              <a:rPr lang="en-US" altLang="ko-KR" sz="1200" dirty="0">
                <a:solidFill>
                  <a:srgbClr val="1717C0"/>
                </a:solidFill>
              </a:rPr>
              <a:t>, </a:t>
            </a:r>
            <a:r>
              <a:rPr lang="en-US" altLang="ko-KR" sz="12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200" dirty="0">
                <a:solidFill>
                  <a:srgbClr val="1717C0"/>
                </a:solidFill>
              </a:rPr>
              <a:t> </a:t>
            </a:r>
            <a:r>
              <a:rPr lang="en-US" altLang="ko-KR" sz="1200" dirty="0" err="1">
                <a:solidFill>
                  <a:srgbClr val="1717C0"/>
                </a:solidFill>
              </a:rPr>
              <a:t>adipisicing</a:t>
            </a:r>
            <a:r>
              <a:rPr lang="en-US" altLang="ko-KR" sz="1200" dirty="0">
                <a:solidFill>
                  <a:srgbClr val="1717C0"/>
                </a:solidFill>
              </a:rPr>
              <a:t> </a:t>
            </a:r>
            <a:r>
              <a:rPr lang="en-US" altLang="ko-KR" sz="1200" dirty="0" err="1">
                <a:solidFill>
                  <a:srgbClr val="1717C0"/>
                </a:solidFill>
              </a:rPr>
              <a:t>elit</a:t>
            </a:r>
            <a:endParaRPr lang="ko-KR" altLang="en-US" sz="1200" dirty="0">
              <a:solidFill>
                <a:srgbClr val="1717C0"/>
              </a:solidFill>
            </a:endParaRPr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E185F153-6DBF-4D72-BC7E-DD9BD4D14D0F}"/>
              </a:ext>
            </a:extLst>
          </p:cNvPr>
          <p:cNvSpPr/>
          <p:nvPr/>
        </p:nvSpPr>
        <p:spPr>
          <a:xfrm>
            <a:off x="2152453" y="2585522"/>
            <a:ext cx="645952" cy="1886779"/>
          </a:xfrm>
          <a:prstGeom prst="roundRect">
            <a:avLst>
              <a:gd name="adj" fmla="val 50000"/>
            </a:avLst>
          </a:prstGeom>
          <a:solidFill>
            <a:srgbClr val="FFCF5C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r>
              <a:rPr lang="en-US" altLang="ko-KR" sz="1200" dirty="0">
                <a:solidFill>
                  <a:srgbClr val="1717C0"/>
                </a:solidFill>
              </a:rPr>
              <a:t>150</a:t>
            </a:r>
            <a:endParaRPr lang="ko-KR" altLang="en-US" sz="1200" dirty="0">
              <a:solidFill>
                <a:srgbClr val="1717C0"/>
              </a:solidFill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1483E425-EA76-4859-BACC-09DAA81DAE6D}"/>
              </a:ext>
            </a:extLst>
          </p:cNvPr>
          <p:cNvSpPr/>
          <p:nvPr/>
        </p:nvSpPr>
        <p:spPr>
          <a:xfrm>
            <a:off x="2949407" y="1594878"/>
            <a:ext cx="645952" cy="2877424"/>
          </a:xfrm>
          <a:prstGeom prst="roundRect">
            <a:avLst>
              <a:gd name="adj" fmla="val 50000"/>
            </a:avLst>
          </a:prstGeom>
          <a:solidFill>
            <a:srgbClr val="1717C0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r>
              <a:rPr lang="en-US" altLang="ko-KR" sz="1200" dirty="0">
                <a:solidFill>
                  <a:srgbClr val="FFCF5C"/>
                </a:solidFill>
              </a:rPr>
              <a:t>210</a:t>
            </a:r>
            <a:endParaRPr lang="ko-KR" altLang="en-US" sz="1200" dirty="0">
              <a:solidFill>
                <a:srgbClr val="FFCF5C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3B93ED02-4194-409F-BEC3-28E71488B77B}"/>
              </a:ext>
            </a:extLst>
          </p:cNvPr>
          <p:cNvSpPr/>
          <p:nvPr/>
        </p:nvSpPr>
        <p:spPr>
          <a:xfrm>
            <a:off x="4847850" y="45333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1717C0"/>
                </a:solidFill>
              </a:rPr>
              <a:t>Lorem ipsum</a:t>
            </a:r>
            <a:endParaRPr lang="ko-KR" altLang="en-US" dirty="0">
              <a:solidFill>
                <a:srgbClr val="1717C0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19602713-1A54-46D9-A7D6-AF1C04A1E9B7}"/>
              </a:ext>
            </a:extLst>
          </p:cNvPr>
          <p:cNvSpPr/>
          <p:nvPr/>
        </p:nvSpPr>
        <p:spPr>
          <a:xfrm>
            <a:off x="4847850" y="48701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717C0"/>
                </a:solidFill>
              </a:rPr>
              <a:t>amet</a:t>
            </a:r>
            <a:r>
              <a:rPr lang="en-US" altLang="ko-KR" sz="1200" dirty="0">
                <a:solidFill>
                  <a:srgbClr val="1717C0"/>
                </a:solidFill>
              </a:rPr>
              <a:t>, </a:t>
            </a:r>
            <a:r>
              <a:rPr lang="en-US" altLang="ko-KR" sz="12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200" dirty="0">
                <a:solidFill>
                  <a:srgbClr val="1717C0"/>
                </a:solidFill>
              </a:rPr>
              <a:t> </a:t>
            </a:r>
            <a:r>
              <a:rPr lang="en-US" altLang="ko-KR" sz="1200" dirty="0" err="1">
                <a:solidFill>
                  <a:srgbClr val="1717C0"/>
                </a:solidFill>
              </a:rPr>
              <a:t>adipisicing</a:t>
            </a:r>
            <a:r>
              <a:rPr lang="en-US" altLang="ko-KR" sz="1200" dirty="0">
                <a:solidFill>
                  <a:srgbClr val="1717C0"/>
                </a:solidFill>
              </a:rPr>
              <a:t> </a:t>
            </a:r>
            <a:r>
              <a:rPr lang="en-US" altLang="ko-KR" sz="1200" dirty="0" err="1">
                <a:solidFill>
                  <a:srgbClr val="1717C0"/>
                </a:solidFill>
              </a:rPr>
              <a:t>elit</a:t>
            </a:r>
            <a:endParaRPr lang="ko-KR" altLang="en-US" sz="1200" dirty="0">
              <a:solidFill>
                <a:srgbClr val="1717C0"/>
              </a:solidFill>
            </a:endParaRPr>
          </a:p>
        </p:txBody>
      </p: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240E52EC-2BA8-46BA-87E2-0E7A6EFE6A53}"/>
              </a:ext>
            </a:extLst>
          </p:cNvPr>
          <p:cNvSpPr/>
          <p:nvPr/>
        </p:nvSpPr>
        <p:spPr>
          <a:xfrm>
            <a:off x="5374546" y="1797844"/>
            <a:ext cx="645952" cy="2674458"/>
          </a:xfrm>
          <a:prstGeom prst="roundRect">
            <a:avLst>
              <a:gd name="adj" fmla="val 50000"/>
            </a:avLst>
          </a:prstGeom>
          <a:solidFill>
            <a:srgbClr val="FFCF5C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r>
              <a:rPr lang="en-US" altLang="ko-KR" sz="1200" dirty="0">
                <a:solidFill>
                  <a:srgbClr val="1717C0"/>
                </a:solidFill>
              </a:rPr>
              <a:t>200</a:t>
            </a:r>
            <a:endParaRPr lang="ko-KR" altLang="en-US" sz="1200" dirty="0">
              <a:solidFill>
                <a:srgbClr val="1717C0"/>
              </a:solidFill>
            </a:endParaRPr>
          </a:p>
        </p:txBody>
      </p: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C9635110-1AD5-446C-951A-134238329C60}"/>
              </a:ext>
            </a:extLst>
          </p:cNvPr>
          <p:cNvSpPr/>
          <p:nvPr/>
        </p:nvSpPr>
        <p:spPr>
          <a:xfrm>
            <a:off x="6171500" y="2826563"/>
            <a:ext cx="645952" cy="1645738"/>
          </a:xfrm>
          <a:prstGeom prst="roundRect">
            <a:avLst>
              <a:gd name="adj" fmla="val 50000"/>
            </a:avLst>
          </a:prstGeom>
          <a:solidFill>
            <a:srgbClr val="1717C0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r>
              <a:rPr lang="en-US" altLang="ko-KR" sz="1200" dirty="0">
                <a:solidFill>
                  <a:srgbClr val="FFCF5C"/>
                </a:solidFill>
              </a:rPr>
              <a:t>140</a:t>
            </a:r>
            <a:endParaRPr lang="ko-KR" altLang="en-US" sz="1200" dirty="0">
              <a:solidFill>
                <a:srgbClr val="FFCF5C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F4ED32CC-C5B8-44D8-A37B-0F2A1ACD09AA}"/>
              </a:ext>
            </a:extLst>
          </p:cNvPr>
          <p:cNvSpPr/>
          <p:nvPr/>
        </p:nvSpPr>
        <p:spPr>
          <a:xfrm>
            <a:off x="8069943" y="45333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1717C0"/>
                </a:solidFill>
              </a:rPr>
              <a:t>Lorem ipsum</a:t>
            </a:r>
            <a:endParaRPr lang="ko-KR" altLang="en-US" dirty="0">
              <a:solidFill>
                <a:srgbClr val="1717C0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BBC9DD13-FFE8-4D93-A8A8-475730C12533}"/>
              </a:ext>
            </a:extLst>
          </p:cNvPr>
          <p:cNvSpPr/>
          <p:nvPr/>
        </p:nvSpPr>
        <p:spPr>
          <a:xfrm>
            <a:off x="8069943" y="48701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717C0"/>
                </a:solidFill>
              </a:rPr>
              <a:t>amet</a:t>
            </a:r>
            <a:r>
              <a:rPr lang="en-US" altLang="ko-KR" sz="1200" dirty="0">
                <a:solidFill>
                  <a:srgbClr val="1717C0"/>
                </a:solidFill>
              </a:rPr>
              <a:t>, </a:t>
            </a:r>
            <a:r>
              <a:rPr lang="en-US" altLang="ko-KR" sz="12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200" dirty="0">
                <a:solidFill>
                  <a:srgbClr val="1717C0"/>
                </a:solidFill>
              </a:rPr>
              <a:t> </a:t>
            </a:r>
            <a:r>
              <a:rPr lang="en-US" altLang="ko-KR" sz="1200" dirty="0" err="1">
                <a:solidFill>
                  <a:srgbClr val="1717C0"/>
                </a:solidFill>
              </a:rPr>
              <a:t>adipisicing</a:t>
            </a:r>
            <a:r>
              <a:rPr lang="en-US" altLang="ko-KR" sz="1200" dirty="0">
                <a:solidFill>
                  <a:srgbClr val="1717C0"/>
                </a:solidFill>
              </a:rPr>
              <a:t> </a:t>
            </a:r>
            <a:r>
              <a:rPr lang="en-US" altLang="ko-KR" sz="1200" dirty="0" err="1">
                <a:solidFill>
                  <a:srgbClr val="1717C0"/>
                </a:solidFill>
              </a:rPr>
              <a:t>elit</a:t>
            </a:r>
            <a:endParaRPr lang="ko-KR" altLang="en-US" sz="1200" dirty="0">
              <a:solidFill>
                <a:srgbClr val="1717C0"/>
              </a:solidFill>
            </a:endParaRPr>
          </a:p>
        </p:txBody>
      </p:sp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id="{BEDF34B6-A1FE-4A5B-B60D-1B67E388F67F}"/>
              </a:ext>
            </a:extLst>
          </p:cNvPr>
          <p:cNvSpPr/>
          <p:nvPr/>
        </p:nvSpPr>
        <p:spPr>
          <a:xfrm>
            <a:off x="8596639" y="2118678"/>
            <a:ext cx="645952" cy="2353624"/>
          </a:xfrm>
          <a:prstGeom prst="roundRect">
            <a:avLst>
              <a:gd name="adj" fmla="val 50000"/>
            </a:avLst>
          </a:prstGeom>
          <a:solidFill>
            <a:srgbClr val="FFCF5C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r>
              <a:rPr lang="en-US" altLang="ko-KR" sz="1200" dirty="0">
                <a:solidFill>
                  <a:srgbClr val="1717C0"/>
                </a:solidFill>
              </a:rPr>
              <a:t>180</a:t>
            </a:r>
            <a:endParaRPr lang="ko-KR" altLang="en-US" sz="1200" dirty="0">
              <a:solidFill>
                <a:srgbClr val="1717C0"/>
              </a:solidFill>
            </a:endParaRP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C8CB7AF2-973E-43FC-94BB-694541C4F9BB}"/>
              </a:ext>
            </a:extLst>
          </p:cNvPr>
          <p:cNvSpPr/>
          <p:nvPr/>
        </p:nvSpPr>
        <p:spPr>
          <a:xfrm>
            <a:off x="9393593" y="1996416"/>
            <a:ext cx="645952" cy="2475885"/>
          </a:xfrm>
          <a:prstGeom prst="roundRect">
            <a:avLst>
              <a:gd name="adj" fmla="val 50000"/>
            </a:avLst>
          </a:prstGeom>
          <a:solidFill>
            <a:srgbClr val="1717C0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t" anchorCtr="0"/>
          <a:lstStyle/>
          <a:p>
            <a:pPr algn="ctr"/>
            <a:r>
              <a:rPr lang="en-US" altLang="ko-KR" sz="1200" dirty="0">
                <a:solidFill>
                  <a:srgbClr val="FFCF5C"/>
                </a:solidFill>
              </a:rPr>
              <a:t>195</a:t>
            </a:r>
            <a:endParaRPr lang="ko-KR" altLang="en-US" sz="1200" dirty="0">
              <a:solidFill>
                <a:srgbClr val="FFCF5C"/>
              </a:solidFill>
            </a:endParaRPr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C6706E97-88FD-42B3-8F6C-7DD17F8E74C7}"/>
              </a:ext>
            </a:extLst>
          </p:cNvPr>
          <p:cNvSpPr/>
          <p:nvPr/>
        </p:nvSpPr>
        <p:spPr>
          <a:xfrm>
            <a:off x="4387861" y="5742034"/>
            <a:ext cx="357691" cy="357691"/>
          </a:xfrm>
          <a:prstGeom prst="ellipse">
            <a:avLst/>
          </a:prstGeom>
          <a:solidFill>
            <a:srgbClr val="FFCF5C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ctr" anchorCtr="0"/>
          <a:lstStyle/>
          <a:p>
            <a:pPr algn="ctr"/>
            <a:endParaRPr lang="ko-KR" altLang="en-US" sz="1200">
              <a:solidFill>
                <a:srgbClr val="1717C0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FE4C2445-5A8F-43C5-B0B4-99FBEFC18880}"/>
              </a:ext>
            </a:extLst>
          </p:cNvPr>
          <p:cNvSpPr/>
          <p:nvPr/>
        </p:nvSpPr>
        <p:spPr>
          <a:xfrm>
            <a:off x="4745552" y="5766990"/>
            <a:ext cx="1442906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400" dirty="0">
                <a:solidFill>
                  <a:srgbClr val="1717C0"/>
                </a:solidFill>
              </a:rPr>
              <a:t>Lorem ipsum</a:t>
            </a:r>
            <a:endParaRPr lang="ko-KR" altLang="en-US" sz="1400" dirty="0">
              <a:solidFill>
                <a:srgbClr val="1717C0"/>
              </a:solidFill>
            </a:endParaRP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C5D23869-BCAB-4931-A7C6-716C860A06B1}"/>
              </a:ext>
            </a:extLst>
          </p:cNvPr>
          <p:cNvSpPr/>
          <p:nvPr/>
        </p:nvSpPr>
        <p:spPr>
          <a:xfrm>
            <a:off x="6367304" y="5742034"/>
            <a:ext cx="357691" cy="357691"/>
          </a:xfrm>
          <a:prstGeom prst="ellipse">
            <a:avLst/>
          </a:prstGeom>
          <a:solidFill>
            <a:srgbClr val="1717C0"/>
          </a:solidFill>
          <a:ln w="9525" cap="flat">
            <a:noFill/>
            <a:prstDash val="solid"/>
            <a:miter/>
          </a:ln>
        </p:spPr>
        <p:txBody>
          <a:bodyPr lIns="0" tIns="252000" rIns="0" bIns="36000" rtlCol="0" anchor="ctr" anchorCtr="0"/>
          <a:lstStyle/>
          <a:p>
            <a:pPr algn="l"/>
            <a:endParaRPr lang="ko-KR" altLang="en-US">
              <a:solidFill>
                <a:srgbClr val="FFCF5C"/>
              </a:solidFill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09B72CA7-3309-4816-BFA3-A26BED413A80}"/>
              </a:ext>
            </a:extLst>
          </p:cNvPr>
          <p:cNvSpPr/>
          <p:nvPr/>
        </p:nvSpPr>
        <p:spPr>
          <a:xfrm>
            <a:off x="6724995" y="5766990"/>
            <a:ext cx="1442906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400" dirty="0">
                <a:solidFill>
                  <a:srgbClr val="1717C0"/>
                </a:solidFill>
              </a:rPr>
              <a:t>Lorem ipsum</a:t>
            </a:r>
            <a:endParaRPr lang="ko-KR" altLang="en-US" sz="1400" dirty="0">
              <a:solidFill>
                <a:srgbClr val="1717C0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CD07F17-9558-46BB-BD02-724967804CA5}"/>
              </a:ext>
            </a:extLst>
          </p:cNvPr>
          <p:cNvSpPr txBox="1"/>
          <p:nvPr/>
        </p:nvSpPr>
        <p:spPr>
          <a:xfrm>
            <a:off x="2484726" y="758275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1717C0"/>
                </a:solidFill>
                <a:cs typeface="Arial" panose="020B0604020202020204" pitchFamily="34" charset="0"/>
              </a:rPr>
              <a:t>Subject </a:t>
            </a:r>
            <a:r>
              <a:rPr lang="en-US" altLang="ko-KR" sz="2800" dirty="0">
                <a:solidFill>
                  <a:srgbClr val="1717C0"/>
                </a:solidFill>
                <a:latin typeface="+mj-lt"/>
                <a:cs typeface="Arial" panose="020B0604020202020204" pitchFamily="34" charset="0"/>
              </a:rPr>
              <a:t>Title</a:t>
            </a:r>
            <a:endParaRPr lang="ko-KR" altLang="en-US" sz="2800" dirty="0">
              <a:solidFill>
                <a:srgbClr val="1717C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405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DAC03D6F-1B9D-4E7A-9E98-462EE2B59F67}"/>
              </a:ext>
            </a:extLst>
          </p:cNvPr>
          <p:cNvSpPr/>
          <p:nvPr/>
        </p:nvSpPr>
        <p:spPr>
          <a:xfrm>
            <a:off x="7884369" y="2882900"/>
            <a:ext cx="3480318" cy="2058039"/>
          </a:xfrm>
          <a:custGeom>
            <a:avLst/>
            <a:gdLst>
              <a:gd name="connsiteX0" fmla="*/ 0 w 3480318"/>
              <a:gd name="connsiteY0" fmla="*/ 0 h 2058039"/>
              <a:gd name="connsiteX1" fmla="*/ 3039447 w 3480318"/>
              <a:gd name="connsiteY1" fmla="*/ 0 h 2058039"/>
              <a:gd name="connsiteX2" fmla="*/ 3480318 w 3480318"/>
              <a:gd name="connsiteY2" fmla="*/ 440872 h 2058039"/>
              <a:gd name="connsiteX3" fmla="*/ 3039447 w 3480318"/>
              <a:gd name="connsiteY3" fmla="*/ 881743 h 2058039"/>
              <a:gd name="connsiteX4" fmla="*/ 1499687 w 3480318"/>
              <a:gd name="connsiteY4" fmla="*/ 881743 h 2058039"/>
              <a:gd name="connsiteX5" fmla="*/ 1499687 w 3480318"/>
              <a:gd name="connsiteY5" fmla="*/ 2058039 h 2058039"/>
              <a:gd name="connsiteX6" fmla="*/ 1463687 w 3480318"/>
              <a:gd name="connsiteY6" fmla="*/ 2058039 h 2058039"/>
              <a:gd name="connsiteX7" fmla="*/ 1463687 w 3480318"/>
              <a:gd name="connsiteY7" fmla="*/ 881743 h 2058039"/>
              <a:gd name="connsiteX8" fmla="*/ 0 w 3480318"/>
              <a:gd name="connsiteY8" fmla="*/ 881743 h 2058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80318" h="2058039">
                <a:moveTo>
                  <a:pt x="0" y="0"/>
                </a:moveTo>
                <a:lnTo>
                  <a:pt x="3039447" y="0"/>
                </a:lnTo>
                <a:lnTo>
                  <a:pt x="3480318" y="440872"/>
                </a:lnTo>
                <a:lnTo>
                  <a:pt x="3039447" y="881743"/>
                </a:lnTo>
                <a:lnTo>
                  <a:pt x="1499687" y="881743"/>
                </a:lnTo>
                <a:lnTo>
                  <a:pt x="1499687" y="2058039"/>
                </a:lnTo>
                <a:lnTo>
                  <a:pt x="1463687" y="2058039"/>
                </a:lnTo>
                <a:lnTo>
                  <a:pt x="1463687" y="881743"/>
                </a:lnTo>
                <a:lnTo>
                  <a:pt x="0" y="881743"/>
                </a:lnTo>
                <a:close/>
              </a:path>
            </a:pathLst>
          </a:custGeom>
          <a:solidFill>
            <a:srgbClr val="1717C0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FC095794-08DB-43B3-9BE7-3E98180A16D8}"/>
              </a:ext>
            </a:extLst>
          </p:cNvPr>
          <p:cNvSpPr/>
          <p:nvPr/>
        </p:nvSpPr>
        <p:spPr>
          <a:xfrm rot="5400000">
            <a:off x="6223427" y="1080445"/>
            <a:ext cx="1888079" cy="3480319"/>
          </a:xfrm>
          <a:custGeom>
            <a:avLst/>
            <a:gdLst>
              <a:gd name="connsiteX0" fmla="*/ 1006336 w 1888079"/>
              <a:gd name="connsiteY0" fmla="*/ 3480319 h 3480319"/>
              <a:gd name="connsiteX1" fmla="*/ 1006336 w 1888079"/>
              <a:gd name="connsiteY1" fmla="*/ 440871 h 3480319"/>
              <a:gd name="connsiteX2" fmla="*/ 1447208 w 1888079"/>
              <a:gd name="connsiteY2" fmla="*/ 0 h 3480319"/>
              <a:gd name="connsiteX3" fmla="*/ 1888079 w 1888079"/>
              <a:gd name="connsiteY3" fmla="*/ 440871 h 3480319"/>
              <a:gd name="connsiteX4" fmla="*/ 1888079 w 1888079"/>
              <a:gd name="connsiteY4" fmla="*/ 3480319 h 3480319"/>
              <a:gd name="connsiteX5" fmla="*/ 0 w 1888079"/>
              <a:gd name="connsiteY5" fmla="*/ 2002683 h 3480319"/>
              <a:gd name="connsiteX6" fmla="*/ 0 w 1888079"/>
              <a:gd name="connsiteY6" fmla="*/ 1966683 h 3480319"/>
              <a:gd name="connsiteX7" fmla="*/ 1006333 w 1888079"/>
              <a:gd name="connsiteY7" fmla="*/ 1966683 h 3480319"/>
              <a:gd name="connsiteX8" fmla="*/ 1006333 w 1888079"/>
              <a:gd name="connsiteY8" fmla="*/ 2002683 h 3480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88079" h="3480319">
                <a:moveTo>
                  <a:pt x="1006336" y="3480319"/>
                </a:moveTo>
                <a:lnTo>
                  <a:pt x="1006336" y="440871"/>
                </a:lnTo>
                <a:lnTo>
                  <a:pt x="1447208" y="0"/>
                </a:lnTo>
                <a:lnTo>
                  <a:pt x="1888079" y="440871"/>
                </a:lnTo>
                <a:lnTo>
                  <a:pt x="1888079" y="3480319"/>
                </a:lnTo>
                <a:close/>
                <a:moveTo>
                  <a:pt x="0" y="2002683"/>
                </a:moveTo>
                <a:lnTo>
                  <a:pt x="0" y="1966683"/>
                </a:lnTo>
                <a:lnTo>
                  <a:pt x="1006333" y="1966683"/>
                </a:lnTo>
                <a:lnTo>
                  <a:pt x="1006333" y="2002683"/>
                </a:lnTo>
                <a:close/>
              </a:path>
            </a:pathLst>
          </a:custGeom>
          <a:solidFill>
            <a:srgbClr val="3585ED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FACDE05E-AE0C-44F7-AA46-272704A6C79F}"/>
              </a:ext>
            </a:extLst>
          </p:cNvPr>
          <p:cNvSpPr/>
          <p:nvPr/>
        </p:nvSpPr>
        <p:spPr>
          <a:xfrm rot="5400000">
            <a:off x="3681386" y="2171760"/>
            <a:ext cx="2058039" cy="3480319"/>
          </a:xfrm>
          <a:custGeom>
            <a:avLst/>
            <a:gdLst>
              <a:gd name="connsiteX0" fmla="*/ 0 w 2058039"/>
              <a:gd name="connsiteY0" fmla="*/ 3480319 h 3480319"/>
              <a:gd name="connsiteX1" fmla="*/ 0 w 2058039"/>
              <a:gd name="connsiteY1" fmla="*/ 440871 h 3480319"/>
              <a:gd name="connsiteX2" fmla="*/ 440872 w 2058039"/>
              <a:gd name="connsiteY2" fmla="*/ 0 h 3480319"/>
              <a:gd name="connsiteX3" fmla="*/ 881744 w 2058039"/>
              <a:gd name="connsiteY3" fmla="*/ 440871 h 3480319"/>
              <a:gd name="connsiteX4" fmla="*/ 881744 w 2058039"/>
              <a:gd name="connsiteY4" fmla="*/ 1952639 h 3480319"/>
              <a:gd name="connsiteX5" fmla="*/ 2058039 w 2058039"/>
              <a:gd name="connsiteY5" fmla="*/ 1952639 h 3480319"/>
              <a:gd name="connsiteX6" fmla="*/ 2058039 w 2058039"/>
              <a:gd name="connsiteY6" fmla="*/ 1988639 h 3480319"/>
              <a:gd name="connsiteX7" fmla="*/ 881744 w 2058039"/>
              <a:gd name="connsiteY7" fmla="*/ 1988639 h 3480319"/>
              <a:gd name="connsiteX8" fmla="*/ 881743 w 2058039"/>
              <a:gd name="connsiteY8" fmla="*/ 3480319 h 3480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8039" h="3480319">
                <a:moveTo>
                  <a:pt x="0" y="3480319"/>
                </a:moveTo>
                <a:lnTo>
                  <a:pt x="0" y="440871"/>
                </a:lnTo>
                <a:lnTo>
                  <a:pt x="440872" y="0"/>
                </a:lnTo>
                <a:lnTo>
                  <a:pt x="881744" y="440871"/>
                </a:lnTo>
                <a:lnTo>
                  <a:pt x="881744" y="1952639"/>
                </a:lnTo>
                <a:lnTo>
                  <a:pt x="2058039" y="1952639"/>
                </a:lnTo>
                <a:lnTo>
                  <a:pt x="2058039" y="1988639"/>
                </a:lnTo>
                <a:lnTo>
                  <a:pt x="881744" y="1988639"/>
                </a:lnTo>
                <a:lnTo>
                  <a:pt x="881743" y="3480319"/>
                </a:lnTo>
                <a:close/>
              </a:path>
            </a:pathLst>
          </a:custGeom>
          <a:solidFill>
            <a:srgbClr val="47CEEB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ECF8CB4-BF8C-4640-8ED1-453C192FC010}"/>
              </a:ext>
            </a:extLst>
          </p:cNvPr>
          <p:cNvSpPr/>
          <p:nvPr/>
        </p:nvSpPr>
        <p:spPr>
          <a:xfrm>
            <a:off x="4105469" y="3123716"/>
            <a:ext cx="2180254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41EF739-C2D6-475E-A5A2-7CE74BE81AD6}"/>
              </a:ext>
            </a:extLst>
          </p:cNvPr>
          <p:cNvSpPr/>
          <p:nvPr/>
        </p:nvSpPr>
        <p:spPr>
          <a:xfrm>
            <a:off x="6562530" y="3123716"/>
            <a:ext cx="2180254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B73D209-4C03-4B1B-934D-FC8D8EA9B8F9}"/>
              </a:ext>
            </a:extLst>
          </p:cNvPr>
          <p:cNvSpPr/>
          <p:nvPr/>
        </p:nvSpPr>
        <p:spPr>
          <a:xfrm>
            <a:off x="9019591" y="3123716"/>
            <a:ext cx="2180254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807A09-B239-401E-8118-8EBFDC73F415}"/>
              </a:ext>
            </a:extLst>
          </p:cNvPr>
          <p:cNvSpPr txBox="1"/>
          <p:nvPr/>
        </p:nvSpPr>
        <p:spPr>
          <a:xfrm>
            <a:off x="2183506" y="2098067"/>
            <a:ext cx="29091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,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adipiscing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endParaRPr lang="en-US" altLang="ko-KR" sz="1400" dirty="0">
              <a:solidFill>
                <a:srgbClr val="1717C0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233123E-1403-42C7-800B-7A584957D52C}"/>
              </a:ext>
            </a:extLst>
          </p:cNvPr>
          <p:cNvSpPr/>
          <p:nvPr/>
        </p:nvSpPr>
        <p:spPr>
          <a:xfrm>
            <a:off x="2183505" y="1772529"/>
            <a:ext cx="2909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717C0"/>
                </a:solidFill>
              </a:rPr>
              <a:t>Lorem ipsum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2CA27B0-0694-41FA-A482-61230AB46188}"/>
              </a:ext>
            </a:extLst>
          </p:cNvPr>
          <p:cNvSpPr/>
          <p:nvPr/>
        </p:nvSpPr>
        <p:spPr>
          <a:xfrm>
            <a:off x="1268696" y="1737646"/>
            <a:ext cx="802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717C0"/>
                </a:solidFill>
                <a:latin typeface="+mj-lt"/>
              </a:rPr>
              <a:t>01.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686827-05AB-4482-ADA2-97CAC60139E7}"/>
              </a:ext>
            </a:extLst>
          </p:cNvPr>
          <p:cNvSpPr txBox="1"/>
          <p:nvPr/>
        </p:nvSpPr>
        <p:spPr>
          <a:xfrm>
            <a:off x="7090892" y="2098067"/>
            <a:ext cx="29091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,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adipiscing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endParaRPr lang="en-US" altLang="ko-KR" sz="1400" dirty="0">
              <a:solidFill>
                <a:srgbClr val="1717C0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96F3271-8D80-4DA2-A58D-314CC26B50EB}"/>
              </a:ext>
            </a:extLst>
          </p:cNvPr>
          <p:cNvSpPr/>
          <p:nvPr/>
        </p:nvSpPr>
        <p:spPr>
          <a:xfrm>
            <a:off x="7090891" y="1772529"/>
            <a:ext cx="2909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717C0"/>
                </a:solidFill>
              </a:rPr>
              <a:t>Lorem ipsum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53C6AC5-9D80-420A-81D9-3BCAA154986F}"/>
              </a:ext>
            </a:extLst>
          </p:cNvPr>
          <p:cNvSpPr/>
          <p:nvPr/>
        </p:nvSpPr>
        <p:spPr>
          <a:xfrm>
            <a:off x="6176082" y="1737646"/>
            <a:ext cx="802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717C0"/>
                </a:solidFill>
                <a:latin typeface="+mj-lt"/>
              </a:rPr>
              <a:t>03.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3170EC5-954F-4199-A98A-76BEE99611CD}"/>
              </a:ext>
            </a:extLst>
          </p:cNvPr>
          <p:cNvSpPr txBox="1"/>
          <p:nvPr/>
        </p:nvSpPr>
        <p:spPr>
          <a:xfrm>
            <a:off x="4647877" y="4479010"/>
            <a:ext cx="23959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,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adipiscing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endParaRPr lang="en-US" altLang="ko-KR" sz="1400" dirty="0">
              <a:solidFill>
                <a:srgbClr val="1717C0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1948984-A043-4AC0-A390-4C21EB27C1A2}"/>
              </a:ext>
            </a:extLst>
          </p:cNvPr>
          <p:cNvSpPr/>
          <p:nvPr/>
        </p:nvSpPr>
        <p:spPr>
          <a:xfrm>
            <a:off x="4647875" y="4153472"/>
            <a:ext cx="2395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717C0"/>
                </a:solidFill>
              </a:rPr>
              <a:t>Lorem ipsum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AC3F072D-CD3A-49BE-8B0F-860AF943B889}"/>
              </a:ext>
            </a:extLst>
          </p:cNvPr>
          <p:cNvSpPr/>
          <p:nvPr/>
        </p:nvSpPr>
        <p:spPr>
          <a:xfrm>
            <a:off x="3733065" y="4046019"/>
            <a:ext cx="802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717C0"/>
                </a:solidFill>
                <a:latin typeface="+mj-lt"/>
              </a:rPr>
              <a:t>02.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6D9AEDD-7DF5-4980-B20C-1A7FC45D69FC}"/>
              </a:ext>
            </a:extLst>
          </p:cNvPr>
          <p:cNvSpPr txBox="1"/>
          <p:nvPr/>
        </p:nvSpPr>
        <p:spPr>
          <a:xfrm>
            <a:off x="9534007" y="4479010"/>
            <a:ext cx="23959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,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adipiscing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endParaRPr lang="en-US" altLang="ko-KR" sz="1400" dirty="0">
              <a:solidFill>
                <a:srgbClr val="1717C0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922ED25-1FFE-4FCE-80E6-819EBCF32968}"/>
              </a:ext>
            </a:extLst>
          </p:cNvPr>
          <p:cNvSpPr/>
          <p:nvPr/>
        </p:nvSpPr>
        <p:spPr>
          <a:xfrm>
            <a:off x="9534005" y="4153472"/>
            <a:ext cx="2395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717C0"/>
                </a:solidFill>
              </a:rPr>
              <a:t>Lorem ipsum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19952AC-2563-42BA-A604-7802AB4724F3}"/>
              </a:ext>
            </a:extLst>
          </p:cNvPr>
          <p:cNvSpPr/>
          <p:nvPr/>
        </p:nvSpPr>
        <p:spPr>
          <a:xfrm>
            <a:off x="8619195" y="4046019"/>
            <a:ext cx="802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717C0"/>
                </a:solidFill>
                <a:latin typeface="+mj-lt"/>
              </a:rPr>
              <a:t>04.</a:t>
            </a: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35CBE836-C098-456B-A649-2BDF0C08D87B}"/>
              </a:ext>
            </a:extLst>
          </p:cNvPr>
          <p:cNvSpPr/>
          <p:nvPr/>
        </p:nvSpPr>
        <p:spPr>
          <a:xfrm rot="5400000">
            <a:off x="1052713" y="823853"/>
            <a:ext cx="1888079" cy="3993503"/>
          </a:xfrm>
          <a:custGeom>
            <a:avLst/>
            <a:gdLst>
              <a:gd name="connsiteX0" fmla="*/ 1006336 w 1888079"/>
              <a:gd name="connsiteY0" fmla="*/ 3993503 h 3993503"/>
              <a:gd name="connsiteX1" fmla="*/ 1006336 w 1888079"/>
              <a:gd name="connsiteY1" fmla="*/ 440871 h 3993503"/>
              <a:gd name="connsiteX2" fmla="*/ 1447208 w 1888079"/>
              <a:gd name="connsiteY2" fmla="*/ 0 h 3993503"/>
              <a:gd name="connsiteX3" fmla="*/ 1888079 w 1888079"/>
              <a:gd name="connsiteY3" fmla="*/ 440872 h 3993503"/>
              <a:gd name="connsiteX4" fmla="*/ 1888079 w 1888079"/>
              <a:gd name="connsiteY4" fmla="*/ 3993503 h 3993503"/>
              <a:gd name="connsiteX5" fmla="*/ 0 w 1888079"/>
              <a:gd name="connsiteY5" fmla="*/ 1995947 h 3993503"/>
              <a:gd name="connsiteX6" fmla="*/ 0 w 1888079"/>
              <a:gd name="connsiteY6" fmla="*/ 1959947 h 3993503"/>
              <a:gd name="connsiteX7" fmla="*/ 1006333 w 1888079"/>
              <a:gd name="connsiteY7" fmla="*/ 1959947 h 3993503"/>
              <a:gd name="connsiteX8" fmla="*/ 1006333 w 1888079"/>
              <a:gd name="connsiteY8" fmla="*/ 1995947 h 3993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88079" h="3993503">
                <a:moveTo>
                  <a:pt x="1006336" y="3993503"/>
                </a:moveTo>
                <a:lnTo>
                  <a:pt x="1006336" y="440871"/>
                </a:lnTo>
                <a:lnTo>
                  <a:pt x="1447208" y="0"/>
                </a:lnTo>
                <a:lnTo>
                  <a:pt x="1888079" y="440872"/>
                </a:lnTo>
                <a:lnTo>
                  <a:pt x="1888079" y="3993503"/>
                </a:lnTo>
                <a:close/>
                <a:moveTo>
                  <a:pt x="0" y="1995947"/>
                </a:moveTo>
                <a:lnTo>
                  <a:pt x="0" y="1959947"/>
                </a:lnTo>
                <a:lnTo>
                  <a:pt x="1006333" y="1959947"/>
                </a:lnTo>
                <a:lnTo>
                  <a:pt x="1006333" y="1995947"/>
                </a:lnTo>
                <a:close/>
              </a:path>
            </a:pathLst>
          </a:custGeom>
          <a:solidFill>
            <a:srgbClr val="6AD9F7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6AEB660-FCA3-4932-B49C-389469403B17}"/>
              </a:ext>
            </a:extLst>
          </p:cNvPr>
          <p:cNvSpPr/>
          <p:nvPr/>
        </p:nvSpPr>
        <p:spPr>
          <a:xfrm>
            <a:off x="1648407" y="3123716"/>
            <a:ext cx="2180254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157094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타원 24">
            <a:extLst>
              <a:ext uri="{FF2B5EF4-FFF2-40B4-BE49-F238E27FC236}">
                <a16:creationId xmlns:a16="http://schemas.microsoft.com/office/drawing/2014/main" id="{A4D40F42-FBDE-45B5-81BB-B79596F03CA5}"/>
              </a:ext>
            </a:extLst>
          </p:cNvPr>
          <p:cNvSpPr/>
          <p:nvPr/>
        </p:nvSpPr>
        <p:spPr>
          <a:xfrm>
            <a:off x="1438756" y="1500924"/>
            <a:ext cx="3856152" cy="3856152"/>
          </a:xfrm>
          <a:prstGeom prst="ellipse">
            <a:avLst/>
          </a:prstGeom>
          <a:solidFill>
            <a:srgbClr val="FFCF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7E11D28D-1145-4099-9379-56C68D4F77B0}"/>
              </a:ext>
            </a:extLst>
          </p:cNvPr>
          <p:cNvSpPr/>
          <p:nvPr/>
        </p:nvSpPr>
        <p:spPr>
          <a:xfrm>
            <a:off x="2981210" y="1506038"/>
            <a:ext cx="2925357" cy="736453"/>
          </a:xfrm>
          <a:prstGeom prst="roundRect">
            <a:avLst>
              <a:gd name="adj" fmla="val 50000"/>
            </a:avLst>
          </a:prstGeom>
          <a:solidFill>
            <a:srgbClr val="FFCF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A4543CFE-A63A-4599-8D8C-E8F10DBE6C1D}"/>
              </a:ext>
            </a:extLst>
          </p:cNvPr>
          <p:cNvSpPr/>
          <p:nvPr/>
        </p:nvSpPr>
        <p:spPr>
          <a:xfrm>
            <a:off x="1685263" y="1747431"/>
            <a:ext cx="3363137" cy="3363137"/>
          </a:xfrm>
          <a:prstGeom prst="ellipse">
            <a:avLst/>
          </a:prstGeom>
          <a:solidFill>
            <a:srgbClr val="3585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E779BC24-8533-44E0-A777-B486E6067F19}"/>
              </a:ext>
            </a:extLst>
          </p:cNvPr>
          <p:cNvSpPr/>
          <p:nvPr/>
        </p:nvSpPr>
        <p:spPr>
          <a:xfrm>
            <a:off x="2981210" y="4374115"/>
            <a:ext cx="2925357" cy="736453"/>
          </a:xfrm>
          <a:prstGeom prst="roundRect">
            <a:avLst>
              <a:gd name="adj" fmla="val 50000"/>
            </a:avLst>
          </a:prstGeom>
          <a:solidFill>
            <a:srgbClr val="3585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C412ACC4-78C2-4599-BEB1-18F73EE32FEC}"/>
              </a:ext>
            </a:extLst>
          </p:cNvPr>
          <p:cNvSpPr/>
          <p:nvPr/>
        </p:nvSpPr>
        <p:spPr>
          <a:xfrm>
            <a:off x="2981210" y="3060773"/>
            <a:ext cx="3856152" cy="736453"/>
          </a:xfrm>
          <a:prstGeom prst="roundRect">
            <a:avLst>
              <a:gd name="adj" fmla="val 50000"/>
            </a:avLst>
          </a:prstGeom>
          <a:solidFill>
            <a:srgbClr val="171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D7B564AF-55AA-4304-AAD2-06C473B65FF0}"/>
              </a:ext>
            </a:extLst>
          </p:cNvPr>
          <p:cNvSpPr/>
          <p:nvPr/>
        </p:nvSpPr>
        <p:spPr>
          <a:xfrm>
            <a:off x="2180324" y="2242492"/>
            <a:ext cx="2373017" cy="2373017"/>
          </a:xfrm>
          <a:prstGeom prst="ellipse">
            <a:avLst/>
          </a:prstGeom>
          <a:solidFill>
            <a:srgbClr val="171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F8338DDA-E3ED-4FFA-86E9-D07ADBACD334}"/>
              </a:ext>
            </a:extLst>
          </p:cNvPr>
          <p:cNvSpPr/>
          <p:nvPr/>
        </p:nvSpPr>
        <p:spPr>
          <a:xfrm>
            <a:off x="6095795" y="1506038"/>
            <a:ext cx="3856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1717C0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1717C0"/>
              </a:solidFill>
              <a:latin typeface="+mj-lt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7AC85800-0817-4BF7-8E6F-5FD37FA76B85}"/>
              </a:ext>
            </a:extLst>
          </p:cNvPr>
          <p:cNvSpPr/>
          <p:nvPr/>
        </p:nvSpPr>
        <p:spPr>
          <a:xfrm>
            <a:off x="6095795" y="1812471"/>
            <a:ext cx="38561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,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adipisicing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endParaRPr lang="ko-KR" altLang="en-US" sz="1400" dirty="0">
              <a:solidFill>
                <a:srgbClr val="1717C0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07F6E9C8-787F-49A1-84B6-24C79075BFB4}"/>
              </a:ext>
            </a:extLst>
          </p:cNvPr>
          <p:cNvSpPr/>
          <p:nvPr/>
        </p:nvSpPr>
        <p:spPr>
          <a:xfrm>
            <a:off x="7069542" y="3060773"/>
            <a:ext cx="3856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1717C0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1717C0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FCB7C228-08A7-4239-976A-DB9A738A76A4}"/>
              </a:ext>
            </a:extLst>
          </p:cNvPr>
          <p:cNvSpPr/>
          <p:nvPr/>
        </p:nvSpPr>
        <p:spPr>
          <a:xfrm>
            <a:off x="7069543" y="3367206"/>
            <a:ext cx="38561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,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adipisicing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endParaRPr lang="ko-KR" altLang="en-US" sz="1400" dirty="0">
              <a:solidFill>
                <a:srgbClr val="1717C0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951E1466-754B-4F8B-A14E-F2DD9FE98BF8}"/>
              </a:ext>
            </a:extLst>
          </p:cNvPr>
          <p:cNvSpPr/>
          <p:nvPr/>
        </p:nvSpPr>
        <p:spPr>
          <a:xfrm>
            <a:off x="6095795" y="4374115"/>
            <a:ext cx="3856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1717C0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1717C0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BE65C2C8-A2AA-4416-B3A4-39417E42A08C}"/>
              </a:ext>
            </a:extLst>
          </p:cNvPr>
          <p:cNvSpPr/>
          <p:nvPr/>
        </p:nvSpPr>
        <p:spPr>
          <a:xfrm>
            <a:off x="6095795" y="4680548"/>
            <a:ext cx="38561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,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adipisicing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endParaRPr lang="ko-KR" altLang="en-US" sz="1400" dirty="0">
              <a:solidFill>
                <a:srgbClr val="1717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40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D1B71C39-65A8-4190-911E-40BED27C58BD}"/>
              </a:ext>
            </a:extLst>
          </p:cNvPr>
          <p:cNvSpPr/>
          <p:nvPr/>
        </p:nvSpPr>
        <p:spPr>
          <a:xfrm>
            <a:off x="1246776" y="1587835"/>
            <a:ext cx="2955926" cy="647700"/>
          </a:xfrm>
          <a:prstGeom prst="roundRect">
            <a:avLst>
              <a:gd name="adj" fmla="val 50000"/>
            </a:avLst>
          </a:prstGeom>
          <a:solidFill>
            <a:srgbClr val="171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 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A9B91B72-6190-4D29-9A40-D791527A29FA}"/>
              </a:ext>
            </a:extLst>
          </p:cNvPr>
          <p:cNvSpPr/>
          <p:nvPr/>
        </p:nvSpPr>
        <p:spPr>
          <a:xfrm>
            <a:off x="4618037" y="1587835"/>
            <a:ext cx="2955926" cy="647700"/>
          </a:xfrm>
          <a:prstGeom prst="roundRect">
            <a:avLst>
              <a:gd name="adj" fmla="val 50000"/>
            </a:avLst>
          </a:prstGeom>
          <a:solidFill>
            <a:srgbClr val="171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 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7E2F853F-120E-4E1B-8128-B1CDFCF12C47}"/>
              </a:ext>
            </a:extLst>
          </p:cNvPr>
          <p:cNvSpPr/>
          <p:nvPr/>
        </p:nvSpPr>
        <p:spPr>
          <a:xfrm>
            <a:off x="7989298" y="1587835"/>
            <a:ext cx="2955926" cy="647700"/>
          </a:xfrm>
          <a:prstGeom prst="roundRect">
            <a:avLst>
              <a:gd name="adj" fmla="val 50000"/>
            </a:avLst>
          </a:prstGeom>
          <a:solidFill>
            <a:srgbClr val="171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 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01C4756F-064A-4EA7-AF53-030C60AE4D1E}"/>
              </a:ext>
            </a:extLst>
          </p:cNvPr>
          <p:cNvSpPr/>
          <p:nvPr/>
        </p:nvSpPr>
        <p:spPr>
          <a:xfrm>
            <a:off x="1389856" y="2535818"/>
            <a:ext cx="2669766" cy="2684246"/>
          </a:xfrm>
          <a:prstGeom prst="roundRect">
            <a:avLst>
              <a:gd name="adj" fmla="val 5968"/>
            </a:avLst>
          </a:prstGeom>
          <a:solidFill>
            <a:srgbClr val="47CEEB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B93F9280-8952-443F-9857-0BB36F6D0237}"/>
              </a:ext>
            </a:extLst>
          </p:cNvPr>
          <p:cNvSpPr/>
          <p:nvPr/>
        </p:nvSpPr>
        <p:spPr>
          <a:xfrm>
            <a:off x="4761117" y="2535818"/>
            <a:ext cx="2669766" cy="2684246"/>
          </a:xfrm>
          <a:prstGeom prst="roundRect">
            <a:avLst>
              <a:gd name="adj" fmla="val 5968"/>
            </a:avLst>
          </a:prstGeom>
          <a:solidFill>
            <a:srgbClr val="47CEEB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EC0D914-61BF-4CFF-9090-8EA6CF1E035C}"/>
              </a:ext>
            </a:extLst>
          </p:cNvPr>
          <p:cNvSpPr/>
          <p:nvPr/>
        </p:nvSpPr>
        <p:spPr>
          <a:xfrm>
            <a:off x="8132378" y="2535818"/>
            <a:ext cx="2669766" cy="2684246"/>
          </a:xfrm>
          <a:prstGeom prst="roundRect">
            <a:avLst>
              <a:gd name="adj" fmla="val 5968"/>
            </a:avLst>
          </a:prstGeom>
          <a:solidFill>
            <a:srgbClr val="47CEEB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474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CDFA120-ED9F-442E-A4FA-2AAAD51262D0}"/>
              </a:ext>
            </a:extLst>
          </p:cNvPr>
          <p:cNvSpPr txBox="1"/>
          <p:nvPr/>
        </p:nvSpPr>
        <p:spPr>
          <a:xfrm>
            <a:off x="1562056" y="4560293"/>
            <a:ext cx="3416344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717C0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1717C0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1717C0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9FE5E5-C7F5-4F61-A367-A881BC2A5107}"/>
              </a:ext>
            </a:extLst>
          </p:cNvPr>
          <p:cNvSpPr txBox="1"/>
          <p:nvPr/>
        </p:nvSpPr>
        <p:spPr>
          <a:xfrm>
            <a:off x="1320760" y="5391290"/>
            <a:ext cx="38989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,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adipiscing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incididunt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ut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labore</a:t>
            </a:r>
            <a:r>
              <a:rPr lang="en-US" altLang="ko-KR" sz="1400" dirty="0">
                <a:solidFill>
                  <a:srgbClr val="1717C0"/>
                </a:solidFill>
              </a:rPr>
              <a:t> et dolore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C26C8C-7928-49CD-B949-039A46100761}"/>
              </a:ext>
            </a:extLst>
          </p:cNvPr>
          <p:cNvSpPr txBox="1"/>
          <p:nvPr/>
        </p:nvSpPr>
        <p:spPr>
          <a:xfrm>
            <a:off x="7213583" y="4560293"/>
            <a:ext cx="3416344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pPr algn="ctr"/>
            <a:r>
              <a:rPr lang="en-US" altLang="ko-KR" sz="2400" b="0" dirty="0" err="1">
                <a:solidFill>
                  <a:srgbClr val="1717C0"/>
                </a:solidFill>
                <a:latin typeface="+mj-lt"/>
              </a:rPr>
              <a:t>Consectetur</a:t>
            </a:r>
            <a:r>
              <a:rPr lang="en-US" altLang="ko-KR" sz="2400" b="0" dirty="0">
                <a:solidFill>
                  <a:srgbClr val="1717C0"/>
                </a:solidFill>
                <a:latin typeface="+mj-lt"/>
              </a:rPr>
              <a:t> </a:t>
            </a:r>
            <a:r>
              <a:rPr lang="en-US" altLang="ko-KR" sz="2400" b="0" dirty="0" err="1">
                <a:solidFill>
                  <a:srgbClr val="1717C0"/>
                </a:solidFill>
                <a:latin typeface="+mj-lt"/>
              </a:rPr>
              <a:t>adipiscing</a:t>
            </a:r>
            <a:r>
              <a:rPr lang="en-US" altLang="ko-KR" sz="2400" b="0" dirty="0">
                <a:solidFill>
                  <a:srgbClr val="1717C0"/>
                </a:solidFill>
                <a:latin typeface="+mj-lt"/>
              </a:rPr>
              <a:t> </a:t>
            </a:r>
            <a:r>
              <a:rPr lang="en-US" altLang="ko-KR" sz="2400" b="0" dirty="0" err="1">
                <a:solidFill>
                  <a:srgbClr val="1717C0"/>
                </a:solidFill>
                <a:latin typeface="+mj-lt"/>
              </a:rPr>
              <a:t>elit</a:t>
            </a:r>
            <a:endParaRPr lang="en-US" altLang="ko-KR" sz="2400" b="0" dirty="0">
              <a:solidFill>
                <a:srgbClr val="1717C0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E24042-D1BA-4E7C-9EA9-A397C0AD6AD4}"/>
              </a:ext>
            </a:extLst>
          </p:cNvPr>
          <p:cNvSpPr txBox="1"/>
          <p:nvPr/>
        </p:nvSpPr>
        <p:spPr>
          <a:xfrm>
            <a:off x="6972287" y="5391290"/>
            <a:ext cx="38989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1717C0"/>
                </a:solidFill>
              </a:rPr>
              <a:t>Ut </a:t>
            </a:r>
            <a:r>
              <a:rPr lang="en-US" altLang="ko-KR" sz="1400" dirty="0" err="1">
                <a:solidFill>
                  <a:srgbClr val="1717C0"/>
                </a:solidFill>
              </a:rPr>
              <a:t>enim</a:t>
            </a:r>
            <a:r>
              <a:rPr lang="en-US" altLang="ko-KR" sz="1400" dirty="0">
                <a:solidFill>
                  <a:srgbClr val="1717C0"/>
                </a:solidFill>
              </a:rPr>
              <a:t> ad minim </a:t>
            </a:r>
            <a:r>
              <a:rPr lang="en-US" altLang="ko-KR" sz="1400" dirty="0" err="1">
                <a:solidFill>
                  <a:srgbClr val="1717C0"/>
                </a:solidFill>
              </a:rPr>
              <a:t>veniam</a:t>
            </a:r>
            <a:r>
              <a:rPr lang="en-US" altLang="ko-KR" sz="1400" dirty="0">
                <a:solidFill>
                  <a:srgbClr val="1717C0"/>
                </a:solidFill>
              </a:rPr>
              <a:t>, </a:t>
            </a:r>
            <a:r>
              <a:rPr lang="en-US" altLang="ko-KR" sz="1400" dirty="0" err="1">
                <a:solidFill>
                  <a:srgbClr val="1717C0"/>
                </a:solidFill>
              </a:rPr>
              <a:t>quis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nostrud</a:t>
            </a:r>
            <a:r>
              <a:rPr lang="en-US" altLang="ko-KR" sz="1400" dirty="0">
                <a:solidFill>
                  <a:srgbClr val="1717C0"/>
                </a:solidFill>
              </a:rPr>
              <a:t> exercitation </a:t>
            </a:r>
            <a:r>
              <a:rPr lang="en-US" altLang="ko-KR" sz="1400" dirty="0" err="1">
                <a:solidFill>
                  <a:srgbClr val="1717C0"/>
                </a:solidFill>
              </a:rPr>
              <a:t>ullamco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laboris</a:t>
            </a:r>
            <a:r>
              <a:rPr lang="en-US" altLang="ko-KR" sz="1400" dirty="0">
                <a:solidFill>
                  <a:srgbClr val="1717C0"/>
                </a:solidFill>
              </a:rPr>
              <a:t> nisi </a:t>
            </a:r>
            <a:r>
              <a:rPr lang="en-US" altLang="ko-KR" sz="1400" dirty="0" err="1">
                <a:solidFill>
                  <a:srgbClr val="1717C0"/>
                </a:solidFill>
              </a:rPr>
              <a:t>ut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aliquip</a:t>
            </a:r>
            <a:r>
              <a:rPr lang="en-US" altLang="ko-KR" sz="1400" dirty="0">
                <a:solidFill>
                  <a:srgbClr val="1717C0"/>
                </a:solidFill>
              </a:rPr>
              <a:t> ex </a:t>
            </a:r>
            <a:r>
              <a:rPr lang="en-US" altLang="ko-KR" sz="1400" dirty="0" err="1">
                <a:solidFill>
                  <a:srgbClr val="1717C0"/>
                </a:solidFill>
              </a:rPr>
              <a:t>ea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commodo</a:t>
            </a:r>
            <a:endParaRPr lang="en-US" altLang="ko-KR" sz="1400" dirty="0">
              <a:solidFill>
                <a:srgbClr val="1717C0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7600A42-DBBD-40C2-B1A0-BD6139430C1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942B1FE-2E11-4BB9-A400-FAB21EADB66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6840963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래픽 1">
            <a:extLst>
              <a:ext uri="{FF2B5EF4-FFF2-40B4-BE49-F238E27FC236}">
                <a16:creationId xmlns:a16="http://schemas.microsoft.com/office/drawing/2014/main" id="{9620D32E-ECC3-4126-9016-69398D01627B}"/>
              </a:ext>
            </a:extLst>
          </p:cNvPr>
          <p:cNvSpPr/>
          <p:nvPr/>
        </p:nvSpPr>
        <p:spPr>
          <a:xfrm>
            <a:off x="1781001" y="2590786"/>
            <a:ext cx="8748475" cy="549304"/>
          </a:xfrm>
          <a:custGeom>
            <a:avLst/>
            <a:gdLst>
              <a:gd name="connsiteX0" fmla="*/ 95250 w 10315575"/>
              <a:gd name="connsiteY0" fmla="*/ 501110 h 647700"/>
              <a:gd name="connsiteX1" fmla="*/ 369760 w 10315575"/>
              <a:gd name="connsiteY1" fmla="*/ 557593 h 647700"/>
              <a:gd name="connsiteX2" fmla="*/ 1400080 w 10315575"/>
              <a:gd name="connsiteY2" fmla="*/ 95250 h 647700"/>
              <a:gd name="connsiteX3" fmla="*/ 2430399 w 10315575"/>
              <a:gd name="connsiteY3" fmla="*/ 557689 h 647700"/>
              <a:gd name="connsiteX4" fmla="*/ 3460718 w 10315575"/>
              <a:gd name="connsiteY4" fmla="*/ 95250 h 647700"/>
              <a:gd name="connsiteX5" fmla="*/ 4491037 w 10315575"/>
              <a:gd name="connsiteY5" fmla="*/ 557689 h 647700"/>
              <a:gd name="connsiteX6" fmla="*/ 5521452 w 10315575"/>
              <a:gd name="connsiteY6" fmla="*/ 95250 h 647700"/>
              <a:gd name="connsiteX7" fmla="*/ 6551771 w 10315575"/>
              <a:gd name="connsiteY7" fmla="*/ 557689 h 647700"/>
              <a:gd name="connsiteX8" fmla="*/ 7581995 w 10315575"/>
              <a:gd name="connsiteY8" fmla="*/ 95250 h 647700"/>
              <a:gd name="connsiteX9" fmla="*/ 8612314 w 10315575"/>
              <a:gd name="connsiteY9" fmla="*/ 557689 h 647700"/>
              <a:gd name="connsiteX10" fmla="*/ 9642633 w 10315575"/>
              <a:gd name="connsiteY10" fmla="*/ 95250 h 647700"/>
              <a:gd name="connsiteX11" fmla="*/ 10229659 w 10315575"/>
              <a:gd name="connsiteY11" fmla="*/ 389572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315575" h="647700">
                <a:moveTo>
                  <a:pt x="95250" y="501110"/>
                </a:moveTo>
                <a:cubicBezTo>
                  <a:pt x="169354" y="535591"/>
                  <a:pt x="257270" y="557593"/>
                  <a:pt x="369760" y="557593"/>
                </a:cubicBezTo>
                <a:cubicBezTo>
                  <a:pt x="884872" y="557689"/>
                  <a:pt x="884872" y="95250"/>
                  <a:pt x="1400080" y="95250"/>
                </a:cubicBezTo>
                <a:cubicBezTo>
                  <a:pt x="1915287" y="95250"/>
                  <a:pt x="1915287" y="557689"/>
                  <a:pt x="2430399" y="557689"/>
                </a:cubicBezTo>
                <a:cubicBezTo>
                  <a:pt x="2945606" y="557689"/>
                  <a:pt x="2945606" y="95250"/>
                  <a:pt x="3460718" y="95250"/>
                </a:cubicBezTo>
                <a:cubicBezTo>
                  <a:pt x="3975925" y="95250"/>
                  <a:pt x="3975925" y="557689"/>
                  <a:pt x="4491037" y="557689"/>
                </a:cubicBezTo>
                <a:cubicBezTo>
                  <a:pt x="5006245" y="557689"/>
                  <a:pt x="5006245" y="95250"/>
                  <a:pt x="5521452" y="95250"/>
                </a:cubicBezTo>
                <a:cubicBezTo>
                  <a:pt x="6036659" y="95250"/>
                  <a:pt x="6036659" y="557689"/>
                  <a:pt x="6551771" y="557689"/>
                </a:cubicBezTo>
                <a:cubicBezTo>
                  <a:pt x="7066883" y="557689"/>
                  <a:pt x="7066883" y="95250"/>
                  <a:pt x="7581995" y="95250"/>
                </a:cubicBezTo>
                <a:cubicBezTo>
                  <a:pt x="8097202" y="95250"/>
                  <a:pt x="8097202" y="557689"/>
                  <a:pt x="8612314" y="557689"/>
                </a:cubicBezTo>
                <a:cubicBezTo>
                  <a:pt x="9127426" y="557689"/>
                  <a:pt x="9127426" y="95250"/>
                  <a:pt x="9642633" y="95250"/>
                </a:cubicBezTo>
                <a:cubicBezTo>
                  <a:pt x="9947624" y="95250"/>
                  <a:pt x="10072021" y="257365"/>
                  <a:pt x="10229659" y="389572"/>
                </a:cubicBezTo>
              </a:path>
            </a:pathLst>
          </a:custGeom>
          <a:ln w="38100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ko-KR" altLang="en-US"/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06E2775C-5B50-482B-B7D4-5A13FA6660BE}"/>
              </a:ext>
            </a:extLst>
          </p:cNvPr>
          <p:cNvSpPr/>
          <p:nvPr/>
        </p:nvSpPr>
        <p:spPr>
          <a:xfrm>
            <a:off x="1508644" y="1661418"/>
            <a:ext cx="1083248" cy="1083248"/>
          </a:xfrm>
          <a:prstGeom prst="ellipse">
            <a:avLst/>
          </a:prstGeom>
          <a:solidFill>
            <a:srgbClr val="F8FDFC"/>
          </a:solidFill>
          <a:ln w="127000" cap="rnd">
            <a:solidFill>
              <a:srgbClr val="3984FF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1717C0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1717C0"/>
              </a:solidFill>
              <a:latin typeface="+mj-lt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0500798D-529D-45BC-86BB-385689C09E57}"/>
              </a:ext>
            </a:extLst>
          </p:cNvPr>
          <p:cNvSpPr/>
          <p:nvPr/>
        </p:nvSpPr>
        <p:spPr>
          <a:xfrm>
            <a:off x="4179770" y="2986210"/>
            <a:ext cx="1083248" cy="1083248"/>
          </a:xfrm>
          <a:prstGeom prst="ellipse">
            <a:avLst/>
          </a:prstGeom>
          <a:solidFill>
            <a:srgbClr val="F8FDFC"/>
          </a:solidFill>
          <a:ln w="127000" cap="rnd">
            <a:solidFill>
              <a:srgbClr val="3984FF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1717C0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1717C0"/>
              </a:solidFill>
              <a:latin typeface="+mj-lt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36911C47-1A16-449C-9978-1E873993FAD1}"/>
              </a:ext>
            </a:extLst>
          </p:cNvPr>
          <p:cNvSpPr/>
          <p:nvPr/>
        </p:nvSpPr>
        <p:spPr>
          <a:xfrm>
            <a:off x="6826312" y="1661418"/>
            <a:ext cx="1083248" cy="1083248"/>
          </a:xfrm>
          <a:prstGeom prst="ellipse">
            <a:avLst/>
          </a:prstGeom>
          <a:solidFill>
            <a:srgbClr val="F8FDFC"/>
          </a:solidFill>
          <a:ln w="127000" cap="rnd">
            <a:solidFill>
              <a:srgbClr val="3984FF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1717C0"/>
                </a:solidFill>
                <a:latin typeface="+mj-lt"/>
              </a:rPr>
              <a:t>03</a:t>
            </a:r>
            <a:endParaRPr lang="ko-KR" altLang="en-US" sz="2400" dirty="0">
              <a:solidFill>
                <a:srgbClr val="1717C0"/>
              </a:solidFill>
              <a:latin typeface="+mj-lt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EC1901F9-6149-4C7B-AEA1-F1B43A97D694}"/>
              </a:ext>
            </a:extLst>
          </p:cNvPr>
          <p:cNvSpPr/>
          <p:nvPr/>
        </p:nvSpPr>
        <p:spPr>
          <a:xfrm>
            <a:off x="9411272" y="2986210"/>
            <a:ext cx="1083248" cy="1083248"/>
          </a:xfrm>
          <a:prstGeom prst="ellipse">
            <a:avLst/>
          </a:prstGeom>
          <a:solidFill>
            <a:srgbClr val="F8FDFC"/>
          </a:solidFill>
          <a:ln w="127000" cap="rnd">
            <a:solidFill>
              <a:srgbClr val="3984FF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1717C0"/>
                </a:solidFill>
                <a:latin typeface="+mj-lt"/>
              </a:rPr>
              <a:t>04</a:t>
            </a:r>
            <a:endParaRPr lang="ko-KR" altLang="en-US" sz="2400" dirty="0">
              <a:solidFill>
                <a:srgbClr val="1717C0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743252-DE6F-4AB7-8DD2-F51B5A5190C1}"/>
              </a:ext>
            </a:extLst>
          </p:cNvPr>
          <p:cNvSpPr txBox="1"/>
          <p:nvPr/>
        </p:nvSpPr>
        <p:spPr>
          <a:xfrm>
            <a:off x="833004" y="3811389"/>
            <a:ext cx="24345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adipisicing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endParaRPr lang="en-US" altLang="ko-KR" sz="1400" dirty="0">
              <a:solidFill>
                <a:srgbClr val="1717C0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3A1B875-14E4-4216-BA1A-0D7717499D83}"/>
              </a:ext>
            </a:extLst>
          </p:cNvPr>
          <p:cNvSpPr/>
          <p:nvPr/>
        </p:nvSpPr>
        <p:spPr>
          <a:xfrm>
            <a:off x="833004" y="3415685"/>
            <a:ext cx="24345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1717C0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717C0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69BA64-0ED0-40E3-82E6-27BFEB64522F}"/>
              </a:ext>
            </a:extLst>
          </p:cNvPr>
          <p:cNvSpPr txBox="1"/>
          <p:nvPr/>
        </p:nvSpPr>
        <p:spPr>
          <a:xfrm>
            <a:off x="3504130" y="4860586"/>
            <a:ext cx="24345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adipisicing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endParaRPr lang="en-US" altLang="ko-KR" sz="1400" dirty="0">
              <a:solidFill>
                <a:srgbClr val="1717C0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A84B492-A0B0-47EC-9E4C-7C429EB98999}"/>
              </a:ext>
            </a:extLst>
          </p:cNvPr>
          <p:cNvSpPr/>
          <p:nvPr/>
        </p:nvSpPr>
        <p:spPr>
          <a:xfrm>
            <a:off x="3504130" y="4464882"/>
            <a:ext cx="24345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1717C0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717C0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4445B2-4857-49CE-8BF5-2CB51C515DC7}"/>
              </a:ext>
            </a:extLst>
          </p:cNvPr>
          <p:cNvSpPr txBox="1"/>
          <p:nvPr/>
        </p:nvSpPr>
        <p:spPr>
          <a:xfrm>
            <a:off x="6150672" y="3811389"/>
            <a:ext cx="24345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adipisicing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endParaRPr lang="en-US" altLang="ko-KR" sz="1400" dirty="0">
              <a:solidFill>
                <a:srgbClr val="1717C0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F620ED4-0917-40B0-A58B-AEA663FEFF06}"/>
              </a:ext>
            </a:extLst>
          </p:cNvPr>
          <p:cNvSpPr/>
          <p:nvPr/>
        </p:nvSpPr>
        <p:spPr>
          <a:xfrm>
            <a:off x="6150672" y="3415685"/>
            <a:ext cx="24345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1717C0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717C0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F86E7D-01D7-4FBC-B01F-AD70860712D0}"/>
              </a:ext>
            </a:extLst>
          </p:cNvPr>
          <p:cNvSpPr txBox="1"/>
          <p:nvPr/>
        </p:nvSpPr>
        <p:spPr>
          <a:xfrm>
            <a:off x="8735632" y="4860586"/>
            <a:ext cx="24345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adipisicing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endParaRPr lang="en-US" altLang="ko-KR" sz="1400" dirty="0">
              <a:solidFill>
                <a:srgbClr val="1717C0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244221BD-D425-41EA-BFCB-C679B309A5F9}"/>
              </a:ext>
            </a:extLst>
          </p:cNvPr>
          <p:cNvSpPr/>
          <p:nvPr/>
        </p:nvSpPr>
        <p:spPr>
          <a:xfrm>
            <a:off x="8735632" y="4464882"/>
            <a:ext cx="24345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1717C0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717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472765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E7A9DC55-8BF8-4A00-BC5F-D7D15D63EA64}"/>
              </a:ext>
            </a:extLst>
          </p:cNvPr>
          <p:cNvSpPr/>
          <p:nvPr/>
        </p:nvSpPr>
        <p:spPr>
          <a:xfrm>
            <a:off x="493486" y="1510813"/>
            <a:ext cx="659896" cy="1918185"/>
          </a:xfrm>
          <a:prstGeom prst="rect">
            <a:avLst/>
          </a:prstGeom>
          <a:solidFill>
            <a:srgbClr val="1717C0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72000" tIns="108000" rIns="72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rgbClr val="F8FDFC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F8FDFC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899686-45CD-49A5-87C0-B5DA4D9F3087}"/>
              </a:ext>
            </a:extLst>
          </p:cNvPr>
          <p:cNvSpPr txBox="1"/>
          <p:nvPr/>
        </p:nvSpPr>
        <p:spPr>
          <a:xfrm>
            <a:off x="1311757" y="1934915"/>
            <a:ext cx="28111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,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adipisicing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endParaRPr lang="en-US" altLang="ko-KR" sz="1400" dirty="0">
              <a:solidFill>
                <a:srgbClr val="1717C0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52F9DF5-D11F-440E-B53B-7E5F039DBDE4}"/>
              </a:ext>
            </a:extLst>
          </p:cNvPr>
          <p:cNvSpPr/>
          <p:nvPr/>
        </p:nvSpPr>
        <p:spPr>
          <a:xfrm>
            <a:off x="1311756" y="1510814"/>
            <a:ext cx="2811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717C0"/>
                </a:solidFill>
                <a:latin typeface="+mj-lt"/>
              </a:rPr>
              <a:t>Lorem ipsum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8ADA495-5C01-4238-9039-104E9C8479B3}"/>
              </a:ext>
            </a:extLst>
          </p:cNvPr>
          <p:cNvSpPr/>
          <p:nvPr/>
        </p:nvSpPr>
        <p:spPr>
          <a:xfrm>
            <a:off x="4281287" y="1510813"/>
            <a:ext cx="659896" cy="1918185"/>
          </a:xfrm>
          <a:prstGeom prst="rect">
            <a:avLst/>
          </a:prstGeom>
          <a:solidFill>
            <a:srgbClr val="1717C0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72000" tIns="108000" rIns="72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rgbClr val="F8FDFC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F8FDFC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771F91-A13B-437B-9C28-8300632D8A70}"/>
              </a:ext>
            </a:extLst>
          </p:cNvPr>
          <p:cNvSpPr txBox="1"/>
          <p:nvPr/>
        </p:nvSpPr>
        <p:spPr>
          <a:xfrm>
            <a:off x="5099558" y="1934915"/>
            <a:ext cx="28111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,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adipisicing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endParaRPr lang="en-US" altLang="ko-KR" sz="1400" dirty="0">
              <a:solidFill>
                <a:srgbClr val="1717C0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F051BD8-54A6-4E1E-9F3B-3EB0AE287B24}"/>
              </a:ext>
            </a:extLst>
          </p:cNvPr>
          <p:cNvSpPr/>
          <p:nvPr/>
        </p:nvSpPr>
        <p:spPr>
          <a:xfrm>
            <a:off x="5099557" y="1510814"/>
            <a:ext cx="2811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717C0"/>
                </a:solidFill>
                <a:latin typeface="+mj-lt"/>
              </a:rPr>
              <a:t>Lorem ipsum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45FC422-4539-4426-92C9-30E5EC923418}"/>
              </a:ext>
            </a:extLst>
          </p:cNvPr>
          <p:cNvSpPr/>
          <p:nvPr/>
        </p:nvSpPr>
        <p:spPr>
          <a:xfrm>
            <a:off x="8069087" y="1510813"/>
            <a:ext cx="659896" cy="1918185"/>
          </a:xfrm>
          <a:prstGeom prst="rect">
            <a:avLst/>
          </a:prstGeom>
          <a:solidFill>
            <a:srgbClr val="1717C0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72000" tIns="108000" rIns="72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rgbClr val="F8FDFC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F8FDFC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8D58A3-B42C-49B8-964F-83EA1D01A485}"/>
              </a:ext>
            </a:extLst>
          </p:cNvPr>
          <p:cNvSpPr txBox="1"/>
          <p:nvPr/>
        </p:nvSpPr>
        <p:spPr>
          <a:xfrm>
            <a:off x="8887358" y="1934915"/>
            <a:ext cx="28111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,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adipisicing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endParaRPr lang="en-US" altLang="ko-KR" sz="1400" dirty="0">
              <a:solidFill>
                <a:srgbClr val="1717C0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2DFE783-D945-4A56-8150-73F0BEFC6F4D}"/>
              </a:ext>
            </a:extLst>
          </p:cNvPr>
          <p:cNvSpPr/>
          <p:nvPr/>
        </p:nvSpPr>
        <p:spPr>
          <a:xfrm>
            <a:off x="8887357" y="1510814"/>
            <a:ext cx="2811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717C0"/>
                </a:solidFill>
                <a:latin typeface="+mj-lt"/>
              </a:rPr>
              <a:t>Lorem ipsum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EB5D7F3-0D26-4C88-9338-610994D07AA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928629-84F8-4F60-BBEB-B8836CB4DFC6}"/>
              </a:ext>
            </a:extLst>
          </p:cNvPr>
          <p:cNvSpPr txBox="1"/>
          <p:nvPr/>
        </p:nvSpPr>
        <p:spPr>
          <a:xfrm>
            <a:off x="2484726" y="758275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1717C0"/>
                </a:solidFill>
                <a:cs typeface="Arial" panose="020B0604020202020204" pitchFamily="34" charset="0"/>
              </a:rPr>
              <a:t>Subject </a:t>
            </a:r>
            <a:r>
              <a:rPr lang="en-US" altLang="ko-KR" sz="2800" dirty="0">
                <a:solidFill>
                  <a:srgbClr val="1717C0"/>
                </a:solidFill>
                <a:latin typeface="+mj-lt"/>
                <a:cs typeface="Arial" panose="020B0604020202020204" pitchFamily="34" charset="0"/>
              </a:rPr>
              <a:t>Title</a:t>
            </a:r>
            <a:endParaRPr lang="ko-KR" altLang="en-US" sz="2800" dirty="0">
              <a:solidFill>
                <a:srgbClr val="1717C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3103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0F7ABDB4-6F79-4917-A48E-CA9C83A768E8}"/>
              </a:ext>
            </a:extLst>
          </p:cNvPr>
          <p:cNvSpPr txBox="1"/>
          <p:nvPr/>
        </p:nvSpPr>
        <p:spPr>
          <a:xfrm>
            <a:off x="3708400" y="2221054"/>
            <a:ext cx="4775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solidFill>
                  <a:srgbClr val="1717C0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400" dirty="0">
              <a:solidFill>
                <a:srgbClr val="1717C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FF05DC7-A0D8-44E9-BA92-6E5578130829}"/>
              </a:ext>
            </a:extLst>
          </p:cNvPr>
          <p:cNvSpPr txBox="1"/>
          <p:nvPr/>
        </p:nvSpPr>
        <p:spPr>
          <a:xfrm>
            <a:off x="3768664" y="2975277"/>
            <a:ext cx="4706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717C0"/>
                </a:solidFill>
              </a:rPr>
              <a:t>01:00pm ~ 01:30pm</a:t>
            </a:r>
            <a:endParaRPr lang="ko-KR" altLang="en-US" sz="2400" dirty="0">
              <a:solidFill>
                <a:srgbClr val="1717C0"/>
              </a:solidFill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D882D93D-79B6-41EF-984E-88D8ACBB4D65}"/>
              </a:ext>
            </a:extLst>
          </p:cNvPr>
          <p:cNvGrpSpPr/>
          <p:nvPr/>
        </p:nvGrpSpPr>
        <p:grpSpPr>
          <a:xfrm>
            <a:off x="5473960" y="673768"/>
            <a:ext cx="1244080" cy="1416866"/>
            <a:chOff x="6830083" y="5571172"/>
            <a:chExt cx="342900" cy="390525"/>
          </a:xfrm>
          <a:solidFill>
            <a:srgbClr val="1717C0"/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164C312B-8A19-4A97-B4E3-B175E7B56601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4FBF46F4-5EF6-4F25-AC13-4CD647EE827A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1156814"/>
            <a:ext cx="11063676" cy="5464403"/>
            <a:chOff x="1311073" y="1527797"/>
            <a:chExt cx="9551982" cy="4717770"/>
          </a:xfrm>
          <a:solidFill>
            <a:srgbClr val="47CEEB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3585ED"/>
            </a:solidFill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3585ED"/>
            </a:solidFill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3585ED"/>
            </a:solidFill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9D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717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717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717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17A0EDAF-956E-476E-885F-1C575FAE0600}"/>
              </a:ext>
            </a:extLst>
          </p:cNvPr>
          <p:cNvSpPr txBox="1"/>
          <p:nvPr/>
        </p:nvSpPr>
        <p:spPr>
          <a:xfrm>
            <a:off x="2484726" y="469746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717C0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400" dirty="0">
              <a:solidFill>
                <a:srgbClr val="1717C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459F31CC-A22D-4E27-B5C5-545983D6E83F}"/>
              </a:ext>
            </a:extLst>
          </p:cNvPr>
          <p:cNvSpPr txBox="1"/>
          <p:nvPr/>
        </p:nvSpPr>
        <p:spPr>
          <a:xfrm>
            <a:off x="2246982" y="4067027"/>
            <a:ext cx="25326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717C0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717C0"/>
                </a:solidFill>
              </a:rPr>
              <a:t>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endParaRPr lang="en-US" altLang="ko-KR" sz="1400" dirty="0">
              <a:solidFill>
                <a:srgbClr val="1717C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endParaRPr lang="en-US" altLang="ko-KR" sz="1400" dirty="0">
              <a:solidFill>
                <a:srgbClr val="1717C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717C0"/>
                </a:solidFill>
              </a:rPr>
              <a:t>adipisicing</a:t>
            </a:r>
            <a:endParaRPr lang="en-US" altLang="ko-KR" sz="1400" dirty="0">
              <a:solidFill>
                <a:srgbClr val="1717C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endParaRPr lang="en-US" altLang="ko-KR" sz="1400" dirty="0">
              <a:solidFill>
                <a:srgbClr val="1717C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incididunt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ut</a:t>
            </a:r>
            <a:endParaRPr lang="ko-KR" altLang="en-US" sz="1400" dirty="0">
              <a:solidFill>
                <a:srgbClr val="1717C0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E486C9F8-4D31-44D3-82FF-A2A37E0FF5A1}"/>
              </a:ext>
            </a:extLst>
          </p:cNvPr>
          <p:cNvSpPr/>
          <p:nvPr/>
        </p:nvSpPr>
        <p:spPr>
          <a:xfrm>
            <a:off x="2246981" y="3515627"/>
            <a:ext cx="25326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717C0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717C0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3CB44BC-8A6D-458D-A729-70A8E095EE08}"/>
              </a:ext>
            </a:extLst>
          </p:cNvPr>
          <p:cNvSpPr/>
          <p:nvPr/>
        </p:nvSpPr>
        <p:spPr>
          <a:xfrm>
            <a:off x="2195203" y="2930852"/>
            <a:ext cx="21740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1717C0"/>
                </a:solidFill>
                <a:latin typeface="+mj-lt"/>
              </a:rPr>
              <a:t>01</a:t>
            </a:r>
            <a:endParaRPr lang="ko-KR" altLang="en-US" sz="3200" dirty="0">
              <a:solidFill>
                <a:srgbClr val="1717C0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A939FE6-19BF-4385-A3D7-989BE2C6809F}"/>
              </a:ext>
            </a:extLst>
          </p:cNvPr>
          <p:cNvSpPr txBox="1"/>
          <p:nvPr/>
        </p:nvSpPr>
        <p:spPr>
          <a:xfrm>
            <a:off x="4855583" y="4067027"/>
            <a:ext cx="25326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717C0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717C0"/>
                </a:solidFill>
              </a:rPr>
              <a:t>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endParaRPr lang="en-US" altLang="ko-KR" sz="1400" dirty="0">
              <a:solidFill>
                <a:srgbClr val="1717C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endParaRPr lang="en-US" altLang="ko-KR" sz="1400" dirty="0">
              <a:solidFill>
                <a:srgbClr val="1717C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717C0"/>
                </a:solidFill>
              </a:rPr>
              <a:t>adipisicing</a:t>
            </a:r>
            <a:endParaRPr lang="en-US" altLang="ko-KR" sz="1400" dirty="0">
              <a:solidFill>
                <a:srgbClr val="1717C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endParaRPr lang="en-US" altLang="ko-KR" sz="1400" dirty="0">
              <a:solidFill>
                <a:srgbClr val="1717C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incididunt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ut</a:t>
            </a:r>
            <a:endParaRPr lang="ko-KR" altLang="en-US" sz="1400" dirty="0">
              <a:solidFill>
                <a:srgbClr val="1717C0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B7D8BBE-089B-4319-AB9D-8C0F21B2F3DC}"/>
              </a:ext>
            </a:extLst>
          </p:cNvPr>
          <p:cNvSpPr/>
          <p:nvPr/>
        </p:nvSpPr>
        <p:spPr>
          <a:xfrm>
            <a:off x="4855582" y="3515627"/>
            <a:ext cx="25326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717C0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717C0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C86CC785-ED05-41E1-B180-275E4BC3A069}"/>
              </a:ext>
            </a:extLst>
          </p:cNvPr>
          <p:cNvSpPr/>
          <p:nvPr/>
        </p:nvSpPr>
        <p:spPr>
          <a:xfrm>
            <a:off x="4803804" y="2930852"/>
            <a:ext cx="21740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1717C0"/>
                </a:solidFill>
                <a:latin typeface="+mj-lt"/>
              </a:rPr>
              <a:t>02</a:t>
            </a:r>
            <a:endParaRPr lang="ko-KR" altLang="en-US" sz="3200" dirty="0">
              <a:solidFill>
                <a:srgbClr val="1717C0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8188ADB-6EF4-4162-8948-BA57E5BD2176}"/>
              </a:ext>
            </a:extLst>
          </p:cNvPr>
          <p:cNvSpPr txBox="1"/>
          <p:nvPr/>
        </p:nvSpPr>
        <p:spPr>
          <a:xfrm>
            <a:off x="7464184" y="4067027"/>
            <a:ext cx="25326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717C0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1717C0"/>
                </a:solidFill>
              </a:rPr>
              <a:t>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endParaRPr lang="en-US" altLang="ko-KR" sz="1400" dirty="0">
              <a:solidFill>
                <a:srgbClr val="1717C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endParaRPr lang="en-US" altLang="ko-KR" sz="1400" dirty="0">
              <a:solidFill>
                <a:srgbClr val="1717C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717C0"/>
                </a:solidFill>
              </a:rPr>
              <a:t>adipisicing</a:t>
            </a:r>
            <a:endParaRPr lang="en-US" altLang="ko-KR" sz="1400" dirty="0">
              <a:solidFill>
                <a:srgbClr val="1717C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endParaRPr lang="en-US" altLang="ko-KR" sz="1400" dirty="0">
              <a:solidFill>
                <a:srgbClr val="1717C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incididunt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ut</a:t>
            </a:r>
            <a:endParaRPr lang="ko-KR" altLang="en-US" sz="1400" dirty="0">
              <a:solidFill>
                <a:srgbClr val="1717C0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435548B3-52F9-46C2-944F-293069B7B49D}"/>
              </a:ext>
            </a:extLst>
          </p:cNvPr>
          <p:cNvSpPr/>
          <p:nvPr/>
        </p:nvSpPr>
        <p:spPr>
          <a:xfrm>
            <a:off x="7464183" y="3515627"/>
            <a:ext cx="25326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717C0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717C0"/>
              </a:solidFill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041FC342-68F6-4360-A97C-C4F21FD65778}"/>
              </a:ext>
            </a:extLst>
          </p:cNvPr>
          <p:cNvSpPr/>
          <p:nvPr/>
        </p:nvSpPr>
        <p:spPr>
          <a:xfrm>
            <a:off x="7412405" y="2930852"/>
            <a:ext cx="21740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1717C0"/>
                </a:solidFill>
                <a:latin typeface="+mj-lt"/>
              </a:rPr>
              <a:t>03</a:t>
            </a:r>
            <a:endParaRPr lang="ko-KR" altLang="en-US" sz="3200" dirty="0">
              <a:solidFill>
                <a:srgbClr val="1717C0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23442C-3961-4588-9BBE-147FE32A0D50}"/>
              </a:ext>
            </a:extLst>
          </p:cNvPr>
          <p:cNvSpPr txBox="1"/>
          <p:nvPr/>
        </p:nvSpPr>
        <p:spPr>
          <a:xfrm>
            <a:off x="3440695" y="1603139"/>
            <a:ext cx="53106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endParaRPr lang="ko-KR" altLang="en-US" sz="1400" dirty="0">
              <a:solidFill>
                <a:srgbClr val="1717C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63FD33-7310-4D95-BED8-954E70BED493}"/>
              </a:ext>
            </a:extLst>
          </p:cNvPr>
          <p:cNvSpPr txBox="1"/>
          <p:nvPr/>
        </p:nvSpPr>
        <p:spPr>
          <a:xfrm>
            <a:off x="3410646" y="1087734"/>
            <a:ext cx="5370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1717C0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200" dirty="0">
              <a:solidFill>
                <a:srgbClr val="1717C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2126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D6D42B9-B582-4DAC-88D8-2CA4983FB15E}"/>
              </a:ext>
            </a:extLst>
          </p:cNvPr>
          <p:cNvSpPr txBox="1"/>
          <p:nvPr/>
        </p:nvSpPr>
        <p:spPr>
          <a:xfrm>
            <a:off x="1609219" y="2465465"/>
            <a:ext cx="50176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717C0"/>
                </a:solidFill>
              </a:rPr>
              <a:t>amet</a:t>
            </a:r>
            <a:r>
              <a:rPr lang="en-US" altLang="ko-KR" sz="1600" dirty="0">
                <a:solidFill>
                  <a:srgbClr val="1717C0"/>
                </a:solidFill>
              </a:rPr>
              <a:t>, </a:t>
            </a:r>
            <a:r>
              <a:rPr lang="en-US" altLang="ko-KR" sz="16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600" dirty="0">
                <a:solidFill>
                  <a:srgbClr val="1717C0"/>
                </a:solidFill>
              </a:rPr>
              <a:t> </a:t>
            </a:r>
            <a:r>
              <a:rPr lang="en-US" altLang="ko-KR" sz="1600" dirty="0" err="1">
                <a:solidFill>
                  <a:srgbClr val="1717C0"/>
                </a:solidFill>
              </a:rPr>
              <a:t>adipiscing</a:t>
            </a:r>
            <a:r>
              <a:rPr lang="en-US" altLang="ko-KR" sz="1600" dirty="0">
                <a:solidFill>
                  <a:srgbClr val="1717C0"/>
                </a:solidFill>
              </a:rPr>
              <a:t> </a:t>
            </a:r>
            <a:r>
              <a:rPr lang="en-US" altLang="ko-KR" sz="1600" dirty="0" err="1">
                <a:solidFill>
                  <a:srgbClr val="1717C0"/>
                </a:solidFill>
              </a:rPr>
              <a:t>elit</a:t>
            </a:r>
            <a:r>
              <a:rPr lang="en-US" altLang="ko-KR" sz="1600" dirty="0">
                <a:solidFill>
                  <a:srgbClr val="1717C0"/>
                </a:solidFill>
              </a:rPr>
              <a:t>, sed do </a:t>
            </a:r>
            <a:r>
              <a:rPr lang="en-US" altLang="ko-KR" sz="1600" dirty="0" err="1">
                <a:solidFill>
                  <a:srgbClr val="1717C0"/>
                </a:solidFill>
              </a:rPr>
              <a:t>eiusmod</a:t>
            </a:r>
            <a:r>
              <a:rPr lang="en-US" altLang="ko-KR" sz="1600" dirty="0">
                <a:solidFill>
                  <a:srgbClr val="1717C0"/>
                </a:solidFill>
              </a:rPr>
              <a:t> </a:t>
            </a:r>
            <a:r>
              <a:rPr lang="en-US" altLang="ko-KR" sz="1600" dirty="0" err="1">
                <a:solidFill>
                  <a:srgbClr val="1717C0"/>
                </a:solidFill>
              </a:rPr>
              <a:t>tempor</a:t>
            </a:r>
            <a:r>
              <a:rPr lang="en-US" altLang="ko-KR" sz="1600" dirty="0">
                <a:solidFill>
                  <a:srgbClr val="1717C0"/>
                </a:solidFill>
              </a:rPr>
              <a:t> </a:t>
            </a:r>
            <a:r>
              <a:rPr lang="en-US" altLang="ko-KR" sz="1600" dirty="0" err="1">
                <a:solidFill>
                  <a:srgbClr val="1717C0"/>
                </a:solidFill>
              </a:rPr>
              <a:t>incididunt</a:t>
            </a:r>
            <a:r>
              <a:rPr lang="en-US" altLang="ko-KR" sz="1600" dirty="0">
                <a:solidFill>
                  <a:srgbClr val="1717C0"/>
                </a:solidFill>
              </a:rPr>
              <a:t> </a:t>
            </a:r>
            <a:r>
              <a:rPr lang="en-US" altLang="ko-KR" sz="1600" dirty="0" err="1">
                <a:solidFill>
                  <a:srgbClr val="1717C0"/>
                </a:solidFill>
              </a:rPr>
              <a:t>ut</a:t>
            </a:r>
            <a:r>
              <a:rPr lang="en-US" altLang="ko-KR" sz="1600" dirty="0">
                <a:solidFill>
                  <a:srgbClr val="1717C0"/>
                </a:solidFill>
              </a:rPr>
              <a:t> </a:t>
            </a:r>
            <a:r>
              <a:rPr lang="en-US" altLang="ko-KR" sz="1600" dirty="0" err="1">
                <a:solidFill>
                  <a:srgbClr val="1717C0"/>
                </a:solidFill>
              </a:rPr>
              <a:t>labore</a:t>
            </a:r>
            <a:r>
              <a:rPr lang="en-US" altLang="ko-KR" sz="1600" dirty="0">
                <a:solidFill>
                  <a:srgbClr val="1717C0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1717C0"/>
                </a:solidFill>
              </a:rPr>
              <a:t>aliqua</a:t>
            </a:r>
            <a:r>
              <a:rPr lang="en-US" altLang="ko-KR" sz="1600" dirty="0">
                <a:solidFill>
                  <a:srgbClr val="1717C0"/>
                </a:solidFill>
              </a:rPr>
              <a:t>. </a:t>
            </a:r>
          </a:p>
          <a:p>
            <a:r>
              <a:rPr lang="en-US" altLang="ko-KR" sz="1600" dirty="0">
                <a:solidFill>
                  <a:srgbClr val="1717C0"/>
                </a:solidFill>
              </a:rPr>
              <a:t>Ut </a:t>
            </a:r>
            <a:r>
              <a:rPr lang="en-US" altLang="ko-KR" sz="1600" dirty="0" err="1">
                <a:solidFill>
                  <a:srgbClr val="1717C0"/>
                </a:solidFill>
              </a:rPr>
              <a:t>enim</a:t>
            </a:r>
            <a:r>
              <a:rPr lang="en-US" altLang="ko-KR" sz="1600" dirty="0">
                <a:solidFill>
                  <a:srgbClr val="1717C0"/>
                </a:solidFill>
              </a:rPr>
              <a:t> ad minim </a:t>
            </a:r>
            <a:r>
              <a:rPr lang="en-US" altLang="ko-KR" sz="1600" dirty="0" err="1">
                <a:solidFill>
                  <a:srgbClr val="1717C0"/>
                </a:solidFill>
              </a:rPr>
              <a:t>veniam</a:t>
            </a:r>
            <a:r>
              <a:rPr lang="en-US" altLang="ko-KR" sz="1600" dirty="0">
                <a:solidFill>
                  <a:srgbClr val="1717C0"/>
                </a:solidFill>
              </a:rPr>
              <a:t>, </a:t>
            </a:r>
            <a:r>
              <a:rPr lang="en-US" altLang="ko-KR" sz="1600" dirty="0" err="1">
                <a:solidFill>
                  <a:srgbClr val="1717C0"/>
                </a:solidFill>
              </a:rPr>
              <a:t>quis</a:t>
            </a:r>
            <a:r>
              <a:rPr lang="en-US" altLang="ko-KR" sz="1600" dirty="0">
                <a:solidFill>
                  <a:srgbClr val="1717C0"/>
                </a:solidFill>
              </a:rPr>
              <a:t> </a:t>
            </a:r>
            <a:r>
              <a:rPr lang="en-US" altLang="ko-KR" sz="1600" dirty="0" err="1">
                <a:solidFill>
                  <a:srgbClr val="1717C0"/>
                </a:solidFill>
              </a:rPr>
              <a:t>nostrud</a:t>
            </a:r>
            <a:r>
              <a:rPr lang="en-US" altLang="ko-KR" sz="1600" dirty="0">
                <a:solidFill>
                  <a:srgbClr val="1717C0"/>
                </a:solidFill>
              </a:rPr>
              <a:t> exercitation </a:t>
            </a:r>
            <a:r>
              <a:rPr lang="en-US" altLang="ko-KR" sz="1600" dirty="0" err="1">
                <a:solidFill>
                  <a:srgbClr val="1717C0"/>
                </a:solidFill>
              </a:rPr>
              <a:t>ullamco</a:t>
            </a:r>
            <a:r>
              <a:rPr lang="en-US" altLang="ko-KR" sz="1600" dirty="0">
                <a:solidFill>
                  <a:srgbClr val="1717C0"/>
                </a:solidFill>
              </a:rPr>
              <a:t> </a:t>
            </a:r>
            <a:r>
              <a:rPr lang="en-US" altLang="ko-KR" sz="1600" dirty="0" err="1">
                <a:solidFill>
                  <a:srgbClr val="1717C0"/>
                </a:solidFill>
              </a:rPr>
              <a:t>laboris</a:t>
            </a:r>
            <a:r>
              <a:rPr lang="en-US" altLang="ko-KR" sz="1600" dirty="0">
                <a:solidFill>
                  <a:srgbClr val="1717C0"/>
                </a:solidFill>
              </a:rPr>
              <a:t> nisi </a:t>
            </a:r>
            <a:r>
              <a:rPr lang="en-US" altLang="ko-KR" sz="1600" dirty="0" err="1">
                <a:solidFill>
                  <a:srgbClr val="1717C0"/>
                </a:solidFill>
              </a:rPr>
              <a:t>ut</a:t>
            </a:r>
            <a:r>
              <a:rPr lang="en-US" altLang="ko-KR" sz="1600" dirty="0">
                <a:solidFill>
                  <a:srgbClr val="1717C0"/>
                </a:solidFill>
              </a:rPr>
              <a:t> </a:t>
            </a:r>
            <a:r>
              <a:rPr lang="en-US" altLang="ko-KR" sz="1600" dirty="0" err="1">
                <a:solidFill>
                  <a:srgbClr val="1717C0"/>
                </a:solidFill>
              </a:rPr>
              <a:t>aliquip</a:t>
            </a:r>
            <a:r>
              <a:rPr lang="en-US" altLang="ko-KR" sz="1600" dirty="0">
                <a:solidFill>
                  <a:srgbClr val="1717C0"/>
                </a:solidFill>
              </a:rPr>
              <a:t> ex </a:t>
            </a:r>
            <a:r>
              <a:rPr lang="en-US" altLang="ko-KR" sz="1600" dirty="0" err="1">
                <a:solidFill>
                  <a:srgbClr val="1717C0"/>
                </a:solidFill>
              </a:rPr>
              <a:t>ea</a:t>
            </a:r>
            <a:r>
              <a:rPr lang="en-US" altLang="ko-KR" sz="1600" dirty="0">
                <a:solidFill>
                  <a:srgbClr val="1717C0"/>
                </a:solidFill>
              </a:rPr>
              <a:t> </a:t>
            </a:r>
            <a:r>
              <a:rPr lang="en-US" altLang="ko-KR" sz="1600" dirty="0" err="1">
                <a:solidFill>
                  <a:srgbClr val="1717C0"/>
                </a:solidFill>
              </a:rPr>
              <a:t>commodo</a:t>
            </a:r>
            <a:r>
              <a:rPr lang="en-US" altLang="ko-KR" sz="1600" dirty="0">
                <a:solidFill>
                  <a:srgbClr val="1717C0"/>
                </a:solidFill>
              </a:rPr>
              <a:t> </a:t>
            </a:r>
            <a:r>
              <a:rPr lang="en-US" altLang="ko-KR" sz="1600" dirty="0" err="1">
                <a:solidFill>
                  <a:srgbClr val="1717C0"/>
                </a:solidFill>
              </a:rPr>
              <a:t>consequat</a:t>
            </a:r>
            <a:r>
              <a:rPr lang="en-US" altLang="ko-KR" sz="1600" dirty="0">
                <a:solidFill>
                  <a:srgbClr val="1717C0"/>
                </a:solidFill>
              </a:rPr>
              <a:t>.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58C67623-EF0D-41DE-8C32-327958FB7E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285" y="671735"/>
            <a:ext cx="3487672" cy="56710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3A0B212-B7B8-4367-A024-0DF0E43BF7C3}"/>
              </a:ext>
            </a:extLst>
          </p:cNvPr>
          <p:cNvSpPr txBox="1"/>
          <p:nvPr/>
        </p:nvSpPr>
        <p:spPr>
          <a:xfrm>
            <a:off x="1609219" y="1172804"/>
            <a:ext cx="4572001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1717C0"/>
                </a:solidFill>
              </a:rPr>
              <a:t>Title text block &amp; Mobile project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6B1862E-6A80-4FE6-AA96-98F587736B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46422D23-6967-4478-9452-B2126B5DF6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57" y="801098"/>
            <a:ext cx="1545076" cy="1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C54AC3-BAB3-4C50-8BB8-DACD403C1833}"/>
              </a:ext>
            </a:extLst>
          </p:cNvPr>
          <p:cNvSpPr txBox="1"/>
          <p:nvPr/>
        </p:nvSpPr>
        <p:spPr>
          <a:xfrm>
            <a:off x="1034537" y="2933157"/>
            <a:ext cx="50176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600" dirty="0">
                <a:solidFill>
                  <a:schemeClr val="bg1"/>
                </a:solidFill>
              </a:rPr>
              <a:t>Ut </a:t>
            </a:r>
            <a:r>
              <a:rPr lang="en-US" altLang="ko-KR" sz="1600" dirty="0" err="1">
                <a:solidFill>
                  <a:schemeClr val="bg1"/>
                </a:solidFill>
              </a:rPr>
              <a:t>enim</a:t>
            </a:r>
            <a:r>
              <a:rPr lang="en-US" altLang="ko-KR" sz="1600" dirty="0">
                <a:solidFill>
                  <a:schemeClr val="bg1"/>
                </a:solidFill>
              </a:rPr>
              <a:t> ad minim </a:t>
            </a:r>
            <a:r>
              <a:rPr lang="en-US" altLang="ko-KR" sz="1600" dirty="0" err="1">
                <a:solidFill>
                  <a:schemeClr val="bg1"/>
                </a:solidFill>
              </a:rPr>
              <a:t>veniam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quis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nostrud</a:t>
            </a:r>
            <a:r>
              <a:rPr lang="en-US" altLang="ko-KR" sz="1600" dirty="0">
                <a:solidFill>
                  <a:schemeClr val="bg1"/>
                </a:solidFill>
              </a:rPr>
              <a:t> exercitation </a:t>
            </a:r>
            <a:r>
              <a:rPr lang="en-US" altLang="ko-KR" sz="1600" dirty="0" err="1">
                <a:solidFill>
                  <a:schemeClr val="bg1"/>
                </a:solidFill>
              </a:rPr>
              <a:t>ullamco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laboris</a:t>
            </a:r>
            <a:r>
              <a:rPr lang="en-US" altLang="ko-KR" sz="1600" dirty="0">
                <a:solidFill>
                  <a:schemeClr val="bg1"/>
                </a:solidFill>
              </a:rPr>
              <a:t> nisi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aliquip</a:t>
            </a:r>
            <a:r>
              <a:rPr lang="en-US" altLang="ko-KR" sz="1600" dirty="0">
                <a:solidFill>
                  <a:schemeClr val="bg1"/>
                </a:solidFill>
              </a:rPr>
              <a:t> ex </a:t>
            </a:r>
            <a:r>
              <a:rPr lang="en-US" altLang="ko-KR" sz="1600" dirty="0" err="1">
                <a:solidFill>
                  <a:schemeClr val="bg1"/>
                </a:solidFill>
              </a:rPr>
              <a:t>ea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commodo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consequat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E7D9062-0E70-4A6A-9C4B-4C826FD8D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685" y="680591"/>
            <a:ext cx="4714778" cy="5969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E1321FC-5A86-492C-AD44-D67B8B9BAE7B}"/>
              </a:ext>
            </a:extLst>
          </p:cNvPr>
          <p:cNvSpPr txBox="1"/>
          <p:nvPr/>
        </p:nvSpPr>
        <p:spPr>
          <a:xfrm>
            <a:off x="1034537" y="1640496"/>
            <a:ext cx="4572001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 Tablet project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476857B7-D5A4-4AFD-B0C2-59FF3583622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1409824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9553D58-C1B7-4077-91A2-77EAE5B69891}"/>
              </a:ext>
            </a:extLst>
          </p:cNvPr>
          <p:cNvSpPr txBox="1"/>
          <p:nvPr/>
        </p:nvSpPr>
        <p:spPr>
          <a:xfrm>
            <a:off x="682939" y="2737139"/>
            <a:ext cx="35262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05FE65C-C45C-46A5-9D2D-DBFEC0CEDD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3"/>
          <a:stretch/>
        </p:blipFill>
        <p:spPr>
          <a:xfrm>
            <a:off x="3271157" y="622300"/>
            <a:ext cx="8920843" cy="5613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82EAF0-D213-4967-AFCA-C550E65CA0BC}"/>
              </a:ext>
            </a:extLst>
          </p:cNvPr>
          <p:cNvSpPr txBox="1"/>
          <p:nvPr/>
        </p:nvSpPr>
        <p:spPr>
          <a:xfrm>
            <a:off x="682939" y="1518167"/>
            <a:ext cx="3526205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 Desktop project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2901E205-B1DE-43B7-92EA-B4C7B13FD0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892588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5D72AF50-EA5C-42D3-9678-EBDD8A4A6757}"/>
              </a:ext>
            </a:extLst>
          </p:cNvPr>
          <p:cNvSpPr txBox="1"/>
          <p:nvPr/>
        </p:nvSpPr>
        <p:spPr>
          <a:xfrm>
            <a:off x="9002661" y="3655123"/>
            <a:ext cx="2228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C67A3C5B-DEDF-4FA8-9087-827B4C0ACD93}"/>
              </a:ext>
            </a:extLst>
          </p:cNvPr>
          <p:cNvSpPr txBox="1"/>
          <p:nvPr/>
        </p:nvSpPr>
        <p:spPr>
          <a:xfrm>
            <a:off x="906195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512" name="그래픽 511">
            <a:extLst>
              <a:ext uri="{FF2B5EF4-FFF2-40B4-BE49-F238E27FC236}">
                <a16:creationId xmlns:a16="http://schemas.microsoft.com/office/drawing/2014/main" id="{54FACFEC-E719-4D8F-8859-3B238181EA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AB49E8EC-2D7D-4E69-9FD4-1FC87A9A90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7B2AC21B-A1CC-4857-8B05-34B02E6BCA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66BAB85F-C5A3-456A-B4A3-88FBF9E012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037DA016-E1C1-4FD2-B219-7A34A6D402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DA1026AA-94F9-4B59-BE8D-8A46F2DA0B1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DA50BEBB-A06E-445E-A5C3-7E8E01D57EB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0DAA09EC-9EF7-46CB-8E71-149514E9774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0F5F36D5-51CF-4379-9EAC-220E623E4D2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A79DE2F7-9CB8-4E76-A57B-B836A45BA40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389809CF-E41B-484F-8532-0FC35085F11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4EB21C3F-C75F-40E0-8592-DEAB7A006C6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237D7F5C-526E-4545-91C5-C6949A731D0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B54EE9B7-7088-459C-80EB-1F4588B82995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ABF01BD0-4623-401B-84DB-962C6C1ACD2C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BC9269CC-67CA-49C5-A725-D6774F609E60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2DF684F4-8DCE-4726-9767-B7959DA539CC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76B8BC6E-D3A7-4B90-8697-8A5123017E6C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E216230B-5640-4F3C-828C-E2A20B22F88E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B0B7063F-2BAE-4D16-95BC-91B3D08FFAE9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763979C8-5789-4683-A8B8-0810088B4477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CC15BCCE-411E-4D70-93B8-EBE3A14640B7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B3EEEA18-8C46-4EB2-ACAA-40A4AB3C7F27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065EC6F1-4B59-4E10-8D32-50799FB39BA1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CE5DBA39-627C-4457-95E0-14829EF8CF69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90BF0EDB-8D7A-45BC-BD90-C86454B071D1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48BAB4EC-1660-4E92-9118-4BAE89C19581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ACD30BB9-D5B3-43AA-BE88-8901BAF550C2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56DDF698-D403-4BBC-B1DC-95A7D5EBEDAF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A113C8EF-7D5B-45BC-8AB3-C8E72C2BAF93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7F102B27-B1E1-4FDC-8033-1572558FEE81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7FF9F4EA-8E2C-4029-A6D4-134CED52E8B9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92056F15-7947-46F2-8904-1ECA5FDE96AB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8CA3B057-77E3-4B18-8164-E275031B87D6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F14D8E6E-A78A-48DF-BD9D-D4E707E9D6D6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AF5FCAC0-7501-46F8-BACC-35B8411642C6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0D8309E5-B6AA-4E3D-AC20-ADA906E97AF2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23062EF7-FC74-4D6B-96F3-A22BA8AF3C3B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9921B083-BB80-480D-8648-3B78F1158875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CD277099-38A7-43FE-91CA-7B163EC32D90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28549A21-C0B1-41D0-9E77-2515085945A1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46048F75-4720-44A6-82EE-E5958D4E5461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E19C360F-2ED3-4B86-AA7D-7921C5E20EC9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98372945-6683-49ED-BF2C-31B09685934C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7590CB79-F1F6-4113-B5E6-8B26A144CD1A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136D050C-CAA9-485D-B7B7-9C5475AE0CCE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11C4341B-D3D8-4548-B789-10FA0F3C78AF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8EEEBA62-DB47-4171-A971-7F13BBAEE9B9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C368A129-11B7-48F0-BC13-8B69F1E766EC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66E499C2-652E-487F-BA25-8BA2F6868BE2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586A25DA-6B67-4FE1-AD5E-69DFBAB32F48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97812C82-0037-4391-AF02-FEA548386A4E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0825FFD8-D2BE-4D76-A45F-A28827DA7884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EE5FE7AA-413B-428B-8C2C-3E6DDE1B8930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50F96B3B-596A-400C-92DB-B01B6129CC75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77DBCF95-D7B9-4047-8185-8F8C2021F9CA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1E2ED237-12A1-437B-A000-4FD28CF9DF34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C5BFE4BA-DFE6-472D-82FF-E98F728D1ED0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6E313B76-D03F-4558-A2F3-B59D14F90F6A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EFC2DBCA-33A7-4431-904A-BF58AF1C0197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D54D0839-B434-49D5-99E2-907E6DCA8B64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4A11F4A7-E5DA-40B6-B27A-020281DE0395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F5C95A09-5796-4EC3-B68E-91CC4D4AA86C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DCBF7A3C-09A0-40D4-BFBB-CF9C6158D575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DEDB5C6F-6398-4E8D-AA85-8A787FE93A71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0AA047CD-5F33-4A69-9014-F893D4776E65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EF089F66-9D7F-4694-A017-92A5CFFEA88F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2AC526E2-92DD-40C0-AB26-24B7063156BA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04CD7286-406A-460A-831B-75E4A957904A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E875FA01-0EFD-4D60-9929-C49341C74743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4158A9C9-2DB4-49DA-A843-54737BC9EC06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2D17B3DE-CD3E-4065-937C-988BD67ECED1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428DCF09-F502-48F8-A6A9-8561D69F27EE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8289F914-A3C3-49D8-BDC8-E48A8FA31BBF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1A2AAC49-8CA1-44FE-99C6-DFB4D3CB78EF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2F4855AE-73A2-43A6-88FF-631895B3EF93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82755114-5490-4DB8-906C-5E18EFC091C9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4C9DFC28-38C9-414E-84DE-F92AB6BFAED0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8AE3B25A-ECC6-4910-9B6B-EF097C83AC69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5D15BF28-1EA6-4CF7-BFB8-2E4D24228564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96013EC2-63FB-4A62-ACEF-8D6E77BF99C1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38A095AB-C17A-458E-A2B4-49F4B063FFDA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AA773B53-1FD8-4BB3-8CE1-201BA4D687D1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0476B993-F990-446D-9666-C7F68CCA8D14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7798DD96-F372-4FCD-AB47-55DDBBD5D0F0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8D967067-C253-48A8-B31B-CCBD55CF7FB8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860D592A-0F11-487B-BD22-A240D8BD6C55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2E6C1245-8549-4E79-AB2A-BCFF299E539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55CBD42E-EED2-411A-A9CC-0545CBE007B8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67C51136-68B8-4D86-A5B7-9DEC06376C1C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A6376130-7E33-4660-AA2D-00A8EE7540D1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C4BBF293-032A-45F2-9584-E85307F299CD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019E9387-EF41-4274-87A2-0B11BEE5AF39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5" name="그래픽 604">
            <a:extLst>
              <a:ext uri="{FF2B5EF4-FFF2-40B4-BE49-F238E27FC236}">
                <a16:creationId xmlns:a16="http://schemas.microsoft.com/office/drawing/2014/main" id="{39BE79AF-E799-4325-A275-FD4215ADBC93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6" name="그래픽 605">
            <a:extLst>
              <a:ext uri="{FF2B5EF4-FFF2-40B4-BE49-F238E27FC236}">
                <a16:creationId xmlns:a16="http://schemas.microsoft.com/office/drawing/2014/main" id="{9C0BEEE6-2721-461F-BEDE-B9C9F253D544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7" name="그래픽 606">
            <a:extLst>
              <a:ext uri="{FF2B5EF4-FFF2-40B4-BE49-F238E27FC236}">
                <a16:creationId xmlns:a16="http://schemas.microsoft.com/office/drawing/2014/main" id="{757D0966-8A8E-42A0-BCFF-E3683FBD5162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TextBox 452">
            <a:extLst>
              <a:ext uri="{FF2B5EF4-FFF2-40B4-BE49-F238E27FC236}">
                <a16:creationId xmlns:a16="http://schemas.microsoft.com/office/drawing/2014/main" id="{5BC15C0B-13F8-4121-AC89-DACFDB6FF116}"/>
              </a:ext>
            </a:extLst>
          </p:cNvPr>
          <p:cNvSpPr txBox="1"/>
          <p:nvPr/>
        </p:nvSpPr>
        <p:spPr>
          <a:xfrm>
            <a:off x="9002661" y="3655123"/>
            <a:ext cx="2228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97AAA205-F784-4C22-AC1B-02DCB6418BD4}"/>
              </a:ext>
            </a:extLst>
          </p:cNvPr>
          <p:cNvSpPr txBox="1"/>
          <p:nvPr/>
        </p:nvSpPr>
        <p:spPr>
          <a:xfrm>
            <a:off x="906195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455" name="그래픽 454">
            <a:extLst>
              <a:ext uri="{FF2B5EF4-FFF2-40B4-BE49-F238E27FC236}">
                <a16:creationId xmlns:a16="http://schemas.microsoft.com/office/drawing/2014/main" id="{AFD4655B-0DDD-495A-BC64-F9327FC79D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56" name="그래픽 455">
            <a:extLst>
              <a:ext uri="{FF2B5EF4-FFF2-40B4-BE49-F238E27FC236}">
                <a16:creationId xmlns:a16="http://schemas.microsoft.com/office/drawing/2014/main" id="{B76D49E9-B135-42B6-A4EF-3C81A9BCF5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457" name="그래픽 456">
            <a:extLst>
              <a:ext uri="{FF2B5EF4-FFF2-40B4-BE49-F238E27FC236}">
                <a16:creationId xmlns:a16="http://schemas.microsoft.com/office/drawing/2014/main" id="{C821382E-6CB4-47BE-A995-552D5929C4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458" name="그래픽 457">
            <a:extLst>
              <a:ext uri="{FF2B5EF4-FFF2-40B4-BE49-F238E27FC236}">
                <a16:creationId xmlns:a16="http://schemas.microsoft.com/office/drawing/2014/main" id="{EAC37E6A-BADE-45B1-9249-64E59AA170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459" name="그래픽 458">
            <a:extLst>
              <a:ext uri="{FF2B5EF4-FFF2-40B4-BE49-F238E27FC236}">
                <a16:creationId xmlns:a16="http://schemas.microsoft.com/office/drawing/2014/main" id="{0EBA797C-F550-44EC-8597-5985C24B06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460" name="그래픽 459">
            <a:extLst>
              <a:ext uri="{FF2B5EF4-FFF2-40B4-BE49-F238E27FC236}">
                <a16:creationId xmlns:a16="http://schemas.microsoft.com/office/drawing/2014/main" id="{FFDCDE05-5F05-4B81-8500-C3104745496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461" name="그래픽 460">
            <a:extLst>
              <a:ext uri="{FF2B5EF4-FFF2-40B4-BE49-F238E27FC236}">
                <a16:creationId xmlns:a16="http://schemas.microsoft.com/office/drawing/2014/main" id="{30242C3F-2470-49B8-B9FD-F33EEADB7B3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462" name="그래픽 461">
            <a:extLst>
              <a:ext uri="{FF2B5EF4-FFF2-40B4-BE49-F238E27FC236}">
                <a16:creationId xmlns:a16="http://schemas.microsoft.com/office/drawing/2014/main" id="{869BF195-B586-4B94-AAAC-B97918AFD97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463" name="그래픽 462">
            <a:extLst>
              <a:ext uri="{FF2B5EF4-FFF2-40B4-BE49-F238E27FC236}">
                <a16:creationId xmlns:a16="http://schemas.microsoft.com/office/drawing/2014/main" id="{2965F7B9-97DF-4FFC-982F-0F08696A160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464" name="그래픽 463">
            <a:extLst>
              <a:ext uri="{FF2B5EF4-FFF2-40B4-BE49-F238E27FC236}">
                <a16:creationId xmlns:a16="http://schemas.microsoft.com/office/drawing/2014/main" id="{6BAC1ACF-3AF5-430C-91A1-DAEF501268F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465" name="그래픽 464">
            <a:extLst>
              <a:ext uri="{FF2B5EF4-FFF2-40B4-BE49-F238E27FC236}">
                <a16:creationId xmlns:a16="http://schemas.microsoft.com/office/drawing/2014/main" id="{FEAD6532-BF64-4CB4-B711-E8E47FF0F54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466" name="그래픽 465">
            <a:extLst>
              <a:ext uri="{FF2B5EF4-FFF2-40B4-BE49-F238E27FC236}">
                <a16:creationId xmlns:a16="http://schemas.microsoft.com/office/drawing/2014/main" id="{C1EA2379-9BED-461C-96EE-7E8115C5631A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467" name="그래픽 466">
            <a:extLst>
              <a:ext uri="{FF2B5EF4-FFF2-40B4-BE49-F238E27FC236}">
                <a16:creationId xmlns:a16="http://schemas.microsoft.com/office/drawing/2014/main" id="{586D166D-AB1B-4D73-B0C9-91B0847526A1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468" name="그래픽 467">
            <a:extLst>
              <a:ext uri="{FF2B5EF4-FFF2-40B4-BE49-F238E27FC236}">
                <a16:creationId xmlns:a16="http://schemas.microsoft.com/office/drawing/2014/main" id="{EF4438DE-F359-43BE-89A8-DC654685E4BF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469" name="그래픽 468">
            <a:extLst>
              <a:ext uri="{FF2B5EF4-FFF2-40B4-BE49-F238E27FC236}">
                <a16:creationId xmlns:a16="http://schemas.microsoft.com/office/drawing/2014/main" id="{8ED65FF1-8FC8-424E-ABB7-A358863B5785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470" name="그래픽 469">
            <a:extLst>
              <a:ext uri="{FF2B5EF4-FFF2-40B4-BE49-F238E27FC236}">
                <a16:creationId xmlns:a16="http://schemas.microsoft.com/office/drawing/2014/main" id="{0642D54A-3084-4A53-8157-53A546B0491F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471" name="그래픽 470">
            <a:extLst>
              <a:ext uri="{FF2B5EF4-FFF2-40B4-BE49-F238E27FC236}">
                <a16:creationId xmlns:a16="http://schemas.microsoft.com/office/drawing/2014/main" id="{BDE61A76-CC1E-4AF2-A664-08C1FA1231B6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472" name="그래픽 471">
            <a:extLst>
              <a:ext uri="{FF2B5EF4-FFF2-40B4-BE49-F238E27FC236}">
                <a16:creationId xmlns:a16="http://schemas.microsoft.com/office/drawing/2014/main" id="{71756AEB-B5CD-445F-8787-F4101B5634CD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473" name="그래픽 472">
            <a:extLst>
              <a:ext uri="{FF2B5EF4-FFF2-40B4-BE49-F238E27FC236}">
                <a16:creationId xmlns:a16="http://schemas.microsoft.com/office/drawing/2014/main" id="{90B45F00-70DD-4A56-A0CC-A595953F89E3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474" name="그래픽 473">
            <a:extLst>
              <a:ext uri="{FF2B5EF4-FFF2-40B4-BE49-F238E27FC236}">
                <a16:creationId xmlns:a16="http://schemas.microsoft.com/office/drawing/2014/main" id="{DB68F4C8-8A40-46DC-BC95-9196D56C032F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475" name="그래픽 474">
            <a:extLst>
              <a:ext uri="{FF2B5EF4-FFF2-40B4-BE49-F238E27FC236}">
                <a16:creationId xmlns:a16="http://schemas.microsoft.com/office/drawing/2014/main" id="{AA96B239-F110-4CAC-8398-CC34E24BEBC9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476" name="그래픽 475">
            <a:extLst>
              <a:ext uri="{FF2B5EF4-FFF2-40B4-BE49-F238E27FC236}">
                <a16:creationId xmlns:a16="http://schemas.microsoft.com/office/drawing/2014/main" id="{A8F56E3F-F909-4842-88AA-2667DC9B79B7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477" name="그래픽 476">
            <a:extLst>
              <a:ext uri="{FF2B5EF4-FFF2-40B4-BE49-F238E27FC236}">
                <a16:creationId xmlns:a16="http://schemas.microsoft.com/office/drawing/2014/main" id="{0655F2C5-5080-4458-95EE-7E24A102E44E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478" name="그래픽 477">
            <a:extLst>
              <a:ext uri="{FF2B5EF4-FFF2-40B4-BE49-F238E27FC236}">
                <a16:creationId xmlns:a16="http://schemas.microsoft.com/office/drawing/2014/main" id="{ACFC68B7-F458-4D68-ADC7-690348074F86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479" name="그래픽 478">
            <a:extLst>
              <a:ext uri="{FF2B5EF4-FFF2-40B4-BE49-F238E27FC236}">
                <a16:creationId xmlns:a16="http://schemas.microsoft.com/office/drawing/2014/main" id="{6CCC6DDF-8777-472E-8D20-AB1C11E1CA6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8BE5EEEE-E487-4930-A574-7F5829441C2F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B29059D3-9F4E-4A28-9B30-E5B63B50EEF0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8765353F-A5EA-4857-BE6A-934764142C90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11F37364-4398-4EEA-8CD3-6699946DC526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496B6AAE-17C4-4613-A654-942F7A88D833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D8BE5096-C20B-4E71-AED7-4CF545B356BE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3DB6FE32-DC42-4B81-BF34-7F188C2F0A8C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4ECD74AB-1E3F-47BA-BC0B-086B21F460EB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6E053AD2-E929-487B-AF8B-6AC42B18DD4C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B693C03B-CAD1-460D-B0E5-464CE309BD31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6BAD3DA9-6CFB-4366-99F5-FE6803D4E4E5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52205EA5-8F75-4E40-8C3E-6923A7BDA183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FF7B7EE2-8CDE-4881-808B-893C96C82C68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5BE8BD22-0AC6-4A6A-8FCF-9A51AFFB3595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BA1F5DCA-3BE8-4AA8-B9FB-DD45E09BD28C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A42CE327-2F85-4DF3-9BF1-2A3F4DDC5A9E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BF89C710-5FA2-46D8-BB9C-877FF74165A1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0B461D9F-090E-48A3-8BCC-F4BEB6E6C352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4B57247E-C6F3-4949-A48F-9BECA13E0078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0A042910-FFE2-4114-AF24-3C2912884982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9BB866DC-5157-48CC-9C93-5EB9F6E8E2A5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6A112D7F-1AEF-4989-9A59-6BBB022A8F98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D1E9A3D2-101B-4D22-BCF3-760FBB7E9FAF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0B0C0657-80FB-4009-89A2-50B1921CB641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57F8FDAD-7F65-4D64-9139-9FFC62CD6C65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20B5CD9E-9AFA-490D-B226-9A1C86CCA982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310ECF70-953B-44E8-A5EC-C265EB6FE8B7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87454B88-CFD6-48A5-8BF6-760DF0F1DA14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8" name="그래픽 507">
            <a:extLst>
              <a:ext uri="{FF2B5EF4-FFF2-40B4-BE49-F238E27FC236}">
                <a16:creationId xmlns:a16="http://schemas.microsoft.com/office/drawing/2014/main" id="{992D5156-41E8-4403-B127-204C3383F80D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9" name="그래픽 508">
            <a:extLst>
              <a:ext uri="{FF2B5EF4-FFF2-40B4-BE49-F238E27FC236}">
                <a16:creationId xmlns:a16="http://schemas.microsoft.com/office/drawing/2014/main" id="{197A4ECF-AD9D-43A5-87B7-B11BD4B2AE31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796EAEBC-28F7-467D-AFCE-E40F00F9DB1B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17AE114A-1F88-4C28-8495-913A9CC43C2F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01ABAFA0-FC83-4199-B098-69D956C85325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5C9F9634-07E2-4D70-88C9-242B166B830A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AF916C96-24DA-40CB-BD8D-9C440390648A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1172A803-3229-4152-B041-BA0A2450D828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3896084D-3CA2-4958-82BA-6D0FDE6B78A2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6419F2E5-32E6-41BE-BA3B-16FEDD4C44F6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7445F454-6292-4D0C-92F1-A13FC089CEE9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9C98918B-7774-43F9-B6AF-ED95E5E68F4F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20CDA077-967F-4408-9E96-9E61C8D1ECA9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6048A8D0-1677-45E3-87F9-1448D55B5890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7C234553-E3DC-4054-99AF-3EBA09D0A78E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3337A4D8-50DE-4714-B934-4DE4BC479D40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4955EE4E-F201-455A-ACC9-8D689F447C72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B1EF3C0C-CA98-4003-A50D-DABBA5B68B49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0708EABD-D0A6-48D2-B5B8-1B0DB230568D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4A4C9B08-7DB5-4552-BF67-50FABCFDC065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30C2B20E-99E3-49CF-9994-627C12EE9E6E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D14BD2F0-E86D-460E-9DDB-5DA49028C3A8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6705295B-265F-48AD-BE8C-BD36E7085FCC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FACDF5F1-160E-40B7-B132-A7C0D78F0288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54A20CE1-A08D-453B-B8A2-2BDBB676B523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5B33DDE5-3CB0-4697-BFC1-8F7B40EE2C29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296FFF68-A012-41D8-A426-6D88654DB02E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02B77EC0-9D03-4620-875A-F4A67D9BB91A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77D15C78-4633-4744-9220-74F5E8A41950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1E0C65E5-A0DB-485A-A8B4-468D1923E5B1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E038A4ED-8D6F-41CF-B35F-67CB1D5EA935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0F06F595-79B9-4838-A035-82C6A2868E93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37F6C337-DFA8-402D-881D-A7525C314440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34D12CD6-8208-4F2B-960F-6893859FCEAE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FD4DDBD1-C8CC-495D-B81C-C162FAF4F777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E96D74A8-00A8-42EF-9967-F4567E2CFD33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A43894E6-151B-47D3-A710-EC1ADD31C77C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AADF92AE-FBE6-47DB-B18E-9EE829FB58D9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842C90A8-D509-4C62-97F1-D26D56B0B683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827DB1E5-9B25-4856-9CEF-C27241790B55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BD7CCEFA-6E84-4B25-A33B-DB30FEAE8353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CE8072BA-0B76-4962-BD6F-23605E5FA70B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E50E9030-A756-4B2B-9860-11D1E36EC1C4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60E96E-741C-45FE-BF0C-791D3E6C1C9A}"/>
              </a:ext>
            </a:extLst>
          </p:cNvPr>
          <p:cNvSpPr txBox="1"/>
          <p:nvPr/>
        </p:nvSpPr>
        <p:spPr>
          <a:xfrm>
            <a:off x="3472012" y="2444115"/>
            <a:ext cx="52479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000" b="0" dirty="0">
                <a:solidFill>
                  <a:srgbClr val="05184D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390E9A-20A5-4624-9CAD-DED397B15679}"/>
              </a:ext>
            </a:extLst>
          </p:cNvPr>
          <p:cNvSpPr txBox="1"/>
          <p:nvPr/>
        </p:nvSpPr>
        <p:spPr>
          <a:xfrm>
            <a:off x="3471512" y="3890665"/>
            <a:ext cx="5248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518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5184D"/>
                </a:solidFill>
              </a:rPr>
              <a:t>amet</a:t>
            </a:r>
            <a:r>
              <a:rPr lang="en-US" altLang="ko-KR" sz="1400" dirty="0">
                <a:solidFill>
                  <a:srgbClr val="05184D"/>
                </a:solidFill>
              </a:rPr>
              <a:t>, </a:t>
            </a:r>
            <a:r>
              <a:rPr lang="en-US" altLang="ko-KR" sz="1400" dirty="0" err="1">
                <a:solidFill>
                  <a:srgbClr val="05184D"/>
                </a:solidFill>
              </a:rPr>
              <a:t>consectetur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adipiscing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elit</a:t>
            </a:r>
            <a:r>
              <a:rPr lang="en-US" altLang="ko-KR" sz="1400" dirty="0">
                <a:solidFill>
                  <a:srgbClr val="05184D"/>
                </a:solidFill>
              </a:rPr>
              <a:t>. </a:t>
            </a:r>
            <a:r>
              <a:rPr lang="en-US" altLang="ko-KR" sz="1400" dirty="0" err="1">
                <a:solidFill>
                  <a:srgbClr val="05184D"/>
                </a:solidFill>
              </a:rPr>
              <a:t>Etiam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aliquet</a:t>
            </a:r>
            <a:r>
              <a:rPr lang="en-US" altLang="ko-KR" sz="1400" dirty="0">
                <a:solidFill>
                  <a:srgbClr val="05184D"/>
                </a:solidFill>
              </a:rPr>
              <a:t> </a:t>
            </a:r>
            <a:r>
              <a:rPr lang="en-US" altLang="ko-KR" sz="1400" dirty="0" err="1">
                <a:solidFill>
                  <a:srgbClr val="05184D"/>
                </a:solidFill>
              </a:rPr>
              <a:t>eu</a:t>
            </a:r>
            <a:r>
              <a:rPr lang="en-US" altLang="ko-KR" sz="1400" dirty="0">
                <a:solidFill>
                  <a:srgbClr val="05184D"/>
                </a:solidFill>
              </a:rPr>
              <a:t> mi </a:t>
            </a:r>
            <a:r>
              <a:rPr lang="en-US" altLang="ko-KR" sz="1400" dirty="0" err="1">
                <a:solidFill>
                  <a:srgbClr val="05184D"/>
                </a:solidFill>
              </a:rPr>
              <a:t>quis</a:t>
            </a:r>
            <a:r>
              <a:rPr lang="en-US" altLang="ko-KR" sz="1400" dirty="0">
                <a:solidFill>
                  <a:srgbClr val="05184D"/>
                </a:solidFill>
              </a:rPr>
              <a:t> lacinia</a:t>
            </a:r>
            <a:endParaRPr lang="ko-KR" altLang="en-US" sz="1400" dirty="0">
              <a:solidFill>
                <a:srgbClr val="0518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65F12E-62C7-4A63-B225-94E13DDDD21F}"/>
              </a:ext>
            </a:extLst>
          </p:cNvPr>
          <p:cNvSpPr txBox="1"/>
          <p:nvPr/>
        </p:nvSpPr>
        <p:spPr>
          <a:xfrm>
            <a:off x="1361567" y="1243787"/>
            <a:ext cx="9468866" cy="437042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1281595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85D7D8F2-B520-415E-9AF0-6FA47668B6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A6CBAC6D-AE7E-40E4-8FEF-E5E19F59F151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9D8ED04F-2F8B-4A46-99BB-30B25CF8791E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DAB493AB-7742-47F1-BC1E-4682DC739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21811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B0DF4368-6094-4C9C-8D28-6EC62115A8E2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96903EE2-A912-4DB2-9826-CD06332017D0}"/>
              </a:ext>
            </a:extLst>
          </p:cNvPr>
          <p:cNvSpPr/>
          <p:nvPr/>
        </p:nvSpPr>
        <p:spPr>
          <a:xfrm>
            <a:off x="3596556" y="3570863"/>
            <a:ext cx="510107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타원 14">
            <a:extLst>
              <a:ext uri="{FF2B5EF4-FFF2-40B4-BE49-F238E27FC236}">
                <a16:creationId xmlns:a16="http://schemas.microsoft.com/office/drawing/2014/main" id="{63D9B8BD-05EE-4500-8B48-3A50446B8A5B}"/>
              </a:ext>
            </a:extLst>
          </p:cNvPr>
          <p:cNvSpPr/>
          <p:nvPr/>
        </p:nvSpPr>
        <p:spPr>
          <a:xfrm>
            <a:off x="4262750" y="2496400"/>
            <a:ext cx="1131551" cy="1131551"/>
          </a:xfrm>
          <a:prstGeom prst="ellipse">
            <a:avLst/>
          </a:prstGeom>
          <a:solidFill>
            <a:srgbClr val="FFCF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1717C0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065AE8A-D77D-4155-B446-F522F01BA59D}"/>
              </a:ext>
            </a:extLst>
          </p:cNvPr>
          <p:cNvSpPr txBox="1"/>
          <p:nvPr/>
        </p:nvSpPr>
        <p:spPr>
          <a:xfrm>
            <a:off x="3742872" y="4368447"/>
            <a:ext cx="2171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,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adipisicing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endParaRPr lang="ko-KR" altLang="en-US" sz="1400" dirty="0">
              <a:solidFill>
                <a:srgbClr val="1717C0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8F4A579-3296-4492-A7A9-E7F62C63E5A6}"/>
              </a:ext>
            </a:extLst>
          </p:cNvPr>
          <p:cNvSpPr/>
          <p:nvPr/>
        </p:nvSpPr>
        <p:spPr>
          <a:xfrm>
            <a:off x="3742871" y="3940644"/>
            <a:ext cx="2171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717C0"/>
                </a:solidFill>
                <a:latin typeface="+mj-lt"/>
              </a:rPr>
              <a:t>Lorem ipsum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CBF3B4C0-79BE-4084-AFC6-45DB11FDB195}"/>
              </a:ext>
            </a:extLst>
          </p:cNvPr>
          <p:cNvGrpSpPr/>
          <p:nvPr/>
        </p:nvGrpSpPr>
        <p:grpSpPr>
          <a:xfrm>
            <a:off x="4626988" y="2847751"/>
            <a:ext cx="403744" cy="414158"/>
            <a:chOff x="2772242" y="1560385"/>
            <a:chExt cx="376198" cy="385905"/>
          </a:xfrm>
          <a:solidFill>
            <a:srgbClr val="1717C0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4D454161-FA9A-4D10-8EA1-97EBFDCCE919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D9169DBE-CD88-4893-816B-B352711515FC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56D303DA-8662-4B69-B01B-60FDCCA201CE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03742EE-834D-4A2F-88A8-2D297648056E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8" name="타원 27">
            <a:extLst>
              <a:ext uri="{FF2B5EF4-FFF2-40B4-BE49-F238E27FC236}">
                <a16:creationId xmlns:a16="http://schemas.microsoft.com/office/drawing/2014/main" id="{D4CD2B98-0AA4-497B-B5F9-80AF9B5CFEE3}"/>
              </a:ext>
            </a:extLst>
          </p:cNvPr>
          <p:cNvSpPr/>
          <p:nvPr/>
        </p:nvSpPr>
        <p:spPr>
          <a:xfrm>
            <a:off x="9343484" y="2496400"/>
            <a:ext cx="1131551" cy="1131551"/>
          </a:xfrm>
          <a:prstGeom prst="ellipse">
            <a:avLst/>
          </a:prstGeom>
          <a:solidFill>
            <a:srgbClr val="FFCF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1717C0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7D7338C-96E7-489E-93AF-8610EF5C83CC}"/>
              </a:ext>
            </a:extLst>
          </p:cNvPr>
          <p:cNvSpPr txBox="1"/>
          <p:nvPr/>
        </p:nvSpPr>
        <p:spPr>
          <a:xfrm>
            <a:off x="8823606" y="4368447"/>
            <a:ext cx="2171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,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adipisicing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endParaRPr lang="ko-KR" altLang="en-US" sz="1400" dirty="0">
              <a:solidFill>
                <a:srgbClr val="1717C0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7C9961A7-11DF-4854-9AE6-64E8E4FE39A7}"/>
              </a:ext>
            </a:extLst>
          </p:cNvPr>
          <p:cNvSpPr/>
          <p:nvPr/>
        </p:nvSpPr>
        <p:spPr>
          <a:xfrm>
            <a:off x="8823605" y="3940644"/>
            <a:ext cx="2171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717C0"/>
                </a:solidFill>
                <a:latin typeface="+mj-lt"/>
              </a:rPr>
              <a:t>Lorem ipsum</a:t>
            </a: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01B1FD13-CE40-4D4A-928F-F246C91F62D0}"/>
              </a:ext>
            </a:extLst>
          </p:cNvPr>
          <p:cNvGrpSpPr/>
          <p:nvPr/>
        </p:nvGrpSpPr>
        <p:grpSpPr>
          <a:xfrm>
            <a:off x="9699851" y="2854113"/>
            <a:ext cx="418814" cy="401434"/>
            <a:chOff x="6793030" y="2235612"/>
            <a:chExt cx="390240" cy="374047"/>
          </a:xfrm>
          <a:solidFill>
            <a:srgbClr val="1717C0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256E7A0-96EA-4B0E-9A21-2395893F070C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E2769094-032F-486C-AE6D-BCC828E3F8A6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2" name="타원 41">
            <a:extLst>
              <a:ext uri="{FF2B5EF4-FFF2-40B4-BE49-F238E27FC236}">
                <a16:creationId xmlns:a16="http://schemas.microsoft.com/office/drawing/2014/main" id="{0C81412E-5E77-4111-A628-8F9D45E5029B}"/>
              </a:ext>
            </a:extLst>
          </p:cNvPr>
          <p:cNvSpPr/>
          <p:nvPr/>
        </p:nvSpPr>
        <p:spPr>
          <a:xfrm>
            <a:off x="1722382" y="2496400"/>
            <a:ext cx="1131551" cy="1131551"/>
          </a:xfrm>
          <a:prstGeom prst="ellipse">
            <a:avLst/>
          </a:prstGeom>
          <a:solidFill>
            <a:srgbClr val="FFCF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1717C0"/>
              </a:solidFill>
              <a:latin typeface="+mj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8C622A3-1C09-4F51-97B4-9DCDFCF8837B}"/>
              </a:ext>
            </a:extLst>
          </p:cNvPr>
          <p:cNvSpPr txBox="1"/>
          <p:nvPr/>
        </p:nvSpPr>
        <p:spPr>
          <a:xfrm>
            <a:off x="1202505" y="4368447"/>
            <a:ext cx="2171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,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adipisicing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endParaRPr lang="ko-KR" altLang="en-US" sz="1400" dirty="0">
              <a:solidFill>
                <a:srgbClr val="1717C0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23644D58-C6C1-4A14-A62E-746E208C24D5}"/>
              </a:ext>
            </a:extLst>
          </p:cNvPr>
          <p:cNvSpPr/>
          <p:nvPr/>
        </p:nvSpPr>
        <p:spPr>
          <a:xfrm>
            <a:off x="1202504" y="3940644"/>
            <a:ext cx="2171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717C0"/>
                </a:solidFill>
                <a:latin typeface="+mj-lt"/>
              </a:rPr>
              <a:t>Lorem ipsum</a:t>
            </a: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34AA094E-A331-4E0E-8A2F-53299EE42FF5}"/>
              </a:ext>
            </a:extLst>
          </p:cNvPr>
          <p:cNvGrpSpPr/>
          <p:nvPr/>
        </p:nvGrpSpPr>
        <p:grpSpPr>
          <a:xfrm>
            <a:off x="2129710" y="2843534"/>
            <a:ext cx="316894" cy="422592"/>
            <a:chOff x="3471472" y="902398"/>
            <a:chExt cx="295275" cy="393763"/>
          </a:xfrm>
          <a:solidFill>
            <a:srgbClr val="1717C0"/>
          </a:solidFill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2616811-8E5C-4386-ABE6-D41231B4F797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2909D7A5-C8D5-4D42-8208-6205700D9DE1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" name="타원 47">
            <a:extLst>
              <a:ext uri="{FF2B5EF4-FFF2-40B4-BE49-F238E27FC236}">
                <a16:creationId xmlns:a16="http://schemas.microsoft.com/office/drawing/2014/main" id="{F02FB576-D854-4D18-B1A1-AF755668C05D}"/>
              </a:ext>
            </a:extLst>
          </p:cNvPr>
          <p:cNvSpPr/>
          <p:nvPr/>
        </p:nvSpPr>
        <p:spPr>
          <a:xfrm>
            <a:off x="6803117" y="2496400"/>
            <a:ext cx="1131551" cy="1131551"/>
          </a:xfrm>
          <a:prstGeom prst="ellipse">
            <a:avLst/>
          </a:prstGeom>
          <a:solidFill>
            <a:srgbClr val="FFCF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1717C0"/>
              </a:solidFill>
              <a:latin typeface="+mj-l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4A84267-5020-4AC7-9678-D66B36FA4B7C}"/>
              </a:ext>
            </a:extLst>
          </p:cNvPr>
          <p:cNvSpPr txBox="1"/>
          <p:nvPr/>
        </p:nvSpPr>
        <p:spPr>
          <a:xfrm>
            <a:off x="6283239" y="4368447"/>
            <a:ext cx="2171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,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adipisicing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endParaRPr lang="ko-KR" altLang="en-US" sz="1400" dirty="0">
              <a:solidFill>
                <a:srgbClr val="1717C0"/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5BA3E60F-2B1F-4CCD-BDC8-080083183FD5}"/>
              </a:ext>
            </a:extLst>
          </p:cNvPr>
          <p:cNvSpPr/>
          <p:nvPr/>
        </p:nvSpPr>
        <p:spPr>
          <a:xfrm>
            <a:off x="6283238" y="3940644"/>
            <a:ext cx="2171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717C0"/>
                </a:solidFill>
                <a:latin typeface="+mj-lt"/>
              </a:rPr>
              <a:t>Lorem ipsum</a:t>
            </a:r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9A64BBE0-00D6-4331-BFF8-0404A5DB62A5}"/>
              </a:ext>
            </a:extLst>
          </p:cNvPr>
          <p:cNvGrpSpPr/>
          <p:nvPr/>
        </p:nvGrpSpPr>
        <p:grpSpPr>
          <a:xfrm>
            <a:off x="7142030" y="2845272"/>
            <a:ext cx="419120" cy="419116"/>
            <a:chOff x="752656" y="1562597"/>
            <a:chExt cx="390525" cy="390525"/>
          </a:xfrm>
          <a:solidFill>
            <a:srgbClr val="1717C0"/>
          </a:solidFill>
        </p:grpSpPr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A4FDB02F-3A18-48E2-8EF1-8171872D882F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CAE37D31-F96B-40B6-B406-8F6C3E117057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03A5B4A7-F8FC-44FA-9932-CC9DDC478554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84CBF646-33A7-43FB-BE2A-8875F4B1F80A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73391A6C-C6A2-4340-A103-510E0BB1F564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B2C25952-EA8E-461B-B235-10AA419FFD5D}"/>
              </a:ext>
            </a:extLst>
          </p:cNvPr>
          <p:cNvSpPr txBox="1"/>
          <p:nvPr/>
        </p:nvSpPr>
        <p:spPr>
          <a:xfrm>
            <a:off x="2998843" y="1400400"/>
            <a:ext cx="61943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endParaRPr lang="ko-KR" altLang="en-US" sz="1400" dirty="0">
              <a:solidFill>
                <a:srgbClr val="1717C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3D69452-7139-4323-B669-309CB909A452}"/>
              </a:ext>
            </a:extLst>
          </p:cNvPr>
          <p:cNvSpPr txBox="1"/>
          <p:nvPr/>
        </p:nvSpPr>
        <p:spPr>
          <a:xfrm>
            <a:off x="2998843" y="884995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1717C0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dirty="0">
              <a:solidFill>
                <a:srgbClr val="1717C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027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0D6DC3C-2BAE-4226-B878-47E7F9CAD9C1}"/>
              </a:ext>
            </a:extLst>
          </p:cNvPr>
          <p:cNvSpPr txBox="1"/>
          <p:nvPr/>
        </p:nvSpPr>
        <p:spPr>
          <a:xfrm>
            <a:off x="6356035" y="2767778"/>
            <a:ext cx="5531165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29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0A6B0FAE-19E9-4139-9BC4-2207FF1DF530}"/>
              </a:ext>
            </a:extLst>
          </p:cNvPr>
          <p:cNvSpPr txBox="1"/>
          <p:nvPr/>
        </p:nvSpPr>
        <p:spPr>
          <a:xfrm>
            <a:off x="2438401" y="1780061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1717C0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rgbClr val="1717C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676163-16F1-4CE2-879F-6E52113FEF3C}"/>
              </a:ext>
            </a:extLst>
          </p:cNvPr>
          <p:cNvSpPr txBox="1"/>
          <p:nvPr/>
        </p:nvSpPr>
        <p:spPr>
          <a:xfrm>
            <a:off x="1233714" y="4123831"/>
            <a:ext cx="24855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,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adipisicing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endParaRPr lang="ko-KR" altLang="en-US" sz="1400" dirty="0">
              <a:solidFill>
                <a:srgbClr val="1717C0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E4A7055-7E88-4696-A7D6-C9DC50CB451A}"/>
              </a:ext>
            </a:extLst>
          </p:cNvPr>
          <p:cNvSpPr/>
          <p:nvPr/>
        </p:nvSpPr>
        <p:spPr>
          <a:xfrm>
            <a:off x="1233713" y="3630786"/>
            <a:ext cx="2485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717C0"/>
                </a:solidFill>
                <a:latin typeface="+mj-lt"/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4EC65218-137C-41BA-AB7A-D01E6AF75B87}"/>
              </a:ext>
            </a:extLst>
          </p:cNvPr>
          <p:cNvSpPr/>
          <p:nvPr/>
        </p:nvSpPr>
        <p:spPr>
          <a:xfrm>
            <a:off x="1233713" y="3110641"/>
            <a:ext cx="2485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1717C0"/>
                </a:solidFill>
                <a:latin typeface="+mj-lt"/>
              </a:rPr>
              <a:t>01.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0DB59BF-1951-4BBE-B91A-81D52D8F5B31}"/>
              </a:ext>
            </a:extLst>
          </p:cNvPr>
          <p:cNvSpPr txBox="1"/>
          <p:nvPr/>
        </p:nvSpPr>
        <p:spPr>
          <a:xfrm>
            <a:off x="3646714" y="4123831"/>
            <a:ext cx="24855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,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adipisicing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endParaRPr lang="ko-KR" altLang="en-US" sz="1400" dirty="0">
              <a:solidFill>
                <a:srgbClr val="1717C0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F992328C-391B-4EC0-8E4E-1A6D45E9E660}"/>
              </a:ext>
            </a:extLst>
          </p:cNvPr>
          <p:cNvSpPr/>
          <p:nvPr/>
        </p:nvSpPr>
        <p:spPr>
          <a:xfrm>
            <a:off x="3646713" y="3630786"/>
            <a:ext cx="2485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717C0"/>
                </a:solidFill>
                <a:latin typeface="+mj-lt"/>
              </a:rPr>
              <a:t>Lorem ipsum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CB91141E-1C91-4AE6-9C7A-D60B3803B959}"/>
              </a:ext>
            </a:extLst>
          </p:cNvPr>
          <p:cNvSpPr/>
          <p:nvPr/>
        </p:nvSpPr>
        <p:spPr>
          <a:xfrm>
            <a:off x="3646713" y="3110641"/>
            <a:ext cx="2485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1717C0"/>
                </a:solidFill>
                <a:latin typeface="+mj-lt"/>
              </a:rPr>
              <a:t>02.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684344F-CFBC-4558-8367-DD13E99E85BA}"/>
              </a:ext>
            </a:extLst>
          </p:cNvPr>
          <p:cNvSpPr txBox="1"/>
          <p:nvPr/>
        </p:nvSpPr>
        <p:spPr>
          <a:xfrm>
            <a:off x="6059714" y="4123831"/>
            <a:ext cx="24855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,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adipisicing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endParaRPr lang="ko-KR" altLang="en-US" sz="1400" dirty="0">
              <a:solidFill>
                <a:srgbClr val="1717C0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D67F40BC-FD3F-4EA4-8A7E-DC3A0CF8C16F}"/>
              </a:ext>
            </a:extLst>
          </p:cNvPr>
          <p:cNvSpPr/>
          <p:nvPr/>
        </p:nvSpPr>
        <p:spPr>
          <a:xfrm>
            <a:off x="6059713" y="3630786"/>
            <a:ext cx="2485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717C0"/>
                </a:solidFill>
                <a:latin typeface="+mj-lt"/>
              </a:rPr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8CBD53F5-3BC0-4F9B-83D4-AA9DCF8A3926}"/>
              </a:ext>
            </a:extLst>
          </p:cNvPr>
          <p:cNvSpPr/>
          <p:nvPr/>
        </p:nvSpPr>
        <p:spPr>
          <a:xfrm>
            <a:off x="6059713" y="3110641"/>
            <a:ext cx="2485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1717C0"/>
                </a:solidFill>
                <a:latin typeface="+mj-lt"/>
              </a:rPr>
              <a:t>03.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5C609AF-D74B-4907-8A2A-677A96AEA924}"/>
              </a:ext>
            </a:extLst>
          </p:cNvPr>
          <p:cNvSpPr txBox="1"/>
          <p:nvPr/>
        </p:nvSpPr>
        <p:spPr>
          <a:xfrm>
            <a:off x="8472715" y="4123831"/>
            <a:ext cx="24855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,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adipisicing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endParaRPr lang="ko-KR" altLang="en-US" sz="1400" dirty="0">
              <a:solidFill>
                <a:srgbClr val="1717C0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18B715F-FEE9-4868-A7ED-0701DCE74E94}"/>
              </a:ext>
            </a:extLst>
          </p:cNvPr>
          <p:cNvSpPr/>
          <p:nvPr/>
        </p:nvSpPr>
        <p:spPr>
          <a:xfrm>
            <a:off x="8472714" y="3630786"/>
            <a:ext cx="2485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717C0"/>
                </a:solidFill>
                <a:latin typeface="+mj-lt"/>
              </a:rPr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92BC1165-97F0-43CF-BE80-0CD93548D8EF}"/>
              </a:ext>
            </a:extLst>
          </p:cNvPr>
          <p:cNvSpPr/>
          <p:nvPr/>
        </p:nvSpPr>
        <p:spPr>
          <a:xfrm>
            <a:off x="8472714" y="3110641"/>
            <a:ext cx="2485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1717C0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525121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60596628-E6BB-48C0-9927-4ADECF1DD8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6558" y="1683277"/>
            <a:ext cx="370130" cy="268724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285F0749-DCB1-4D39-A5F5-CFBB8C56C7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12112" y="1683276"/>
            <a:ext cx="370130" cy="2687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46A3FB-FB74-4A1D-B8C5-62418A75ACC7}"/>
              </a:ext>
            </a:extLst>
          </p:cNvPr>
          <p:cNvSpPr txBox="1"/>
          <p:nvPr/>
        </p:nvSpPr>
        <p:spPr>
          <a:xfrm>
            <a:off x="1809152" y="1893838"/>
            <a:ext cx="71004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800" dirty="0" err="1">
                <a:solidFill>
                  <a:schemeClr val="bg1"/>
                </a:solidFill>
              </a:rPr>
              <a:t>amet</a:t>
            </a:r>
            <a:r>
              <a:rPr lang="en-US" altLang="ko-KR" sz="2800" dirty="0">
                <a:solidFill>
                  <a:schemeClr val="bg1"/>
                </a:solidFill>
              </a:rPr>
              <a:t>, </a:t>
            </a:r>
            <a:r>
              <a:rPr lang="en-US" altLang="ko-KR" sz="2800" dirty="0" err="1">
                <a:solidFill>
                  <a:schemeClr val="bg1"/>
                </a:solidFill>
              </a:rPr>
              <a:t>consectetur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adipiscing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elit</a:t>
            </a:r>
            <a:r>
              <a:rPr lang="en-US" altLang="ko-KR" sz="2800" dirty="0">
                <a:solidFill>
                  <a:schemeClr val="bg1"/>
                </a:solidFill>
              </a:rPr>
              <a:t>, sed do </a:t>
            </a:r>
            <a:r>
              <a:rPr lang="en-US" altLang="ko-KR" sz="2800" dirty="0" err="1">
                <a:solidFill>
                  <a:schemeClr val="bg1"/>
                </a:solidFill>
              </a:rPr>
              <a:t>eiusmod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tempor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incididunt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ut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labore</a:t>
            </a:r>
            <a:r>
              <a:rPr lang="en-US" altLang="ko-KR" sz="2800" dirty="0">
                <a:solidFill>
                  <a:schemeClr val="bg1"/>
                </a:solidFill>
              </a:rPr>
              <a:t> et dolore magna </a:t>
            </a:r>
            <a:r>
              <a:rPr lang="en-US" altLang="ko-KR" sz="2800" dirty="0" err="1">
                <a:solidFill>
                  <a:schemeClr val="bg1"/>
                </a:solidFill>
              </a:rPr>
              <a:t>aliqua</a:t>
            </a:r>
            <a:r>
              <a:rPr lang="en-US" altLang="ko-KR" sz="2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58B9FD-71A3-48C8-93E2-0908D27BEAED}"/>
              </a:ext>
            </a:extLst>
          </p:cNvPr>
          <p:cNvSpPr txBox="1"/>
          <p:nvPr/>
        </p:nvSpPr>
        <p:spPr>
          <a:xfrm>
            <a:off x="1809153" y="3931452"/>
            <a:ext cx="7100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i="1" dirty="0">
                <a:solidFill>
                  <a:schemeClr val="bg1"/>
                </a:solidFill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3440778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A8AE44C7-2DEB-4DEF-A85C-39C02CF69604}"/>
              </a:ext>
            </a:extLst>
          </p:cNvPr>
          <p:cNvSpPr txBox="1"/>
          <p:nvPr/>
        </p:nvSpPr>
        <p:spPr>
          <a:xfrm>
            <a:off x="901700" y="3167328"/>
            <a:ext cx="4817607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,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adipisicing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incididunt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ut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labore</a:t>
            </a:r>
            <a:r>
              <a:rPr lang="en-US" altLang="ko-KR" sz="1400" dirty="0">
                <a:solidFill>
                  <a:srgbClr val="1717C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717C0"/>
                </a:solidFill>
              </a:rPr>
              <a:t>aliqua</a:t>
            </a:r>
            <a:r>
              <a:rPr lang="en-US" altLang="ko-KR" sz="1400" dirty="0">
                <a:solidFill>
                  <a:srgbClr val="1717C0"/>
                </a:solidFill>
              </a:rPr>
              <a:t>.</a:t>
            </a:r>
            <a:endParaRPr lang="ko-KR" altLang="en-US" sz="1400" dirty="0">
              <a:solidFill>
                <a:srgbClr val="1717C0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D1A61783-260F-4D73-AB79-53DACFC1230D}"/>
              </a:ext>
            </a:extLst>
          </p:cNvPr>
          <p:cNvSpPr/>
          <p:nvPr/>
        </p:nvSpPr>
        <p:spPr>
          <a:xfrm>
            <a:off x="901699" y="2699022"/>
            <a:ext cx="48176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1717C0"/>
                </a:solidFill>
                <a:latin typeface="+mj-lt"/>
              </a:rPr>
              <a:t>Lorem ipsum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5871C96-1B99-408E-8DF9-36E6D70A9D02}"/>
              </a:ext>
            </a:extLst>
          </p:cNvPr>
          <p:cNvSpPr txBox="1"/>
          <p:nvPr/>
        </p:nvSpPr>
        <p:spPr>
          <a:xfrm>
            <a:off x="761999" y="1657837"/>
            <a:ext cx="4516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1717C0"/>
                </a:solidFill>
                <a:cs typeface="Arial" panose="020B0604020202020204" pitchFamily="34" charset="0"/>
              </a:rPr>
              <a:t>Slide </a:t>
            </a:r>
            <a:r>
              <a:rPr lang="en-US" altLang="ko-KR" sz="3200" dirty="0">
                <a:solidFill>
                  <a:srgbClr val="1717C0"/>
                </a:solidFill>
                <a:latin typeface="+mj-lt"/>
                <a:cs typeface="Arial" panose="020B0604020202020204" pitchFamily="34" charset="0"/>
              </a:rPr>
              <a:t>Title </a:t>
            </a:r>
            <a:r>
              <a:rPr lang="en-US" altLang="ko-KR" sz="3200" dirty="0">
                <a:solidFill>
                  <a:srgbClr val="1717C0"/>
                </a:solidFill>
                <a:cs typeface="Arial" panose="020B0604020202020204" pitchFamily="34" charset="0"/>
              </a:rPr>
              <a:t>Here</a:t>
            </a:r>
            <a:endParaRPr lang="ko-KR" altLang="en-US" sz="3200" dirty="0">
              <a:solidFill>
                <a:srgbClr val="1717C0"/>
              </a:solidFill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97F09AA-91B7-4A4B-9B48-0288B8BE6676}"/>
              </a:ext>
            </a:extLst>
          </p:cNvPr>
          <p:cNvSpPr txBox="1"/>
          <p:nvPr/>
        </p:nvSpPr>
        <p:spPr>
          <a:xfrm>
            <a:off x="901700" y="4461500"/>
            <a:ext cx="4817607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,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adipisicing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incididunt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ut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labore</a:t>
            </a:r>
            <a:r>
              <a:rPr lang="en-US" altLang="ko-KR" sz="1400" dirty="0">
                <a:solidFill>
                  <a:srgbClr val="1717C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717C0"/>
                </a:solidFill>
              </a:rPr>
              <a:t>aliqua</a:t>
            </a:r>
            <a:r>
              <a:rPr lang="en-US" altLang="ko-KR" sz="1400" dirty="0">
                <a:solidFill>
                  <a:srgbClr val="1717C0"/>
                </a:solidFill>
              </a:rPr>
              <a:t>.</a:t>
            </a:r>
            <a:endParaRPr lang="ko-KR" altLang="en-US" sz="1400" dirty="0">
              <a:solidFill>
                <a:srgbClr val="1717C0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0B59464D-2D7F-4944-B28C-93B2F0B8BF34}"/>
              </a:ext>
            </a:extLst>
          </p:cNvPr>
          <p:cNvSpPr/>
          <p:nvPr/>
        </p:nvSpPr>
        <p:spPr>
          <a:xfrm>
            <a:off x="901699" y="3993194"/>
            <a:ext cx="48176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1717C0"/>
                </a:solidFill>
                <a:latin typeface="+mj-lt"/>
              </a:rPr>
              <a:t>Lorem ipsum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80F7366-2A6E-432E-9955-00066CE38DF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73691240-8BFB-40D4-83BD-D63A9699D0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8698" t="12178" b="35299"/>
          <a:stretch/>
        </p:blipFill>
        <p:spPr>
          <a:xfrm>
            <a:off x="8114734" y="0"/>
            <a:ext cx="3797536" cy="190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73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18">
            <a:extLst>
              <a:ext uri="{FF2B5EF4-FFF2-40B4-BE49-F238E27FC236}">
                <a16:creationId xmlns:a16="http://schemas.microsoft.com/office/drawing/2014/main" id="{4F13735F-80D7-48FE-9DD9-2ED4D1990F6F}"/>
              </a:ext>
            </a:extLst>
          </p:cNvPr>
          <p:cNvSpPr/>
          <p:nvPr/>
        </p:nvSpPr>
        <p:spPr>
          <a:xfrm>
            <a:off x="1208098" y="4168147"/>
            <a:ext cx="21935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1717C0"/>
                </a:solidFill>
                <a:latin typeface="+mj-lt"/>
              </a:rPr>
              <a:t>Lorem ipsum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8891BE8-F7A4-486E-AEF6-99B852100FF1}"/>
              </a:ext>
            </a:extLst>
          </p:cNvPr>
          <p:cNvSpPr txBox="1"/>
          <p:nvPr/>
        </p:nvSpPr>
        <p:spPr>
          <a:xfrm>
            <a:off x="1208098" y="4621001"/>
            <a:ext cx="21935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,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adipiscing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endParaRPr lang="en-US" altLang="ko-KR" sz="1400" dirty="0">
              <a:solidFill>
                <a:srgbClr val="1717C0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42DFE65-97A8-42E0-81ED-FAA7BB52FE6B}"/>
              </a:ext>
            </a:extLst>
          </p:cNvPr>
          <p:cNvSpPr/>
          <p:nvPr/>
        </p:nvSpPr>
        <p:spPr>
          <a:xfrm>
            <a:off x="3735528" y="4168147"/>
            <a:ext cx="21935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1717C0"/>
                </a:solidFill>
                <a:latin typeface="+mj-lt"/>
              </a:rPr>
              <a:t>Lorem ipsum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A28F932-A3B6-4F23-B309-3A80F47112B6}"/>
              </a:ext>
            </a:extLst>
          </p:cNvPr>
          <p:cNvSpPr txBox="1"/>
          <p:nvPr/>
        </p:nvSpPr>
        <p:spPr>
          <a:xfrm>
            <a:off x="3735528" y="4621001"/>
            <a:ext cx="21935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,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adipiscing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endParaRPr lang="en-US" altLang="ko-KR" sz="1400" dirty="0">
              <a:solidFill>
                <a:srgbClr val="1717C0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F222F09D-BF02-4838-8715-10EB2851CAE2}"/>
              </a:ext>
            </a:extLst>
          </p:cNvPr>
          <p:cNvSpPr/>
          <p:nvPr/>
        </p:nvSpPr>
        <p:spPr>
          <a:xfrm>
            <a:off x="6262958" y="4168147"/>
            <a:ext cx="21935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1717C0"/>
                </a:solidFill>
                <a:latin typeface="+mj-lt"/>
              </a:rPr>
              <a:t>Lorem ipsum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D55E649-427A-4D97-9A78-C6E376C20F46}"/>
              </a:ext>
            </a:extLst>
          </p:cNvPr>
          <p:cNvSpPr txBox="1"/>
          <p:nvPr/>
        </p:nvSpPr>
        <p:spPr>
          <a:xfrm>
            <a:off x="6262958" y="4621001"/>
            <a:ext cx="21935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,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adipiscing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endParaRPr lang="en-US" altLang="ko-KR" sz="1400" dirty="0">
              <a:solidFill>
                <a:srgbClr val="1717C0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78D8019-2273-4E77-8062-6B3534516CF5}"/>
              </a:ext>
            </a:extLst>
          </p:cNvPr>
          <p:cNvSpPr/>
          <p:nvPr/>
        </p:nvSpPr>
        <p:spPr>
          <a:xfrm>
            <a:off x="8790388" y="4168147"/>
            <a:ext cx="21935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1717C0"/>
                </a:solidFill>
                <a:latin typeface="+mj-lt"/>
              </a:rPr>
              <a:t>Lorem ipsum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4B22DAC-7EAD-4FF1-B658-FF6D9FF816E2}"/>
              </a:ext>
            </a:extLst>
          </p:cNvPr>
          <p:cNvSpPr txBox="1"/>
          <p:nvPr/>
        </p:nvSpPr>
        <p:spPr>
          <a:xfrm>
            <a:off x="8790388" y="4621001"/>
            <a:ext cx="21935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717C0"/>
                </a:solidFill>
              </a:rPr>
              <a:t>amet</a:t>
            </a:r>
            <a:r>
              <a:rPr lang="en-US" altLang="ko-KR" sz="1400" dirty="0">
                <a:solidFill>
                  <a:srgbClr val="1717C0"/>
                </a:solidFill>
              </a:rPr>
              <a:t>, </a:t>
            </a:r>
            <a:r>
              <a:rPr lang="en-US" altLang="ko-KR" sz="14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adipiscing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elit</a:t>
            </a:r>
            <a:r>
              <a:rPr lang="en-US" altLang="ko-KR" sz="1400" dirty="0">
                <a:solidFill>
                  <a:srgbClr val="1717C0"/>
                </a:solidFill>
              </a:rPr>
              <a:t>, sed do </a:t>
            </a:r>
            <a:r>
              <a:rPr lang="en-US" altLang="ko-KR" sz="1400" dirty="0" err="1">
                <a:solidFill>
                  <a:srgbClr val="1717C0"/>
                </a:solidFill>
              </a:rPr>
              <a:t>eiusmod</a:t>
            </a:r>
            <a:r>
              <a:rPr lang="en-US" altLang="ko-KR" sz="1400" dirty="0">
                <a:solidFill>
                  <a:srgbClr val="1717C0"/>
                </a:solidFill>
              </a:rPr>
              <a:t> </a:t>
            </a:r>
            <a:r>
              <a:rPr lang="en-US" altLang="ko-KR" sz="1400" dirty="0" err="1">
                <a:solidFill>
                  <a:srgbClr val="1717C0"/>
                </a:solidFill>
              </a:rPr>
              <a:t>tempor</a:t>
            </a:r>
            <a:endParaRPr lang="en-US" altLang="ko-KR" sz="1400" dirty="0">
              <a:solidFill>
                <a:srgbClr val="1717C0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0ED03BA-A3CE-4559-BA2A-0721F4BBA60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817874F-76F9-42A7-963A-ACD6F01377D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5A36A7A7-C4B2-42B5-8C89-B8AA7E6C625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9A9D374-D7AA-4077-9722-C3A7E6449A3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D8F546-0CD4-4C47-9C9B-9EABC24A4A40}"/>
              </a:ext>
            </a:extLst>
          </p:cNvPr>
          <p:cNvSpPr txBox="1"/>
          <p:nvPr/>
        </p:nvSpPr>
        <p:spPr>
          <a:xfrm>
            <a:off x="2484726" y="758275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Subject </a:t>
            </a:r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Title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758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43422750-5E71-43E4-9995-780350F43FE2}"/>
              </a:ext>
            </a:extLst>
          </p:cNvPr>
          <p:cNvSpPr/>
          <p:nvPr/>
        </p:nvSpPr>
        <p:spPr>
          <a:xfrm>
            <a:off x="2083564" y="1386064"/>
            <a:ext cx="1228508" cy="1228508"/>
          </a:xfrm>
          <a:prstGeom prst="ellipse">
            <a:avLst/>
          </a:prstGeom>
          <a:solidFill>
            <a:srgbClr val="3984FF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16E5304F-77BF-4B3B-8925-625176731E7A}"/>
              </a:ext>
            </a:extLst>
          </p:cNvPr>
          <p:cNvGrpSpPr/>
          <p:nvPr/>
        </p:nvGrpSpPr>
        <p:grpSpPr>
          <a:xfrm>
            <a:off x="2527937" y="1760603"/>
            <a:ext cx="339763" cy="453091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F8A65D2A-BEE4-4D22-BF5F-71C0C106229C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AB7B65D-FC06-4CA4-BDA0-8AC3FFA61E23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타원 5">
            <a:extLst>
              <a:ext uri="{FF2B5EF4-FFF2-40B4-BE49-F238E27FC236}">
                <a16:creationId xmlns:a16="http://schemas.microsoft.com/office/drawing/2014/main" id="{E0F98E88-6917-4DB3-BE78-1664EB7E4C5D}"/>
              </a:ext>
            </a:extLst>
          </p:cNvPr>
          <p:cNvSpPr/>
          <p:nvPr/>
        </p:nvSpPr>
        <p:spPr>
          <a:xfrm>
            <a:off x="2083564" y="2952632"/>
            <a:ext cx="1228508" cy="1228508"/>
          </a:xfrm>
          <a:prstGeom prst="ellipse">
            <a:avLst/>
          </a:prstGeom>
          <a:solidFill>
            <a:srgbClr val="3984FF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0E389DF0-AD0A-43FB-A188-7B3FE4B42F4D}"/>
              </a:ext>
            </a:extLst>
          </p:cNvPr>
          <p:cNvGrpSpPr/>
          <p:nvPr/>
        </p:nvGrpSpPr>
        <p:grpSpPr>
          <a:xfrm>
            <a:off x="2463261" y="3329880"/>
            <a:ext cx="432879" cy="444049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31468F0C-407A-4D7C-942E-27A3CCC540B9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4B84A3C-94C7-4717-98A2-EDE74B4A42A7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7A9FDC72-9162-448D-A6C7-71C16E851817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7C020FC-ED5F-42E8-BBE4-3D807AC98A4F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타원 11">
            <a:extLst>
              <a:ext uri="{FF2B5EF4-FFF2-40B4-BE49-F238E27FC236}">
                <a16:creationId xmlns:a16="http://schemas.microsoft.com/office/drawing/2014/main" id="{2C93D198-AF47-4469-AC3E-B09D47EB1C93}"/>
              </a:ext>
            </a:extLst>
          </p:cNvPr>
          <p:cNvSpPr/>
          <p:nvPr/>
        </p:nvSpPr>
        <p:spPr>
          <a:xfrm>
            <a:off x="2083564" y="4519200"/>
            <a:ext cx="1228508" cy="1228508"/>
          </a:xfrm>
          <a:prstGeom prst="ellipse">
            <a:avLst/>
          </a:prstGeom>
          <a:solidFill>
            <a:srgbClr val="3984FF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AD85F1D5-0218-4427-AEA0-E2767AEACD50}"/>
              </a:ext>
            </a:extLst>
          </p:cNvPr>
          <p:cNvGrpSpPr/>
          <p:nvPr/>
        </p:nvGrpSpPr>
        <p:grpSpPr>
          <a:xfrm>
            <a:off x="2473136" y="4908771"/>
            <a:ext cx="449364" cy="44936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99DF0E3C-C3B0-4025-91B5-B7BD359794E3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76AA1DD-95FF-49D2-9983-DA8061CBA054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36500F68-858B-45C1-BFD0-4383B40A491E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53F757A6-EDB3-4911-A969-0F40EA3BC05F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CB0E5B58-0397-4FF2-91B4-E9DEF0890FE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B7AE55B-E6A5-4731-8A50-CE2DFD47B826}"/>
              </a:ext>
            </a:extLst>
          </p:cNvPr>
          <p:cNvSpPr txBox="1"/>
          <p:nvPr/>
        </p:nvSpPr>
        <p:spPr>
          <a:xfrm>
            <a:off x="3644042" y="1902425"/>
            <a:ext cx="6718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717C0"/>
                </a:solidFill>
              </a:rPr>
              <a:t>amet</a:t>
            </a:r>
            <a:r>
              <a:rPr lang="en-US" altLang="ko-KR" sz="1600" dirty="0">
                <a:solidFill>
                  <a:srgbClr val="1717C0"/>
                </a:solidFill>
              </a:rPr>
              <a:t>, </a:t>
            </a:r>
            <a:r>
              <a:rPr lang="en-US" altLang="ko-KR" sz="16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600" dirty="0">
                <a:solidFill>
                  <a:srgbClr val="1717C0"/>
                </a:solidFill>
              </a:rPr>
              <a:t> </a:t>
            </a:r>
            <a:r>
              <a:rPr lang="en-US" altLang="ko-KR" sz="1600" dirty="0" err="1">
                <a:solidFill>
                  <a:srgbClr val="1717C0"/>
                </a:solidFill>
              </a:rPr>
              <a:t>adipisicing</a:t>
            </a:r>
            <a:r>
              <a:rPr lang="en-US" altLang="ko-KR" sz="1600" dirty="0">
                <a:solidFill>
                  <a:srgbClr val="1717C0"/>
                </a:solidFill>
              </a:rPr>
              <a:t> </a:t>
            </a:r>
            <a:r>
              <a:rPr lang="en-US" altLang="ko-KR" sz="1600" dirty="0" err="1">
                <a:solidFill>
                  <a:srgbClr val="1717C0"/>
                </a:solidFill>
              </a:rPr>
              <a:t>elit</a:t>
            </a:r>
            <a:r>
              <a:rPr lang="en-US" altLang="ko-KR" sz="1600" dirty="0">
                <a:solidFill>
                  <a:srgbClr val="1717C0"/>
                </a:solidFill>
              </a:rPr>
              <a:t>, sed do </a:t>
            </a:r>
            <a:r>
              <a:rPr lang="en-US" altLang="ko-KR" sz="1600" dirty="0" err="1">
                <a:solidFill>
                  <a:srgbClr val="1717C0"/>
                </a:solidFill>
              </a:rPr>
              <a:t>eiusmod</a:t>
            </a:r>
            <a:r>
              <a:rPr lang="en-US" altLang="ko-KR" sz="1600" dirty="0">
                <a:solidFill>
                  <a:srgbClr val="1717C0"/>
                </a:solidFill>
              </a:rPr>
              <a:t> </a:t>
            </a:r>
            <a:r>
              <a:rPr lang="en-US" altLang="ko-KR" sz="1600" dirty="0" err="1">
                <a:solidFill>
                  <a:srgbClr val="1717C0"/>
                </a:solidFill>
              </a:rPr>
              <a:t>tempor</a:t>
            </a:r>
            <a:r>
              <a:rPr lang="en-US" altLang="ko-KR" sz="1600" dirty="0">
                <a:solidFill>
                  <a:srgbClr val="1717C0"/>
                </a:solidFill>
              </a:rPr>
              <a:t> </a:t>
            </a:r>
            <a:r>
              <a:rPr lang="en-US" altLang="ko-KR" sz="1600" dirty="0" err="1">
                <a:solidFill>
                  <a:srgbClr val="1717C0"/>
                </a:solidFill>
              </a:rPr>
              <a:t>incididunt</a:t>
            </a:r>
            <a:r>
              <a:rPr lang="en-US" altLang="ko-KR" sz="1600" dirty="0">
                <a:solidFill>
                  <a:srgbClr val="1717C0"/>
                </a:solidFill>
              </a:rPr>
              <a:t> </a:t>
            </a:r>
            <a:r>
              <a:rPr lang="en-US" altLang="ko-KR" sz="1600" dirty="0" err="1">
                <a:solidFill>
                  <a:srgbClr val="1717C0"/>
                </a:solidFill>
              </a:rPr>
              <a:t>ut</a:t>
            </a:r>
            <a:r>
              <a:rPr lang="en-US" altLang="ko-KR" sz="1600" dirty="0">
                <a:solidFill>
                  <a:srgbClr val="1717C0"/>
                </a:solidFill>
              </a:rPr>
              <a:t> </a:t>
            </a:r>
            <a:r>
              <a:rPr lang="en-US" altLang="ko-KR" sz="1600" dirty="0" err="1">
                <a:solidFill>
                  <a:srgbClr val="1717C0"/>
                </a:solidFill>
              </a:rPr>
              <a:t>labore</a:t>
            </a:r>
            <a:r>
              <a:rPr lang="en-US" altLang="ko-KR" sz="1600" dirty="0">
                <a:solidFill>
                  <a:srgbClr val="1717C0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1717C0"/>
                </a:solidFill>
              </a:rPr>
              <a:t>aliqua</a:t>
            </a:r>
            <a:r>
              <a:rPr lang="en-US" altLang="ko-KR" sz="1600" dirty="0">
                <a:solidFill>
                  <a:srgbClr val="1717C0"/>
                </a:solidFill>
              </a:rPr>
              <a:t>.</a:t>
            </a:r>
            <a:endParaRPr lang="ko-KR" altLang="en-US" sz="1600" dirty="0">
              <a:solidFill>
                <a:srgbClr val="1717C0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A00BBF52-8289-4FDC-B0F7-426D8F30ECE4}"/>
              </a:ext>
            </a:extLst>
          </p:cNvPr>
          <p:cNvSpPr/>
          <p:nvPr/>
        </p:nvSpPr>
        <p:spPr>
          <a:xfrm>
            <a:off x="3644041" y="1462264"/>
            <a:ext cx="67038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1717C0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1717C0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69F9EFA-2F4B-4B1E-9709-1E845CB31796}"/>
              </a:ext>
            </a:extLst>
          </p:cNvPr>
          <p:cNvSpPr txBox="1"/>
          <p:nvPr/>
        </p:nvSpPr>
        <p:spPr>
          <a:xfrm>
            <a:off x="3644042" y="3468993"/>
            <a:ext cx="6718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717C0"/>
                </a:solidFill>
              </a:rPr>
              <a:t>amet</a:t>
            </a:r>
            <a:r>
              <a:rPr lang="en-US" altLang="ko-KR" sz="1600" dirty="0">
                <a:solidFill>
                  <a:srgbClr val="1717C0"/>
                </a:solidFill>
              </a:rPr>
              <a:t>, </a:t>
            </a:r>
            <a:r>
              <a:rPr lang="en-US" altLang="ko-KR" sz="16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600" dirty="0">
                <a:solidFill>
                  <a:srgbClr val="1717C0"/>
                </a:solidFill>
              </a:rPr>
              <a:t> </a:t>
            </a:r>
            <a:r>
              <a:rPr lang="en-US" altLang="ko-KR" sz="1600" dirty="0" err="1">
                <a:solidFill>
                  <a:srgbClr val="1717C0"/>
                </a:solidFill>
              </a:rPr>
              <a:t>adipisicing</a:t>
            </a:r>
            <a:r>
              <a:rPr lang="en-US" altLang="ko-KR" sz="1600" dirty="0">
                <a:solidFill>
                  <a:srgbClr val="1717C0"/>
                </a:solidFill>
              </a:rPr>
              <a:t> </a:t>
            </a:r>
            <a:r>
              <a:rPr lang="en-US" altLang="ko-KR" sz="1600" dirty="0" err="1">
                <a:solidFill>
                  <a:srgbClr val="1717C0"/>
                </a:solidFill>
              </a:rPr>
              <a:t>elit</a:t>
            </a:r>
            <a:r>
              <a:rPr lang="en-US" altLang="ko-KR" sz="1600" dirty="0">
                <a:solidFill>
                  <a:srgbClr val="1717C0"/>
                </a:solidFill>
              </a:rPr>
              <a:t>, sed do </a:t>
            </a:r>
            <a:r>
              <a:rPr lang="en-US" altLang="ko-KR" sz="1600" dirty="0" err="1">
                <a:solidFill>
                  <a:srgbClr val="1717C0"/>
                </a:solidFill>
              </a:rPr>
              <a:t>eiusmod</a:t>
            </a:r>
            <a:r>
              <a:rPr lang="en-US" altLang="ko-KR" sz="1600" dirty="0">
                <a:solidFill>
                  <a:srgbClr val="1717C0"/>
                </a:solidFill>
              </a:rPr>
              <a:t> </a:t>
            </a:r>
            <a:r>
              <a:rPr lang="en-US" altLang="ko-KR" sz="1600" dirty="0" err="1">
                <a:solidFill>
                  <a:srgbClr val="1717C0"/>
                </a:solidFill>
              </a:rPr>
              <a:t>tempor</a:t>
            </a:r>
            <a:r>
              <a:rPr lang="en-US" altLang="ko-KR" sz="1600" dirty="0">
                <a:solidFill>
                  <a:srgbClr val="1717C0"/>
                </a:solidFill>
              </a:rPr>
              <a:t> </a:t>
            </a:r>
            <a:r>
              <a:rPr lang="en-US" altLang="ko-KR" sz="1600" dirty="0" err="1">
                <a:solidFill>
                  <a:srgbClr val="1717C0"/>
                </a:solidFill>
              </a:rPr>
              <a:t>incididunt</a:t>
            </a:r>
            <a:r>
              <a:rPr lang="en-US" altLang="ko-KR" sz="1600" dirty="0">
                <a:solidFill>
                  <a:srgbClr val="1717C0"/>
                </a:solidFill>
              </a:rPr>
              <a:t> </a:t>
            </a:r>
            <a:r>
              <a:rPr lang="en-US" altLang="ko-KR" sz="1600" dirty="0" err="1">
                <a:solidFill>
                  <a:srgbClr val="1717C0"/>
                </a:solidFill>
              </a:rPr>
              <a:t>ut</a:t>
            </a:r>
            <a:r>
              <a:rPr lang="en-US" altLang="ko-KR" sz="1600" dirty="0">
                <a:solidFill>
                  <a:srgbClr val="1717C0"/>
                </a:solidFill>
              </a:rPr>
              <a:t> </a:t>
            </a:r>
            <a:r>
              <a:rPr lang="en-US" altLang="ko-KR" sz="1600" dirty="0" err="1">
                <a:solidFill>
                  <a:srgbClr val="1717C0"/>
                </a:solidFill>
              </a:rPr>
              <a:t>labore</a:t>
            </a:r>
            <a:r>
              <a:rPr lang="en-US" altLang="ko-KR" sz="1600" dirty="0">
                <a:solidFill>
                  <a:srgbClr val="1717C0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1717C0"/>
                </a:solidFill>
              </a:rPr>
              <a:t>aliqua</a:t>
            </a:r>
            <a:r>
              <a:rPr lang="en-US" altLang="ko-KR" sz="1600" dirty="0">
                <a:solidFill>
                  <a:srgbClr val="1717C0"/>
                </a:solidFill>
              </a:rPr>
              <a:t>.</a:t>
            </a:r>
            <a:endParaRPr lang="ko-KR" altLang="en-US" sz="1600" dirty="0">
              <a:solidFill>
                <a:srgbClr val="1717C0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DB6A8AA-B2AC-482C-BA85-383B2AFFA7B1}"/>
              </a:ext>
            </a:extLst>
          </p:cNvPr>
          <p:cNvSpPr/>
          <p:nvPr/>
        </p:nvSpPr>
        <p:spPr>
          <a:xfrm>
            <a:off x="3644041" y="3028832"/>
            <a:ext cx="67038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1717C0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1717C0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BFCB0B8-1F6B-4F8B-87CF-AD316343F5F1}"/>
              </a:ext>
            </a:extLst>
          </p:cNvPr>
          <p:cNvSpPr txBox="1"/>
          <p:nvPr/>
        </p:nvSpPr>
        <p:spPr>
          <a:xfrm>
            <a:off x="3644042" y="5035561"/>
            <a:ext cx="6718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717C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717C0"/>
                </a:solidFill>
              </a:rPr>
              <a:t>amet</a:t>
            </a:r>
            <a:r>
              <a:rPr lang="en-US" altLang="ko-KR" sz="1600" dirty="0">
                <a:solidFill>
                  <a:srgbClr val="1717C0"/>
                </a:solidFill>
              </a:rPr>
              <a:t>, </a:t>
            </a:r>
            <a:r>
              <a:rPr lang="en-US" altLang="ko-KR" sz="1600" dirty="0" err="1">
                <a:solidFill>
                  <a:srgbClr val="1717C0"/>
                </a:solidFill>
              </a:rPr>
              <a:t>consectetur</a:t>
            </a:r>
            <a:r>
              <a:rPr lang="en-US" altLang="ko-KR" sz="1600" dirty="0">
                <a:solidFill>
                  <a:srgbClr val="1717C0"/>
                </a:solidFill>
              </a:rPr>
              <a:t> </a:t>
            </a:r>
            <a:r>
              <a:rPr lang="en-US" altLang="ko-KR" sz="1600" dirty="0" err="1">
                <a:solidFill>
                  <a:srgbClr val="1717C0"/>
                </a:solidFill>
              </a:rPr>
              <a:t>adipisicing</a:t>
            </a:r>
            <a:r>
              <a:rPr lang="en-US" altLang="ko-KR" sz="1600" dirty="0">
                <a:solidFill>
                  <a:srgbClr val="1717C0"/>
                </a:solidFill>
              </a:rPr>
              <a:t> </a:t>
            </a:r>
            <a:r>
              <a:rPr lang="en-US" altLang="ko-KR" sz="1600" dirty="0" err="1">
                <a:solidFill>
                  <a:srgbClr val="1717C0"/>
                </a:solidFill>
              </a:rPr>
              <a:t>elit</a:t>
            </a:r>
            <a:r>
              <a:rPr lang="en-US" altLang="ko-KR" sz="1600" dirty="0">
                <a:solidFill>
                  <a:srgbClr val="1717C0"/>
                </a:solidFill>
              </a:rPr>
              <a:t>, sed do </a:t>
            </a:r>
            <a:r>
              <a:rPr lang="en-US" altLang="ko-KR" sz="1600" dirty="0" err="1">
                <a:solidFill>
                  <a:srgbClr val="1717C0"/>
                </a:solidFill>
              </a:rPr>
              <a:t>eiusmod</a:t>
            </a:r>
            <a:r>
              <a:rPr lang="en-US" altLang="ko-KR" sz="1600" dirty="0">
                <a:solidFill>
                  <a:srgbClr val="1717C0"/>
                </a:solidFill>
              </a:rPr>
              <a:t> </a:t>
            </a:r>
            <a:r>
              <a:rPr lang="en-US" altLang="ko-KR" sz="1600" dirty="0" err="1">
                <a:solidFill>
                  <a:srgbClr val="1717C0"/>
                </a:solidFill>
              </a:rPr>
              <a:t>tempor</a:t>
            </a:r>
            <a:r>
              <a:rPr lang="en-US" altLang="ko-KR" sz="1600" dirty="0">
                <a:solidFill>
                  <a:srgbClr val="1717C0"/>
                </a:solidFill>
              </a:rPr>
              <a:t> </a:t>
            </a:r>
            <a:r>
              <a:rPr lang="en-US" altLang="ko-KR" sz="1600" dirty="0" err="1">
                <a:solidFill>
                  <a:srgbClr val="1717C0"/>
                </a:solidFill>
              </a:rPr>
              <a:t>incididunt</a:t>
            </a:r>
            <a:r>
              <a:rPr lang="en-US" altLang="ko-KR" sz="1600" dirty="0">
                <a:solidFill>
                  <a:srgbClr val="1717C0"/>
                </a:solidFill>
              </a:rPr>
              <a:t> </a:t>
            </a:r>
            <a:r>
              <a:rPr lang="en-US" altLang="ko-KR" sz="1600" dirty="0" err="1">
                <a:solidFill>
                  <a:srgbClr val="1717C0"/>
                </a:solidFill>
              </a:rPr>
              <a:t>ut</a:t>
            </a:r>
            <a:r>
              <a:rPr lang="en-US" altLang="ko-KR" sz="1600" dirty="0">
                <a:solidFill>
                  <a:srgbClr val="1717C0"/>
                </a:solidFill>
              </a:rPr>
              <a:t> </a:t>
            </a:r>
            <a:r>
              <a:rPr lang="en-US" altLang="ko-KR" sz="1600" dirty="0" err="1">
                <a:solidFill>
                  <a:srgbClr val="1717C0"/>
                </a:solidFill>
              </a:rPr>
              <a:t>labore</a:t>
            </a:r>
            <a:r>
              <a:rPr lang="en-US" altLang="ko-KR" sz="1600" dirty="0">
                <a:solidFill>
                  <a:srgbClr val="1717C0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1717C0"/>
                </a:solidFill>
              </a:rPr>
              <a:t>aliqua</a:t>
            </a:r>
            <a:r>
              <a:rPr lang="en-US" altLang="ko-KR" sz="1600" dirty="0">
                <a:solidFill>
                  <a:srgbClr val="1717C0"/>
                </a:solidFill>
              </a:rPr>
              <a:t>.</a:t>
            </a:r>
            <a:endParaRPr lang="ko-KR" altLang="en-US" sz="1600" dirty="0">
              <a:solidFill>
                <a:srgbClr val="1717C0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F88D2E42-270A-4720-93D7-B3A7165CE2D6}"/>
              </a:ext>
            </a:extLst>
          </p:cNvPr>
          <p:cNvSpPr/>
          <p:nvPr/>
        </p:nvSpPr>
        <p:spPr>
          <a:xfrm>
            <a:off x="3644041" y="4595400"/>
            <a:ext cx="67038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1717C0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1717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91874794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oppins Black - Poppins Light">
      <a:majorFont>
        <a:latin typeface="Poppins Black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CF5C"/>
        </a:solidFill>
        <a:ln>
          <a:noFill/>
        </a:ln>
      </a:spPr>
      <a:bodyPr rtlCol="0" anchor="ctr"/>
      <a:lstStyle>
        <a:defPPr algn="ctr">
          <a:defRPr sz="2400" dirty="0" smtClean="0">
            <a:solidFill>
              <a:srgbClr val="1717C0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3442</TotalTime>
  <Words>1291</Words>
  <Application>Microsoft Office PowerPoint</Application>
  <PresentationFormat>와이드스크린</PresentationFormat>
  <Paragraphs>223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Poppins Light</vt:lpstr>
      <vt:lpstr>맑은 고딕</vt:lpstr>
      <vt:lpstr>Wingdings</vt:lpstr>
      <vt:lpstr>Poppins Black</vt:lpstr>
      <vt:lpstr>Arial Unicode MS</vt:lpstr>
      <vt:lpstr>Arial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223</cp:revision>
  <dcterms:created xsi:type="dcterms:W3CDTF">2019-04-06T05:20:47Z</dcterms:created>
  <dcterms:modified xsi:type="dcterms:W3CDTF">2022-08-14T22:49:45Z</dcterms:modified>
</cp:coreProperties>
</file>