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33" r:id="rId3"/>
    <p:sldId id="422" r:id="rId4"/>
    <p:sldId id="373" r:id="rId5"/>
    <p:sldId id="374" r:id="rId6"/>
    <p:sldId id="431" r:id="rId7"/>
    <p:sldId id="375" r:id="rId8"/>
    <p:sldId id="424" r:id="rId9"/>
    <p:sldId id="425" r:id="rId10"/>
    <p:sldId id="388" r:id="rId11"/>
    <p:sldId id="427" r:id="rId12"/>
    <p:sldId id="428" r:id="rId13"/>
    <p:sldId id="429" r:id="rId14"/>
    <p:sldId id="433" r:id="rId15"/>
    <p:sldId id="432" r:id="rId16"/>
    <p:sldId id="434" r:id="rId17"/>
    <p:sldId id="430" r:id="rId18"/>
    <p:sldId id="292" r:id="rId19"/>
    <p:sldId id="287" r:id="rId20"/>
    <p:sldId id="418" r:id="rId21"/>
    <p:sldId id="411" r:id="rId22"/>
    <p:sldId id="412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3BB"/>
    <a:srgbClr val="FF6853"/>
    <a:srgbClr val="FF8B7B"/>
    <a:srgbClr val="34E4D9"/>
    <a:srgbClr val="5856F3"/>
    <a:srgbClr val="3AE9D7"/>
    <a:srgbClr val="7682F3"/>
    <a:srgbClr val="89E3E1"/>
    <a:srgbClr val="717BF5"/>
    <a:srgbClr val="4E57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>
        <p:scale>
          <a:sx n="75" d="100"/>
          <a:sy n="75" d="100"/>
        </p:scale>
        <p:origin x="1260" y="8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2020-05-21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6" name="Graphic 3">
            <a:hlinkClick r:id="rId2"/>
            <a:extLst>
              <a:ext uri="{FF2B5EF4-FFF2-40B4-BE49-F238E27FC236}">
                <a16:creationId xmlns:a16="http://schemas.microsoft.com/office/drawing/2014/main" id="{A43603B2-1D35-4AA1-8079-C7FF02AF5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717" name="TextBox 2716">
            <a:extLst>
              <a:ext uri="{FF2B5EF4-FFF2-40B4-BE49-F238E27FC236}">
                <a16:creationId xmlns:a16="http://schemas.microsoft.com/office/drawing/2014/main" id="{699CE8CD-4031-40A5-9FAF-39DCB8F561BC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6C32DCA0-9CC2-4D89-A405-A76381E6DA35}"/>
              </a:ext>
            </a:extLst>
          </p:cNvPr>
          <p:cNvSpPr/>
          <p:nvPr userDrawn="1"/>
        </p:nvSpPr>
        <p:spPr>
          <a:xfrm>
            <a:off x="4760232" y="2"/>
            <a:ext cx="7431769" cy="6857999"/>
          </a:xfrm>
          <a:custGeom>
            <a:avLst/>
            <a:gdLst>
              <a:gd name="connsiteX0" fmla="*/ 2476309 w 7431769"/>
              <a:gd name="connsiteY0" fmla="*/ 0 h 6857999"/>
              <a:gd name="connsiteX1" fmla="*/ 7431769 w 7431769"/>
              <a:gd name="connsiteY1" fmla="*/ 0 h 6857999"/>
              <a:gd name="connsiteX2" fmla="*/ 7431769 w 7431769"/>
              <a:gd name="connsiteY2" fmla="*/ 2155085 h 6857999"/>
              <a:gd name="connsiteX3" fmla="*/ 7312223 w 7431769"/>
              <a:gd name="connsiteY3" fmla="*/ 2097496 h 6857999"/>
              <a:gd name="connsiteX4" fmla="*/ 6120948 w 7431769"/>
              <a:gd name="connsiteY4" fmla="*/ 1856989 h 6857999"/>
              <a:gd name="connsiteX5" fmla="*/ 3060475 w 7431769"/>
              <a:gd name="connsiteY5" fmla="*/ 4917462 h 6857999"/>
              <a:gd name="connsiteX6" fmla="*/ 3583156 w 7431769"/>
              <a:gd name="connsiteY6" fmla="*/ 6628602 h 6857999"/>
              <a:gd name="connsiteX7" fmla="*/ 3754695 w 7431769"/>
              <a:gd name="connsiteY7" fmla="*/ 6857999 h 6857999"/>
              <a:gd name="connsiteX8" fmla="*/ 315909 w 7431769"/>
              <a:gd name="connsiteY8" fmla="*/ 6857999 h 6857999"/>
              <a:gd name="connsiteX9" fmla="*/ 275186 w 7431769"/>
              <a:gd name="connsiteY9" fmla="*/ 6737645 h 6857999"/>
              <a:gd name="connsiteX10" fmla="*/ 0 w 7431769"/>
              <a:gd name="connsiteY10" fmla="*/ 4917462 h 6857999"/>
              <a:gd name="connsiteX11" fmla="*/ 2458688 w 7431769"/>
              <a:gd name="connsiteY11" fmla="*/ 1253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31769" h="6857999">
                <a:moveTo>
                  <a:pt x="2476309" y="0"/>
                </a:moveTo>
                <a:lnTo>
                  <a:pt x="7431769" y="0"/>
                </a:lnTo>
                <a:lnTo>
                  <a:pt x="7431769" y="2155085"/>
                </a:lnTo>
                <a:lnTo>
                  <a:pt x="7312223" y="2097496"/>
                </a:lnTo>
                <a:cubicBezTo>
                  <a:pt x="6946073" y="1942627"/>
                  <a:pt x="6543511" y="1856989"/>
                  <a:pt x="6120948" y="1856989"/>
                </a:cubicBezTo>
                <a:cubicBezTo>
                  <a:pt x="4430695" y="1856989"/>
                  <a:pt x="3060475" y="3227209"/>
                  <a:pt x="3060475" y="4917462"/>
                </a:cubicBezTo>
                <a:cubicBezTo>
                  <a:pt x="3060475" y="5551307"/>
                  <a:pt x="3253162" y="6140148"/>
                  <a:pt x="3583156" y="6628602"/>
                </a:cubicBezTo>
                <a:lnTo>
                  <a:pt x="3754695" y="6857999"/>
                </a:lnTo>
                <a:lnTo>
                  <a:pt x="315909" y="6857999"/>
                </a:lnTo>
                <a:lnTo>
                  <a:pt x="275186" y="6737645"/>
                </a:lnTo>
                <a:cubicBezTo>
                  <a:pt x="96344" y="6162650"/>
                  <a:pt x="0" y="5551307"/>
                  <a:pt x="0" y="4917462"/>
                </a:cubicBezTo>
                <a:cubicBezTo>
                  <a:pt x="0" y="2910287"/>
                  <a:pt x="966113" y="1128760"/>
                  <a:pt x="2458688" y="12531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0" name="원형: 비어 있음 9">
            <a:extLst>
              <a:ext uri="{FF2B5EF4-FFF2-40B4-BE49-F238E27FC236}">
                <a16:creationId xmlns:a16="http://schemas.microsoft.com/office/drawing/2014/main" id="{C2639D13-1843-4AAA-97DC-7276F71E4E31}"/>
              </a:ext>
            </a:extLst>
          </p:cNvPr>
          <p:cNvSpPr>
            <a:spLocks noChangeAspect="1"/>
          </p:cNvSpPr>
          <p:nvPr userDrawn="1"/>
        </p:nvSpPr>
        <p:spPr>
          <a:xfrm>
            <a:off x="9779000" y="577657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1" name="원형: 비어 있음 10">
            <a:extLst>
              <a:ext uri="{FF2B5EF4-FFF2-40B4-BE49-F238E27FC236}">
                <a16:creationId xmlns:a16="http://schemas.microsoft.com/office/drawing/2014/main" id="{C22DCC7A-3126-4FF9-BA12-3D982FF656FD}"/>
              </a:ext>
            </a:extLst>
          </p:cNvPr>
          <p:cNvSpPr>
            <a:spLocks noChangeAspect="1"/>
          </p:cNvSpPr>
          <p:nvPr userDrawn="1"/>
        </p:nvSpPr>
        <p:spPr>
          <a:xfrm>
            <a:off x="698500" y="6190343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66D00F4-B431-4F1D-9609-4DDD8A8DBDBE}"/>
              </a:ext>
            </a:extLst>
          </p:cNvPr>
          <p:cNvGrpSpPr/>
          <p:nvPr userDrawn="1"/>
        </p:nvGrpSpPr>
        <p:grpSpPr>
          <a:xfrm>
            <a:off x="8009561" y="3033154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13" name="그래픽 5">
              <a:extLst>
                <a:ext uri="{FF2B5EF4-FFF2-40B4-BE49-F238E27FC236}">
                  <a16:creationId xmlns:a16="http://schemas.microsoft.com/office/drawing/2014/main" id="{23982800-F717-4F64-A594-5B40E9E3759C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4" name="그래픽 5">
              <a:extLst>
                <a:ext uri="{FF2B5EF4-FFF2-40B4-BE49-F238E27FC236}">
                  <a16:creationId xmlns:a16="http://schemas.microsoft.com/office/drawing/2014/main" id="{A3B9B67D-3DF0-4879-B61F-F19FA3CD4ED3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5" name="그래픽 5">
              <a:extLst>
                <a:ext uri="{FF2B5EF4-FFF2-40B4-BE49-F238E27FC236}">
                  <a16:creationId xmlns:a16="http://schemas.microsoft.com/office/drawing/2014/main" id="{1640AC9A-D688-4074-9C12-CBD051B869C4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BF76F9F-52EF-4D2F-8C75-602D3390DF54}"/>
              </a:ext>
            </a:extLst>
          </p:cNvPr>
          <p:cNvGrpSpPr/>
          <p:nvPr userDrawn="1"/>
        </p:nvGrpSpPr>
        <p:grpSpPr>
          <a:xfrm>
            <a:off x="11433175" y="5999697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17" name="그래픽 5">
              <a:extLst>
                <a:ext uri="{FF2B5EF4-FFF2-40B4-BE49-F238E27FC236}">
                  <a16:creationId xmlns:a16="http://schemas.microsoft.com/office/drawing/2014/main" id="{92F30398-DE6F-48F9-B66D-93115D6DF0C4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8" name="그래픽 5">
              <a:extLst>
                <a:ext uri="{FF2B5EF4-FFF2-40B4-BE49-F238E27FC236}">
                  <a16:creationId xmlns:a16="http://schemas.microsoft.com/office/drawing/2014/main" id="{5E67A241-0408-45D6-98CD-1DFFCABC2500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9" name="그래픽 5">
              <a:extLst>
                <a:ext uri="{FF2B5EF4-FFF2-40B4-BE49-F238E27FC236}">
                  <a16:creationId xmlns:a16="http://schemas.microsoft.com/office/drawing/2014/main" id="{02AE8D7E-9D41-4891-A4CC-D1C648B1885D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8444A93-27D0-4C48-9FB5-DAB06E2EAD91}"/>
              </a:ext>
            </a:extLst>
          </p:cNvPr>
          <p:cNvGrpSpPr/>
          <p:nvPr userDrawn="1"/>
        </p:nvGrpSpPr>
        <p:grpSpPr>
          <a:xfrm>
            <a:off x="479675" y="650458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21" name="그래픽 5">
              <a:extLst>
                <a:ext uri="{FF2B5EF4-FFF2-40B4-BE49-F238E27FC236}">
                  <a16:creationId xmlns:a16="http://schemas.microsoft.com/office/drawing/2014/main" id="{B19941A2-C757-41C1-A11A-DA5137DF1816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22" name="그래픽 5">
              <a:extLst>
                <a:ext uri="{FF2B5EF4-FFF2-40B4-BE49-F238E27FC236}">
                  <a16:creationId xmlns:a16="http://schemas.microsoft.com/office/drawing/2014/main" id="{AC8A5BB8-4B93-492A-A1E1-572E612F983F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23" name="그래픽 5">
              <a:extLst>
                <a:ext uri="{FF2B5EF4-FFF2-40B4-BE49-F238E27FC236}">
                  <a16:creationId xmlns:a16="http://schemas.microsoft.com/office/drawing/2014/main" id="{53D310EA-F979-49D7-9945-6D469E448E92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24" name="그래픽 23">
            <a:extLst>
              <a:ext uri="{FF2B5EF4-FFF2-40B4-BE49-F238E27FC236}">
                <a16:creationId xmlns:a16="http://schemas.microsoft.com/office/drawing/2014/main" id="{B4AD96EF-63A0-403C-98D0-47EE515EEB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3500" y="2189443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8B9FEA7-8458-4964-88C9-8D8AF3ED78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98831" y="4377606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3F7C129-68EC-4848-8ECF-453D644B3EA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2555" y="28268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B07E32E-A304-4CCD-A8A6-9E6953A506BA}"/>
              </a:ext>
            </a:extLst>
          </p:cNvPr>
          <p:cNvSpPr/>
          <p:nvPr userDrawn="1"/>
        </p:nvSpPr>
        <p:spPr>
          <a:xfrm>
            <a:off x="11264900" y="5930900"/>
            <a:ext cx="927100" cy="927100"/>
          </a:xfrm>
          <a:custGeom>
            <a:avLst/>
            <a:gdLst>
              <a:gd name="connsiteX0" fmla="*/ 717550 w 1130300"/>
              <a:gd name="connsiteY0" fmla="*/ 0 h 1130300"/>
              <a:gd name="connsiteX1" fmla="*/ 1118739 w 1130300"/>
              <a:gd name="connsiteY1" fmla="*/ 122546 h 1130300"/>
              <a:gd name="connsiteX2" fmla="*/ 1130300 w 1130300"/>
              <a:gd name="connsiteY2" fmla="*/ 132085 h 1130300"/>
              <a:gd name="connsiteX3" fmla="*/ 1130300 w 1130300"/>
              <a:gd name="connsiteY3" fmla="*/ 1130300 h 1130300"/>
              <a:gd name="connsiteX4" fmla="*/ 132085 w 1130300"/>
              <a:gd name="connsiteY4" fmla="*/ 1130300 h 1130300"/>
              <a:gd name="connsiteX5" fmla="*/ 122546 w 1130300"/>
              <a:gd name="connsiteY5" fmla="*/ 1118739 h 1130300"/>
              <a:gd name="connsiteX6" fmla="*/ 0 w 1130300"/>
              <a:gd name="connsiteY6" fmla="*/ 717550 h 1130300"/>
              <a:gd name="connsiteX7" fmla="*/ 717550 w 1130300"/>
              <a:gd name="connsiteY7" fmla="*/ 0 h 1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0300" h="1130300">
                <a:moveTo>
                  <a:pt x="717550" y="0"/>
                </a:moveTo>
                <a:cubicBezTo>
                  <a:pt x="866160" y="0"/>
                  <a:pt x="1004217" y="45177"/>
                  <a:pt x="1118739" y="122546"/>
                </a:cubicBezTo>
                <a:lnTo>
                  <a:pt x="1130300" y="132085"/>
                </a:lnTo>
                <a:lnTo>
                  <a:pt x="1130300" y="1130300"/>
                </a:lnTo>
                <a:lnTo>
                  <a:pt x="132085" y="1130300"/>
                </a:lnTo>
                <a:lnTo>
                  <a:pt x="122546" y="1118739"/>
                </a:lnTo>
                <a:cubicBezTo>
                  <a:pt x="45177" y="1004218"/>
                  <a:pt x="0" y="866160"/>
                  <a:pt x="0" y="717550"/>
                </a:cubicBezTo>
                <a:cubicBezTo>
                  <a:pt x="0" y="321258"/>
                  <a:pt x="321258" y="0"/>
                  <a:pt x="71755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8836783A-52B3-4EEE-8443-6F6AE6DA2710}"/>
              </a:ext>
            </a:extLst>
          </p:cNvPr>
          <p:cNvSpPr>
            <a:spLocks noChangeAspect="1"/>
          </p:cNvSpPr>
          <p:nvPr userDrawn="1"/>
        </p:nvSpPr>
        <p:spPr>
          <a:xfrm>
            <a:off x="11242074" y="7529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D6C0B02-52CB-499B-A47E-6DD1D22B4AAC}"/>
              </a:ext>
            </a:extLst>
          </p:cNvPr>
          <p:cNvGrpSpPr/>
          <p:nvPr userDrawn="1"/>
        </p:nvGrpSpPr>
        <p:grpSpPr>
          <a:xfrm>
            <a:off x="568575" y="5997158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D84EC25F-10CA-4D61-A978-C4CF62C771A9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FE99D3D2-B3A7-4E6C-9E1A-EE021384940A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A2A60BB6-07D7-475E-B57F-3FFEA4668E1F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B512DAE2-B154-4946-BE9D-B6DA139519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3155" y="3757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0B3D2586-A07A-40CD-BB6F-CF94367A74C4}"/>
              </a:ext>
            </a:extLst>
          </p:cNvPr>
          <p:cNvSpPr/>
          <p:nvPr userDrawn="1"/>
        </p:nvSpPr>
        <p:spPr>
          <a:xfrm flipH="1">
            <a:off x="6492875" y="1"/>
            <a:ext cx="5699125" cy="6867186"/>
          </a:xfrm>
          <a:custGeom>
            <a:avLst/>
            <a:gdLst>
              <a:gd name="connsiteX0" fmla="*/ 0 w 5699125"/>
              <a:gd name="connsiteY0" fmla="*/ 0 h 6867186"/>
              <a:gd name="connsiteX1" fmla="*/ 4086623 w 5699125"/>
              <a:gd name="connsiteY1" fmla="*/ 0 h 6867186"/>
              <a:gd name="connsiteX2" fmla="*/ 4092813 w 5699125"/>
              <a:gd name="connsiteY2" fmla="*/ 6492 h 6867186"/>
              <a:gd name="connsiteX3" fmla="*/ 5699125 w 5699125"/>
              <a:gd name="connsiteY3" fmla="*/ 4164011 h 6867186"/>
              <a:gd name="connsiteX4" fmla="*/ 5089383 w 5699125"/>
              <a:gd name="connsiteY4" fmla="*/ 6844733 h 6867186"/>
              <a:gd name="connsiteX5" fmla="*/ 5077883 w 5699125"/>
              <a:gd name="connsiteY5" fmla="*/ 6867186 h 6867186"/>
              <a:gd name="connsiteX6" fmla="*/ 0 w 5699125"/>
              <a:gd name="connsiteY6" fmla="*/ 6867186 h 686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9125" h="6867186">
                <a:moveTo>
                  <a:pt x="0" y="0"/>
                </a:moveTo>
                <a:lnTo>
                  <a:pt x="4086623" y="0"/>
                </a:lnTo>
                <a:lnTo>
                  <a:pt x="4092813" y="6492"/>
                </a:lnTo>
                <a:cubicBezTo>
                  <a:pt x="5090842" y="1104569"/>
                  <a:pt x="5699125" y="2563254"/>
                  <a:pt x="5699125" y="4164011"/>
                </a:cubicBezTo>
                <a:cubicBezTo>
                  <a:pt x="5699125" y="5124466"/>
                  <a:pt x="5480143" y="6033774"/>
                  <a:pt x="5089383" y="6844733"/>
                </a:cubicBezTo>
                <a:lnTo>
                  <a:pt x="5077883" y="6867186"/>
                </a:lnTo>
                <a:lnTo>
                  <a:pt x="0" y="686718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4" name="그림 개체 틀 8">
            <a:extLst>
              <a:ext uri="{FF2B5EF4-FFF2-40B4-BE49-F238E27FC236}">
                <a16:creationId xmlns:a16="http://schemas.microsoft.com/office/drawing/2014/main" id="{D3C441C7-7DC4-440D-8C2B-3CD09DF332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69975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0756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81437A0D-40C6-4A11-88B9-E09A0A97D823}"/>
              </a:ext>
            </a:extLst>
          </p:cNvPr>
          <p:cNvSpPr/>
          <p:nvPr userDrawn="1"/>
        </p:nvSpPr>
        <p:spPr>
          <a:xfrm>
            <a:off x="11264900" y="5930900"/>
            <a:ext cx="927100" cy="927100"/>
          </a:xfrm>
          <a:custGeom>
            <a:avLst/>
            <a:gdLst>
              <a:gd name="connsiteX0" fmla="*/ 717550 w 1130300"/>
              <a:gd name="connsiteY0" fmla="*/ 0 h 1130300"/>
              <a:gd name="connsiteX1" fmla="*/ 1118739 w 1130300"/>
              <a:gd name="connsiteY1" fmla="*/ 122546 h 1130300"/>
              <a:gd name="connsiteX2" fmla="*/ 1130300 w 1130300"/>
              <a:gd name="connsiteY2" fmla="*/ 132085 h 1130300"/>
              <a:gd name="connsiteX3" fmla="*/ 1130300 w 1130300"/>
              <a:gd name="connsiteY3" fmla="*/ 1130300 h 1130300"/>
              <a:gd name="connsiteX4" fmla="*/ 132085 w 1130300"/>
              <a:gd name="connsiteY4" fmla="*/ 1130300 h 1130300"/>
              <a:gd name="connsiteX5" fmla="*/ 122546 w 1130300"/>
              <a:gd name="connsiteY5" fmla="*/ 1118739 h 1130300"/>
              <a:gd name="connsiteX6" fmla="*/ 0 w 1130300"/>
              <a:gd name="connsiteY6" fmla="*/ 717550 h 1130300"/>
              <a:gd name="connsiteX7" fmla="*/ 717550 w 1130300"/>
              <a:gd name="connsiteY7" fmla="*/ 0 h 1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0300" h="1130300">
                <a:moveTo>
                  <a:pt x="717550" y="0"/>
                </a:moveTo>
                <a:cubicBezTo>
                  <a:pt x="866160" y="0"/>
                  <a:pt x="1004217" y="45177"/>
                  <a:pt x="1118739" y="122546"/>
                </a:cubicBezTo>
                <a:lnTo>
                  <a:pt x="1130300" y="132085"/>
                </a:lnTo>
                <a:lnTo>
                  <a:pt x="1130300" y="1130300"/>
                </a:lnTo>
                <a:lnTo>
                  <a:pt x="132085" y="1130300"/>
                </a:lnTo>
                <a:lnTo>
                  <a:pt x="122546" y="1118739"/>
                </a:lnTo>
                <a:cubicBezTo>
                  <a:pt x="45177" y="1004218"/>
                  <a:pt x="0" y="866160"/>
                  <a:pt x="0" y="717550"/>
                </a:cubicBezTo>
                <a:cubicBezTo>
                  <a:pt x="0" y="321258"/>
                  <a:pt x="321258" y="0"/>
                  <a:pt x="71755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BB3E4A33-443A-4D61-BFB2-E970FE8EE50F}"/>
              </a:ext>
            </a:extLst>
          </p:cNvPr>
          <p:cNvSpPr>
            <a:spLocks noChangeAspect="1"/>
          </p:cNvSpPr>
          <p:nvPr userDrawn="1"/>
        </p:nvSpPr>
        <p:spPr>
          <a:xfrm>
            <a:off x="11032730" y="843972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9784710-61D0-4A42-A41A-0FC55F09E8F1}"/>
              </a:ext>
            </a:extLst>
          </p:cNvPr>
          <p:cNvGrpSpPr/>
          <p:nvPr userDrawn="1"/>
        </p:nvGrpSpPr>
        <p:grpSpPr>
          <a:xfrm>
            <a:off x="11517542" y="424314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3341ED38-8CA9-4CCA-902C-414655DA7D9C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1CC31EFB-D94F-43A9-B485-EBE804ED4A2E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6BF65613-A95B-4235-9488-68F3FEE56C99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8719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원형: 비어 있음 5">
            <a:extLst>
              <a:ext uri="{FF2B5EF4-FFF2-40B4-BE49-F238E27FC236}">
                <a16:creationId xmlns:a16="http://schemas.microsoft.com/office/drawing/2014/main" id="{7B1B79A5-3287-4301-8A25-9B6829C4138B}"/>
              </a:ext>
            </a:extLst>
          </p:cNvPr>
          <p:cNvSpPr>
            <a:spLocks noChangeAspect="1"/>
          </p:cNvSpPr>
          <p:nvPr userDrawn="1"/>
        </p:nvSpPr>
        <p:spPr>
          <a:xfrm>
            <a:off x="4752374" y="6767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6A805BF7-8D9E-4FF6-BAB7-353802B19626}"/>
              </a:ext>
            </a:extLst>
          </p:cNvPr>
          <p:cNvSpPr>
            <a:spLocks noChangeAspect="1"/>
          </p:cNvSpPr>
          <p:nvPr userDrawn="1"/>
        </p:nvSpPr>
        <p:spPr>
          <a:xfrm>
            <a:off x="698500" y="6190343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5EB4BDA-E3CE-45B9-91DF-F3384B49F4A9}"/>
              </a:ext>
            </a:extLst>
          </p:cNvPr>
          <p:cNvGrpSpPr/>
          <p:nvPr userDrawn="1"/>
        </p:nvGrpSpPr>
        <p:grpSpPr>
          <a:xfrm>
            <a:off x="11433175" y="5999697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F0C536F5-582D-419A-8E37-6B6619586902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94D62B01-3F30-4550-8213-12A1295207C5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47FD0F76-FA50-44BF-9FC6-B2EE78370C59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6AE15D9-6427-438E-B01F-64367E5E2E66}"/>
              </a:ext>
            </a:extLst>
          </p:cNvPr>
          <p:cNvGrpSpPr/>
          <p:nvPr userDrawn="1"/>
        </p:nvGrpSpPr>
        <p:grpSpPr>
          <a:xfrm>
            <a:off x="479675" y="650458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13" name="그래픽 5">
              <a:extLst>
                <a:ext uri="{FF2B5EF4-FFF2-40B4-BE49-F238E27FC236}">
                  <a16:creationId xmlns:a16="http://schemas.microsoft.com/office/drawing/2014/main" id="{8A7825AD-2A75-477A-872B-22D9CF158741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4" name="그래픽 5">
              <a:extLst>
                <a:ext uri="{FF2B5EF4-FFF2-40B4-BE49-F238E27FC236}">
                  <a16:creationId xmlns:a16="http://schemas.microsoft.com/office/drawing/2014/main" id="{BA25A763-4FE9-49CC-942C-46A0264C2E32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5" name="그래픽 5">
              <a:extLst>
                <a:ext uri="{FF2B5EF4-FFF2-40B4-BE49-F238E27FC236}">
                  <a16:creationId xmlns:a16="http://schemas.microsoft.com/office/drawing/2014/main" id="{38194BCE-2C0B-40C2-AB17-AF9707E886A7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6" name="그래픽 15">
            <a:extLst>
              <a:ext uri="{FF2B5EF4-FFF2-40B4-BE49-F238E27FC236}">
                <a16:creationId xmlns:a16="http://schemas.microsoft.com/office/drawing/2014/main" id="{71BD09B2-E893-4EEE-8136-693DE865016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3500" y="2189443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4E838B6-5B5B-4537-8419-506BFE43FD5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11631" y="4822106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F64DB52-FD3C-47EE-833E-6766EAFD203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18555" y="31062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16D4D94-463E-40B7-AD3A-ED5CE0E15AB6}"/>
              </a:ext>
            </a:extLst>
          </p:cNvPr>
          <p:cNvSpPr/>
          <p:nvPr userDrawn="1"/>
        </p:nvSpPr>
        <p:spPr>
          <a:xfrm>
            <a:off x="0" y="1"/>
            <a:ext cx="12192001" cy="6857998"/>
          </a:xfrm>
          <a:custGeom>
            <a:avLst/>
            <a:gdLst>
              <a:gd name="connsiteX0" fmla="*/ 7983391 w 12192001"/>
              <a:gd name="connsiteY0" fmla="*/ 0 h 6857998"/>
              <a:gd name="connsiteX1" fmla="*/ 12178679 w 12192001"/>
              <a:gd name="connsiteY1" fmla="*/ 0 h 6857998"/>
              <a:gd name="connsiteX2" fmla="*/ 12181119 w 12192001"/>
              <a:gd name="connsiteY2" fmla="*/ 32078 h 6857998"/>
              <a:gd name="connsiteX3" fmla="*/ 12192001 w 12192001"/>
              <a:gd name="connsiteY3" fmla="*/ 462457 h 6857998"/>
              <a:gd name="connsiteX4" fmla="*/ 9451966 w 12192001"/>
              <a:gd name="connsiteY4" fmla="*/ 6653188 h 6857998"/>
              <a:gd name="connsiteX5" fmla="*/ 9215525 w 12192001"/>
              <a:gd name="connsiteY5" fmla="*/ 6857998 h 6857998"/>
              <a:gd name="connsiteX6" fmla="*/ 0 w 12192001"/>
              <a:gd name="connsiteY6" fmla="*/ 6857998 h 6857998"/>
              <a:gd name="connsiteX7" fmla="*/ 0 w 12192001"/>
              <a:gd name="connsiteY7" fmla="*/ 2140941 h 6857998"/>
              <a:gd name="connsiteX8" fmla="*/ 151628 w 12192001"/>
              <a:gd name="connsiteY8" fmla="*/ 2455700 h 6857998"/>
              <a:gd name="connsiteX9" fmla="*/ 3828614 w 12192001"/>
              <a:gd name="connsiteY9" fmla="*/ 4644150 h 6857998"/>
              <a:gd name="connsiteX10" fmla="*/ 8010307 w 12192001"/>
              <a:gd name="connsiteY10" fmla="*/ 462457 h 6857998"/>
              <a:gd name="connsiteX11" fmla="*/ 7988718 w 12192001"/>
              <a:gd name="connsiteY11" fmla="*/ 34903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1" h="6857998">
                <a:moveTo>
                  <a:pt x="7983391" y="0"/>
                </a:moveTo>
                <a:lnTo>
                  <a:pt x="12178679" y="0"/>
                </a:lnTo>
                <a:lnTo>
                  <a:pt x="12181119" y="32078"/>
                </a:lnTo>
                <a:cubicBezTo>
                  <a:pt x="12188344" y="174625"/>
                  <a:pt x="12192001" y="318114"/>
                  <a:pt x="12192001" y="462457"/>
                </a:cubicBezTo>
                <a:cubicBezTo>
                  <a:pt x="12192001" y="2916285"/>
                  <a:pt x="11135227" y="5123291"/>
                  <a:pt x="9451966" y="6653188"/>
                </a:cubicBezTo>
                <a:lnTo>
                  <a:pt x="9215525" y="6857998"/>
                </a:lnTo>
                <a:lnTo>
                  <a:pt x="0" y="6857998"/>
                </a:lnTo>
                <a:lnTo>
                  <a:pt x="0" y="2140941"/>
                </a:lnTo>
                <a:lnTo>
                  <a:pt x="151628" y="2455700"/>
                </a:lnTo>
                <a:cubicBezTo>
                  <a:pt x="859753" y="3759240"/>
                  <a:pt x="2240842" y="4644150"/>
                  <a:pt x="3828614" y="4644150"/>
                </a:cubicBezTo>
                <a:cubicBezTo>
                  <a:pt x="6138099" y="4644150"/>
                  <a:pt x="8010307" y="2771942"/>
                  <a:pt x="8010307" y="462457"/>
                </a:cubicBezTo>
                <a:cubicBezTo>
                  <a:pt x="8010307" y="318114"/>
                  <a:pt x="8002994" y="175479"/>
                  <a:pt x="7988718" y="34903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653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A5D32031-EDF4-46CA-8B54-0743DFFC8155}"/>
              </a:ext>
            </a:extLst>
          </p:cNvPr>
          <p:cNvSpPr/>
          <p:nvPr userDrawn="1"/>
        </p:nvSpPr>
        <p:spPr>
          <a:xfrm>
            <a:off x="11264900" y="5930900"/>
            <a:ext cx="927100" cy="927100"/>
          </a:xfrm>
          <a:custGeom>
            <a:avLst/>
            <a:gdLst>
              <a:gd name="connsiteX0" fmla="*/ 717550 w 1130300"/>
              <a:gd name="connsiteY0" fmla="*/ 0 h 1130300"/>
              <a:gd name="connsiteX1" fmla="*/ 1118739 w 1130300"/>
              <a:gd name="connsiteY1" fmla="*/ 122546 h 1130300"/>
              <a:gd name="connsiteX2" fmla="*/ 1130300 w 1130300"/>
              <a:gd name="connsiteY2" fmla="*/ 132085 h 1130300"/>
              <a:gd name="connsiteX3" fmla="*/ 1130300 w 1130300"/>
              <a:gd name="connsiteY3" fmla="*/ 1130300 h 1130300"/>
              <a:gd name="connsiteX4" fmla="*/ 132085 w 1130300"/>
              <a:gd name="connsiteY4" fmla="*/ 1130300 h 1130300"/>
              <a:gd name="connsiteX5" fmla="*/ 122546 w 1130300"/>
              <a:gd name="connsiteY5" fmla="*/ 1118739 h 1130300"/>
              <a:gd name="connsiteX6" fmla="*/ 0 w 1130300"/>
              <a:gd name="connsiteY6" fmla="*/ 717550 h 1130300"/>
              <a:gd name="connsiteX7" fmla="*/ 717550 w 1130300"/>
              <a:gd name="connsiteY7" fmla="*/ 0 h 1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0300" h="1130300">
                <a:moveTo>
                  <a:pt x="717550" y="0"/>
                </a:moveTo>
                <a:cubicBezTo>
                  <a:pt x="866160" y="0"/>
                  <a:pt x="1004217" y="45177"/>
                  <a:pt x="1118739" y="122546"/>
                </a:cubicBezTo>
                <a:lnTo>
                  <a:pt x="1130300" y="132085"/>
                </a:lnTo>
                <a:lnTo>
                  <a:pt x="1130300" y="1130300"/>
                </a:lnTo>
                <a:lnTo>
                  <a:pt x="132085" y="1130300"/>
                </a:lnTo>
                <a:lnTo>
                  <a:pt x="122546" y="1118739"/>
                </a:lnTo>
                <a:cubicBezTo>
                  <a:pt x="45177" y="1004218"/>
                  <a:pt x="0" y="866160"/>
                  <a:pt x="0" y="717550"/>
                </a:cubicBezTo>
                <a:cubicBezTo>
                  <a:pt x="0" y="321258"/>
                  <a:pt x="321258" y="0"/>
                  <a:pt x="71755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2" name="원형: 비어 있음 11">
            <a:extLst>
              <a:ext uri="{FF2B5EF4-FFF2-40B4-BE49-F238E27FC236}">
                <a16:creationId xmlns:a16="http://schemas.microsoft.com/office/drawing/2014/main" id="{8F039B02-F33B-452E-AE82-A6B966645CD1}"/>
              </a:ext>
            </a:extLst>
          </p:cNvPr>
          <p:cNvSpPr>
            <a:spLocks noChangeAspect="1"/>
          </p:cNvSpPr>
          <p:nvPr userDrawn="1"/>
        </p:nvSpPr>
        <p:spPr>
          <a:xfrm>
            <a:off x="11242074" y="7529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CECF87D-74F6-44CC-BF61-6F10AC3B0EB9}"/>
              </a:ext>
            </a:extLst>
          </p:cNvPr>
          <p:cNvGrpSpPr/>
          <p:nvPr userDrawn="1"/>
        </p:nvGrpSpPr>
        <p:grpSpPr>
          <a:xfrm>
            <a:off x="568575" y="5997158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14" name="그래픽 5">
              <a:extLst>
                <a:ext uri="{FF2B5EF4-FFF2-40B4-BE49-F238E27FC236}">
                  <a16:creationId xmlns:a16="http://schemas.microsoft.com/office/drawing/2014/main" id="{26EA4B88-6FD3-4135-BA68-4224C5F9B36F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5" name="그래픽 5">
              <a:extLst>
                <a:ext uri="{FF2B5EF4-FFF2-40B4-BE49-F238E27FC236}">
                  <a16:creationId xmlns:a16="http://schemas.microsoft.com/office/drawing/2014/main" id="{EDA98C3D-D336-4B2C-911C-8C442642EFB8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6" name="그래픽 5">
              <a:extLst>
                <a:ext uri="{FF2B5EF4-FFF2-40B4-BE49-F238E27FC236}">
                  <a16:creationId xmlns:a16="http://schemas.microsoft.com/office/drawing/2014/main" id="{2527C627-8C14-4B06-ADCE-38C17A3872E9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7" name="그래픽 16">
            <a:extLst>
              <a:ext uri="{FF2B5EF4-FFF2-40B4-BE49-F238E27FC236}">
                <a16:creationId xmlns:a16="http://schemas.microsoft.com/office/drawing/2014/main" id="{21E25592-444E-4FDC-8C8D-2D8F39A2907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3155" y="3757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36BA7B48-7DAD-419E-984A-F697791A3784}"/>
              </a:ext>
            </a:extLst>
          </p:cNvPr>
          <p:cNvSpPr/>
          <p:nvPr userDrawn="1"/>
        </p:nvSpPr>
        <p:spPr>
          <a:xfrm>
            <a:off x="0" y="1"/>
            <a:ext cx="5699125" cy="6867186"/>
          </a:xfrm>
          <a:custGeom>
            <a:avLst/>
            <a:gdLst>
              <a:gd name="connsiteX0" fmla="*/ 0 w 5699125"/>
              <a:gd name="connsiteY0" fmla="*/ 0 h 6867186"/>
              <a:gd name="connsiteX1" fmla="*/ 4086623 w 5699125"/>
              <a:gd name="connsiteY1" fmla="*/ 0 h 6867186"/>
              <a:gd name="connsiteX2" fmla="*/ 4092813 w 5699125"/>
              <a:gd name="connsiteY2" fmla="*/ 6492 h 6867186"/>
              <a:gd name="connsiteX3" fmla="*/ 5699125 w 5699125"/>
              <a:gd name="connsiteY3" fmla="*/ 4164011 h 6867186"/>
              <a:gd name="connsiteX4" fmla="*/ 5089383 w 5699125"/>
              <a:gd name="connsiteY4" fmla="*/ 6844733 h 6867186"/>
              <a:gd name="connsiteX5" fmla="*/ 5077883 w 5699125"/>
              <a:gd name="connsiteY5" fmla="*/ 6867186 h 6867186"/>
              <a:gd name="connsiteX6" fmla="*/ 0 w 5699125"/>
              <a:gd name="connsiteY6" fmla="*/ 6867186 h 686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9125" h="6867186">
                <a:moveTo>
                  <a:pt x="0" y="0"/>
                </a:moveTo>
                <a:lnTo>
                  <a:pt x="4086623" y="0"/>
                </a:lnTo>
                <a:lnTo>
                  <a:pt x="4092813" y="6492"/>
                </a:lnTo>
                <a:cubicBezTo>
                  <a:pt x="5090842" y="1104569"/>
                  <a:pt x="5699125" y="2563254"/>
                  <a:pt x="5699125" y="4164011"/>
                </a:cubicBezTo>
                <a:cubicBezTo>
                  <a:pt x="5699125" y="5124466"/>
                  <a:pt x="5480143" y="6033774"/>
                  <a:pt x="5089383" y="6844733"/>
                </a:cubicBezTo>
                <a:lnTo>
                  <a:pt x="5077883" y="6867186"/>
                </a:lnTo>
                <a:lnTo>
                  <a:pt x="0" y="686718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원형: 비어 있음 5">
            <a:extLst>
              <a:ext uri="{FF2B5EF4-FFF2-40B4-BE49-F238E27FC236}">
                <a16:creationId xmlns:a16="http://schemas.microsoft.com/office/drawing/2014/main" id="{C7FD1B9E-14CC-4247-8B7A-63EF412BD8FD}"/>
              </a:ext>
            </a:extLst>
          </p:cNvPr>
          <p:cNvSpPr>
            <a:spLocks noChangeAspect="1"/>
          </p:cNvSpPr>
          <p:nvPr userDrawn="1"/>
        </p:nvSpPr>
        <p:spPr>
          <a:xfrm>
            <a:off x="807710" y="5999060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268B1DB5-7356-4BEC-A1C0-5BBB58E36D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0965" y="6305852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DC22492A-310D-47D9-BD7A-C3216F99B43E}"/>
              </a:ext>
            </a:extLst>
          </p:cNvPr>
          <p:cNvGrpSpPr/>
          <p:nvPr userDrawn="1"/>
        </p:nvGrpSpPr>
        <p:grpSpPr>
          <a:xfrm>
            <a:off x="11384290" y="5999060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DB37DF06-FB5D-4274-8189-8B3EB4CC0B46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2208C3A9-F09E-4D71-8BB8-B9B2894077FA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 dirty="0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D02529AB-8D6F-45E0-A2A2-7154ACBCA4A7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6C2CA2FE-52B0-4BDB-88A8-EEAC27A5EF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34000" y="698500"/>
            <a:ext cx="3043173" cy="26877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5F7B3CC3-7E69-4541-92AC-22DA57C337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0327" y="698500"/>
            <a:ext cx="3043173" cy="26877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F347BAE8-E663-4222-A47B-B308C3FF15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34000" y="3471798"/>
            <a:ext cx="3043173" cy="26877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DC25C597-6143-43A7-B568-CD2C4ABEB07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50327" y="3471798"/>
            <a:ext cx="3043173" cy="268770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612FA3C5-B369-4001-AE95-9D855C40A4C2}"/>
              </a:ext>
            </a:extLst>
          </p:cNvPr>
          <p:cNvSpPr/>
          <p:nvPr userDrawn="1"/>
        </p:nvSpPr>
        <p:spPr>
          <a:xfrm>
            <a:off x="0" y="1"/>
            <a:ext cx="12192001" cy="6857998"/>
          </a:xfrm>
          <a:custGeom>
            <a:avLst/>
            <a:gdLst>
              <a:gd name="connsiteX0" fmla="*/ 7983391 w 12192001"/>
              <a:gd name="connsiteY0" fmla="*/ 0 h 6857998"/>
              <a:gd name="connsiteX1" fmla="*/ 12178679 w 12192001"/>
              <a:gd name="connsiteY1" fmla="*/ 0 h 6857998"/>
              <a:gd name="connsiteX2" fmla="*/ 12181119 w 12192001"/>
              <a:gd name="connsiteY2" fmla="*/ 32078 h 6857998"/>
              <a:gd name="connsiteX3" fmla="*/ 12192001 w 12192001"/>
              <a:gd name="connsiteY3" fmla="*/ 462457 h 6857998"/>
              <a:gd name="connsiteX4" fmla="*/ 9451966 w 12192001"/>
              <a:gd name="connsiteY4" fmla="*/ 6653188 h 6857998"/>
              <a:gd name="connsiteX5" fmla="*/ 9215525 w 12192001"/>
              <a:gd name="connsiteY5" fmla="*/ 6857998 h 6857998"/>
              <a:gd name="connsiteX6" fmla="*/ 0 w 12192001"/>
              <a:gd name="connsiteY6" fmla="*/ 6857998 h 6857998"/>
              <a:gd name="connsiteX7" fmla="*/ 0 w 12192001"/>
              <a:gd name="connsiteY7" fmla="*/ 2140941 h 6857998"/>
              <a:gd name="connsiteX8" fmla="*/ 151628 w 12192001"/>
              <a:gd name="connsiteY8" fmla="*/ 2455700 h 6857998"/>
              <a:gd name="connsiteX9" fmla="*/ 3828614 w 12192001"/>
              <a:gd name="connsiteY9" fmla="*/ 4644150 h 6857998"/>
              <a:gd name="connsiteX10" fmla="*/ 8010307 w 12192001"/>
              <a:gd name="connsiteY10" fmla="*/ 462457 h 6857998"/>
              <a:gd name="connsiteX11" fmla="*/ 7988718 w 12192001"/>
              <a:gd name="connsiteY11" fmla="*/ 34903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1" h="6857998">
                <a:moveTo>
                  <a:pt x="7983391" y="0"/>
                </a:moveTo>
                <a:lnTo>
                  <a:pt x="12178679" y="0"/>
                </a:lnTo>
                <a:lnTo>
                  <a:pt x="12181119" y="32078"/>
                </a:lnTo>
                <a:cubicBezTo>
                  <a:pt x="12188344" y="174625"/>
                  <a:pt x="12192001" y="318114"/>
                  <a:pt x="12192001" y="462457"/>
                </a:cubicBezTo>
                <a:cubicBezTo>
                  <a:pt x="12192001" y="2916285"/>
                  <a:pt x="11135227" y="5123291"/>
                  <a:pt x="9451966" y="6653188"/>
                </a:cubicBezTo>
                <a:lnTo>
                  <a:pt x="9215525" y="6857998"/>
                </a:lnTo>
                <a:lnTo>
                  <a:pt x="0" y="6857998"/>
                </a:lnTo>
                <a:lnTo>
                  <a:pt x="0" y="2140941"/>
                </a:lnTo>
                <a:lnTo>
                  <a:pt x="151628" y="2455700"/>
                </a:lnTo>
                <a:cubicBezTo>
                  <a:pt x="859753" y="3759240"/>
                  <a:pt x="2240842" y="4644150"/>
                  <a:pt x="3828614" y="4644150"/>
                </a:cubicBezTo>
                <a:cubicBezTo>
                  <a:pt x="6138099" y="4644150"/>
                  <a:pt x="8010307" y="2771942"/>
                  <a:pt x="8010307" y="462457"/>
                </a:cubicBezTo>
                <a:cubicBezTo>
                  <a:pt x="8010307" y="318114"/>
                  <a:pt x="8002994" y="175479"/>
                  <a:pt x="7988718" y="34903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077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4A3B66C6-C5E4-472E-A91F-23FDB86DDCF0}"/>
              </a:ext>
            </a:extLst>
          </p:cNvPr>
          <p:cNvSpPr/>
          <p:nvPr userDrawn="1"/>
        </p:nvSpPr>
        <p:spPr>
          <a:xfrm flipH="1">
            <a:off x="0" y="0"/>
            <a:ext cx="12192000" cy="6857999"/>
          </a:xfrm>
          <a:custGeom>
            <a:avLst/>
            <a:gdLst>
              <a:gd name="connsiteX0" fmla="*/ 12192000 w 12192000"/>
              <a:gd name="connsiteY0" fmla="*/ 0 h 6857999"/>
              <a:gd name="connsiteX1" fmla="*/ 8949295 w 12192000"/>
              <a:gd name="connsiteY1" fmla="*/ 0 h 6857999"/>
              <a:gd name="connsiteX2" fmla="*/ 8830602 w 12192000"/>
              <a:gd name="connsiteY2" fmla="*/ 324295 h 6857999"/>
              <a:gd name="connsiteX3" fmla="*/ 3550462 w 12192000"/>
              <a:gd name="connsiteY3" fmla="*/ 3824207 h 6857999"/>
              <a:gd name="connsiteX4" fmla="*/ 261312 w 12192000"/>
              <a:gd name="connsiteY4" fmla="*/ 2786857 h 6857999"/>
              <a:gd name="connsiteX5" fmla="*/ 0 w 12192000"/>
              <a:gd name="connsiteY5" fmla="*/ 2590219 h 6857999"/>
              <a:gd name="connsiteX6" fmla="*/ 0 w 12192000"/>
              <a:gd name="connsiteY6" fmla="*/ 6857999 h 6857999"/>
              <a:gd name="connsiteX7" fmla="*/ 10932526 w 12192000"/>
              <a:gd name="connsiteY7" fmla="*/ 6857999 h 6857999"/>
              <a:gd name="connsiteX8" fmla="*/ 11256538 w 12192000"/>
              <a:gd name="connsiteY8" fmla="*/ 6577333 h 6857999"/>
              <a:gd name="connsiteX9" fmla="*/ 12177101 w 12192000"/>
              <a:gd name="connsiteY9" fmla="*/ 5639453 h 6857999"/>
              <a:gd name="connsiteX10" fmla="*/ 12192000 w 12192000"/>
              <a:gd name="connsiteY10" fmla="*/ 562176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7999">
                <a:moveTo>
                  <a:pt x="12192000" y="0"/>
                </a:moveTo>
                <a:lnTo>
                  <a:pt x="8949295" y="0"/>
                </a:lnTo>
                <a:lnTo>
                  <a:pt x="8830602" y="324295"/>
                </a:lnTo>
                <a:cubicBezTo>
                  <a:pt x="7960670" y="2381047"/>
                  <a:pt x="5924101" y="3824207"/>
                  <a:pt x="3550462" y="3824207"/>
                </a:cubicBezTo>
                <a:cubicBezTo>
                  <a:pt x="2326554" y="3824207"/>
                  <a:pt x="1192263" y="3440516"/>
                  <a:pt x="261312" y="2786857"/>
                </a:cubicBezTo>
                <a:lnTo>
                  <a:pt x="0" y="2590219"/>
                </a:lnTo>
                <a:lnTo>
                  <a:pt x="0" y="6857999"/>
                </a:lnTo>
                <a:lnTo>
                  <a:pt x="10932526" y="6857999"/>
                </a:lnTo>
                <a:lnTo>
                  <a:pt x="11256538" y="6577333"/>
                </a:lnTo>
                <a:cubicBezTo>
                  <a:pt x="11580917" y="6282509"/>
                  <a:pt x="11888318" y="5969336"/>
                  <a:pt x="12177101" y="5639453"/>
                </a:cubicBezTo>
                <a:lnTo>
                  <a:pt x="12192000" y="562176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9" name="원형: 비어 있음 8">
            <a:extLst>
              <a:ext uri="{FF2B5EF4-FFF2-40B4-BE49-F238E27FC236}">
                <a16:creationId xmlns:a16="http://schemas.microsoft.com/office/drawing/2014/main" id="{2A13CD8F-21B9-479F-B82E-3D59F5583C70}"/>
              </a:ext>
            </a:extLst>
          </p:cNvPr>
          <p:cNvSpPr>
            <a:spLocks noChangeAspect="1"/>
          </p:cNvSpPr>
          <p:nvPr userDrawn="1"/>
        </p:nvSpPr>
        <p:spPr>
          <a:xfrm>
            <a:off x="718810" y="436460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7F91EE1B-E946-4EEC-9CD4-A0A3CAB155C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2065" y="743252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FF4C65E6-B01C-4B80-B8F4-D86967D2E3AE}"/>
              </a:ext>
            </a:extLst>
          </p:cNvPr>
          <p:cNvGrpSpPr/>
          <p:nvPr userDrawn="1"/>
        </p:nvGrpSpPr>
        <p:grpSpPr>
          <a:xfrm>
            <a:off x="11517542" y="424314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12" name="그래픽 5">
              <a:extLst>
                <a:ext uri="{FF2B5EF4-FFF2-40B4-BE49-F238E27FC236}">
                  <a16:creationId xmlns:a16="http://schemas.microsoft.com/office/drawing/2014/main" id="{B74D30D0-8D97-4FA6-AD4A-70FCB616B8D5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3" name="그래픽 5">
              <a:extLst>
                <a:ext uri="{FF2B5EF4-FFF2-40B4-BE49-F238E27FC236}">
                  <a16:creationId xmlns:a16="http://schemas.microsoft.com/office/drawing/2014/main" id="{C9F5C54A-B47D-4E96-A6CB-0161C1954BA1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4" name="그래픽 5">
              <a:extLst>
                <a:ext uri="{FF2B5EF4-FFF2-40B4-BE49-F238E27FC236}">
                  <a16:creationId xmlns:a16="http://schemas.microsoft.com/office/drawing/2014/main" id="{094644A4-097F-4209-9F8F-DA714369B73B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4585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17271B9-A90E-4FDB-803E-62A926B80A6B}"/>
              </a:ext>
            </a:extLst>
          </p:cNvPr>
          <p:cNvSpPr/>
          <p:nvPr userDrawn="1"/>
        </p:nvSpPr>
        <p:spPr>
          <a:xfrm>
            <a:off x="11264900" y="5930900"/>
            <a:ext cx="927100" cy="927100"/>
          </a:xfrm>
          <a:custGeom>
            <a:avLst/>
            <a:gdLst>
              <a:gd name="connsiteX0" fmla="*/ 717550 w 1130300"/>
              <a:gd name="connsiteY0" fmla="*/ 0 h 1130300"/>
              <a:gd name="connsiteX1" fmla="*/ 1118739 w 1130300"/>
              <a:gd name="connsiteY1" fmla="*/ 122546 h 1130300"/>
              <a:gd name="connsiteX2" fmla="*/ 1130300 w 1130300"/>
              <a:gd name="connsiteY2" fmla="*/ 132085 h 1130300"/>
              <a:gd name="connsiteX3" fmla="*/ 1130300 w 1130300"/>
              <a:gd name="connsiteY3" fmla="*/ 1130300 h 1130300"/>
              <a:gd name="connsiteX4" fmla="*/ 132085 w 1130300"/>
              <a:gd name="connsiteY4" fmla="*/ 1130300 h 1130300"/>
              <a:gd name="connsiteX5" fmla="*/ 122546 w 1130300"/>
              <a:gd name="connsiteY5" fmla="*/ 1118739 h 1130300"/>
              <a:gd name="connsiteX6" fmla="*/ 0 w 1130300"/>
              <a:gd name="connsiteY6" fmla="*/ 717550 h 1130300"/>
              <a:gd name="connsiteX7" fmla="*/ 717550 w 1130300"/>
              <a:gd name="connsiteY7" fmla="*/ 0 h 1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0300" h="1130300">
                <a:moveTo>
                  <a:pt x="717550" y="0"/>
                </a:moveTo>
                <a:cubicBezTo>
                  <a:pt x="866160" y="0"/>
                  <a:pt x="1004217" y="45177"/>
                  <a:pt x="1118739" y="122546"/>
                </a:cubicBezTo>
                <a:lnTo>
                  <a:pt x="1130300" y="132085"/>
                </a:lnTo>
                <a:lnTo>
                  <a:pt x="1130300" y="1130300"/>
                </a:lnTo>
                <a:lnTo>
                  <a:pt x="132085" y="1130300"/>
                </a:lnTo>
                <a:lnTo>
                  <a:pt x="122546" y="1118739"/>
                </a:lnTo>
                <a:cubicBezTo>
                  <a:pt x="45177" y="1004218"/>
                  <a:pt x="0" y="866160"/>
                  <a:pt x="0" y="717550"/>
                </a:cubicBezTo>
                <a:cubicBezTo>
                  <a:pt x="0" y="321258"/>
                  <a:pt x="321258" y="0"/>
                  <a:pt x="71755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2EB99129-FF14-4F4B-B876-C64ECFD20B3C}"/>
              </a:ext>
            </a:extLst>
          </p:cNvPr>
          <p:cNvSpPr>
            <a:spLocks noChangeAspect="1"/>
          </p:cNvSpPr>
          <p:nvPr userDrawn="1"/>
        </p:nvSpPr>
        <p:spPr>
          <a:xfrm>
            <a:off x="11242074" y="7529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16CEE78-98A2-413D-B842-D5D6E5792342}"/>
              </a:ext>
            </a:extLst>
          </p:cNvPr>
          <p:cNvGrpSpPr/>
          <p:nvPr userDrawn="1"/>
        </p:nvGrpSpPr>
        <p:grpSpPr>
          <a:xfrm>
            <a:off x="568575" y="5997158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0C608B7E-D007-4A1E-BB40-C99C9B038983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AB317884-48FC-4AEB-944E-73EA3C82240B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59C3FAAA-D5A8-45D9-B544-5A8B8EBF7E11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D04648D7-599C-4ED0-A682-BB57244A13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3155" y="3757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FF8F9824-D86A-49E4-82C9-3B93FE693318}"/>
              </a:ext>
            </a:extLst>
          </p:cNvPr>
          <p:cNvSpPr/>
          <p:nvPr userDrawn="1"/>
        </p:nvSpPr>
        <p:spPr>
          <a:xfrm>
            <a:off x="0" y="1"/>
            <a:ext cx="5699125" cy="6867186"/>
          </a:xfrm>
          <a:custGeom>
            <a:avLst/>
            <a:gdLst>
              <a:gd name="connsiteX0" fmla="*/ 0 w 5699125"/>
              <a:gd name="connsiteY0" fmla="*/ 0 h 6867186"/>
              <a:gd name="connsiteX1" fmla="*/ 4086623 w 5699125"/>
              <a:gd name="connsiteY1" fmla="*/ 0 h 6867186"/>
              <a:gd name="connsiteX2" fmla="*/ 4092813 w 5699125"/>
              <a:gd name="connsiteY2" fmla="*/ 6492 h 6867186"/>
              <a:gd name="connsiteX3" fmla="*/ 5699125 w 5699125"/>
              <a:gd name="connsiteY3" fmla="*/ 4164011 h 6867186"/>
              <a:gd name="connsiteX4" fmla="*/ 5089383 w 5699125"/>
              <a:gd name="connsiteY4" fmla="*/ 6844733 h 6867186"/>
              <a:gd name="connsiteX5" fmla="*/ 5077883 w 5699125"/>
              <a:gd name="connsiteY5" fmla="*/ 6867186 h 6867186"/>
              <a:gd name="connsiteX6" fmla="*/ 0 w 5699125"/>
              <a:gd name="connsiteY6" fmla="*/ 6867186 h 686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9125" h="6867186">
                <a:moveTo>
                  <a:pt x="0" y="0"/>
                </a:moveTo>
                <a:lnTo>
                  <a:pt x="4086623" y="0"/>
                </a:lnTo>
                <a:lnTo>
                  <a:pt x="4092813" y="6492"/>
                </a:lnTo>
                <a:cubicBezTo>
                  <a:pt x="5090842" y="1104569"/>
                  <a:pt x="5699125" y="2563254"/>
                  <a:pt x="5699125" y="4164011"/>
                </a:cubicBezTo>
                <a:cubicBezTo>
                  <a:pt x="5699125" y="5124466"/>
                  <a:pt x="5480143" y="6033774"/>
                  <a:pt x="5089383" y="6844733"/>
                </a:cubicBezTo>
                <a:lnTo>
                  <a:pt x="5077883" y="6867186"/>
                </a:lnTo>
                <a:lnTo>
                  <a:pt x="0" y="686718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BC243D1D-4525-454F-A316-1E92FB351B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7987" y="1986363"/>
            <a:ext cx="3561462" cy="202443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17">
            <a:extLst>
              <a:ext uri="{FF2B5EF4-FFF2-40B4-BE49-F238E27FC236}">
                <a16:creationId xmlns:a16="http://schemas.microsoft.com/office/drawing/2014/main" id="{A55A852A-CF98-48A9-98EE-6E5154BAF73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5269" y="1986363"/>
            <a:ext cx="3561462" cy="202443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17">
            <a:extLst>
              <a:ext uri="{FF2B5EF4-FFF2-40B4-BE49-F238E27FC236}">
                <a16:creationId xmlns:a16="http://schemas.microsoft.com/office/drawing/2014/main" id="{C340A5D9-104C-4384-BBE8-F753B73A518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52551" y="1986363"/>
            <a:ext cx="3561462" cy="202443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17">
            <a:extLst>
              <a:ext uri="{FF2B5EF4-FFF2-40B4-BE49-F238E27FC236}">
                <a16:creationId xmlns:a16="http://schemas.microsoft.com/office/drawing/2014/main" id="{9FD5AC71-7614-4DFB-B68A-7127BAC168D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7987" y="4093329"/>
            <a:ext cx="3561462" cy="202443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17">
            <a:extLst>
              <a:ext uri="{FF2B5EF4-FFF2-40B4-BE49-F238E27FC236}">
                <a16:creationId xmlns:a16="http://schemas.microsoft.com/office/drawing/2014/main" id="{BEE18FF1-71B1-4B0F-9AA3-335D0A1C517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15269" y="4093329"/>
            <a:ext cx="3561462" cy="202443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17">
            <a:extLst>
              <a:ext uri="{FF2B5EF4-FFF2-40B4-BE49-F238E27FC236}">
                <a16:creationId xmlns:a16="http://schemas.microsoft.com/office/drawing/2014/main" id="{8E683241-764A-4791-8C15-5DF5579637B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52551" y="4093329"/>
            <a:ext cx="3561462" cy="202443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8097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B07E32E-A304-4CCD-A8A6-9E6953A506BA}"/>
              </a:ext>
            </a:extLst>
          </p:cNvPr>
          <p:cNvSpPr/>
          <p:nvPr userDrawn="1"/>
        </p:nvSpPr>
        <p:spPr>
          <a:xfrm>
            <a:off x="11264900" y="5930900"/>
            <a:ext cx="927100" cy="927100"/>
          </a:xfrm>
          <a:custGeom>
            <a:avLst/>
            <a:gdLst>
              <a:gd name="connsiteX0" fmla="*/ 717550 w 1130300"/>
              <a:gd name="connsiteY0" fmla="*/ 0 h 1130300"/>
              <a:gd name="connsiteX1" fmla="*/ 1118739 w 1130300"/>
              <a:gd name="connsiteY1" fmla="*/ 122546 h 1130300"/>
              <a:gd name="connsiteX2" fmla="*/ 1130300 w 1130300"/>
              <a:gd name="connsiteY2" fmla="*/ 132085 h 1130300"/>
              <a:gd name="connsiteX3" fmla="*/ 1130300 w 1130300"/>
              <a:gd name="connsiteY3" fmla="*/ 1130300 h 1130300"/>
              <a:gd name="connsiteX4" fmla="*/ 132085 w 1130300"/>
              <a:gd name="connsiteY4" fmla="*/ 1130300 h 1130300"/>
              <a:gd name="connsiteX5" fmla="*/ 122546 w 1130300"/>
              <a:gd name="connsiteY5" fmla="*/ 1118739 h 1130300"/>
              <a:gd name="connsiteX6" fmla="*/ 0 w 1130300"/>
              <a:gd name="connsiteY6" fmla="*/ 717550 h 1130300"/>
              <a:gd name="connsiteX7" fmla="*/ 717550 w 1130300"/>
              <a:gd name="connsiteY7" fmla="*/ 0 h 1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0300" h="1130300">
                <a:moveTo>
                  <a:pt x="717550" y="0"/>
                </a:moveTo>
                <a:cubicBezTo>
                  <a:pt x="866160" y="0"/>
                  <a:pt x="1004217" y="45177"/>
                  <a:pt x="1118739" y="122546"/>
                </a:cubicBezTo>
                <a:lnTo>
                  <a:pt x="1130300" y="132085"/>
                </a:lnTo>
                <a:lnTo>
                  <a:pt x="1130300" y="1130300"/>
                </a:lnTo>
                <a:lnTo>
                  <a:pt x="132085" y="1130300"/>
                </a:lnTo>
                <a:lnTo>
                  <a:pt x="122546" y="1118739"/>
                </a:lnTo>
                <a:cubicBezTo>
                  <a:pt x="45177" y="1004218"/>
                  <a:pt x="0" y="866160"/>
                  <a:pt x="0" y="717550"/>
                </a:cubicBezTo>
                <a:cubicBezTo>
                  <a:pt x="0" y="321258"/>
                  <a:pt x="321258" y="0"/>
                  <a:pt x="71755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8836783A-52B3-4EEE-8443-6F6AE6DA2710}"/>
              </a:ext>
            </a:extLst>
          </p:cNvPr>
          <p:cNvSpPr>
            <a:spLocks noChangeAspect="1"/>
          </p:cNvSpPr>
          <p:nvPr userDrawn="1"/>
        </p:nvSpPr>
        <p:spPr>
          <a:xfrm>
            <a:off x="11242074" y="7529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D6C0B02-52CB-499B-A47E-6DD1D22B4AAC}"/>
              </a:ext>
            </a:extLst>
          </p:cNvPr>
          <p:cNvGrpSpPr/>
          <p:nvPr userDrawn="1"/>
        </p:nvGrpSpPr>
        <p:grpSpPr>
          <a:xfrm>
            <a:off x="568575" y="5997158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D84EC25F-10CA-4D61-A978-C4CF62C771A9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FE99D3D2-B3A7-4E6C-9E1A-EE021384940A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A2A60BB6-07D7-475E-B57F-3FFEA4668E1F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B512DAE2-B154-4946-BE9D-B6DA139519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3155" y="3757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15" name="그림 개체 틀 11">
            <a:extLst>
              <a:ext uri="{FF2B5EF4-FFF2-40B4-BE49-F238E27FC236}">
                <a16:creationId xmlns:a16="http://schemas.microsoft.com/office/drawing/2014/main" id="{08EE34C5-F613-4083-9F8D-D7D917D6A6C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069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1">
            <a:extLst>
              <a:ext uri="{FF2B5EF4-FFF2-40B4-BE49-F238E27FC236}">
                <a16:creationId xmlns:a16="http://schemas.microsoft.com/office/drawing/2014/main" id="{7DE45B3C-7383-42BB-8F80-4124EC1F399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339078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2DCB1D67-2325-471B-8D95-9B326F3E7FD5}"/>
              </a:ext>
            </a:extLst>
          </p:cNvPr>
          <p:cNvSpPr/>
          <p:nvPr userDrawn="1"/>
        </p:nvSpPr>
        <p:spPr>
          <a:xfrm flipH="1">
            <a:off x="6492875" y="1"/>
            <a:ext cx="5699125" cy="6867186"/>
          </a:xfrm>
          <a:custGeom>
            <a:avLst/>
            <a:gdLst>
              <a:gd name="connsiteX0" fmla="*/ 0 w 5699125"/>
              <a:gd name="connsiteY0" fmla="*/ 0 h 6867186"/>
              <a:gd name="connsiteX1" fmla="*/ 4086623 w 5699125"/>
              <a:gd name="connsiteY1" fmla="*/ 0 h 6867186"/>
              <a:gd name="connsiteX2" fmla="*/ 4092813 w 5699125"/>
              <a:gd name="connsiteY2" fmla="*/ 6492 h 6867186"/>
              <a:gd name="connsiteX3" fmla="*/ 5699125 w 5699125"/>
              <a:gd name="connsiteY3" fmla="*/ 4164011 h 6867186"/>
              <a:gd name="connsiteX4" fmla="*/ 5089383 w 5699125"/>
              <a:gd name="connsiteY4" fmla="*/ 6844733 h 6867186"/>
              <a:gd name="connsiteX5" fmla="*/ 5077883 w 5699125"/>
              <a:gd name="connsiteY5" fmla="*/ 6867186 h 6867186"/>
              <a:gd name="connsiteX6" fmla="*/ 0 w 5699125"/>
              <a:gd name="connsiteY6" fmla="*/ 6867186 h 686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9125" h="6867186">
                <a:moveTo>
                  <a:pt x="0" y="0"/>
                </a:moveTo>
                <a:lnTo>
                  <a:pt x="4086623" y="0"/>
                </a:lnTo>
                <a:lnTo>
                  <a:pt x="4092813" y="6492"/>
                </a:lnTo>
                <a:cubicBezTo>
                  <a:pt x="5090842" y="1104569"/>
                  <a:pt x="5699125" y="2563254"/>
                  <a:pt x="5699125" y="4164011"/>
                </a:cubicBezTo>
                <a:cubicBezTo>
                  <a:pt x="5699125" y="5124466"/>
                  <a:pt x="5480143" y="6033774"/>
                  <a:pt x="5089383" y="6844733"/>
                </a:cubicBezTo>
                <a:lnTo>
                  <a:pt x="5077883" y="6867186"/>
                </a:lnTo>
                <a:lnTo>
                  <a:pt x="0" y="686718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436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B07E32E-A304-4CCD-A8A6-9E6953A506BA}"/>
              </a:ext>
            </a:extLst>
          </p:cNvPr>
          <p:cNvSpPr/>
          <p:nvPr userDrawn="1"/>
        </p:nvSpPr>
        <p:spPr>
          <a:xfrm>
            <a:off x="11264900" y="5930900"/>
            <a:ext cx="927100" cy="927100"/>
          </a:xfrm>
          <a:custGeom>
            <a:avLst/>
            <a:gdLst>
              <a:gd name="connsiteX0" fmla="*/ 717550 w 1130300"/>
              <a:gd name="connsiteY0" fmla="*/ 0 h 1130300"/>
              <a:gd name="connsiteX1" fmla="*/ 1118739 w 1130300"/>
              <a:gd name="connsiteY1" fmla="*/ 122546 h 1130300"/>
              <a:gd name="connsiteX2" fmla="*/ 1130300 w 1130300"/>
              <a:gd name="connsiteY2" fmla="*/ 132085 h 1130300"/>
              <a:gd name="connsiteX3" fmla="*/ 1130300 w 1130300"/>
              <a:gd name="connsiteY3" fmla="*/ 1130300 h 1130300"/>
              <a:gd name="connsiteX4" fmla="*/ 132085 w 1130300"/>
              <a:gd name="connsiteY4" fmla="*/ 1130300 h 1130300"/>
              <a:gd name="connsiteX5" fmla="*/ 122546 w 1130300"/>
              <a:gd name="connsiteY5" fmla="*/ 1118739 h 1130300"/>
              <a:gd name="connsiteX6" fmla="*/ 0 w 1130300"/>
              <a:gd name="connsiteY6" fmla="*/ 717550 h 1130300"/>
              <a:gd name="connsiteX7" fmla="*/ 717550 w 1130300"/>
              <a:gd name="connsiteY7" fmla="*/ 0 h 1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0300" h="1130300">
                <a:moveTo>
                  <a:pt x="717550" y="0"/>
                </a:moveTo>
                <a:cubicBezTo>
                  <a:pt x="866160" y="0"/>
                  <a:pt x="1004217" y="45177"/>
                  <a:pt x="1118739" y="122546"/>
                </a:cubicBezTo>
                <a:lnTo>
                  <a:pt x="1130300" y="132085"/>
                </a:lnTo>
                <a:lnTo>
                  <a:pt x="1130300" y="1130300"/>
                </a:lnTo>
                <a:lnTo>
                  <a:pt x="132085" y="1130300"/>
                </a:lnTo>
                <a:lnTo>
                  <a:pt x="122546" y="1118739"/>
                </a:lnTo>
                <a:cubicBezTo>
                  <a:pt x="45177" y="1004218"/>
                  <a:pt x="0" y="866160"/>
                  <a:pt x="0" y="717550"/>
                </a:cubicBezTo>
                <a:cubicBezTo>
                  <a:pt x="0" y="321258"/>
                  <a:pt x="321258" y="0"/>
                  <a:pt x="71755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8836783A-52B3-4EEE-8443-6F6AE6DA2710}"/>
              </a:ext>
            </a:extLst>
          </p:cNvPr>
          <p:cNvSpPr>
            <a:spLocks noChangeAspect="1"/>
          </p:cNvSpPr>
          <p:nvPr userDrawn="1"/>
        </p:nvSpPr>
        <p:spPr>
          <a:xfrm>
            <a:off x="11242074" y="752938"/>
            <a:ext cx="180000" cy="180000"/>
          </a:xfrm>
          <a:prstGeom prst="donut">
            <a:avLst>
              <a:gd name="adj" fmla="val 13996"/>
            </a:avLst>
          </a:prstGeom>
          <a:solidFill>
            <a:schemeClr val="bg1">
              <a:alpha val="42000"/>
            </a:schemeClr>
          </a:solidFill>
          <a:ln>
            <a:noFill/>
          </a:ln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3D6C0B02-52CB-499B-A47E-6DD1D22B4AAC}"/>
              </a:ext>
            </a:extLst>
          </p:cNvPr>
          <p:cNvGrpSpPr/>
          <p:nvPr userDrawn="1"/>
        </p:nvGrpSpPr>
        <p:grpSpPr>
          <a:xfrm>
            <a:off x="568575" y="5997158"/>
            <a:ext cx="218825" cy="395846"/>
            <a:chOff x="2038600" y="5499826"/>
            <a:chExt cx="218825" cy="395846"/>
          </a:xfrm>
          <a:solidFill>
            <a:schemeClr val="bg1">
              <a:alpha val="42000"/>
            </a:schemeClr>
          </a:solidFill>
        </p:grpSpPr>
        <p:sp>
          <p:nvSpPr>
            <p:cNvPr id="9" name="그래픽 5">
              <a:extLst>
                <a:ext uri="{FF2B5EF4-FFF2-40B4-BE49-F238E27FC236}">
                  <a16:creationId xmlns:a16="http://schemas.microsoft.com/office/drawing/2014/main" id="{D84EC25F-10CA-4D61-A978-C4CF62C771A9}"/>
                </a:ext>
              </a:extLst>
            </p:cNvPr>
            <p:cNvSpPr/>
            <p:nvPr/>
          </p:nvSpPr>
          <p:spPr>
            <a:xfrm>
              <a:off x="2038600" y="5499826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0" name="그래픽 5">
              <a:extLst>
                <a:ext uri="{FF2B5EF4-FFF2-40B4-BE49-F238E27FC236}">
                  <a16:creationId xmlns:a16="http://schemas.microsoft.com/office/drawing/2014/main" id="{FE99D3D2-B3A7-4E6C-9E1A-EE021384940A}"/>
                </a:ext>
              </a:extLst>
            </p:cNvPr>
            <p:cNvSpPr/>
            <p:nvPr userDrawn="1"/>
          </p:nvSpPr>
          <p:spPr>
            <a:xfrm>
              <a:off x="2038600" y="5634837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1" name="그래픽 5">
              <a:extLst>
                <a:ext uri="{FF2B5EF4-FFF2-40B4-BE49-F238E27FC236}">
                  <a16:creationId xmlns:a16="http://schemas.microsoft.com/office/drawing/2014/main" id="{A2A60BB6-07D7-475E-B57F-3FFEA4668E1F}"/>
                </a:ext>
              </a:extLst>
            </p:cNvPr>
            <p:cNvSpPr/>
            <p:nvPr userDrawn="1"/>
          </p:nvSpPr>
          <p:spPr>
            <a:xfrm>
              <a:off x="2038600" y="5769848"/>
              <a:ext cx="218825" cy="125824"/>
            </a:xfrm>
            <a:custGeom>
              <a:avLst/>
              <a:gdLst>
                <a:gd name="connsiteX0" fmla="*/ 7144 w 381000"/>
                <a:gd name="connsiteY0" fmla="*/ 192691 h 219075"/>
                <a:gd name="connsiteX1" fmla="*/ 192691 w 381000"/>
                <a:gd name="connsiteY1" fmla="*/ 7144 h 219075"/>
                <a:gd name="connsiteX2" fmla="*/ 378238 w 381000"/>
                <a:gd name="connsiteY2" fmla="*/ 192691 h 219075"/>
                <a:gd name="connsiteX3" fmla="*/ 356711 w 381000"/>
                <a:gd name="connsiteY3" fmla="*/ 214122 h 219075"/>
                <a:gd name="connsiteX4" fmla="*/ 192691 w 381000"/>
                <a:gd name="connsiteY4" fmla="*/ 50102 h 219075"/>
                <a:gd name="connsiteX5" fmla="*/ 28575 w 381000"/>
                <a:gd name="connsiteY5" fmla="*/ 214122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0" h="219075">
                  <a:moveTo>
                    <a:pt x="7144" y="192691"/>
                  </a:moveTo>
                  <a:lnTo>
                    <a:pt x="192691" y="7144"/>
                  </a:lnTo>
                  <a:lnTo>
                    <a:pt x="378238" y="192691"/>
                  </a:lnTo>
                  <a:lnTo>
                    <a:pt x="356711" y="214122"/>
                  </a:lnTo>
                  <a:lnTo>
                    <a:pt x="192691" y="50102"/>
                  </a:lnTo>
                  <a:lnTo>
                    <a:pt x="28575" y="2141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63500" dist="63500" dir="5400000" algn="t" rotWithShape="0">
                <a:srgbClr val="C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pic>
        <p:nvPicPr>
          <p:cNvPr id="12" name="그래픽 11">
            <a:extLst>
              <a:ext uri="{FF2B5EF4-FFF2-40B4-BE49-F238E27FC236}">
                <a16:creationId xmlns:a16="http://schemas.microsoft.com/office/drawing/2014/main" id="{B512DAE2-B154-4946-BE9D-B6DA139519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3155" y="375735"/>
            <a:ext cx="160338" cy="160338"/>
          </a:xfrm>
          <a:prstGeom prst="rect">
            <a:avLst/>
          </a:prstGeom>
          <a:effectLst>
            <a:outerShdw blurRad="63500" dist="63500" dir="5400000" algn="t" rotWithShape="0">
              <a:srgbClr val="C00000">
                <a:alpha val="15000"/>
              </a:srgbClr>
            </a:outerShdw>
          </a:effectLst>
        </p:spPr>
      </p:pic>
      <p:sp>
        <p:nvSpPr>
          <p:cNvPr id="14" name="그림 개체 틀 5">
            <a:extLst>
              <a:ext uri="{FF2B5EF4-FFF2-40B4-BE49-F238E27FC236}">
                <a16:creationId xmlns:a16="http://schemas.microsoft.com/office/drawing/2014/main" id="{7253E78D-61C6-4203-A3A8-AB2B68C40D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69516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E540F473-E265-4AC3-B551-A7EDFB7D7EB5}"/>
              </a:ext>
            </a:extLst>
          </p:cNvPr>
          <p:cNvSpPr/>
          <p:nvPr userDrawn="1"/>
        </p:nvSpPr>
        <p:spPr>
          <a:xfrm flipH="1">
            <a:off x="6492875" y="1"/>
            <a:ext cx="5699125" cy="6867186"/>
          </a:xfrm>
          <a:custGeom>
            <a:avLst/>
            <a:gdLst>
              <a:gd name="connsiteX0" fmla="*/ 0 w 5699125"/>
              <a:gd name="connsiteY0" fmla="*/ 0 h 6867186"/>
              <a:gd name="connsiteX1" fmla="*/ 4086623 w 5699125"/>
              <a:gd name="connsiteY1" fmla="*/ 0 h 6867186"/>
              <a:gd name="connsiteX2" fmla="*/ 4092813 w 5699125"/>
              <a:gd name="connsiteY2" fmla="*/ 6492 h 6867186"/>
              <a:gd name="connsiteX3" fmla="*/ 5699125 w 5699125"/>
              <a:gd name="connsiteY3" fmla="*/ 4164011 h 6867186"/>
              <a:gd name="connsiteX4" fmla="*/ 5089383 w 5699125"/>
              <a:gd name="connsiteY4" fmla="*/ 6844733 h 6867186"/>
              <a:gd name="connsiteX5" fmla="*/ 5077883 w 5699125"/>
              <a:gd name="connsiteY5" fmla="*/ 6867186 h 6867186"/>
              <a:gd name="connsiteX6" fmla="*/ 0 w 5699125"/>
              <a:gd name="connsiteY6" fmla="*/ 6867186 h 686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99125" h="6867186">
                <a:moveTo>
                  <a:pt x="0" y="0"/>
                </a:moveTo>
                <a:lnTo>
                  <a:pt x="4086623" y="0"/>
                </a:lnTo>
                <a:lnTo>
                  <a:pt x="4092813" y="6492"/>
                </a:lnTo>
                <a:cubicBezTo>
                  <a:pt x="5090842" y="1104569"/>
                  <a:pt x="5699125" y="2563254"/>
                  <a:pt x="5699125" y="4164011"/>
                </a:cubicBezTo>
                <a:cubicBezTo>
                  <a:pt x="5699125" y="5124466"/>
                  <a:pt x="5480143" y="6033774"/>
                  <a:pt x="5089383" y="6844733"/>
                </a:cubicBezTo>
                <a:lnTo>
                  <a:pt x="5077883" y="6867186"/>
                </a:lnTo>
                <a:lnTo>
                  <a:pt x="0" y="686718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46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72" r:id="rId11"/>
    <p:sldLayoutId id="214748366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528A4AA-5EAF-4F6D-8B85-E82EA5B202DA}"/>
              </a:ext>
            </a:extLst>
          </p:cNvPr>
          <p:cNvSpPr txBox="1"/>
          <p:nvPr/>
        </p:nvSpPr>
        <p:spPr>
          <a:xfrm>
            <a:off x="1909988" y="1478642"/>
            <a:ext cx="65990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D9F7B47-3292-4A25-BC77-88147994783F}"/>
              </a:ext>
            </a:extLst>
          </p:cNvPr>
          <p:cNvSpPr/>
          <p:nvPr/>
        </p:nvSpPr>
        <p:spPr>
          <a:xfrm>
            <a:off x="1982558" y="5339840"/>
            <a:ext cx="4209142" cy="36933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COMPANYNAME    </a:t>
            </a:r>
            <a:r>
              <a:rPr lang="ko-KR" altLang="en-US" sz="1400" b="1" dirty="0">
                <a:solidFill>
                  <a:schemeClr val="bg1"/>
                </a:solidFill>
              </a:rPr>
              <a:t>｜    </a:t>
            </a:r>
            <a:r>
              <a:rPr lang="en-US" altLang="ko-KR" sz="1400" b="1" dirty="0">
                <a:solidFill>
                  <a:schemeClr val="bg1"/>
                </a:solidFill>
              </a:rPr>
              <a:t>00. 00. 20xx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45A958-CF92-4E6D-A842-FFC901F3515B}"/>
              </a:ext>
            </a:extLst>
          </p:cNvPr>
          <p:cNvSpPr txBox="1"/>
          <p:nvPr/>
        </p:nvSpPr>
        <p:spPr>
          <a:xfrm>
            <a:off x="1909988" y="3711768"/>
            <a:ext cx="6599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3724B64-4B57-4C25-92CA-9927870179AE}"/>
              </a:ext>
            </a:extLst>
          </p:cNvPr>
          <p:cNvSpPr/>
          <p:nvPr/>
        </p:nvSpPr>
        <p:spPr>
          <a:xfrm>
            <a:off x="1909988" y="3232968"/>
            <a:ext cx="6599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C906DE5F-8E84-4FC0-9456-30DDC6771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4666" y="1732578"/>
            <a:ext cx="480530" cy="34887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E07BD0C-93D8-492A-A4EF-EC2B89012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6803" y="1732577"/>
            <a:ext cx="480530" cy="3488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99C6DCC-57DB-4277-AA6A-9105F3D8724B}"/>
              </a:ext>
            </a:extLst>
          </p:cNvPr>
          <p:cNvSpPr txBox="1"/>
          <p:nvPr/>
        </p:nvSpPr>
        <p:spPr>
          <a:xfrm>
            <a:off x="2984340" y="2385101"/>
            <a:ext cx="64527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3200" dirty="0" err="1">
                <a:solidFill>
                  <a:schemeClr val="bg1"/>
                </a:solidFill>
              </a:rPr>
              <a:t>amet</a:t>
            </a:r>
            <a:r>
              <a:rPr lang="en-US" altLang="ko-KR" sz="3200" dirty="0">
                <a:solidFill>
                  <a:schemeClr val="bg1"/>
                </a:solidFill>
              </a:rPr>
              <a:t>, </a:t>
            </a:r>
            <a:r>
              <a:rPr lang="en-US" altLang="ko-KR" sz="3200" dirty="0" err="1">
                <a:solidFill>
                  <a:schemeClr val="bg1"/>
                </a:solidFill>
              </a:rPr>
              <a:t>consectetur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adipiscing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elit</a:t>
            </a:r>
            <a:r>
              <a:rPr lang="en-US" altLang="ko-KR" sz="3200" dirty="0">
                <a:solidFill>
                  <a:schemeClr val="bg1"/>
                </a:solidFill>
              </a:rPr>
              <a:t>, sed do </a:t>
            </a:r>
            <a:r>
              <a:rPr lang="en-US" altLang="ko-KR" sz="3200" dirty="0" err="1">
                <a:solidFill>
                  <a:schemeClr val="bg1"/>
                </a:solidFill>
              </a:rPr>
              <a:t>eiusmod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tempor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incididunt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ut</a:t>
            </a:r>
            <a:r>
              <a:rPr lang="en-US" altLang="ko-KR" sz="3200" dirty="0">
                <a:solidFill>
                  <a:schemeClr val="bg1"/>
                </a:solidFill>
              </a:rPr>
              <a:t> </a:t>
            </a:r>
            <a:r>
              <a:rPr lang="en-US" altLang="ko-KR" sz="3200" dirty="0" err="1">
                <a:solidFill>
                  <a:schemeClr val="bg1"/>
                </a:solidFill>
              </a:rPr>
              <a:t>labore</a:t>
            </a:r>
            <a:r>
              <a:rPr lang="en-US" altLang="ko-KR" sz="3200" dirty="0">
                <a:solidFill>
                  <a:schemeClr val="bg1"/>
                </a:solidFill>
              </a:rPr>
              <a:t> et dolore magna </a:t>
            </a:r>
            <a:r>
              <a:rPr lang="en-US" altLang="ko-KR" sz="3200" dirty="0" err="1">
                <a:solidFill>
                  <a:schemeClr val="bg1"/>
                </a:solidFill>
              </a:rPr>
              <a:t>aliqua</a:t>
            </a:r>
            <a:r>
              <a:rPr lang="en-US" altLang="ko-KR" sz="3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BC3C6C-BBFF-4604-8370-D82CECE5A4C6}"/>
              </a:ext>
            </a:extLst>
          </p:cNvPr>
          <p:cNvSpPr txBox="1"/>
          <p:nvPr/>
        </p:nvSpPr>
        <p:spPr>
          <a:xfrm>
            <a:off x="3847939" y="4725313"/>
            <a:ext cx="5233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534949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809D05-9F8C-4AE0-8A12-19715234975C}"/>
              </a:ext>
            </a:extLst>
          </p:cNvPr>
          <p:cNvSpPr txBox="1"/>
          <p:nvPr/>
        </p:nvSpPr>
        <p:spPr>
          <a:xfrm>
            <a:off x="698501" y="69850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Logo Concept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60256D-FFF0-42C3-B215-6D09D9B62EDB}"/>
              </a:ext>
            </a:extLst>
          </p:cNvPr>
          <p:cNvSpPr txBox="1"/>
          <p:nvPr/>
        </p:nvSpPr>
        <p:spPr>
          <a:xfrm>
            <a:off x="759618" y="1195189"/>
            <a:ext cx="4307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3C4306E6-E6FD-419D-AD33-D69D50C730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2325952"/>
            <a:ext cx="1524000" cy="152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90DC00-6BF5-4DF0-AF2D-D0B8D21B5D38}"/>
              </a:ext>
            </a:extLst>
          </p:cNvPr>
          <p:cNvSpPr txBox="1"/>
          <p:nvPr/>
        </p:nvSpPr>
        <p:spPr>
          <a:xfrm>
            <a:off x="7759608" y="2064339"/>
            <a:ext cx="3423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C458D7-6E66-40B6-85AE-6738541997EB}"/>
              </a:ext>
            </a:extLst>
          </p:cNvPr>
          <p:cNvSpPr txBox="1"/>
          <p:nvPr/>
        </p:nvSpPr>
        <p:spPr>
          <a:xfrm>
            <a:off x="7759608" y="3495225"/>
            <a:ext cx="3423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D55BB-92EE-4592-A26A-4C742A27339D}"/>
              </a:ext>
            </a:extLst>
          </p:cNvPr>
          <p:cNvSpPr txBox="1"/>
          <p:nvPr/>
        </p:nvSpPr>
        <p:spPr>
          <a:xfrm>
            <a:off x="7759608" y="4926111"/>
            <a:ext cx="3423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A5D1CC-42B2-4AB4-84B7-76A8A2BE8291}"/>
              </a:ext>
            </a:extLst>
          </p:cNvPr>
          <p:cNvSpPr txBox="1"/>
          <p:nvPr/>
        </p:nvSpPr>
        <p:spPr>
          <a:xfrm>
            <a:off x="1008580" y="2064339"/>
            <a:ext cx="3423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02F536-AE79-4791-A5F5-A6A5E5C0C5C2}"/>
              </a:ext>
            </a:extLst>
          </p:cNvPr>
          <p:cNvSpPr txBox="1"/>
          <p:nvPr/>
        </p:nvSpPr>
        <p:spPr>
          <a:xfrm>
            <a:off x="1008580" y="3495225"/>
            <a:ext cx="3423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FF772C-17BB-4417-8418-6BF2773AFDF3}"/>
              </a:ext>
            </a:extLst>
          </p:cNvPr>
          <p:cNvSpPr txBox="1"/>
          <p:nvPr/>
        </p:nvSpPr>
        <p:spPr>
          <a:xfrm>
            <a:off x="1008580" y="4926111"/>
            <a:ext cx="3423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55E8300-799D-4EAA-BBB5-99A557DC2EA1}"/>
              </a:ext>
            </a:extLst>
          </p:cNvPr>
          <p:cNvGrpSpPr/>
          <p:nvPr/>
        </p:nvGrpSpPr>
        <p:grpSpPr>
          <a:xfrm>
            <a:off x="5112192" y="4284677"/>
            <a:ext cx="759410" cy="753299"/>
            <a:chOff x="2125590" y="4903753"/>
            <a:chExt cx="390525" cy="387384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892FE1D-B1A5-4E74-A810-51E48B3A8BA8}"/>
                </a:ext>
              </a:extLst>
            </p:cNvPr>
            <p:cNvSpPr/>
            <p:nvPr/>
          </p:nvSpPr>
          <p:spPr>
            <a:xfrm>
              <a:off x="2262750" y="4988146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C5E97DC-D3E1-43D3-8018-3173B6BD4D99}"/>
                </a:ext>
              </a:extLst>
            </p:cNvPr>
            <p:cNvSpPr/>
            <p:nvPr/>
          </p:nvSpPr>
          <p:spPr>
            <a:xfrm>
              <a:off x="2276847" y="5126734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C45D647-3AF7-4D26-8E73-B43CC92C9211}"/>
                </a:ext>
              </a:extLst>
            </p:cNvPr>
            <p:cNvSpPr/>
            <p:nvPr/>
          </p:nvSpPr>
          <p:spPr>
            <a:xfrm>
              <a:off x="2139782" y="4903753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60212A0E-0BFA-40F2-BF69-2FB65FA6C7ED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그래픽 10">
            <a:extLst>
              <a:ext uri="{FF2B5EF4-FFF2-40B4-BE49-F238E27FC236}">
                <a16:creationId xmlns:a16="http://schemas.microsoft.com/office/drawing/2014/main" id="{E2BF1D98-DA49-4767-B8D4-45974A8CB6FB}"/>
              </a:ext>
            </a:extLst>
          </p:cNvPr>
          <p:cNvSpPr>
            <a:spLocks noChangeAspect="1"/>
          </p:cNvSpPr>
          <p:nvPr/>
        </p:nvSpPr>
        <p:spPr>
          <a:xfrm>
            <a:off x="6322636" y="4282741"/>
            <a:ext cx="757172" cy="757170"/>
          </a:xfrm>
          <a:custGeom>
            <a:avLst/>
            <a:gdLst>
              <a:gd name="connsiteX0" fmla="*/ 7144 w 4886325"/>
              <a:gd name="connsiteY0" fmla="*/ 2445544 h 4886325"/>
              <a:gd name="connsiteX1" fmla="*/ 2445353 w 4886325"/>
              <a:gd name="connsiteY1" fmla="*/ 4883944 h 4886325"/>
              <a:gd name="connsiteX2" fmla="*/ 2445544 w 4886325"/>
              <a:gd name="connsiteY2" fmla="*/ 4883944 h 4886325"/>
              <a:gd name="connsiteX3" fmla="*/ 2445544 w 4886325"/>
              <a:gd name="connsiteY3" fmla="*/ 4883944 h 4886325"/>
              <a:gd name="connsiteX4" fmla="*/ 4883944 w 4886325"/>
              <a:gd name="connsiteY4" fmla="*/ 2445544 h 4886325"/>
              <a:gd name="connsiteX5" fmla="*/ 2445544 w 4886325"/>
              <a:gd name="connsiteY5" fmla="*/ 7144 h 4886325"/>
              <a:gd name="connsiteX6" fmla="*/ 7144 w 4886325"/>
              <a:gd name="connsiteY6" fmla="*/ 2445544 h 4886325"/>
              <a:gd name="connsiteX7" fmla="*/ 292894 w 4886325"/>
              <a:gd name="connsiteY7" fmla="*/ 2445544 h 4886325"/>
              <a:gd name="connsiteX8" fmla="*/ 633698 w 4886325"/>
              <a:gd name="connsiteY8" fmla="*/ 1284351 h 4886325"/>
              <a:gd name="connsiteX9" fmla="*/ 905065 w 4886325"/>
              <a:gd name="connsiteY9" fmla="*/ 1350455 h 4886325"/>
              <a:gd name="connsiteX10" fmla="*/ 1010984 w 4886325"/>
              <a:gd name="connsiteY10" fmla="*/ 1440085 h 4886325"/>
              <a:gd name="connsiteX11" fmla="*/ 1004507 w 4886325"/>
              <a:gd name="connsiteY11" fmla="*/ 1579055 h 4886325"/>
              <a:gd name="connsiteX12" fmla="*/ 1145953 w 4886325"/>
              <a:gd name="connsiteY12" fmla="*/ 2131886 h 4886325"/>
              <a:gd name="connsiteX13" fmla="*/ 1763268 w 4886325"/>
              <a:gd name="connsiteY13" fmla="*/ 2543461 h 4886325"/>
              <a:gd name="connsiteX14" fmla="*/ 1905191 w 4886325"/>
              <a:gd name="connsiteY14" fmla="*/ 2827306 h 4886325"/>
              <a:gd name="connsiteX15" fmla="*/ 1858232 w 4886325"/>
              <a:gd name="connsiteY15" fmla="*/ 3116675 h 4886325"/>
              <a:gd name="connsiteX16" fmla="*/ 1773079 w 4886325"/>
              <a:gd name="connsiteY16" fmla="*/ 3201829 h 4886325"/>
              <a:gd name="connsiteX17" fmla="*/ 1773079 w 4886325"/>
              <a:gd name="connsiteY17" fmla="*/ 3403854 h 4886325"/>
              <a:gd name="connsiteX18" fmla="*/ 1943576 w 4886325"/>
              <a:gd name="connsiteY18" fmla="*/ 3574352 h 4886325"/>
              <a:gd name="connsiteX19" fmla="*/ 2017014 w 4886325"/>
              <a:gd name="connsiteY19" fmla="*/ 3751612 h 4886325"/>
              <a:gd name="connsiteX20" fmla="*/ 2208181 w 4886325"/>
              <a:gd name="connsiteY20" fmla="*/ 4585049 h 4886325"/>
              <a:gd name="connsiteX21" fmla="*/ 292894 w 4886325"/>
              <a:gd name="connsiteY21" fmla="*/ 2445544 h 4886325"/>
              <a:gd name="connsiteX22" fmla="*/ 292894 w 4886325"/>
              <a:gd name="connsiteY22" fmla="*/ 2445544 h 4886325"/>
              <a:gd name="connsiteX23" fmla="*/ 2160746 w 4886325"/>
              <a:gd name="connsiteY23" fmla="*/ 2699385 h 4886325"/>
              <a:gd name="connsiteX24" fmla="*/ 2105216 w 4886325"/>
              <a:gd name="connsiteY24" fmla="*/ 2588419 h 4886325"/>
              <a:gd name="connsiteX25" fmla="*/ 2126075 w 4886325"/>
              <a:gd name="connsiteY25" fmla="*/ 2588419 h 4886325"/>
              <a:gd name="connsiteX26" fmla="*/ 2460689 w 4886325"/>
              <a:gd name="connsiteY26" fmla="*/ 2795207 h 4886325"/>
              <a:gd name="connsiteX27" fmla="*/ 3050858 w 4886325"/>
              <a:gd name="connsiteY27" fmla="*/ 3159919 h 4886325"/>
              <a:gd name="connsiteX28" fmla="*/ 3159919 w 4886325"/>
              <a:gd name="connsiteY28" fmla="*/ 3159919 h 4886325"/>
              <a:gd name="connsiteX29" fmla="*/ 3159919 w 4886325"/>
              <a:gd name="connsiteY29" fmla="*/ 3302794 h 4886325"/>
              <a:gd name="connsiteX30" fmla="*/ 3032379 w 4886325"/>
              <a:gd name="connsiteY30" fmla="*/ 3607784 h 4886325"/>
              <a:gd name="connsiteX31" fmla="*/ 2435447 w 4886325"/>
              <a:gd name="connsiteY31" fmla="*/ 4396359 h 4886325"/>
              <a:gd name="connsiteX32" fmla="*/ 2302574 w 4886325"/>
              <a:gd name="connsiteY32" fmla="*/ 3751516 h 4886325"/>
              <a:gd name="connsiteX33" fmla="*/ 2145506 w 4886325"/>
              <a:gd name="connsiteY33" fmla="*/ 3372231 h 4886325"/>
              <a:gd name="connsiteX34" fmla="*/ 2075688 w 4886325"/>
              <a:gd name="connsiteY34" fmla="*/ 3302413 h 4886325"/>
              <a:gd name="connsiteX35" fmla="*/ 2160746 w 4886325"/>
              <a:gd name="connsiteY35" fmla="*/ 2699385 h 4886325"/>
              <a:gd name="connsiteX36" fmla="*/ 2160746 w 4886325"/>
              <a:gd name="connsiteY36" fmla="*/ 2699385 h 4886325"/>
              <a:gd name="connsiteX37" fmla="*/ 2660428 w 4886325"/>
              <a:gd name="connsiteY37" fmla="*/ 4587526 h 4886325"/>
              <a:gd name="connsiteX38" fmla="*/ 3233166 w 4886325"/>
              <a:gd name="connsiteY38" fmla="*/ 3811143 h 4886325"/>
              <a:gd name="connsiteX39" fmla="*/ 3445669 w 4886325"/>
              <a:gd name="connsiteY39" fmla="*/ 3302794 h 4886325"/>
              <a:gd name="connsiteX40" fmla="*/ 3445669 w 4886325"/>
              <a:gd name="connsiteY40" fmla="*/ 3017044 h 4886325"/>
              <a:gd name="connsiteX41" fmla="*/ 3302794 w 4886325"/>
              <a:gd name="connsiteY41" fmla="*/ 2874169 h 4886325"/>
              <a:gd name="connsiteX42" fmla="*/ 3050762 w 4886325"/>
              <a:gd name="connsiteY42" fmla="*/ 2874169 h 4886325"/>
              <a:gd name="connsiteX43" fmla="*/ 2716149 w 4886325"/>
              <a:gd name="connsiteY43" fmla="*/ 2667381 h 4886325"/>
              <a:gd name="connsiteX44" fmla="*/ 2126075 w 4886325"/>
              <a:gd name="connsiteY44" fmla="*/ 2302669 h 4886325"/>
              <a:gd name="connsiteX45" fmla="*/ 1962341 w 4886325"/>
              <a:gd name="connsiteY45" fmla="*/ 2302669 h 4886325"/>
              <a:gd name="connsiteX46" fmla="*/ 1918907 w 4886325"/>
              <a:gd name="connsiteY46" fmla="*/ 2215801 h 4886325"/>
              <a:gd name="connsiteX47" fmla="*/ 2077879 w 4886325"/>
              <a:gd name="connsiteY47" fmla="*/ 1789271 h 4886325"/>
              <a:gd name="connsiteX48" fmla="*/ 2302669 w 4886325"/>
              <a:gd name="connsiteY48" fmla="*/ 1398842 h 4886325"/>
              <a:gd name="connsiteX49" fmla="*/ 2302669 w 4886325"/>
              <a:gd name="connsiteY49" fmla="*/ 1302544 h 4886325"/>
              <a:gd name="connsiteX50" fmla="*/ 2445544 w 4886325"/>
              <a:gd name="connsiteY50" fmla="*/ 1159669 h 4886325"/>
              <a:gd name="connsiteX51" fmla="*/ 2617946 w 4886325"/>
              <a:gd name="connsiteY51" fmla="*/ 1159669 h 4886325"/>
              <a:gd name="connsiteX52" fmla="*/ 3023997 w 4886325"/>
              <a:gd name="connsiteY52" fmla="*/ 593789 h 4886325"/>
              <a:gd name="connsiteX53" fmla="*/ 2943035 w 4886325"/>
              <a:gd name="connsiteY53" fmla="*/ 350996 h 4886325"/>
              <a:gd name="connsiteX54" fmla="*/ 3803714 w 4886325"/>
              <a:gd name="connsiteY54" fmla="*/ 776669 h 4886325"/>
              <a:gd name="connsiteX55" fmla="*/ 3760089 w 4886325"/>
              <a:gd name="connsiteY55" fmla="*/ 907542 h 4886325"/>
              <a:gd name="connsiteX56" fmla="*/ 3725609 w 4886325"/>
              <a:gd name="connsiteY56" fmla="*/ 963359 h 4886325"/>
              <a:gd name="connsiteX57" fmla="*/ 3571208 w 4886325"/>
              <a:gd name="connsiteY57" fmla="*/ 1117759 h 4886325"/>
              <a:gd name="connsiteX58" fmla="*/ 3445669 w 4886325"/>
              <a:gd name="connsiteY58" fmla="*/ 1420844 h 4886325"/>
              <a:gd name="connsiteX59" fmla="*/ 3445669 w 4886325"/>
              <a:gd name="connsiteY59" fmla="*/ 1588294 h 4886325"/>
              <a:gd name="connsiteX60" fmla="*/ 3874294 w 4886325"/>
              <a:gd name="connsiteY60" fmla="*/ 2016919 h 4886325"/>
              <a:gd name="connsiteX61" fmla="*/ 4017169 w 4886325"/>
              <a:gd name="connsiteY61" fmla="*/ 2159794 h 4886325"/>
              <a:gd name="connsiteX62" fmla="*/ 4017169 w 4886325"/>
              <a:gd name="connsiteY62" fmla="*/ 2378107 h 4886325"/>
              <a:gd name="connsiteX63" fmla="*/ 4002120 w 4886325"/>
              <a:gd name="connsiteY63" fmla="*/ 2442020 h 4886325"/>
              <a:gd name="connsiteX64" fmla="*/ 3953256 w 4886325"/>
              <a:gd name="connsiteY64" fmla="*/ 2539651 h 4886325"/>
              <a:gd name="connsiteX65" fmla="*/ 3972020 w 4886325"/>
              <a:gd name="connsiteY65" fmla="*/ 2956655 h 4886325"/>
              <a:gd name="connsiteX66" fmla="*/ 4336638 w 4886325"/>
              <a:gd name="connsiteY66" fmla="*/ 3159824 h 4886325"/>
              <a:gd name="connsiteX67" fmla="*/ 4476179 w 4886325"/>
              <a:gd name="connsiteY67" fmla="*/ 3159824 h 4886325"/>
              <a:gd name="connsiteX68" fmla="*/ 2660428 w 4886325"/>
              <a:gd name="connsiteY68" fmla="*/ 4587526 h 4886325"/>
              <a:gd name="connsiteX69" fmla="*/ 4598194 w 4886325"/>
              <a:gd name="connsiteY69" fmla="*/ 2445544 h 4886325"/>
              <a:gd name="connsiteX70" fmla="*/ 4555236 w 4886325"/>
              <a:gd name="connsiteY70" fmla="*/ 2874169 h 4886325"/>
              <a:gd name="connsiteX71" fmla="*/ 4336638 w 4886325"/>
              <a:gd name="connsiteY71" fmla="*/ 2874169 h 4886325"/>
              <a:gd name="connsiteX72" fmla="*/ 4215098 w 4886325"/>
              <a:gd name="connsiteY72" fmla="*/ 2806446 h 4886325"/>
              <a:gd name="connsiteX73" fmla="*/ 4208812 w 4886325"/>
              <a:gd name="connsiteY73" fmla="*/ 2667476 h 4886325"/>
              <a:gd name="connsiteX74" fmla="*/ 4257675 w 4886325"/>
              <a:gd name="connsiteY74" fmla="*/ 2569845 h 4886325"/>
              <a:gd name="connsiteX75" fmla="*/ 4302919 w 4886325"/>
              <a:gd name="connsiteY75" fmla="*/ 2378202 h 4886325"/>
              <a:gd name="connsiteX76" fmla="*/ 4302919 w 4886325"/>
              <a:gd name="connsiteY76" fmla="*/ 2159794 h 4886325"/>
              <a:gd name="connsiteX77" fmla="*/ 3874294 w 4886325"/>
              <a:gd name="connsiteY77" fmla="*/ 1731169 h 4886325"/>
              <a:gd name="connsiteX78" fmla="*/ 3731419 w 4886325"/>
              <a:gd name="connsiteY78" fmla="*/ 1588294 h 4886325"/>
              <a:gd name="connsiteX79" fmla="*/ 3731419 w 4886325"/>
              <a:gd name="connsiteY79" fmla="*/ 1420939 h 4886325"/>
              <a:gd name="connsiteX80" fmla="*/ 3773234 w 4886325"/>
              <a:gd name="connsiteY80" fmla="*/ 1319879 h 4886325"/>
              <a:gd name="connsiteX81" fmla="*/ 3927634 w 4886325"/>
              <a:gd name="connsiteY81" fmla="*/ 1165479 h 4886325"/>
              <a:gd name="connsiteX82" fmla="*/ 4031171 w 4886325"/>
              <a:gd name="connsiteY82" fmla="*/ 997934 h 4886325"/>
              <a:gd name="connsiteX83" fmla="*/ 4032790 w 4886325"/>
              <a:gd name="connsiteY83" fmla="*/ 992981 h 4886325"/>
              <a:gd name="connsiteX84" fmla="*/ 4598194 w 4886325"/>
              <a:gd name="connsiteY84" fmla="*/ 2445544 h 4886325"/>
              <a:gd name="connsiteX85" fmla="*/ 2445544 w 4886325"/>
              <a:gd name="connsiteY85" fmla="*/ 292894 h 4886325"/>
              <a:gd name="connsiteX86" fmla="*/ 2624899 w 4886325"/>
              <a:gd name="connsiteY86" fmla="*/ 300419 h 4886325"/>
              <a:gd name="connsiteX87" fmla="*/ 2753106 w 4886325"/>
              <a:gd name="connsiteY87" fmla="*/ 685038 h 4886325"/>
              <a:gd name="connsiteX88" fmla="*/ 2617851 w 4886325"/>
              <a:gd name="connsiteY88" fmla="*/ 873919 h 4886325"/>
              <a:gd name="connsiteX89" fmla="*/ 2445544 w 4886325"/>
              <a:gd name="connsiteY89" fmla="*/ 873919 h 4886325"/>
              <a:gd name="connsiteX90" fmla="*/ 2016919 w 4886325"/>
              <a:gd name="connsiteY90" fmla="*/ 1302544 h 4886325"/>
              <a:gd name="connsiteX91" fmla="*/ 2016919 w 4886325"/>
              <a:gd name="connsiteY91" fmla="*/ 1398842 h 4886325"/>
              <a:gd name="connsiteX92" fmla="*/ 1947482 w 4886325"/>
              <a:gd name="connsiteY92" fmla="*/ 1534954 h 4886325"/>
              <a:gd name="connsiteX93" fmla="*/ 1601343 w 4886325"/>
              <a:gd name="connsiteY93" fmla="*/ 2091976 h 4886325"/>
              <a:gd name="connsiteX94" fmla="*/ 1304449 w 4886325"/>
              <a:gd name="connsiteY94" fmla="*/ 1894046 h 4886325"/>
              <a:gd name="connsiteX95" fmla="*/ 1254919 w 4886325"/>
              <a:gd name="connsiteY95" fmla="*/ 1716596 h 4886325"/>
              <a:gd name="connsiteX96" fmla="*/ 1272826 w 4886325"/>
              <a:gd name="connsiteY96" fmla="*/ 1325689 h 4886325"/>
              <a:gd name="connsiteX97" fmla="*/ 973455 w 4886325"/>
              <a:gd name="connsiteY97" fmla="*/ 1072991 h 4886325"/>
              <a:gd name="connsiteX98" fmla="*/ 820103 w 4886325"/>
              <a:gd name="connsiteY98" fmla="*/ 1035653 h 4886325"/>
              <a:gd name="connsiteX99" fmla="*/ 2445544 w 4886325"/>
              <a:gd name="connsiteY99" fmla="*/ 292894 h 4886325"/>
              <a:gd name="connsiteX100" fmla="*/ 2445544 w 4886325"/>
              <a:gd name="connsiteY100" fmla="*/ 29289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4886325" h="4886325">
                <a:moveTo>
                  <a:pt x="7144" y="2445544"/>
                </a:moveTo>
                <a:cubicBezTo>
                  <a:pt x="7144" y="3788093"/>
                  <a:pt x="1102805" y="4883849"/>
                  <a:pt x="2445353" y="4883944"/>
                </a:cubicBezTo>
                <a:lnTo>
                  <a:pt x="2445544" y="4883944"/>
                </a:lnTo>
                <a:lnTo>
                  <a:pt x="2445544" y="4883944"/>
                </a:lnTo>
                <a:cubicBezTo>
                  <a:pt x="3788188" y="4883944"/>
                  <a:pt x="4883944" y="3788093"/>
                  <a:pt x="4883944" y="2445544"/>
                </a:cubicBezTo>
                <a:cubicBezTo>
                  <a:pt x="4883944" y="1102900"/>
                  <a:pt x="3788093" y="7144"/>
                  <a:pt x="2445544" y="7144"/>
                </a:cubicBezTo>
                <a:cubicBezTo>
                  <a:pt x="1104614" y="7144"/>
                  <a:pt x="7144" y="1101757"/>
                  <a:pt x="7144" y="2445544"/>
                </a:cubicBezTo>
                <a:close/>
                <a:moveTo>
                  <a:pt x="292894" y="2445544"/>
                </a:moveTo>
                <a:cubicBezTo>
                  <a:pt x="292894" y="2018252"/>
                  <a:pt x="418052" y="1619631"/>
                  <a:pt x="633698" y="1284351"/>
                </a:cubicBezTo>
                <a:lnTo>
                  <a:pt x="905065" y="1350455"/>
                </a:lnTo>
                <a:cubicBezTo>
                  <a:pt x="952690" y="1362361"/>
                  <a:pt x="991362" y="1395032"/>
                  <a:pt x="1010984" y="1440085"/>
                </a:cubicBezTo>
                <a:cubicBezTo>
                  <a:pt x="1030605" y="1485043"/>
                  <a:pt x="1028224" y="1535716"/>
                  <a:pt x="1004507" y="1579055"/>
                </a:cubicBezTo>
                <a:cubicBezTo>
                  <a:pt x="901160" y="1767268"/>
                  <a:pt x="963263" y="2010061"/>
                  <a:pt x="1145953" y="2131886"/>
                </a:cubicBezTo>
                <a:lnTo>
                  <a:pt x="1763268" y="2543461"/>
                </a:lnTo>
                <a:lnTo>
                  <a:pt x="1905191" y="2827306"/>
                </a:lnTo>
                <a:cubicBezTo>
                  <a:pt x="1953482" y="2923985"/>
                  <a:pt x="1934623" y="3040285"/>
                  <a:pt x="1858232" y="3116675"/>
                </a:cubicBezTo>
                <a:lnTo>
                  <a:pt x="1773079" y="3201829"/>
                </a:lnTo>
                <a:cubicBezTo>
                  <a:pt x="1717262" y="3257645"/>
                  <a:pt x="1717262" y="3348133"/>
                  <a:pt x="1773079" y="3403854"/>
                </a:cubicBezTo>
                <a:lnTo>
                  <a:pt x="1943576" y="3574352"/>
                </a:lnTo>
                <a:cubicBezTo>
                  <a:pt x="1990916" y="3621691"/>
                  <a:pt x="2017014" y="3684651"/>
                  <a:pt x="2017014" y="3751612"/>
                </a:cubicBezTo>
                <a:cubicBezTo>
                  <a:pt x="2017014" y="4041934"/>
                  <a:pt x="2083118" y="4329684"/>
                  <a:pt x="2208181" y="4585049"/>
                </a:cubicBezTo>
                <a:cubicBezTo>
                  <a:pt x="1132427" y="4466463"/>
                  <a:pt x="292894" y="3552254"/>
                  <a:pt x="292894" y="2445544"/>
                </a:cubicBezTo>
                <a:lnTo>
                  <a:pt x="292894" y="2445544"/>
                </a:lnTo>
                <a:close/>
                <a:moveTo>
                  <a:pt x="2160746" y="2699385"/>
                </a:moveTo>
                <a:lnTo>
                  <a:pt x="2105216" y="2588419"/>
                </a:lnTo>
                <a:lnTo>
                  <a:pt x="2126075" y="2588419"/>
                </a:lnTo>
                <a:cubicBezTo>
                  <a:pt x="2268665" y="2588419"/>
                  <a:pt x="2396871" y="2667667"/>
                  <a:pt x="2460689" y="2795207"/>
                </a:cubicBezTo>
                <a:cubicBezTo>
                  <a:pt x="2573179" y="3020187"/>
                  <a:pt x="2799303" y="3159919"/>
                  <a:pt x="3050858" y="3159919"/>
                </a:cubicBezTo>
                <a:lnTo>
                  <a:pt x="3159919" y="3159919"/>
                </a:lnTo>
                <a:lnTo>
                  <a:pt x="3159919" y="3302794"/>
                </a:lnTo>
                <a:cubicBezTo>
                  <a:pt x="3159919" y="3418332"/>
                  <a:pt x="3114675" y="3526631"/>
                  <a:pt x="3032379" y="3607784"/>
                </a:cubicBezTo>
                <a:cubicBezTo>
                  <a:pt x="2768632" y="3868198"/>
                  <a:pt x="2571464" y="4128421"/>
                  <a:pt x="2435447" y="4396359"/>
                </a:cubicBezTo>
                <a:cubicBezTo>
                  <a:pt x="2349437" y="4197287"/>
                  <a:pt x="2302574" y="3971354"/>
                  <a:pt x="2302574" y="3751516"/>
                </a:cubicBezTo>
                <a:cubicBezTo>
                  <a:pt x="2302574" y="3608261"/>
                  <a:pt x="2246757" y="3473577"/>
                  <a:pt x="2145506" y="3372231"/>
                </a:cubicBezTo>
                <a:lnTo>
                  <a:pt x="2075688" y="3302413"/>
                </a:lnTo>
                <a:cubicBezTo>
                  <a:pt x="2226278" y="3139059"/>
                  <a:pt x="2260759" y="2899601"/>
                  <a:pt x="2160746" y="2699385"/>
                </a:cubicBezTo>
                <a:lnTo>
                  <a:pt x="2160746" y="2699385"/>
                </a:lnTo>
                <a:close/>
                <a:moveTo>
                  <a:pt x="2660428" y="4587526"/>
                </a:moveTo>
                <a:cubicBezTo>
                  <a:pt x="2782253" y="4325684"/>
                  <a:pt x="2971038" y="4070033"/>
                  <a:pt x="3233166" y="3811143"/>
                </a:cubicBezTo>
                <a:cubicBezTo>
                  <a:pt x="3370231" y="3675888"/>
                  <a:pt x="3445669" y="3495294"/>
                  <a:pt x="3445669" y="3302794"/>
                </a:cubicBezTo>
                <a:lnTo>
                  <a:pt x="3445669" y="3017044"/>
                </a:lnTo>
                <a:cubicBezTo>
                  <a:pt x="3445669" y="2938177"/>
                  <a:pt x="3381661" y="2874169"/>
                  <a:pt x="3302794" y="2874169"/>
                </a:cubicBezTo>
                <a:lnTo>
                  <a:pt x="3050762" y="2874169"/>
                </a:lnTo>
                <a:cubicBezTo>
                  <a:pt x="2908173" y="2874169"/>
                  <a:pt x="2779966" y="2794921"/>
                  <a:pt x="2716149" y="2667381"/>
                </a:cubicBezTo>
                <a:cubicBezTo>
                  <a:pt x="2603754" y="2442401"/>
                  <a:pt x="2377631" y="2302669"/>
                  <a:pt x="2126075" y="2302669"/>
                </a:cubicBezTo>
                <a:lnTo>
                  <a:pt x="1962341" y="2302669"/>
                </a:lnTo>
                <a:lnTo>
                  <a:pt x="1918907" y="2215801"/>
                </a:lnTo>
                <a:cubicBezTo>
                  <a:pt x="1841945" y="2061877"/>
                  <a:pt x="1911763" y="1874520"/>
                  <a:pt x="2077879" y="1789271"/>
                </a:cubicBezTo>
                <a:cubicBezTo>
                  <a:pt x="2214467" y="1719263"/>
                  <a:pt x="2302669" y="1566005"/>
                  <a:pt x="2302669" y="1398842"/>
                </a:cubicBezTo>
                <a:lnTo>
                  <a:pt x="2302669" y="1302544"/>
                </a:lnTo>
                <a:cubicBezTo>
                  <a:pt x="2302669" y="1223772"/>
                  <a:pt x="2366772" y="1159669"/>
                  <a:pt x="2445544" y="1159669"/>
                </a:cubicBezTo>
                <a:lnTo>
                  <a:pt x="2617946" y="1159669"/>
                </a:lnTo>
                <a:cubicBezTo>
                  <a:pt x="2911793" y="1159669"/>
                  <a:pt x="3117914" y="869823"/>
                  <a:pt x="3023997" y="593789"/>
                </a:cubicBezTo>
                <a:lnTo>
                  <a:pt x="2943035" y="350996"/>
                </a:lnTo>
                <a:cubicBezTo>
                  <a:pt x="3263456" y="427101"/>
                  <a:pt x="3556349" y="575024"/>
                  <a:pt x="3803714" y="776669"/>
                </a:cubicBezTo>
                <a:lnTo>
                  <a:pt x="3760089" y="907542"/>
                </a:lnTo>
                <a:cubicBezTo>
                  <a:pt x="3753136" y="928497"/>
                  <a:pt x="3741134" y="947833"/>
                  <a:pt x="3725609" y="963359"/>
                </a:cubicBezTo>
                <a:lnTo>
                  <a:pt x="3571208" y="1117759"/>
                </a:lnTo>
                <a:cubicBezTo>
                  <a:pt x="3490246" y="1198721"/>
                  <a:pt x="3445669" y="1306354"/>
                  <a:pt x="3445669" y="1420844"/>
                </a:cubicBezTo>
                <a:lnTo>
                  <a:pt x="3445669" y="1588294"/>
                </a:lnTo>
                <a:cubicBezTo>
                  <a:pt x="3445669" y="1824609"/>
                  <a:pt x="3637979" y="2016919"/>
                  <a:pt x="3874294" y="2016919"/>
                </a:cubicBezTo>
                <a:cubicBezTo>
                  <a:pt x="3953066" y="2016919"/>
                  <a:pt x="4017169" y="2081022"/>
                  <a:pt x="4017169" y="2159794"/>
                </a:cubicBezTo>
                <a:lnTo>
                  <a:pt x="4017169" y="2378107"/>
                </a:lnTo>
                <a:cubicBezTo>
                  <a:pt x="4017169" y="2400205"/>
                  <a:pt x="4011930" y="2422303"/>
                  <a:pt x="4002120" y="2442020"/>
                </a:cubicBezTo>
                <a:lnTo>
                  <a:pt x="3953256" y="2539651"/>
                </a:lnTo>
                <a:cubicBezTo>
                  <a:pt x="3886391" y="2673477"/>
                  <a:pt x="3893344" y="2829401"/>
                  <a:pt x="3972020" y="2956655"/>
                </a:cubicBezTo>
                <a:cubicBezTo>
                  <a:pt x="4050697" y="3083909"/>
                  <a:pt x="4186999" y="3159824"/>
                  <a:pt x="4336638" y="3159824"/>
                </a:cubicBezTo>
                <a:lnTo>
                  <a:pt x="4476179" y="3159824"/>
                </a:lnTo>
                <a:cubicBezTo>
                  <a:pt x="4203764" y="3931920"/>
                  <a:pt x="3502819" y="4503611"/>
                  <a:pt x="2660428" y="4587526"/>
                </a:cubicBezTo>
                <a:close/>
                <a:moveTo>
                  <a:pt x="4598194" y="2445544"/>
                </a:moveTo>
                <a:cubicBezTo>
                  <a:pt x="4598194" y="2592229"/>
                  <a:pt x="4583430" y="2735580"/>
                  <a:pt x="4555236" y="2874169"/>
                </a:cubicBezTo>
                <a:lnTo>
                  <a:pt x="4336638" y="2874169"/>
                </a:lnTo>
                <a:cubicBezTo>
                  <a:pt x="4264724" y="2874169"/>
                  <a:pt x="4227672" y="2826734"/>
                  <a:pt x="4215098" y="2806446"/>
                </a:cubicBezTo>
                <a:cubicBezTo>
                  <a:pt x="4202525" y="2786158"/>
                  <a:pt x="4176713" y="2731770"/>
                  <a:pt x="4208812" y="2667476"/>
                </a:cubicBezTo>
                <a:lnTo>
                  <a:pt x="4257675" y="2569845"/>
                </a:lnTo>
                <a:cubicBezTo>
                  <a:pt x="4287298" y="2510599"/>
                  <a:pt x="4302919" y="2444306"/>
                  <a:pt x="4302919" y="2378202"/>
                </a:cubicBezTo>
                <a:lnTo>
                  <a:pt x="4302919" y="2159794"/>
                </a:lnTo>
                <a:cubicBezTo>
                  <a:pt x="4302919" y="1923479"/>
                  <a:pt x="4110609" y="1731169"/>
                  <a:pt x="3874294" y="1731169"/>
                </a:cubicBezTo>
                <a:cubicBezTo>
                  <a:pt x="3795522" y="1731169"/>
                  <a:pt x="3731419" y="1667066"/>
                  <a:pt x="3731419" y="1588294"/>
                </a:cubicBezTo>
                <a:lnTo>
                  <a:pt x="3731419" y="1420939"/>
                </a:lnTo>
                <a:cubicBezTo>
                  <a:pt x="3731419" y="1382744"/>
                  <a:pt x="3746278" y="1346930"/>
                  <a:pt x="3773234" y="1319879"/>
                </a:cubicBezTo>
                <a:lnTo>
                  <a:pt x="3927634" y="1165479"/>
                </a:lnTo>
                <a:cubicBezTo>
                  <a:pt x="3974402" y="1118711"/>
                  <a:pt x="4010216" y="1060704"/>
                  <a:pt x="4031171" y="997934"/>
                </a:cubicBezTo>
                <a:lnTo>
                  <a:pt x="4032790" y="992981"/>
                </a:lnTo>
                <a:cubicBezTo>
                  <a:pt x="4383786" y="1376172"/>
                  <a:pt x="4598194" y="1886236"/>
                  <a:pt x="4598194" y="2445544"/>
                </a:cubicBezTo>
                <a:close/>
                <a:moveTo>
                  <a:pt x="2445544" y="292894"/>
                </a:moveTo>
                <a:cubicBezTo>
                  <a:pt x="2505932" y="292894"/>
                  <a:pt x="2565749" y="295561"/>
                  <a:pt x="2624899" y="300419"/>
                </a:cubicBezTo>
                <a:lnTo>
                  <a:pt x="2753106" y="685038"/>
                </a:lnTo>
                <a:cubicBezTo>
                  <a:pt x="2784729" y="777812"/>
                  <a:pt x="2715863" y="873919"/>
                  <a:pt x="2617851" y="873919"/>
                </a:cubicBezTo>
                <a:lnTo>
                  <a:pt x="2445544" y="873919"/>
                </a:lnTo>
                <a:cubicBezTo>
                  <a:pt x="2209229" y="873919"/>
                  <a:pt x="2016919" y="1066229"/>
                  <a:pt x="2016919" y="1302544"/>
                </a:cubicBezTo>
                <a:lnTo>
                  <a:pt x="2016919" y="1398842"/>
                </a:lnTo>
                <a:cubicBezTo>
                  <a:pt x="2016919" y="1458944"/>
                  <a:pt x="1989011" y="1513618"/>
                  <a:pt x="1947482" y="1534954"/>
                </a:cubicBezTo>
                <a:cubicBezTo>
                  <a:pt x="1724501" y="1649254"/>
                  <a:pt x="1597628" y="1867662"/>
                  <a:pt x="1601343" y="2091976"/>
                </a:cubicBezTo>
                <a:lnTo>
                  <a:pt x="1304449" y="1894046"/>
                </a:lnTo>
                <a:cubicBezTo>
                  <a:pt x="1244156" y="1853851"/>
                  <a:pt x="1222343" y="1775841"/>
                  <a:pt x="1254919" y="1716596"/>
                </a:cubicBezTo>
                <a:cubicBezTo>
                  <a:pt x="1321689" y="1594961"/>
                  <a:pt x="1328261" y="1452563"/>
                  <a:pt x="1272826" y="1325689"/>
                </a:cubicBezTo>
                <a:cubicBezTo>
                  <a:pt x="1217390" y="1198817"/>
                  <a:pt x="1108615" y="1106805"/>
                  <a:pt x="973455" y="1072991"/>
                </a:cubicBezTo>
                <a:lnTo>
                  <a:pt x="820103" y="1035653"/>
                </a:lnTo>
                <a:cubicBezTo>
                  <a:pt x="1215104" y="580930"/>
                  <a:pt x="1797368" y="292894"/>
                  <a:pt x="2445544" y="292894"/>
                </a:cubicBezTo>
                <a:lnTo>
                  <a:pt x="2445544" y="29289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십자형 18">
            <a:extLst>
              <a:ext uri="{FF2B5EF4-FFF2-40B4-BE49-F238E27FC236}">
                <a16:creationId xmlns:a16="http://schemas.microsoft.com/office/drawing/2014/main" id="{4DFFACFA-4D96-4CCF-805B-1AD566930053}"/>
              </a:ext>
            </a:extLst>
          </p:cNvPr>
          <p:cNvSpPr/>
          <p:nvPr/>
        </p:nvSpPr>
        <p:spPr>
          <a:xfrm>
            <a:off x="5938393" y="4543940"/>
            <a:ext cx="317453" cy="317452"/>
          </a:xfrm>
          <a:prstGeom prst="plus">
            <a:avLst>
              <a:gd name="adj" fmla="val 46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88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래픽 18">
            <a:extLst>
              <a:ext uri="{FF2B5EF4-FFF2-40B4-BE49-F238E27FC236}">
                <a16:creationId xmlns:a16="http://schemas.microsoft.com/office/drawing/2014/main" id="{7975F36A-5CD3-48B1-BE39-ED3511409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9453" y="3757327"/>
            <a:ext cx="377825" cy="377825"/>
          </a:xfrm>
          <a:prstGeom prst="rect">
            <a:avLst/>
          </a:prstGeom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241CAC4C-6B70-449A-83EF-25F1E5C7B2BE}"/>
              </a:ext>
            </a:extLst>
          </p:cNvPr>
          <p:cNvSpPr/>
          <p:nvPr/>
        </p:nvSpPr>
        <p:spPr>
          <a:xfrm>
            <a:off x="482600" y="520700"/>
            <a:ext cx="5232400" cy="5816600"/>
          </a:xfrm>
          <a:prstGeom prst="roundRect">
            <a:avLst>
              <a:gd name="adj" fmla="val 3560"/>
            </a:avLst>
          </a:prstGeom>
          <a:gradFill>
            <a:gsLst>
              <a:gs pos="0">
                <a:schemeClr val="bg1"/>
              </a:gs>
              <a:gs pos="87000">
                <a:srgbClr val="FFFFFF">
                  <a:alpha val="50000"/>
                </a:srgbClr>
              </a:gs>
              <a:gs pos="55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65ADC30F-6BDB-4A93-81A3-B301FF012B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8900" y="1652852"/>
            <a:ext cx="1193800" cy="11938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CCF615DE-B4EE-4107-A5BA-32B8980EA7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8900" y="3708400"/>
            <a:ext cx="1193800" cy="1193800"/>
          </a:xfrm>
          <a:prstGeom prst="rect">
            <a:avLst/>
          </a:prstGeom>
        </p:spPr>
      </p:pic>
      <p:sp>
        <p:nvSpPr>
          <p:cNvPr id="7" name="그래픽 3">
            <a:extLst>
              <a:ext uri="{FF2B5EF4-FFF2-40B4-BE49-F238E27FC236}">
                <a16:creationId xmlns:a16="http://schemas.microsoft.com/office/drawing/2014/main" id="{5FF8DB4D-D98A-497A-A48E-6BA0B366E3EB}"/>
              </a:ext>
            </a:extLst>
          </p:cNvPr>
          <p:cNvSpPr/>
          <p:nvPr/>
        </p:nvSpPr>
        <p:spPr>
          <a:xfrm>
            <a:off x="3598701" y="1651103"/>
            <a:ext cx="1196132" cy="1196132"/>
          </a:xfrm>
          <a:custGeom>
            <a:avLst/>
            <a:gdLst>
              <a:gd name="connsiteX0" fmla="*/ 1148030 w 1196131"/>
              <a:gd name="connsiteY0" fmla="*/ 368702 h 1196131"/>
              <a:gd name="connsiteX1" fmla="*/ 596317 w 1196131"/>
              <a:gd name="connsiteY1" fmla="*/ 1749 h 1196131"/>
              <a:gd name="connsiteX2" fmla="*/ 1749 w 1196131"/>
              <a:gd name="connsiteY2" fmla="*/ 600980 h 1196131"/>
              <a:gd name="connsiteX3" fmla="*/ 596317 w 1196131"/>
              <a:gd name="connsiteY3" fmla="*/ 1195549 h 1196131"/>
              <a:gd name="connsiteX4" fmla="*/ 1195549 w 1196131"/>
              <a:gd name="connsiteY4" fmla="*/ 600980 h 1196131"/>
              <a:gd name="connsiteX5" fmla="*/ 1148030 w 1196131"/>
              <a:gd name="connsiteY5" fmla="*/ 368702 h 1196131"/>
              <a:gd name="connsiteX6" fmla="*/ 1094729 w 1196131"/>
              <a:gd name="connsiteY6" fmla="*/ 422843 h 1196131"/>
              <a:gd name="connsiteX7" fmla="*/ 878516 w 1196131"/>
              <a:gd name="connsiteY7" fmla="*/ 318992 h 1196131"/>
              <a:gd name="connsiteX8" fmla="*/ 774361 w 1196131"/>
              <a:gd name="connsiteY8" fmla="*/ 102522 h 1196131"/>
              <a:gd name="connsiteX9" fmla="*/ 1094729 w 1196131"/>
              <a:gd name="connsiteY9" fmla="*/ 422843 h 1196131"/>
              <a:gd name="connsiteX10" fmla="*/ 881197 w 1196131"/>
              <a:gd name="connsiteY10" fmla="*/ 566029 h 1196131"/>
              <a:gd name="connsiteX11" fmla="*/ 915752 w 1196131"/>
              <a:gd name="connsiteY11" fmla="*/ 600980 h 1196131"/>
              <a:gd name="connsiteX12" fmla="*/ 881197 w 1196131"/>
              <a:gd name="connsiteY12" fmla="*/ 635932 h 1196131"/>
              <a:gd name="connsiteX13" fmla="*/ 880801 w 1196131"/>
              <a:gd name="connsiteY13" fmla="*/ 635885 h 1196131"/>
              <a:gd name="connsiteX14" fmla="*/ 879075 w 1196131"/>
              <a:gd name="connsiteY14" fmla="*/ 635862 h 1196131"/>
              <a:gd name="connsiteX15" fmla="*/ 845826 w 1196131"/>
              <a:gd name="connsiteY15" fmla="*/ 601004 h 1196131"/>
              <a:gd name="connsiteX16" fmla="*/ 845826 w 1196131"/>
              <a:gd name="connsiteY16" fmla="*/ 600980 h 1196131"/>
              <a:gd name="connsiteX17" fmla="*/ 845826 w 1196131"/>
              <a:gd name="connsiteY17" fmla="*/ 600957 h 1196131"/>
              <a:gd name="connsiteX18" fmla="*/ 878352 w 1196131"/>
              <a:gd name="connsiteY18" fmla="*/ 566122 h 1196131"/>
              <a:gd name="connsiteX19" fmla="*/ 878609 w 1196131"/>
              <a:gd name="connsiteY19" fmla="*/ 566146 h 1196131"/>
              <a:gd name="connsiteX20" fmla="*/ 880824 w 1196131"/>
              <a:gd name="connsiteY20" fmla="*/ 566076 h 1196131"/>
              <a:gd name="connsiteX21" fmla="*/ 881197 w 1196131"/>
              <a:gd name="connsiteY21" fmla="*/ 566029 h 1196131"/>
              <a:gd name="connsiteX22" fmla="*/ 631292 w 1196131"/>
              <a:gd name="connsiteY22" fmla="*/ 77504 h 1196131"/>
              <a:gd name="connsiteX23" fmla="*/ 799240 w 1196131"/>
              <a:gd name="connsiteY23" fmla="*/ 300292 h 1196131"/>
              <a:gd name="connsiteX24" fmla="*/ 631292 w 1196131"/>
              <a:gd name="connsiteY24" fmla="*/ 282105 h 1196131"/>
              <a:gd name="connsiteX25" fmla="*/ 631292 w 1196131"/>
              <a:gd name="connsiteY25" fmla="*/ 77504 h 1196131"/>
              <a:gd name="connsiteX26" fmla="*/ 631292 w 1196131"/>
              <a:gd name="connsiteY26" fmla="*/ 352078 h 1196131"/>
              <a:gd name="connsiteX27" fmla="*/ 820901 w 1196131"/>
              <a:gd name="connsiteY27" fmla="*/ 376303 h 1196131"/>
              <a:gd name="connsiteX28" fmla="*/ 841396 w 1196131"/>
              <a:gd name="connsiteY28" fmla="*/ 503751 h 1196131"/>
              <a:gd name="connsiteX29" fmla="*/ 781846 w 1196131"/>
              <a:gd name="connsiteY29" fmla="*/ 566006 h 1196131"/>
              <a:gd name="connsiteX30" fmla="*/ 631292 w 1196131"/>
              <a:gd name="connsiteY30" fmla="*/ 566006 h 1196131"/>
              <a:gd name="connsiteX31" fmla="*/ 631292 w 1196131"/>
              <a:gd name="connsiteY31" fmla="*/ 352078 h 1196131"/>
              <a:gd name="connsiteX32" fmla="*/ 631292 w 1196131"/>
              <a:gd name="connsiteY32" fmla="*/ 635955 h 1196131"/>
              <a:gd name="connsiteX33" fmla="*/ 781869 w 1196131"/>
              <a:gd name="connsiteY33" fmla="*/ 635955 h 1196131"/>
              <a:gd name="connsiteX34" fmla="*/ 841419 w 1196131"/>
              <a:gd name="connsiteY34" fmla="*/ 698210 h 1196131"/>
              <a:gd name="connsiteX35" fmla="*/ 821950 w 1196131"/>
              <a:gd name="connsiteY35" fmla="*/ 821390 h 1196131"/>
              <a:gd name="connsiteX36" fmla="*/ 693547 w 1196131"/>
              <a:gd name="connsiteY36" fmla="*/ 841443 h 1196131"/>
              <a:gd name="connsiteX37" fmla="*/ 631268 w 1196131"/>
              <a:gd name="connsiteY37" fmla="*/ 781869 h 1196131"/>
              <a:gd name="connsiteX38" fmla="*/ 631268 w 1196131"/>
              <a:gd name="connsiteY38" fmla="*/ 635955 h 1196131"/>
              <a:gd name="connsiteX39" fmla="*/ 418110 w 1196131"/>
              <a:gd name="connsiteY39" fmla="*/ 103152 h 1196131"/>
              <a:gd name="connsiteX40" fmla="*/ 354643 w 1196131"/>
              <a:gd name="connsiteY40" fmla="*/ 211666 h 1196131"/>
              <a:gd name="connsiteX41" fmla="*/ 351495 w 1196131"/>
              <a:gd name="connsiteY41" fmla="*/ 211596 h 1196131"/>
              <a:gd name="connsiteX42" fmla="*/ 249136 w 1196131"/>
              <a:gd name="connsiteY42" fmla="*/ 339487 h 1196131"/>
              <a:gd name="connsiteX43" fmla="*/ 103292 w 1196131"/>
              <a:gd name="connsiteY43" fmla="*/ 420045 h 1196131"/>
              <a:gd name="connsiteX44" fmla="*/ 418110 w 1196131"/>
              <a:gd name="connsiteY44" fmla="*/ 103152 h 1196131"/>
              <a:gd name="connsiteX45" fmla="*/ 386469 w 1196131"/>
              <a:gd name="connsiteY45" fmla="*/ 316520 h 1196131"/>
              <a:gd name="connsiteX46" fmla="*/ 351495 w 1196131"/>
              <a:gd name="connsiteY46" fmla="*/ 351495 h 1196131"/>
              <a:gd name="connsiteX47" fmla="*/ 316520 w 1196131"/>
              <a:gd name="connsiteY47" fmla="*/ 316520 h 1196131"/>
              <a:gd name="connsiteX48" fmla="*/ 351495 w 1196131"/>
              <a:gd name="connsiteY48" fmla="*/ 281546 h 1196131"/>
              <a:gd name="connsiteX49" fmla="*/ 386469 w 1196131"/>
              <a:gd name="connsiteY49" fmla="*/ 316520 h 1196131"/>
              <a:gd name="connsiteX50" fmla="*/ 287794 w 1196131"/>
              <a:gd name="connsiteY50" fmla="*/ 399830 h 1196131"/>
              <a:gd name="connsiteX51" fmla="*/ 297564 w 1196131"/>
              <a:gd name="connsiteY51" fmla="*/ 406498 h 1196131"/>
              <a:gd name="connsiteX52" fmla="*/ 282082 w 1196131"/>
              <a:gd name="connsiteY52" fmla="*/ 566006 h 1196131"/>
              <a:gd name="connsiteX53" fmla="*/ 77387 w 1196131"/>
              <a:gd name="connsiteY53" fmla="*/ 566006 h 1196131"/>
              <a:gd name="connsiteX54" fmla="*/ 287794 w 1196131"/>
              <a:gd name="connsiteY54" fmla="*/ 399830 h 1196131"/>
              <a:gd name="connsiteX55" fmla="*/ 282082 w 1196131"/>
              <a:gd name="connsiteY55" fmla="*/ 635955 h 1196131"/>
              <a:gd name="connsiteX56" fmla="*/ 299243 w 1196131"/>
              <a:gd name="connsiteY56" fmla="*/ 801362 h 1196131"/>
              <a:gd name="connsiteX57" fmla="*/ 77410 w 1196131"/>
              <a:gd name="connsiteY57" fmla="*/ 635955 h 1196131"/>
              <a:gd name="connsiteX58" fmla="*/ 282082 w 1196131"/>
              <a:gd name="connsiteY58" fmla="*/ 635955 h 1196131"/>
              <a:gd name="connsiteX59" fmla="*/ 102732 w 1196131"/>
              <a:gd name="connsiteY59" fmla="*/ 778791 h 1196131"/>
              <a:gd name="connsiteX60" fmla="*/ 317103 w 1196131"/>
              <a:gd name="connsiteY60" fmla="*/ 879798 h 1196131"/>
              <a:gd name="connsiteX61" fmla="*/ 418553 w 1196131"/>
              <a:gd name="connsiteY61" fmla="*/ 1094589 h 1196131"/>
              <a:gd name="connsiteX62" fmla="*/ 102732 w 1196131"/>
              <a:gd name="connsiteY62" fmla="*/ 778791 h 1196131"/>
              <a:gd name="connsiteX63" fmla="*/ 561343 w 1196131"/>
              <a:gd name="connsiteY63" fmla="*/ 1119677 h 1196131"/>
              <a:gd name="connsiteX64" fmla="*/ 395749 w 1196131"/>
              <a:gd name="connsiteY64" fmla="*/ 897822 h 1196131"/>
              <a:gd name="connsiteX65" fmla="*/ 495963 w 1196131"/>
              <a:gd name="connsiteY65" fmla="*/ 911392 h 1196131"/>
              <a:gd name="connsiteX66" fmla="*/ 561343 w 1196131"/>
              <a:gd name="connsiteY66" fmla="*/ 979686 h 1196131"/>
              <a:gd name="connsiteX67" fmla="*/ 561343 w 1196131"/>
              <a:gd name="connsiteY67" fmla="*/ 1119677 h 1196131"/>
              <a:gd name="connsiteX68" fmla="*/ 561343 w 1196131"/>
              <a:gd name="connsiteY68" fmla="*/ 781869 h 1196131"/>
              <a:gd name="connsiteX69" fmla="*/ 499064 w 1196131"/>
              <a:gd name="connsiteY69" fmla="*/ 841443 h 1196131"/>
              <a:gd name="connsiteX70" fmla="*/ 374904 w 1196131"/>
              <a:gd name="connsiteY70" fmla="*/ 822160 h 1196131"/>
              <a:gd name="connsiteX71" fmla="*/ 352031 w 1196131"/>
              <a:gd name="connsiteY71" fmla="*/ 635978 h 1196131"/>
              <a:gd name="connsiteX72" fmla="*/ 561343 w 1196131"/>
              <a:gd name="connsiteY72" fmla="*/ 635978 h 1196131"/>
              <a:gd name="connsiteX73" fmla="*/ 561343 w 1196131"/>
              <a:gd name="connsiteY73" fmla="*/ 781869 h 1196131"/>
              <a:gd name="connsiteX74" fmla="*/ 561343 w 1196131"/>
              <a:gd name="connsiteY74" fmla="*/ 566006 h 1196131"/>
              <a:gd name="connsiteX75" fmla="*/ 352054 w 1196131"/>
              <a:gd name="connsiteY75" fmla="*/ 566006 h 1196131"/>
              <a:gd name="connsiteX76" fmla="*/ 366161 w 1196131"/>
              <a:gd name="connsiteY76" fmla="*/ 420395 h 1196131"/>
              <a:gd name="connsiteX77" fmla="*/ 445996 w 1196131"/>
              <a:gd name="connsiteY77" fmla="*/ 362057 h 1196131"/>
              <a:gd name="connsiteX78" fmla="*/ 561319 w 1196131"/>
              <a:gd name="connsiteY78" fmla="*/ 352101 h 1196131"/>
              <a:gd name="connsiteX79" fmla="*/ 561319 w 1196131"/>
              <a:gd name="connsiteY79" fmla="*/ 566006 h 1196131"/>
              <a:gd name="connsiteX80" fmla="*/ 561343 w 1196131"/>
              <a:gd name="connsiteY80" fmla="*/ 282129 h 1196131"/>
              <a:gd name="connsiteX81" fmla="*/ 453154 w 1196131"/>
              <a:gd name="connsiteY81" fmla="*/ 290546 h 1196131"/>
              <a:gd name="connsiteX82" fmla="*/ 419929 w 1196131"/>
              <a:gd name="connsiteY82" fmla="*/ 237105 h 1196131"/>
              <a:gd name="connsiteX83" fmla="*/ 561343 w 1196131"/>
              <a:gd name="connsiteY83" fmla="*/ 77620 h 1196131"/>
              <a:gd name="connsiteX84" fmla="*/ 561343 w 1196131"/>
              <a:gd name="connsiteY84" fmla="*/ 282129 h 1196131"/>
              <a:gd name="connsiteX85" fmla="*/ 596317 w 1196131"/>
              <a:gd name="connsiteY85" fmla="*/ 915752 h 1196131"/>
              <a:gd name="connsiteX86" fmla="*/ 561366 w 1196131"/>
              <a:gd name="connsiteY86" fmla="*/ 881197 h 1196131"/>
              <a:gd name="connsiteX87" fmla="*/ 561412 w 1196131"/>
              <a:gd name="connsiteY87" fmla="*/ 880801 h 1196131"/>
              <a:gd name="connsiteX88" fmla="*/ 561436 w 1196131"/>
              <a:gd name="connsiteY88" fmla="*/ 879075 h 1196131"/>
              <a:gd name="connsiteX89" fmla="*/ 596317 w 1196131"/>
              <a:gd name="connsiteY89" fmla="*/ 845803 h 1196131"/>
              <a:gd name="connsiteX90" fmla="*/ 631198 w 1196131"/>
              <a:gd name="connsiteY90" fmla="*/ 879075 h 1196131"/>
              <a:gd name="connsiteX91" fmla="*/ 631222 w 1196131"/>
              <a:gd name="connsiteY91" fmla="*/ 880801 h 1196131"/>
              <a:gd name="connsiteX92" fmla="*/ 631268 w 1196131"/>
              <a:gd name="connsiteY92" fmla="*/ 881197 h 1196131"/>
              <a:gd name="connsiteX93" fmla="*/ 596317 w 1196131"/>
              <a:gd name="connsiteY93" fmla="*/ 915752 h 1196131"/>
              <a:gd name="connsiteX94" fmla="*/ 631292 w 1196131"/>
              <a:gd name="connsiteY94" fmla="*/ 1119887 h 1196131"/>
              <a:gd name="connsiteX95" fmla="*/ 631292 w 1196131"/>
              <a:gd name="connsiteY95" fmla="*/ 979686 h 1196131"/>
              <a:gd name="connsiteX96" fmla="*/ 696671 w 1196131"/>
              <a:gd name="connsiteY96" fmla="*/ 911392 h 1196131"/>
              <a:gd name="connsiteX97" fmla="*/ 800615 w 1196131"/>
              <a:gd name="connsiteY97" fmla="*/ 897192 h 1196131"/>
              <a:gd name="connsiteX98" fmla="*/ 631292 w 1196131"/>
              <a:gd name="connsiteY98" fmla="*/ 1119887 h 1196131"/>
              <a:gd name="connsiteX99" fmla="*/ 775737 w 1196131"/>
              <a:gd name="connsiteY99" fmla="*/ 1094542 h 1196131"/>
              <a:gd name="connsiteX100" fmla="*/ 879378 w 1196131"/>
              <a:gd name="connsiteY100" fmla="*/ 878982 h 1196131"/>
              <a:gd name="connsiteX101" fmla="*/ 1094775 w 1196131"/>
              <a:gd name="connsiteY101" fmla="*/ 777439 h 1196131"/>
              <a:gd name="connsiteX102" fmla="*/ 775737 w 1196131"/>
              <a:gd name="connsiteY102" fmla="*/ 1094542 h 1196131"/>
              <a:gd name="connsiteX103" fmla="*/ 897752 w 1196131"/>
              <a:gd name="connsiteY103" fmla="*/ 800359 h 1196131"/>
              <a:gd name="connsiteX104" fmla="*/ 911368 w 1196131"/>
              <a:gd name="connsiteY104" fmla="*/ 701334 h 1196131"/>
              <a:gd name="connsiteX105" fmla="*/ 979686 w 1196131"/>
              <a:gd name="connsiteY105" fmla="*/ 635489 h 1196131"/>
              <a:gd name="connsiteX106" fmla="*/ 1119654 w 1196131"/>
              <a:gd name="connsiteY106" fmla="*/ 635489 h 1196131"/>
              <a:gd name="connsiteX107" fmla="*/ 897752 w 1196131"/>
              <a:gd name="connsiteY107" fmla="*/ 800359 h 1196131"/>
              <a:gd name="connsiteX108" fmla="*/ 979686 w 1196131"/>
              <a:gd name="connsiteY108" fmla="*/ 566006 h 1196131"/>
              <a:gd name="connsiteX109" fmla="*/ 911368 w 1196131"/>
              <a:gd name="connsiteY109" fmla="*/ 500627 h 1196131"/>
              <a:gd name="connsiteX110" fmla="*/ 897122 w 1196131"/>
              <a:gd name="connsiteY110" fmla="*/ 398011 h 1196131"/>
              <a:gd name="connsiteX111" fmla="*/ 1119631 w 1196131"/>
              <a:gd name="connsiteY111" fmla="*/ 566006 h 1196131"/>
              <a:gd name="connsiteX112" fmla="*/ 979686 w 1196131"/>
              <a:gd name="connsiteY112" fmla="*/ 566006 h 1196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96131" h="1196131">
                <a:moveTo>
                  <a:pt x="1148030" y="368702"/>
                </a:moveTo>
                <a:cubicBezTo>
                  <a:pt x="1055347" y="151510"/>
                  <a:pt x="839974" y="1749"/>
                  <a:pt x="596317" y="1749"/>
                </a:cubicBezTo>
                <a:cubicBezTo>
                  <a:pt x="264921" y="1749"/>
                  <a:pt x="1749" y="275157"/>
                  <a:pt x="1749" y="600980"/>
                </a:cubicBezTo>
                <a:cubicBezTo>
                  <a:pt x="1749" y="929602"/>
                  <a:pt x="267672" y="1195549"/>
                  <a:pt x="596317" y="1195549"/>
                </a:cubicBezTo>
                <a:cubicBezTo>
                  <a:pt x="922514" y="1195549"/>
                  <a:pt x="1195549" y="932003"/>
                  <a:pt x="1195549" y="600980"/>
                </a:cubicBezTo>
                <a:cubicBezTo>
                  <a:pt x="1195549" y="520725"/>
                  <a:pt x="1179554" y="442592"/>
                  <a:pt x="1148030" y="368702"/>
                </a:cubicBezTo>
                <a:close/>
                <a:moveTo>
                  <a:pt x="1094729" y="422843"/>
                </a:moveTo>
                <a:cubicBezTo>
                  <a:pt x="1033476" y="374368"/>
                  <a:pt x="954317" y="340536"/>
                  <a:pt x="878516" y="318992"/>
                </a:cubicBezTo>
                <a:cubicBezTo>
                  <a:pt x="856995" y="243120"/>
                  <a:pt x="823232" y="163938"/>
                  <a:pt x="774361" y="102522"/>
                </a:cubicBezTo>
                <a:cubicBezTo>
                  <a:pt x="923166" y="155847"/>
                  <a:pt x="1041381" y="274038"/>
                  <a:pt x="1094729" y="422843"/>
                </a:cubicBezTo>
                <a:close/>
                <a:moveTo>
                  <a:pt x="881197" y="566029"/>
                </a:moveTo>
                <a:cubicBezTo>
                  <a:pt x="900293" y="566262"/>
                  <a:pt x="915752" y="581838"/>
                  <a:pt x="915752" y="600980"/>
                </a:cubicBezTo>
                <a:cubicBezTo>
                  <a:pt x="915752" y="620123"/>
                  <a:pt x="900293" y="635699"/>
                  <a:pt x="881197" y="635932"/>
                </a:cubicBezTo>
                <a:cubicBezTo>
                  <a:pt x="881057" y="635932"/>
                  <a:pt x="880941" y="635885"/>
                  <a:pt x="880801" y="635885"/>
                </a:cubicBezTo>
                <a:cubicBezTo>
                  <a:pt x="880218" y="635838"/>
                  <a:pt x="879635" y="635862"/>
                  <a:pt x="879075" y="635862"/>
                </a:cubicBezTo>
                <a:cubicBezTo>
                  <a:pt x="860609" y="634952"/>
                  <a:pt x="845826" y="619680"/>
                  <a:pt x="845826" y="601004"/>
                </a:cubicBezTo>
                <a:cubicBezTo>
                  <a:pt x="845826" y="601004"/>
                  <a:pt x="845826" y="600980"/>
                  <a:pt x="845826" y="600980"/>
                </a:cubicBezTo>
                <a:cubicBezTo>
                  <a:pt x="845826" y="600980"/>
                  <a:pt x="845826" y="600957"/>
                  <a:pt x="845826" y="600957"/>
                </a:cubicBezTo>
                <a:cubicBezTo>
                  <a:pt x="845849" y="582514"/>
                  <a:pt x="860212" y="567381"/>
                  <a:pt x="878352" y="566122"/>
                </a:cubicBezTo>
                <a:cubicBezTo>
                  <a:pt x="878446" y="566122"/>
                  <a:pt x="878516" y="566146"/>
                  <a:pt x="878609" y="566146"/>
                </a:cubicBezTo>
                <a:cubicBezTo>
                  <a:pt x="879332" y="566146"/>
                  <a:pt x="880078" y="566122"/>
                  <a:pt x="880824" y="566076"/>
                </a:cubicBezTo>
                <a:cubicBezTo>
                  <a:pt x="880941" y="566052"/>
                  <a:pt x="881057" y="566029"/>
                  <a:pt x="881197" y="566029"/>
                </a:cubicBezTo>
                <a:close/>
                <a:moveTo>
                  <a:pt x="631292" y="77504"/>
                </a:moveTo>
                <a:cubicBezTo>
                  <a:pt x="698326" y="99631"/>
                  <a:pt x="759532" y="183687"/>
                  <a:pt x="799240" y="300292"/>
                </a:cubicBezTo>
                <a:cubicBezTo>
                  <a:pt x="745612" y="290033"/>
                  <a:pt x="689140" y="283877"/>
                  <a:pt x="631292" y="282105"/>
                </a:cubicBezTo>
                <a:lnTo>
                  <a:pt x="631292" y="77504"/>
                </a:lnTo>
                <a:close/>
                <a:moveTo>
                  <a:pt x="631292" y="352078"/>
                </a:moveTo>
                <a:cubicBezTo>
                  <a:pt x="697534" y="354223"/>
                  <a:pt x="761560" y="362477"/>
                  <a:pt x="820901" y="376303"/>
                </a:cubicBezTo>
                <a:cubicBezTo>
                  <a:pt x="830321" y="416501"/>
                  <a:pt x="837292" y="459287"/>
                  <a:pt x="841396" y="503751"/>
                </a:cubicBezTo>
                <a:cubicBezTo>
                  <a:pt x="813719" y="514989"/>
                  <a:pt x="791895" y="537723"/>
                  <a:pt x="781846" y="566006"/>
                </a:cubicBezTo>
                <a:lnTo>
                  <a:pt x="631292" y="566006"/>
                </a:lnTo>
                <a:lnTo>
                  <a:pt x="631292" y="352078"/>
                </a:lnTo>
                <a:close/>
                <a:moveTo>
                  <a:pt x="631292" y="635955"/>
                </a:moveTo>
                <a:lnTo>
                  <a:pt x="781869" y="635955"/>
                </a:lnTo>
                <a:cubicBezTo>
                  <a:pt x="791895" y="664238"/>
                  <a:pt x="813743" y="686971"/>
                  <a:pt x="841419" y="698210"/>
                </a:cubicBezTo>
                <a:cubicBezTo>
                  <a:pt x="837502" y="740879"/>
                  <a:pt x="830950" y="782219"/>
                  <a:pt x="821950" y="821390"/>
                </a:cubicBezTo>
                <a:cubicBezTo>
                  <a:pt x="781216" y="830647"/>
                  <a:pt x="738104" y="837409"/>
                  <a:pt x="693547" y="841443"/>
                </a:cubicBezTo>
                <a:cubicBezTo>
                  <a:pt x="682308" y="813743"/>
                  <a:pt x="659575" y="791895"/>
                  <a:pt x="631268" y="781869"/>
                </a:cubicBezTo>
                <a:lnTo>
                  <a:pt x="631268" y="635955"/>
                </a:lnTo>
                <a:close/>
                <a:moveTo>
                  <a:pt x="418110" y="103152"/>
                </a:moveTo>
                <a:cubicBezTo>
                  <a:pt x="394607" y="133253"/>
                  <a:pt x="373226" y="169580"/>
                  <a:pt x="354643" y="211666"/>
                </a:cubicBezTo>
                <a:cubicBezTo>
                  <a:pt x="353593" y="211643"/>
                  <a:pt x="352544" y="211596"/>
                  <a:pt x="351495" y="211596"/>
                </a:cubicBezTo>
                <a:cubicBezTo>
                  <a:pt x="284810" y="211596"/>
                  <a:pt x="234353" y="273548"/>
                  <a:pt x="249136" y="339487"/>
                </a:cubicBezTo>
                <a:cubicBezTo>
                  <a:pt x="191498" y="361288"/>
                  <a:pt x="142277" y="388731"/>
                  <a:pt x="103292" y="420045"/>
                </a:cubicBezTo>
                <a:cubicBezTo>
                  <a:pt x="156406" y="273128"/>
                  <a:pt x="272336" y="156430"/>
                  <a:pt x="418110" y="103152"/>
                </a:cubicBezTo>
                <a:close/>
                <a:moveTo>
                  <a:pt x="386469" y="316520"/>
                </a:moveTo>
                <a:cubicBezTo>
                  <a:pt x="386469" y="335803"/>
                  <a:pt x="370778" y="351495"/>
                  <a:pt x="351495" y="351495"/>
                </a:cubicBezTo>
                <a:cubicBezTo>
                  <a:pt x="332212" y="351495"/>
                  <a:pt x="316520" y="335803"/>
                  <a:pt x="316520" y="316520"/>
                </a:cubicBezTo>
                <a:cubicBezTo>
                  <a:pt x="316520" y="297238"/>
                  <a:pt x="332212" y="281546"/>
                  <a:pt x="351495" y="281546"/>
                </a:cubicBezTo>
                <a:cubicBezTo>
                  <a:pt x="370778" y="281546"/>
                  <a:pt x="386469" y="297238"/>
                  <a:pt x="386469" y="316520"/>
                </a:cubicBezTo>
                <a:close/>
                <a:moveTo>
                  <a:pt x="287794" y="399830"/>
                </a:moveTo>
                <a:cubicBezTo>
                  <a:pt x="290919" y="402231"/>
                  <a:pt x="294183" y="404470"/>
                  <a:pt x="297564" y="406498"/>
                </a:cubicBezTo>
                <a:cubicBezTo>
                  <a:pt x="289007" y="456512"/>
                  <a:pt x="283691" y="511399"/>
                  <a:pt x="282082" y="566006"/>
                </a:cubicBezTo>
                <a:lnTo>
                  <a:pt x="77387" y="566006"/>
                </a:lnTo>
                <a:cubicBezTo>
                  <a:pt x="98325" y="501140"/>
                  <a:pt x="175852" y="439234"/>
                  <a:pt x="287794" y="399830"/>
                </a:cubicBezTo>
                <a:close/>
                <a:moveTo>
                  <a:pt x="282082" y="635955"/>
                </a:moveTo>
                <a:cubicBezTo>
                  <a:pt x="283784" y="693896"/>
                  <a:pt x="289683" y="749389"/>
                  <a:pt x="299243" y="801362"/>
                </a:cubicBezTo>
                <a:cubicBezTo>
                  <a:pt x="182264" y="762843"/>
                  <a:pt x="99235" y="702873"/>
                  <a:pt x="77410" y="635955"/>
                </a:cubicBezTo>
                <a:lnTo>
                  <a:pt x="282082" y="635955"/>
                </a:lnTo>
                <a:close/>
                <a:moveTo>
                  <a:pt x="102732" y="778791"/>
                </a:moveTo>
                <a:cubicBezTo>
                  <a:pt x="163658" y="826613"/>
                  <a:pt x="241814" y="859023"/>
                  <a:pt x="317103" y="879798"/>
                </a:cubicBezTo>
                <a:cubicBezTo>
                  <a:pt x="341002" y="966675"/>
                  <a:pt x="375907" y="1040331"/>
                  <a:pt x="418553" y="1094589"/>
                </a:cubicBezTo>
                <a:cubicBezTo>
                  <a:pt x="272079" y="1041660"/>
                  <a:pt x="155684" y="925288"/>
                  <a:pt x="102732" y="778791"/>
                </a:cubicBezTo>
                <a:close/>
                <a:moveTo>
                  <a:pt x="561343" y="1119677"/>
                </a:moveTo>
                <a:cubicBezTo>
                  <a:pt x="478289" y="1091814"/>
                  <a:pt x="423169" y="980665"/>
                  <a:pt x="395749" y="897822"/>
                </a:cubicBezTo>
                <a:cubicBezTo>
                  <a:pt x="428159" y="903837"/>
                  <a:pt x="461712" y="908384"/>
                  <a:pt x="495963" y="911392"/>
                </a:cubicBezTo>
                <a:cubicBezTo>
                  <a:pt x="505686" y="943195"/>
                  <a:pt x="530145" y="968633"/>
                  <a:pt x="561343" y="979686"/>
                </a:cubicBezTo>
                <a:lnTo>
                  <a:pt x="561343" y="1119677"/>
                </a:lnTo>
                <a:close/>
                <a:moveTo>
                  <a:pt x="561343" y="781869"/>
                </a:moveTo>
                <a:cubicBezTo>
                  <a:pt x="533060" y="791895"/>
                  <a:pt x="510326" y="813743"/>
                  <a:pt x="499064" y="841443"/>
                </a:cubicBezTo>
                <a:cubicBezTo>
                  <a:pt x="455603" y="837502"/>
                  <a:pt x="413983" y="830927"/>
                  <a:pt x="374904" y="822160"/>
                </a:cubicBezTo>
                <a:cubicBezTo>
                  <a:pt x="361871" y="764032"/>
                  <a:pt x="354106" y="701171"/>
                  <a:pt x="352031" y="635978"/>
                </a:cubicBezTo>
                <a:lnTo>
                  <a:pt x="561343" y="635978"/>
                </a:lnTo>
                <a:lnTo>
                  <a:pt x="561343" y="781869"/>
                </a:lnTo>
                <a:close/>
                <a:moveTo>
                  <a:pt x="561343" y="566006"/>
                </a:moveTo>
                <a:lnTo>
                  <a:pt x="352054" y="566006"/>
                </a:lnTo>
                <a:cubicBezTo>
                  <a:pt x="353617" y="516062"/>
                  <a:pt x="358466" y="466025"/>
                  <a:pt x="366161" y="420395"/>
                </a:cubicBezTo>
                <a:cubicBezTo>
                  <a:pt x="401392" y="415452"/>
                  <a:pt x="431050" y="392951"/>
                  <a:pt x="445996" y="362057"/>
                </a:cubicBezTo>
                <a:cubicBezTo>
                  <a:pt x="483512" y="356648"/>
                  <a:pt x="522124" y="353360"/>
                  <a:pt x="561319" y="352101"/>
                </a:cubicBezTo>
                <a:lnTo>
                  <a:pt x="561319" y="566006"/>
                </a:lnTo>
                <a:close/>
                <a:moveTo>
                  <a:pt x="561343" y="282129"/>
                </a:moveTo>
                <a:cubicBezTo>
                  <a:pt x="524712" y="283224"/>
                  <a:pt x="488525" y="286022"/>
                  <a:pt x="453154" y="290546"/>
                </a:cubicBezTo>
                <a:cubicBezTo>
                  <a:pt x="447768" y="269444"/>
                  <a:pt x="435947" y="250908"/>
                  <a:pt x="419929" y="237105"/>
                </a:cubicBezTo>
                <a:cubicBezTo>
                  <a:pt x="458237" y="151766"/>
                  <a:pt x="508647" y="95224"/>
                  <a:pt x="561343" y="77620"/>
                </a:cubicBezTo>
                <a:lnTo>
                  <a:pt x="561343" y="282129"/>
                </a:lnTo>
                <a:close/>
                <a:moveTo>
                  <a:pt x="596317" y="915752"/>
                </a:moveTo>
                <a:cubicBezTo>
                  <a:pt x="577174" y="915752"/>
                  <a:pt x="561599" y="900293"/>
                  <a:pt x="561366" y="881197"/>
                </a:cubicBezTo>
                <a:cubicBezTo>
                  <a:pt x="561366" y="881057"/>
                  <a:pt x="561412" y="880941"/>
                  <a:pt x="561412" y="880801"/>
                </a:cubicBezTo>
                <a:cubicBezTo>
                  <a:pt x="561436" y="880218"/>
                  <a:pt x="561436" y="879658"/>
                  <a:pt x="561436" y="879075"/>
                </a:cubicBezTo>
                <a:cubicBezTo>
                  <a:pt x="562322" y="860585"/>
                  <a:pt x="577617" y="845803"/>
                  <a:pt x="596317" y="845803"/>
                </a:cubicBezTo>
                <a:cubicBezTo>
                  <a:pt x="615017" y="845803"/>
                  <a:pt x="630312" y="860585"/>
                  <a:pt x="631198" y="879075"/>
                </a:cubicBezTo>
                <a:cubicBezTo>
                  <a:pt x="631198" y="879658"/>
                  <a:pt x="631175" y="880218"/>
                  <a:pt x="631222" y="880801"/>
                </a:cubicBezTo>
                <a:cubicBezTo>
                  <a:pt x="631222" y="880941"/>
                  <a:pt x="631268" y="881057"/>
                  <a:pt x="631268" y="881197"/>
                </a:cubicBezTo>
                <a:cubicBezTo>
                  <a:pt x="631035" y="900293"/>
                  <a:pt x="615460" y="915752"/>
                  <a:pt x="596317" y="915752"/>
                </a:cubicBezTo>
                <a:close/>
                <a:moveTo>
                  <a:pt x="631292" y="1119887"/>
                </a:moveTo>
                <a:lnTo>
                  <a:pt x="631292" y="979686"/>
                </a:lnTo>
                <a:cubicBezTo>
                  <a:pt x="662489" y="968610"/>
                  <a:pt x="686948" y="943195"/>
                  <a:pt x="696671" y="911392"/>
                </a:cubicBezTo>
                <a:cubicBezTo>
                  <a:pt x="732205" y="908267"/>
                  <a:pt x="766993" y="903487"/>
                  <a:pt x="800615" y="897192"/>
                </a:cubicBezTo>
                <a:cubicBezTo>
                  <a:pt x="772333" y="980735"/>
                  <a:pt x="715044" y="1092700"/>
                  <a:pt x="631292" y="1119887"/>
                </a:cubicBezTo>
                <a:close/>
                <a:moveTo>
                  <a:pt x="775737" y="1094542"/>
                </a:moveTo>
                <a:cubicBezTo>
                  <a:pt x="824888" y="1032940"/>
                  <a:pt x="858184" y="954224"/>
                  <a:pt x="879378" y="878982"/>
                </a:cubicBezTo>
                <a:cubicBezTo>
                  <a:pt x="954434" y="858160"/>
                  <a:pt x="1033453" y="825447"/>
                  <a:pt x="1094775" y="777439"/>
                </a:cubicBezTo>
                <a:cubicBezTo>
                  <a:pt x="1041591" y="924542"/>
                  <a:pt x="923936" y="1041451"/>
                  <a:pt x="775737" y="1094542"/>
                </a:cubicBezTo>
                <a:close/>
                <a:moveTo>
                  <a:pt x="897752" y="800359"/>
                </a:moveTo>
                <a:cubicBezTo>
                  <a:pt x="903814" y="768276"/>
                  <a:pt x="908361" y="735166"/>
                  <a:pt x="911368" y="701334"/>
                </a:cubicBezTo>
                <a:cubicBezTo>
                  <a:pt x="943195" y="691611"/>
                  <a:pt x="968610" y="666686"/>
                  <a:pt x="979686" y="635489"/>
                </a:cubicBezTo>
                <a:lnTo>
                  <a:pt x="1119654" y="635489"/>
                </a:lnTo>
                <a:cubicBezTo>
                  <a:pt x="1091954" y="717189"/>
                  <a:pt x="980175" y="772962"/>
                  <a:pt x="897752" y="800359"/>
                </a:cubicBezTo>
                <a:close/>
                <a:moveTo>
                  <a:pt x="979686" y="566006"/>
                </a:moveTo>
                <a:cubicBezTo>
                  <a:pt x="968610" y="534808"/>
                  <a:pt x="943195" y="510326"/>
                  <a:pt x="911368" y="500627"/>
                </a:cubicBezTo>
                <a:cubicBezTo>
                  <a:pt x="908267" y="465582"/>
                  <a:pt x="903464" y="431260"/>
                  <a:pt x="897122" y="398011"/>
                </a:cubicBezTo>
                <a:cubicBezTo>
                  <a:pt x="980618" y="426550"/>
                  <a:pt x="1091767" y="483256"/>
                  <a:pt x="1119631" y="566006"/>
                </a:cubicBezTo>
                <a:lnTo>
                  <a:pt x="979686" y="566006"/>
                </a:lnTo>
                <a:close/>
              </a:path>
            </a:pathLst>
          </a:custGeom>
          <a:gradFill>
            <a:gsLst>
              <a:gs pos="0">
                <a:srgbClr val="4633BB"/>
              </a:gs>
              <a:gs pos="100000">
                <a:srgbClr val="7682F3"/>
              </a:gs>
            </a:gsLst>
            <a:lin ang="27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그래픽 3">
            <a:extLst>
              <a:ext uri="{FF2B5EF4-FFF2-40B4-BE49-F238E27FC236}">
                <a16:creationId xmlns:a16="http://schemas.microsoft.com/office/drawing/2014/main" id="{F75FBA1C-1157-46D6-89BC-C32C6A66AF70}"/>
              </a:ext>
            </a:extLst>
          </p:cNvPr>
          <p:cNvSpPr/>
          <p:nvPr/>
        </p:nvSpPr>
        <p:spPr>
          <a:xfrm>
            <a:off x="3598701" y="3708400"/>
            <a:ext cx="1196132" cy="1196132"/>
          </a:xfrm>
          <a:custGeom>
            <a:avLst/>
            <a:gdLst>
              <a:gd name="connsiteX0" fmla="*/ 1148030 w 1196131"/>
              <a:gd name="connsiteY0" fmla="*/ 368702 h 1196131"/>
              <a:gd name="connsiteX1" fmla="*/ 596317 w 1196131"/>
              <a:gd name="connsiteY1" fmla="*/ 1749 h 1196131"/>
              <a:gd name="connsiteX2" fmla="*/ 1749 w 1196131"/>
              <a:gd name="connsiteY2" fmla="*/ 600980 h 1196131"/>
              <a:gd name="connsiteX3" fmla="*/ 596317 w 1196131"/>
              <a:gd name="connsiteY3" fmla="*/ 1195549 h 1196131"/>
              <a:gd name="connsiteX4" fmla="*/ 1195549 w 1196131"/>
              <a:gd name="connsiteY4" fmla="*/ 600980 h 1196131"/>
              <a:gd name="connsiteX5" fmla="*/ 1148030 w 1196131"/>
              <a:gd name="connsiteY5" fmla="*/ 368702 h 1196131"/>
              <a:gd name="connsiteX6" fmla="*/ 1094729 w 1196131"/>
              <a:gd name="connsiteY6" fmla="*/ 422843 h 1196131"/>
              <a:gd name="connsiteX7" fmla="*/ 878516 w 1196131"/>
              <a:gd name="connsiteY7" fmla="*/ 318992 h 1196131"/>
              <a:gd name="connsiteX8" fmla="*/ 774361 w 1196131"/>
              <a:gd name="connsiteY8" fmla="*/ 102522 h 1196131"/>
              <a:gd name="connsiteX9" fmla="*/ 1094729 w 1196131"/>
              <a:gd name="connsiteY9" fmla="*/ 422843 h 1196131"/>
              <a:gd name="connsiteX10" fmla="*/ 881197 w 1196131"/>
              <a:gd name="connsiteY10" fmla="*/ 566029 h 1196131"/>
              <a:gd name="connsiteX11" fmla="*/ 915752 w 1196131"/>
              <a:gd name="connsiteY11" fmla="*/ 600980 h 1196131"/>
              <a:gd name="connsiteX12" fmla="*/ 881197 w 1196131"/>
              <a:gd name="connsiteY12" fmla="*/ 635932 h 1196131"/>
              <a:gd name="connsiteX13" fmla="*/ 880801 w 1196131"/>
              <a:gd name="connsiteY13" fmla="*/ 635885 h 1196131"/>
              <a:gd name="connsiteX14" fmla="*/ 879075 w 1196131"/>
              <a:gd name="connsiteY14" fmla="*/ 635862 h 1196131"/>
              <a:gd name="connsiteX15" fmla="*/ 845826 w 1196131"/>
              <a:gd name="connsiteY15" fmla="*/ 601004 h 1196131"/>
              <a:gd name="connsiteX16" fmla="*/ 845826 w 1196131"/>
              <a:gd name="connsiteY16" fmla="*/ 600980 h 1196131"/>
              <a:gd name="connsiteX17" fmla="*/ 845826 w 1196131"/>
              <a:gd name="connsiteY17" fmla="*/ 600957 h 1196131"/>
              <a:gd name="connsiteX18" fmla="*/ 878352 w 1196131"/>
              <a:gd name="connsiteY18" fmla="*/ 566122 h 1196131"/>
              <a:gd name="connsiteX19" fmla="*/ 878609 w 1196131"/>
              <a:gd name="connsiteY19" fmla="*/ 566146 h 1196131"/>
              <a:gd name="connsiteX20" fmla="*/ 880824 w 1196131"/>
              <a:gd name="connsiteY20" fmla="*/ 566076 h 1196131"/>
              <a:gd name="connsiteX21" fmla="*/ 881197 w 1196131"/>
              <a:gd name="connsiteY21" fmla="*/ 566029 h 1196131"/>
              <a:gd name="connsiteX22" fmla="*/ 631292 w 1196131"/>
              <a:gd name="connsiteY22" fmla="*/ 77504 h 1196131"/>
              <a:gd name="connsiteX23" fmla="*/ 799240 w 1196131"/>
              <a:gd name="connsiteY23" fmla="*/ 300292 h 1196131"/>
              <a:gd name="connsiteX24" fmla="*/ 631292 w 1196131"/>
              <a:gd name="connsiteY24" fmla="*/ 282105 h 1196131"/>
              <a:gd name="connsiteX25" fmla="*/ 631292 w 1196131"/>
              <a:gd name="connsiteY25" fmla="*/ 77504 h 1196131"/>
              <a:gd name="connsiteX26" fmla="*/ 631292 w 1196131"/>
              <a:gd name="connsiteY26" fmla="*/ 352078 h 1196131"/>
              <a:gd name="connsiteX27" fmla="*/ 820901 w 1196131"/>
              <a:gd name="connsiteY27" fmla="*/ 376303 h 1196131"/>
              <a:gd name="connsiteX28" fmla="*/ 841396 w 1196131"/>
              <a:gd name="connsiteY28" fmla="*/ 503751 h 1196131"/>
              <a:gd name="connsiteX29" fmla="*/ 781846 w 1196131"/>
              <a:gd name="connsiteY29" fmla="*/ 566006 h 1196131"/>
              <a:gd name="connsiteX30" fmla="*/ 631292 w 1196131"/>
              <a:gd name="connsiteY30" fmla="*/ 566006 h 1196131"/>
              <a:gd name="connsiteX31" fmla="*/ 631292 w 1196131"/>
              <a:gd name="connsiteY31" fmla="*/ 352078 h 1196131"/>
              <a:gd name="connsiteX32" fmla="*/ 631292 w 1196131"/>
              <a:gd name="connsiteY32" fmla="*/ 635955 h 1196131"/>
              <a:gd name="connsiteX33" fmla="*/ 781869 w 1196131"/>
              <a:gd name="connsiteY33" fmla="*/ 635955 h 1196131"/>
              <a:gd name="connsiteX34" fmla="*/ 841419 w 1196131"/>
              <a:gd name="connsiteY34" fmla="*/ 698210 h 1196131"/>
              <a:gd name="connsiteX35" fmla="*/ 821950 w 1196131"/>
              <a:gd name="connsiteY35" fmla="*/ 821390 h 1196131"/>
              <a:gd name="connsiteX36" fmla="*/ 693547 w 1196131"/>
              <a:gd name="connsiteY36" fmla="*/ 841443 h 1196131"/>
              <a:gd name="connsiteX37" fmla="*/ 631268 w 1196131"/>
              <a:gd name="connsiteY37" fmla="*/ 781869 h 1196131"/>
              <a:gd name="connsiteX38" fmla="*/ 631268 w 1196131"/>
              <a:gd name="connsiteY38" fmla="*/ 635955 h 1196131"/>
              <a:gd name="connsiteX39" fmla="*/ 418110 w 1196131"/>
              <a:gd name="connsiteY39" fmla="*/ 103152 h 1196131"/>
              <a:gd name="connsiteX40" fmla="*/ 354643 w 1196131"/>
              <a:gd name="connsiteY40" fmla="*/ 211666 h 1196131"/>
              <a:gd name="connsiteX41" fmla="*/ 351495 w 1196131"/>
              <a:gd name="connsiteY41" fmla="*/ 211596 h 1196131"/>
              <a:gd name="connsiteX42" fmla="*/ 249136 w 1196131"/>
              <a:gd name="connsiteY42" fmla="*/ 339487 h 1196131"/>
              <a:gd name="connsiteX43" fmla="*/ 103292 w 1196131"/>
              <a:gd name="connsiteY43" fmla="*/ 420045 h 1196131"/>
              <a:gd name="connsiteX44" fmla="*/ 418110 w 1196131"/>
              <a:gd name="connsiteY44" fmla="*/ 103152 h 1196131"/>
              <a:gd name="connsiteX45" fmla="*/ 386469 w 1196131"/>
              <a:gd name="connsiteY45" fmla="*/ 316520 h 1196131"/>
              <a:gd name="connsiteX46" fmla="*/ 351495 w 1196131"/>
              <a:gd name="connsiteY46" fmla="*/ 351495 h 1196131"/>
              <a:gd name="connsiteX47" fmla="*/ 316520 w 1196131"/>
              <a:gd name="connsiteY47" fmla="*/ 316520 h 1196131"/>
              <a:gd name="connsiteX48" fmla="*/ 351495 w 1196131"/>
              <a:gd name="connsiteY48" fmla="*/ 281546 h 1196131"/>
              <a:gd name="connsiteX49" fmla="*/ 386469 w 1196131"/>
              <a:gd name="connsiteY49" fmla="*/ 316520 h 1196131"/>
              <a:gd name="connsiteX50" fmla="*/ 287794 w 1196131"/>
              <a:gd name="connsiteY50" fmla="*/ 399830 h 1196131"/>
              <a:gd name="connsiteX51" fmla="*/ 297564 w 1196131"/>
              <a:gd name="connsiteY51" fmla="*/ 406498 h 1196131"/>
              <a:gd name="connsiteX52" fmla="*/ 282082 w 1196131"/>
              <a:gd name="connsiteY52" fmla="*/ 566006 h 1196131"/>
              <a:gd name="connsiteX53" fmla="*/ 77387 w 1196131"/>
              <a:gd name="connsiteY53" fmla="*/ 566006 h 1196131"/>
              <a:gd name="connsiteX54" fmla="*/ 287794 w 1196131"/>
              <a:gd name="connsiteY54" fmla="*/ 399830 h 1196131"/>
              <a:gd name="connsiteX55" fmla="*/ 282082 w 1196131"/>
              <a:gd name="connsiteY55" fmla="*/ 635955 h 1196131"/>
              <a:gd name="connsiteX56" fmla="*/ 299243 w 1196131"/>
              <a:gd name="connsiteY56" fmla="*/ 801362 h 1196131"/>
              <a:gd name="connsiteX57" fmla="*/ 77410 w 1196131"/>
              <a:gd name="connsiteY57" fmla="*/ 635955 h 1196131"/>
              <a:gd name="connsiteX58" fmla="*/ 282082 w 1196131"/>
              <a:gd name="connsiteY58" fmla="*/ 635955 h 1196131"/>
              <a:gd name="connsiteX59" fmla="*/ 102732 w 1196131"/>
              <a:gd name="connsiteY59" fmla="*/ 778791 h 1196131"/>
              <a:gd name="connsiteX60" fmla="*/ 317103 w 1196131"/>
              <a:gd name="connsiteY60" fmla="*/ 879798 h 1196131"/>
              <a:gd name="connsiteX61" fmla="*/ 418553 w 1196131"/>
              <a:gd name="connsiteY61" fmla="*/ 1094589 h 1196131"/>
              <a:gd name="connsiteX62" fmla="*/ 102732 w 1196131"/>
              <a:gd name="connsiteY62" fmla="*/ 778791 h 1196131"/>
              <a:gd name="connsiteX63" fmla="*/ 561343 w 1196131"/>
              <a:gd name="connsiteY63" fmla="*/ 1119677 h 1196131"/>
              <a:gd name="connsiteX64" fmla="*/ 395749 w 1196131"/>
              <a:gd name="connsiteY64" fmla="*/ 897822 h 1196131"/>
              <a:gd name="connsiteX65" fmla="*/ 495963 w 1196131"/>
              <a:gd name="connsiteY65" fmla="*/ 911392 h 1196131"/>
              <a:gd name="connsiteX66" fmla="*/ 561343 w 1196131"/>
              <a:gd name="connsiteY66" fmla="*/ 979686 h 1196131"/>
              <a:gd name="connsiteX67" fmla="*/ 561343 w 1196131"/>
              <a:gd name="connsiteY67" fmla="*/ 1119677 h 1196131"/>
              <a:gd name="connsiteX68" fmla="*/ 561343 w 1196131"/>
              <a:gd name="connsiteY68" fmla="*/ 781869 h 1196131"/>
              <a:gd name="connsiteX69" fmla="*/ 499064 w 1196131"/>
              <a:gd name="connsiteY69" fmla="*/ 841443 h 1196131"/>
              <a:gd name="connsiteX70" fmla="*/ 374904 w 1196131"/>
              <a:gd name="connsiteY70" fmla="*/ 822160 h 1196131"/>
              <a:gd name="connsiteX71" fmla="*/ 352031 w 1196131"/>
              <a:gd name="connsiteY71" fmla="*/ 635978 h 1196131"/>
              <a:gd name="connsiteX72" fmla="*/ 561343 w 1196131"/>
              <a:gd name="connsiteY72" fmla="*/ 635978 h 1196131"/>
              <a:gd name="connsiteX73" fmla="*/ 561343 w 1196131"/>
              <a:gd name="connsiteY73" fmla="*/ 781869 h 1196131"/>
              <a:gd name="connsiteX74" fmla="*/ 561343 w 1196131"/>
              <a:gd name="connsiteY74" fmla="*/ 566006 h 1196131"/>
              <a:gd name="connsiteX75" fmla="*/ 352054 w 1196131"/>
              <a:gd name="connsiteY75" fmla="*/ 566006 h 1196131"/>
              <a:gd name="connsiteX76" fmla="*/ 366161 w 1196131"/>
              <a:gd name="connsiteY76" fmla="*/ 420395 h 1196131"/>
              <a:gd name="connsiteX77" fmla="*/ 445996 w 1196131"/>
              <a:gd name="connsiteY77" fmla="*/ 362057 h 1196131"/>
              <a:gd name="connsiteX78" fmla="*/ 561319 w 1196131"/>
              <a:gd name="connsiteY78" fmla="*/ 352101 h 1196131"/>
              <a:gd name="connsiteX79" fmla="*/ 561319 w 1196131"/>
              <a:gd name="connsiteY79" fmla="*/ 566006 h 1196131"/>
              <a:gd name="connsiteX80" fmla="*/ 561343 w 1196131"/>
              <a:gd name="connsiteY80" fmla="*/ 282129 h 1196131"/>
              <a:gd name="connsiteX81" fmla="*/ 453154 w 1196131"/>
              <a:gd name="connsiteY81" fmla="*/ 290546 h 1196131"/>
              <a:gd name="connsiteX82" fmla="*/ 419929 w 1196131"/>
              <a:gd name="connsiteY82" fmla="*/ 237105 h 1196131"/>
              <a:gd name="connsiteX83" fmla="*/ 561343 w 1196131"/>
              <a:gd name="connsiteY83" fmla="*/ 77620 h 1196131"/>
              <a:gd name="connsiteX84" fmla="*/ 561343 w 1196131"/>
              <a:gd name="connsiteY84" fmla="*/ 282129 h 1196131"/>
              <a:gd name="connsiteX85" fmla="*/ 596317 w 1196131"/>
              <a:gd name="connsiteY85" fmla="*/ 915752 h 1196131"/>
              <a:gd name="connsiteX86" fmla="*/ 561366 w 1196131"/>
              <a:gd name="connsiteY86" fmla="*/ 881197 h 1196131"/>
              <a:gd name="connsiteX87" fmla="*/ 561412 w 1196131"/>
              <a:gd name="connsiteY87" fmla="*/ 880801 h 1196131"/>
              <a:gd name="connsiteX88" fmla="*/ 561436 w 1196131"/>
              <a:gd name="connsiteY88" fmla="*/ 879075 h 1196131"/>
              <a:gd name="connsiteX89" fmla="*/ 596317 w 1196131"/>
              <a:gd name="connsiteY89" fmla="*/ 845803 h 1196131"/>
              <a:gd name="connsiteX90" fmla="*/ 631198 w 1196131"/>
              <a:gd name="connsiteY90" fmla="*/ 879075 h 1196131"/>
              <a:gd name="connsiteX91" fmla="*/ 631222 w 1196131"/>
              <a:gd name="connsiteY91" fmla="*/ 880801 h 1196131"/>
              <a:gd name="connsiteX92" fmla="*/ 631268 w 1196131"/>
              <a:gd name="connsiteY92" fmla="*/ 881197 h 1196131"/>
              <a:gd name="connsiteX93" fmla="*/ 596317 w 1196131"/>
              <a:gd name="connsiteY93" fmla="*/ 915752 h 1196131"/>
              <a:gd name="connsiteX94" fmla="*/ 631292 w 1196131"/>
              <a:gd name="connsiteY94" fmla="*/ 1119887 h 1196131"/>
              <a:gd name="connsiteX95" fmla="*/ 631292 w 1196131"/>
              <a:gd name="connsiteY95" fmla="*/ 979686 h 1196131"/>
              <a:gd name="connsiteX96" fmla="*/ 696671 w 1196131"/>
              <a:gd name="connsiteY96" fmla="*/ 911392 h 1196131"/>
              <a:gd name="connsiteX97" fmla="*/ 800615 w 1196131"/>
              <a:gd name="connsiteY97" fmla="*/ 897192 h 1196131"/>
              <a:gd name="connsiteX98" fmla="*/ 631292 w 1196131"/>
              <a:gd name="connsiteY98" fmla="*/ 1119887 h 1196131"/>
              <a:gd name="connsiteX99" fmla="*/ 775737 w 1196131"/>
              <a:gd name="connsiteY99" fmla="*/ 1094542 h 1196131"/>
              <a:gd name="connsiteX100" fmla="*/ 879378 w 1196131"/>
              <a:gd name="connsiteY100" fmla="*/ 878982 h 1196131"/>
              <a:gd name="connsiteX101" fmla="*/ 1094775 w 1196131"/>
              <a:gd name="connsiteY101" fmla="*/ 777439 h 1196131"/>
              <a:gd name="connsiteX102" fmla="*/ 775737 w 1196131"/>
              <a:gd name="connsiteY102" fmla="*/ 1094542 h 1196131"/>
              <a:gd name="connsiteX103" fmla="*/ 897752 w 1196131"/>
              <a:gd name="connsiteY103" fmla="*/ 800359 h 1196131"/>
              <a:gd name="connsiteX104" fmla="*/ 911368 w 1196131"/>
              <a:gd name="connsiteY104" fmla="*/ 701334 h 1196131"/>
              <a:gd name="connsiteX105" fmla="*/ 979686 w 1196131"/>
              <a:gd name="connsiteY105" fmla="*/ 635489 h 1196131"/>
              <a:gd name="connsiteX106" fmla="*/ 1119654 w 1196131"/>
              <a:gd name="connsiteY106" fmla="*/ 635489 h 1196131"/>
              <a:gd name="connsiteX107" fmla="*/ 897752 w 1196131"/>
              <a:gd name="connsiteY107" fmla="*/ 800359 h 1196131"/>
              <a:gd name="connsiteX108" fmla="*/ 979686 w 1196131"/>
              <a:gd name="connsiteY108" fmla="*/ 566006 h 1196131"/>
              <a:gd name="connsiteX109" fmla="*/ 911368 w 1196131"/>
              <a:gd name="connsiteY109" fmla="*/ 500627 h 1196131"/>
              <a:gd name="connsiteX110" fmla="*/ 897122 w 1196131"/>
              <a:gd name="connsiteY110" fmla="*/ 398011 h 1196131"/>
              <a:gd name="connsiteX111" fmla="*/ 1119631 w 1196131"/>
              <a:gd name="connsiteY111" fmla="*/ 566006 h 1196131"/>
              <a:gd name="connsiteX112" fmla="*/ 979686 w 1196131"/>
              <a:gd name="connsiteY112" fmla="*/ 566006 h 1196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96131" h="1196131">
                <a:moveTo>
                  <a:pt x="1148030" y="368702"/>
                </a:moveTo>
                <a:cubicBezTo>
                  <a:pt x="1055347" y="151510"/>
                  <a:pt x="839974" y="1749"/>
                  <a:pt x="596317" y="1749"/>
                </a:cubicBezTo>
                <a:cubicBezTo>
                  <a:pt x="264921" y="1749"/>
                  <a:pt x="1749" y="275157"/>
                  <a:pt x="1749" y="600980"/>
                </a:cubicBezTo>
                <a:cubicBezTo>
                  <a:pt x="1749" y="929602"/>
                  <a:pt x="267672" y="1195549"/>
                  <a:pt x="596317" y="1195549"/>
                </a:cubicBezTo>
                <a:cubicBezTo>
                  <a:pt x="922514" y="1195549"/>
                  <a:pt x="1195549" y="932003"/>
                  <a:pt x="1195549" y="600980"/>
                </a:cubicBezTo>
                <a:cubicBezTo>
                  <a:pt x="1195549" y="520725"/>
                  <a:pt x="1179554" y="442592"/>
                  <a:pt x="1148030" y="368702"/>
                </a:cubicBezTo>
                <a:close/>
                <a:moveTo>
                  <a:pt x="1094729" y="422843"/>
                </a:moveTo>
                <a:cubicBezTo>
                  <a:pt x="1033476" y="374368"/>
                  <a:pt x="954317" y="340536"/>
                  <a:pt x="878516" y="318992"/>
                </a:cubicBezTo>
                <a:cubicBezTo>
                  <a:pt x="856995" y="243120"/>
                  <a:pt x="823232" y="163938"/>
                  <a:pt x="774361" y="102522"/>
                </a:cubicBezTo>
                <a:cubicBezTo>
                  <a:pt x="923166" y="155847"/>
                  <a:pt x="1041381" y="274038"/>
                  <a:pt x="1094729" y="422843"/>
                </a:cubicBezTo>
                <a:close/>
                <a:moveTo>
                  <a:pt x="881197" y="566029"/>
                </a:moveTo>
                <a:cubicBezTo>
                  <a:pt x="900293" y="566262"/>
                  <a:pt x="915752" y="581838"/>
                  <a:pt x="915752" y="600980"/>
                </a:cubicBezTo>
                <a:cubicBezTo>
                  <a:pt x="915752" y="620123"/>
                  <a:pt x="900293" y="635699"/>
                  <a:pt x="881197" y="635932"/>
                </a:cubicBezTo>
                <a:cubicBezTo>
                  <a:pt x="881057" y="635932"/>
                  <a:pt x="880941" y="635885"/>
                  <a:pt x="880801" y="635885"/>
                </a:cubicBezTo>
                <a:cubicBezTo>
                  <a:pt x="880218" y="635838"/>
                  <a:pt x="879635" y="635862"/>
                  <a:pt x="879075" y="635862"/>
                </a:cubicBezTo>
                <a:cubicBezTo>
                  <a:pt x="860609" y="634952"/>
                  <a:pt x="845826" y="619680"/>
                  <a:pt x="845826" y="601004"/>
                </a:cubicBezTo>
                <a:cubicBezTo>
                  <a:pt x="845826" y="601004"/>
                  <a:pt x="845826" y="600980"/>
                  <a:pt x="845826" y="600980"/>
                </a:cubicBezTo>
                <a:cubicBezTo>
                  <a:pt x="845826" y="600980"/>
                  <a:pt x="845826" y="600957"/>
                  <a:pt x="845826" y="600957"/>
                </a:cubicBezTo>
                <a:cubicBezTo>
                  <a:pt x="845849" y="582514"/>
                  <a:pt x="860212" y="567381"/>
                  <a:pt x="878352" y="566122"/>
                </a:cubicBezTo>
                <a:cubicBezTo>
                  <a:pt x="878446" y="566122"/>
                  <a:pt x="878516" y="566146"/>
                  <a:pt x="878609" y="566146"/>
                </a:cubicBezTo>
                <a:cubicBezTo>
                  <a:pt x="879332" y="566146"/>
                  <a:pt x="880078" y="566122"/>
                  <a:pt x="880824" y="566076"/>
                </a:cubicBezTo>
                <a:cubicBezTo>
                  <a:pt x="880941" y="566052"/>
                  <a:pt x="881057" y="566029"/>
                  <a:pt x="881197" y="566029"/>
                </a:cubicBezTo>
                <a:close/>
                <a:moveTo>
                  <a:pt x="631292" y="77504"/>
                </a:moveTo>
                <a:cubicBezTo>
                  <a:pt x="698326" y="99631"/>
                  <a:pt x="759532" y="183687"/>
                  <a:pt x="799240" y="300292"/>
                </a:cubicBezTo>
                <a:cubicBezTo>
                  <a:pt x="745612" y="290033"/>
                  <a:pt x="689140" y="283877"/>
                  <a:pt x="631292" y="282105"/>
                </a:cubicBezTo>
                <a:lnTo>
                  <a:pt x="631292" y="77504"/>
                </a:lnTo>
                <a:close/>
                <a:moveTo>
                  <a:pt x="631292" y="352078"/>
                </a:moveTo>
                <a:cubicBezTo>
                  <a:pt x="697534" y="354223"/>
                  <a:pt x="761560" y="362477"/>
                  <a:pt x="820901" y="376303"/>
                </a:cubicBezTo>
                <a:cubicBezTo>
                  <a:pt x="830321" y="416501"/>
                  <a:pt x="837292" y="459287"/>
                  <a:pt x="841396" y="503751"/>
                </a:cubicBezTo>
                <a:cubicBezTo>
                  <a:pt x="813719" y="514989"/>
                  <a:pt x="791895" y="537723"/>
                  <a:pt x="781846" y="566006"/>
                </a:cubicBezTo>
                <a:lnTo>
                  <a:pt x="631292" y="566006"/>
                </a:lnTo>
                <a:lnTo>
                  <a:pt x="631292" y="352078"/>
                </a:lnTo>
                <a:close/>
                <a:moveTo>
                  <a:pt x="631292" y="635955"/>
                </a:moveTo>
                <a:lnTo>
                  <a:pt x="781869" y="635955"/>
                </a:lnTo>
                <a:cubicBezTo>
                  <a:pt x="791895" y="664238"/>
                  <a:pt x="813743" y="686971"/>
                  <a:pt x="841419" y="698210"/>
                </a:cubicBezTo>
                <a:cubicBezTo>
                  <a:pt x="837502" y="740879"/>
                  <a:pt x="830950" y="782219"/>
                  <a:pt x="821950" y="821390"/>
                </a:cubicBezTo>
                <a:cubicBezTo>
                  <a:pt x="781216" y="830647"/>
                  <a:pt x="738104" y="837409"/>
                  <a:pt x="693547" y="841443"/>
                </a:cubicBezTo>
                <a:cubicBezTo>
                  <a:pt x="682308" y="813743"/>
                  <a:pt x="659575" y="791895"/>
                  <a:pt x="631268" y="781869"/>
                </a:cubicBezTo>
                <a:lnTo>
                  <a:pt x="631268" y="635955"/>
                </a:lnTo>
                <a:close/>
                <a:moveTo>
                  <a:pt x="418110" y="103152"/>
                </a:moveTo>
                <a:cubicBezTo>
                  <a:pt x="394607" y="133253"/>
                  <a:pt x="373226" y="169580"/>
                  <a:pt x="354643" y="211666"/>
                </a:cubicBezTo>
                <a:cubicBezTo>
                  <a:pt x="353593" y="211643"/>
                  <a:pt x="352544" y="211596"/>
                  <a:pt x="351495" y="211596"/>
                </a:cubicBezTo>
                <a:cubicBezTo>
                  <a:pt x="284810" y="211596"/>
                  <a:pt x="234353" y="273548"/>
                  <a:pt x="249136" y="339487"/>
                </a:cubicBezTo>
                <a:cubicBezTo>
                  <a:pt x="191498" y="361288"/>
                  <a:pt x="142277" y="388731"/>
                  <a:pt x="103292" y="420045"/>
                </a:cubicBezTo>
                <a:cubicBezTo>
                  <a:pt x="156406" y="273128"/>
                  <a:pt x="272336" y="156430"/>
                  <a:pt x="418110" y="103152"/>
                </a:cubicBezTo>
                <a:close/>
                <a:moveTo>
                  <a:pt x="386469" y="316520"/>
                </a:moveTo>
                <a:cubicBezTo>
                  <a:pt x="386469" y="335803"/>
                  <a:pt x="370778" y="351495"/>
                  <a:pt x="351495" y="351495"/>
                </a:cubicBezTo>
                <a:cubicBezTo>
                  <a:pt x="332212" y="351495"/>
                  <a:pt x="316520" y="335803"/>
                  <a:pt x="316520" y="316520"/>
                </a:cubicBezTo>
                <a:cubicBezTo>
                  <a:pt x="316520" y="297238"/>
                  <a:pt x="332212" y="281546"/>
                  <a:pt x="351495" y="281546"/>
                </a:cubicBezTo>
                <a:cubicBezTo>
                  <a:pt x="370778" y="281546"/>
                  <a:pt x="386469" y="297238"/>
                  <a:pt x="386469" y="316520"/>
                </a:cubicBezTo>
                <a:close/>
                <a:moveTo>
                  <a:pt x="287794" y="399830"/>
                </a:moveTo>
                <a:cubicBezTo>
                  <a:pt x="290919" y="402231"/>
                  <a:pt x="294183" y="404470"/>
                  <a:pt x="297564" y="406498"/>
                </a:cubicBezTo>
                <a:cubicBezTo>
                  <a:pt x="289007" y="456512"/>
                  <a:pt x="283691" y="511399"/>
                  <a:pt x="282082" y="566006"/>
                </a:cubicBezTo>
                <a:lnTo>
                  <a:pt x="77387" y="566006"/>
                </a:lnTo>
                <a:cubicBezTo>
                  <a:pt x="98325" y="501140"/>
                  <a:pt x="175852" y="439234"/>
                  <a:pt x="287794" y="399830"/>
                </a:cubicBezTo>
                <a:close/>
                <a:moveTo>
                  <a:pt x="282082" y="635955"/>
                </a:moveTo>
                <a:cubicBezTo>
                  <a:pt x="283784" y="693896"/>
                  <a:pt x="289683" y="749389"/>
                  <a:pt x="299243" y="801362"/>
                </a:cubicBezTo>
                <a:cubicBezTo>
                  <a:pt x="182264" y="762843"/>
                  <a:pt x="99235" y="702873"/>
                  <a:pt x="77410" y="635955"/>
                </a:cubicBezTo>
                <a:lnTo>
                  <a:pt x="282082" y="635955"/>
                </a:lnTo>
                <a:close/>
                <a:moveTo>
                  <a:pt x="102732" y="778791"/>
                </a:moveTo>
                <a:cubicBezTo>
                  <a:pt x="163658" y="826613"/>
                  <a:pt x="241814" y="859023"/>
                  <a:pt x="317103" y="879798"/>
                </a:cubicBezTo>
                <a:cubicBezTo>
                  <a:pt x="341002" y="966675"/>
                  <a:pt x="375907" y="1040331"/>
                  <a:pt x="418553" y="1094589"/>
                </a:cubicBezTo>
                <a:cubicBezTo>
                  <a:pt x="272079" y="1041660"/>
                  <a:pt x="155684" y="925288"/>
                  <a:pt x="102732" y="778791"/>
                </a:cubicBezTo>
                <a:close/>
                <a:moveTo>
                  <a:pt x="561343" y="1119677"/>
                </a:moveTo>
                <a:cubicBezTo>
                  <a:pt x="478289" y="1091814"/>
                  <a:pt x="423169" y="980665"/>
                  <a:pt x="395749" y="897822"/>
                </a:cubicBezTo>
                <a:cubicBezTo>
                  <a:pt x="428159" y="903837"/>
                  <a:pt x="461712" y="908384"/>
                  <a:pt x="495963" y="911392"/>
                </a:cubicBezTo>
                <a:cubicBezTo>
                  <a:pt x="505686" y="943195"/>
                  <a:pt x="530145" y="968633"/>
                  <a:pt x="561343" y="979686"/>
                </a:cubicBezTo>
                <a:lnTo>
                  <a:pt x="561343" y="1119677"/>
                </a:lnTo>
                <a:close/>
                <a:moveTo>
                  <a:pt x="561343" y="781869"/>
                </a:moveTo>
                <a:cubicBezTo>
                  <a:pt x="533060" y="791895"/>
                  <a:pt x="510326" y="813743"/>
                  <a:pt x="499064" y="841443"/>
                </a:cubicBezTo>
                <a:cubicBezTo>
                  <a:pt x="455603" y="837502"/>
                  <a:pt x="413983" y="830927"/>
                  <a:pt x="374904" y="822160"/>
                </a:cubicBezTo>
                <a:cubicBezTo>
                  <a:pt x="361871" y="764032"/>
                  <a:pt x="354106" y="701171"/>
                  <a:pt x="352031" y="635978"/>
                </a:cubicBezTo>
                <a:lnTo>
                  <a:pt x="561343" y="635978"/>
                </a:lnTo>
                <a:lnTo>
                  <a:pt x="561343" y="781869"/>
                </a:lnTo>
                <a:close/>
                <a:moveTo>
                  <a:pt x="561343" y="566006"/>
                </a:moveTo>
                <a:lnTo>
                  <a:pt x="352054" y="566006"/>
                </a:lnTo>
                <a:cubicBezTo>
                  <a:pt x="353617" y="516062"/>
                  <a:pt x="358466" y="466025"/>
                  <a:pt x="366161" y="420395"/>
                </a:cubicBezTo>
                <a:cubicBezTo>
                  <a:pt x="401392" y="415452"/>
                  <a:pt x="431050" y="392951"/>
                  <a:pt x="445996" y="362057"/>
                </a:cubicBezTo>
                <a:cubicBezTo>
                  <a:pt x="483512" y="356648"/>
                  <a:pt x="522124" y="353360"/>
                  <a:pt x="561319" y="352101"/>
                </a:cubicBezTo>
                <a:lnTo>
                  <a:pt x="561319" y="566006"/>
                </a:lnTo>
                <a:close/>
                <a:moveTo>
                  <a:pt x="561343" y="282129"/>
                </a:moveTo>
                <a:cubicBezTo>
                  <a:pt x="524712" y="283224"/>
                  <a:pt x="488525" y="286022"/>
                  <a:pt x="453154" y="290546"/>
                </a:cubicBezTo>
                <a:cubicBezTo>
                  <a:pt x="447768" y="269444"/>
                  <a:pt x="435947" y="250908"/>
                  <a:pt x="419929" y="237105"/>
                </a:cubicBezTo>
                <a:cubicBezTo>
                  <a:pt x="458237" y="151766"/>
                  <a:pt x="508647" y="95224"/>
                  <a:pt x="561343" y="77620"/>
                </a:cubicBezTo>
                <a:lnTo>
                  <a:pt x="561343" y="282129"/>
                </a:lnTo>
                <a:close/>
                <a:moveTo>
                  <a:pt x="596317" y="915752"/>
                </a:moveTo>
                <a:cubicBezTo>
                  <a:pt x="577174" y="915752"/>
                  <a:pt x="561599" y="900293"/>
                  <a:pt x="561366" y="881197"/>
                </a:cubicBezTo>
                <a:cubicBezTo>
                  <a:pt x="561366" y="881057"/>
                  <a:pt x="561412" y="880941"/>
                  <a:pt x="561412" y="880801"/>
                </a:cubicBezTo>
                <a:cubicBezTo>
                  <a:pt x="561436" y="880218"/>
                  <a:pt x="561436" y="879658"/>
                  <a:pt x="561436" y="879075"/>
                </a:cubicBezTo>
                <a:cubicBezTo>
                  <a:pt x="562322" y="860585"/>
                  <a:pt x="577617" y="845803"/>
                  <a:pt x="596317" y="845803"/>
                </a:cubicBezTo>
                <a:cubicBezTo>
                  <a:pt x="615017" y="845803"/>
                  <a:pt x="630312" y="860585"/>
                  <a:pt x="631198" y="879075"/>
                </a:cubicBezTo>
                <a:cubicBezTo>
                  <a:pt x="631198" y="879658"/>
                  <a:pt x="631175" y="880218"/>
                  <a:pt x="631222" y="880801"/>
                </a:cubicBezTo>
                <a:cubicBezTo>
                  <a:pt x="631222" y="880941"/>
                  <a:pt x="631268" y="881057"/>
                  <a:pt x="631268" y="881197"/>
                </a:cubicBezTo>
                <a:cubicBezTo>
                  <a:pt x="631035" y="900293"/>
                  <a:pt x="615460" y="915752"/>
                  <a:pt x="596317" y="915752"/>
                </a:cubicBezTo>
                <a:close/>
                <a:moveTo>
                  <a:pt x="631292" y="1119887"/>
                </a:moveTo>
                <a:lnTo>
                  <a:pt x="631292" y="979686"/>
                </a:lnTo>
                <a:cubicBezTo>
                  <a:pt x="662489" y="968610"/>
                  <a:pt x="686948" y="943195"/>
                  <a:pt x="696671" y="911392"/>
                </a:cubicBezTo>
                <a:cubicBezTo>
                  <a:pt x="732205" y="908267"/>
                  <a:pt x="766993" y="903487"/>
                  <a:pt x="800615" y="897192"/>
                </a:cubicBezTo>
                <a:cubicBezTo>
                  <a:pt x="772333" y="980735"/>
                  <a:pt x="715044" y="1092700"/>
                  <a:pt x="631292" y="1119887"/>
                </a:cubicBezTo>
                <a:close/>
                <a:moveTo>
                  <a:pt x="775737" y="1094542"/>
                </a:moveTo>
                <a:cubicBezTo>
                  <a:pt x="824888" y="1032940"/>
                  <a:pt x="858184" y="954224"/>
                  <a:pt x="879378" y="878982"/>
                </a:cubicBezTo>
                <a:cubicBezTo>
                  <a:pt x="954434" y="858160"/>
                  <a:pt x="1033453" y="825447"/>
                  <a:pt x="1094775" y="777439"/>
                </a:cubicBezTo>
                <a:cubicBezTo>
                  <a:pt x="1041591" y="924542"/>
                  <a:pt x="923936" y="1041451"/>
                  <a:pt x="775737" y="1094542"/>
                </a:cubicBezTo>
                <a:close/>
                <a:moveTo>
                  <a:pt x="897752" y="800359"/>
                </a:moveTo>
                <a:cubicBezTo>
                  <a:pt x="903814" y="768276"/>
                  <a:pt x="908361" y="735166"/>
                  <a:pt x="911368" y="701334"/>
                </a:cubicBezTo>
                <a:cubicBezTo>
                  <a:pt x="943195" y="691611"/>
                  <a:pt x="968610" y="666686"/>
                  <a:pt x="979686" y="635489"/>
                </a:cubicBezTo>
                <a:lnTo>
                  <a:pt x="1119654" y="635489"/>
                </a:lnTo>
                <a:cubicBezTo>
                  <a:pt x="1091954" y="717189"/>
                  <a:pt x="980175" y="772962"/>
                  <a:pt x="897752" y="800359"/>
                </a:cubicBezTo>
                <a:close/>
                <a:moveTo>
                  <a:pt x="979686" y="566006"/>
                </a:moveTo>
                <a:cubicBezTo>
                  <a:pt x="968610" y="534808"/>
                  <a:pt x="943195" y="510326"/>
                  <a:pt x="911368" y="500627"/>
                </a:cubicBezTo>
                <a:cubicBezTo>
                  <a:pt x="908267" y="465582"/>
                  <a:pt x="903464" y="431260"/>
                  <a:pt x="897122" y="398011"/>
                </a:cubicBezTo>
                <a:cubicBezTo>
                  <a:pt x="980618" y="426550"/>
                  <a:pt x="1091767" y="483256"/>
                  <a:pt x="1119631" y="566006"/>
                </a:cubicBezTo>
                <a:lnTo>
                  <a:pt x="979686" y="566006"/>
                </a:lnTo>
                <a:close/>
              </a:path>
            </a:pathLst>
          </a:custGeom>
          <a:noFill/>
          <a:ln w="952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&quot;허용 안 됨&quot; 기호 9">
            <a:extLst>
              <a:ext uri="{FF2B5EF4-FFF2-40B4-BE49-F238E27FC236}">
                <a16:creationId xmlns:a16="http://schemas.microsoft.com/office/drawing/2014/main" id="{610872FB-BDAE-493C-8A31-A0371027C3FB}"/>
              </a:ext>
            </a:extLst>
          </p:cNvPr>
          <p:cNvSpPr/>
          <p:nvPr/>
        </p:nvSpPr>
        <p:spPr>
          <a:xfrm>
            <a:off x="3314700" y="3416300"/>
            <a:ext cx="1778000" cy="1778000"/>
          </a:xfrm>
          <a:prstGeom prst="noSmoking">
            <a:avLst>
              <a:gd name="adj" fmla="val 11581"/>
            </a:avLst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D5929B9C-81F1-4E69-B5E6-099B0D637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9453" y="1427593"/>
            <a:ext cx="377825" cy="3778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6FD701-4252-4824-AC6A-DAC87034C693}"/>
              </a:ext>
            </a:extLst>
          </p:cNvPr>
          <p:cNvSpPr txBox="1"/>
          <p:nvPr/>
        </p:nvSpPr>
        <p:spPr>
          <a:xfrm>
            <a:off x="7301778" y="1389493"/>
            <a:ext cx="3990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1C3C3036-06F4-4717-A121-A474EC9DDFD1}"/>
              </a:ext>
            </a:extLst>
          </p:cNvPr>
          <p:cNvSpPr/>
          <p:nvPr/>
        </p:nvSpPr>
        <p:spPr>
          <a:xfrm>
            <a:off x="6477000" y="491866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9F5DCA-8E2B-4527-9C5C-8762761A9783}"/>
              </a:ext>
            </a:extLst>
          </p:cNvPr>
          <p:cNvSpPr txBox="1"/>
          <p:nvPr/>
        </p:nvSpPr>
        <p:spPr>
          <a:xfrm>
            <a:off x="7301778" y="2553285"/>
            <a:ext cx="3990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D2AC2D-773D-463D-977A-C45ECFF8A8B6}"/>
              </a:ext>
            </a:extLst>
          </p:cNvPr>
          <p:cNvSpPr txBox="1"/>
          <p:nvPr/>
        </p:nvSpPr>
        <p:spPr>
          <a:xfrm>
            <a:off x="7301778" y="3717077"/>
            <a:ext cx="3990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6742D-3B9B-4F23-AD45-9E8DB11A0BE6}"/>
              </a:ext>
            </a:extLst>
          </p:cNvPr>
          <p:cNvSpPr txBox="1"/>
          <p:nvPr/>
        </p:nvSpPr>
        <p:spPr>
          <a:xfrm>
            <a:off x="7301778" y="4880869"/>
            <a:ext cx="3990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F4FA5C14-46F5-438A-835D-A3E0105E1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9453" y="2591082"/>
            <a:ext cx="377825" cy="37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178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621797-87C3-432A-A353-E176184BD058}"/>
              </a:ext>
            </a:extLst>
          </p:cNvPr>
          <p:cNvSpPr txBox="1"/>
          <p:nvPr/>
        </p:nvSpPr>
        <p:spPr>
          <a:xfrm>
            <a:off x="698501" y="69850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Color </a:t>
            </a:r>
            <a:r>
              <a:rPr lang="en-US" altLang="ko-KR" sz="3200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Standerds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194D0-2E3A-4D20-AF11-552B8B6BE6AB}"/>
              </a:ext>
            </a:extLst>
          </p:cNvPr>
          <p:cNvSpPr txBox="1"/>
          <p:nvPr/>
        </p:nvSpPr>
        <p:spPr>
          <a:xfrm>
            <a:off x="759618" y="1195189"/>
            <a:ext cx="4307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DB9C8E1-46D9-459D-BC4B-5DDDA59CC202}"/>
              </a:ext>
            </a:extLst>
          </p:cNvPr>
          <p:cNvSpPr/>
          <p:nvPr/>
        </p:nvSpPr>
        <p:spPr>
          <a:xfrm>
            <a:off x="1371600" y="2349500"/>
            <a:ext cx="1879600" cy="1879600"/>
          </a:xfrm>
          <a:prstGeom prst="roundRect">
            <a:avLst>
              <a:gd name="adj" fmla="val 7883"/>
            </a:avLst>
          </a:prstGeom>
          <a:solidFill>
            <a:srgbClr val="FF6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>
                <a:solidFill>
                  <a:schemeClr val="bg1"/>
                </a:solidFill>
              </a:rPr>
              <a:t>#FF6853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2E2EC-BC27-4F04-81F2-E592FC6A8101}"/>
              </a:ext>
            </a:extLst>
          </p:cNvPr>
          <p:cNvSpPr txBox="1"/>
          <p:nvPr/>
        </p:nvSpPr>
        <p:spPr>
          <a:xfrm>
            <a:off x="599494" y="4646979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R 255    G 104   B 83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</a:rPr>
              <a:t>C 00   M 71   Y 62   K 00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96411B1-31F0-4F98-B1AB-2F1A306DFAD6}"/>
              </a:ext>
            </a:extLst>
          </p:cNvPr>
          <p:cNvSpPr/>
          <p:nvPr/>
        </p:nvSpPr>
        <p:spPr>
          <a:xfrm>
            <a:off x="5069307" y="2349500"/>
            <a:ext cx="1879600" cy="1879600"/>
          </a:xfrm>
          <a:prstGeom prst="roundRect">
            <a:avLst>
              <a:gd name="adj" fmla="val 7883"/>
            </a:avLst>
          </a:prstGeom>
          <a:solidFill>
            <a:srgbClr val="585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#5856F3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0B3B5B-1E64-4482-9C9F-5E93BE78FDC1}"/>
              </a:ext>
            </a:extLst>
          </p:cNvPr>
          <p:cNvSpPr txBox="1"/>
          <p:nvPr/>
        </p:nvSpPr>
        <p:spPr>
          <a:xfrm>
            <a:off x="4297201" y="4646979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R 88    G 86   B 243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</a:rPr>
              <a:t>C 81   M 69   Y 00   K 00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734E2D6-1AF4-4794-9AFB-D2F6D10BB342}"/>
              </a:ext>
            </a:extLst>
          </p:cNvPr>
          <p:cNvSpPr/>
          <p:nvPr/>
        </p:nvSpPr>
        <p:spPr>
          <a:xfrm>
            <a:off x="8940800" y="2349500"/>
            <a:ext cx="1879600" cy="1879600"/>
          </a:xfrm>
          <a:prstGeom prst="roundRect">
            <a:avLst>
              <a:gd name="adj" fmla="val 7883"/>
            </a:avLst>
          </a:prstGeom>
          <a:solidFill>
            <a:srgbClr val="34E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/>
              <a:t>#34E4D9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0E581B-37DE-4D91-AA9B-FD1D5D56D085}"/>
              </a:ext>
            </a:extLst>
          </p:cNvPr>
          <p:cNvSpPr txBox="1"/>
          <p:nvPr/>
        </p:nvSpPr>
        <p:spPr>
          <a:xfrm>
            <a:off x="8168694" y="4646979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R 52    G 228   B 217</a:t>
            </a:r>
          </a:p>
          <a:p>
            <a:pPr algn="ctr"/>
            <a:r>
              <a:rPr lang="en-US" altLang="ko-KR" dirty="0">
                <a:solidFill>
                  <a:schemeClr val="bg1"/>
                </a:solidFill>
              </a:rPr>
              <a:t>C 60   M 00   Y 27   K 00</a:t>
            </a:r>
          </a:p>
        </p:txBody>
      </p:sp>
    </p:spTree>
    <p:extLst>
      <p:ext uri="{BB962C8B-B14F-4D97-AF65-F5344CB8AC3E}">
        <p14:creationId xmlns:p14="http://schemas.microsoft.com/office/powerpoint/2010/main" val="2133141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621797-87C3-432A-A353-E176184BD058}"/>
              </a:ext>
            </a:extLst>
          </p:cNvPr>
          <p:cNvSpPr txBox="1"/>
          <p:nvPr/>
        </p:nvSpPr>
        <p:spPr>
          <a:xfrm>
            <a:off x="698501" y="69850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Color Guidelines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194D0-2E3A-4D20-AF11-552B8B6BE6AB}"/>
              </a:ext>
            </a:extLst>
          </p:cNvPr>
          <p:cNvSpPr txBox="1"/>
          <p:nvPr/>
        </p:nvSpPr>
        <p:spPr>
          <a:xfrm>
            <a:off x="759618" y="1195189"/>
            <a:ext cx="4307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CDB9C8E1-46D9-459D-BC4B-5DDDA59CC202}"/>
              </a:ext>
            </a:extLst>
          </p:cNvPr>
          <p:cNvSpPr/>
          <p:nvPr/>
        </p:nvSpPr>
        <p:spPr>
          <a:xfrm>
            <a:off x="1371600" y="2349500"/>
            <a:ext cx="1879600" cy="1879600"/>
          </a:xfrm>
          <a:prstGeom prst="roundRect">
            <a:avLst>
              <a:gd name="adj" fmla="val 78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2E2EC-BC27-4F04-81F2-E592FC6A8101}"/>
              </a:ext>
            </a:extLst>
          </p:cNvPr>
          <p:cNvSpPr txBox="1"/>
          <p:nvPr/>
        </p:nvSpPr>
        <p:spPr>
          <a:xfrm>
            <a:off x="599494" y="4646979"/>
            <a:ext cx="342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ORANGE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196411B1-31F0-4F98-B1AB-2F1A306DFAD6}"/>
              </a:ext>
            </a:extLst>
          </p:cNvPr>
          <p:cNvSpPr/>
          <p:nvPr/>
        </p:nvSpPr>
        <p:spPr>
          <a:xfrm>
            <a:off x="5069307" y="2349500"/>
            <a:ext cx="1879600" cy="1879600"/>
          </a:xfrm>
          <a:prstGeom prst="roundRect">
            <a:avLst>
              <a:gd name="adj" fmla="val 78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0B3B5B-1E64-4482-9C9F-5E93BE78FDC1}"/>
              </a:ext>
            </a:extLst>
          </p:cNvPr>
          <p:cNvSpPr txBox="1"/>
          <p:nvPr/>
        </p:nvSpPr>
        <p:spPr>
          <a:xfrm>
            <a:off x="4297201" y="4646979"/>
            <a:ext cx="342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PURPLE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734E2D6-1AF4-4794-9AFB-D2F6D10BB342}"/>
              </a:ext>
            </a:extLst>
          </p:cNvPr>
          <p:cNvSpPr/>
          <p:nvPr/>
        </p:nvSpPr>
        <p:spPr>
          <a:xfrm>
            <a:off x="8940800" y="2349500"/>
            <a:ext cx="1879600" cy="1879600"/>
          </a:xfrm>
          <a:prstGeom prst="roundRect">
            <a:avLst>
              <a:gd name="adj" fmla="val 78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0E581B-37DE-4D91-AA9B-FD1D5D56D085}"/>
              </a:ext>
            </a:extLst>
          </p:cNvPr>
          <p:cNvSpPr txBox="1"/>
          <p:nvPr/>
        </p:nvSpPr>
        <p:spPr>
          <a:xfrm>
            <a:off x="8168694" y="4646979"/>
            <a:ext cx="3423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BLUE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59EF92EA-C1FF-4568-9654-69863620C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728" y="2645614"/>
            <a:ext cx="1287372" cy="128737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6CFC048-6400-4A59-9776-B080B820A8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5421" y="2645614"/>
            <a:ext cx="1287372" cy="128737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DB3D84A-8A70-435D-88E9-49021EECB8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32900" y="2645614"/>
            <a:ext cx="1287372" cy="128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51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621797-87C3-432A-A353-E176184BD058}"/>
              </a:ext>
            </a:extLst>
          </p:cNvPr>
          <p:cNvSpPr txBox="1"/>
          <p:nvPr/>
        </p:nvSpPr>
        <p:spPr>
          <a:xfrm>
            <a:off x="698501" y="69850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Typography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E194D0-2E3A-4D20-AF11-552B8B6BE6AB}"/>
              </a:ext>
            </a:extLst>
          </p:cNvPr>
          <p:cNvSpPr txBox="1"/>
          <p:nvPr/>
        </p:nvSpPr>
        <p:spPr>
          <a:xfrm>
            <a:off x="759618" y="1195189"/>
            <a:ext cx="4307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96326E-7765-4029-A50E-08271F6D8AC3}"/>
              </a:ext>
            </a:extLst>
          </p:cNvPr>
          <p:cNvSpPr txBox="1"/>
          <p:nvPr/>
        </p:nvSpPr>
        <p:spPr>
          <a:xfrm>
            <a:off x="6756311" y="5339885"/>
            <a:ext cx="3423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E7D789-2740-4540-885C-DAB2DC1D9C47}"/>
              </a:ext>
            </a:extLst>
          </p:cNvPr>
          <p:cNvSpPr txBox="1"/>
          <p:nvPr/>
        </p:nvSpPr>
        <p:spPr>
          <a:xfrm>
            <a:off x="6756312" y="3470518"/>
            <a:ext cx="3423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Calibri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5E272C-5822-4982-9443-76ED996DA719}"/>
              </a:ext>
            </a:extLst>
          </p:cNvPr>
          <p:cNvSpPr txBox="1"/>
          <p:nvPr/>
        </p:nvSpPr>
        <p:spPr>
          <a:xfrm>
            <a:off x="6756312" y="3930238"/>
            <a:ext cx="3423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ABCDEFGHIJKLMNOPQRSTUVWXYZ</a:t>
            </a:r>
          </a:p>
          <a:p>
            <a:pPr algn="ctr"/>
            <a:r>
              <a:rPr lang="en-US" altLang="ko-KR" sz="1400" dirty="0" err="1">
                <a:solidFill>
                  <a:schemeClr val="bg1"/>
                </a:solidFill>
              </a:rPr>
              <a:t>Abcdefghijklmnopqrstuvwxyz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1234567890*!?$%&amp;,.:;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30060A-9934-4DBC-8734-3C904C12AC60}"/>
              </a:ext>
            </a:extLst>
          </p:cNvPr>
          <p:cNvSpPr txBox="1"/>
          <p:nvPr/>
        </p:nvSpPr>
        <p:spPr>
          <a:xfrm>
            <a:off x="6756312" y="2183142"/>
            <a:ext cx="3423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DOLOR SIT AMET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BF1FE7-6758-4822-A47D-28B66EF410DE}"/>
              </a:ext>
            </a:extLst>
          </p:cNvPr>
          <p:cNvSpPr txBox="1"/>
          <p:nvPr/>
        </p:nvSpPr>
        <p:spPr>
          <a:xfrm>
            <a:off x="2011875" y="5339885"/>
            <a:ext cx="34238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  <a:latin typeface="+mj-lt"/>
              </a:rPr>
              <a:t>tempor</a:t>
            </a:r>
            <a:endParaRPr lang="ko-KR" alt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53DDE0-FA0A-4383-A5D6-140BCB49E74E}"/>
              </a:ext>
            </a:extLst>
          </p:cNvPr>
          <p:cNvSpPr txBox="1"/>
          <p:nvPr/>
        </p:nvSpPr>
        <p:spPr>
          <a:xfrm>
            <a:off x="1669064" y="3470518"/>
            <a:ext cx="4109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Arial Black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4D5ADB-40D7-4AB4-80DE-CBD7DA4C3EEC}"/>
              </a:ext>
            </a:extLst>
          </p:cNvPr>
          <p:cNvSpPr txBox="1"/>
          <p:nvPr/>
        </p:nvSpPr>
        <p:spPr>
          <a:xfrm>
            <a:off x="1669064" y="3930238"/>
            <a:ext cx="4109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ABCDEFGHIJKLMNOPQRSTUVWXYZ</a:t>
            </a:r>
          </a:p>
          <a:p>
            <a:pPr algn="ctr"/>
            <a:r>
              <a:rPr lang="en-US" altLang="ko-KR" sz="1400" dirty="0" err="1">
                <a:solidFill>
                  <a:schemeClr val="bg1"/>
                </a:solidFill>
                <a:latin typeface="+mj-lt"/>
              </a:rPr>
              <a:t>Abcdefghijklmnopqrstuvwxyz</a:t>
            </a:r>
            <a:endParaRPr lang="en-US" altLang="ko-KR" sz="1400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1234567890*!?$%&amp;,.:;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917EDF-84AE-4DDE-88DA-89521B65855D}"/>
              </a:ext>
            </a:extLst>
          </p:cNvPr>
          <p:cNvSpPr txBox="1"/>
          <p:nvPr/>
        </p:nvSpPr>
        <p:spPr>
          <a:xfrm>
            <a:off x="2011876" y="2183142"/>
            <a:ext cx="3423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67801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45F141-8A24-409D-BC86-1AD512C3966E}"/>
              </a:ext>
            </a:extLst>
          </p:cNvPr>
          <p:cNvSpPr txBox="1"/>
          <p:nvPr/>
        </p:nvSpPr>
        <p:spPr>
          <a:xfrm>
            <a:off x="791936" y="43526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D882C15-1B39-415B-9684-377FAB6742CA}"/>
              </a:ext>
            </a:extLst>
          </p:cNvPr>
          <p:cNvSpPr/>
          <p:nvPr/>
        </p:nvSpPr>
        <p:spPr>
          <a:xfrm>
            <a:off x="79193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9C68DDE-DF4E-4B8B-9130-5A44D0A8F4AA}"/>
              </a:ext>
            </a:extLst>
          </p:cNvPr>
          <p:cNvSpPr/>
          <p:nvPr/>
        </p:nvSpPr>
        <p:spPr>
          <a:xfrm>
            <a:off x="11107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15AAD7-6AE5-4EB0-805F-958AF0AD122D}"/>
              </a:ext>
            </a:extLst>
          </p:cNvPr>
          <p:cNvSpPr txBox="1"/>
          <p:nvPr/>
        </p:nvSpPr>
        <p:spPr>
          <a:xfrm>
            <a:off x="3503386" y="43526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5263FA6-4029-4C03-A07B-D5D94D3EBAF9}"/>
              </a:ext>
            </a:extLst>
          </p:cNvPr>
          <p:cNvSpPr/>
          <p:nvPr/>
        </p:nvSpPr>
        <p:spPr>
          <a:xfrm>
            <a:off x="350338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4F118FD-EFE9-444E-A9B2-130A62B6CDAD}"/>
              </a:ext>
            </a:extLst>
          </p:cNvPr>
          <p:cNvSpPr/>
          <p:nvPr/>
        </p:nvSpPr>
        <p:spPr>
          <a:xfrm>
            <a:off x="38222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1323A3-7DDE-49BB-B080-9268D8336035}"/>
              </a:ext>
            </a:extLst>
          </p:cNvPr>
          <p:cNvSpPr txBox="1"/>
          <p:nvPr/>
        </p:nvSpPr>
        <p:spPr>
          <a:xfrm>
            <a:off x="6214836" y="43526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0F881E2-99CB-4835-A5DA-21685AA8F724}"/>
              </a:ext>
            </a:extLst>
          </p:cNvPr>
          <p:cNvSpPr/>
          <p:nvPr/>
        </p:nvSpPr>
        <p:spPr>
          <a:xfrm>
            <a:off x="621483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D58A64E-20AC-4B09-93B2-D242DFC8B298}"/>
              </a:ext>
            </a:extLst>
          </p:cNvPr>
          <p:cNvSpPr/>
          <p:nvPr/>
        </p:nvSpPr>
        <p:spPr>
          <a:xfrm>
            <a:off x="65336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EE6DBC4-EFA6-4B6B-B779-4CEC00E69395}"/>
              </a:ext>
            </a:extLst>
          </p:cNvPr>
          <p:cNvGrpSpPr/>
          <p:nvPr/>
        </p:nvGrpSpPr>
        <p:grpSpPr>
          <a:xfrm>
            <a:off x="733425" y="3378198"/>
            <a:ext cx="10725150" cy="330200"/>
            <a:chOff x="733425" y="3276600"/>
            <a:chExt cx="10725150" cy="330200"/>
          </a:xfrm>
          <a:solidFill>
            <a:srgbClr val="FF6853"/>
          </a:solidFill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4F023693-6575-4A5B-B076-4BB6FCD9C841}"/>
                </a:ext>
              </a:extLst>
            </p:cNvPr>
            <p:cNvCxnSpPr>
              <a:cxnSpLocks/>
            </p:cNvCxnSpPr>
            <p:nvPr/>
          </p:nvCxnSpPr>
          <p:spPr>
            <a:xfrm>
              <a:off x="733425" y="3429000"/>
              <a:ext cx="10725150" cy="0"/>
            </a:xfrm>
            <a:prstGeom prst="line">
              <a:avLst/>
            </a:prstGeom>
            <a:grpFill/>
            <a:ln w="88900" cap="rnd">
              <a:solidFill>
                <a:schemeClr val="bg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00B2E2D5-9D39-41C3-B27C-9D07B877DD4E}"/>
                </a:ext>
              </a:extLst>
            </p:cNvPr>
            <p:cNvSpPr/>
            <p:nvPr/>
          </p:nvSpPr>
          <p:spPr>
            <a:xfrm>
              <a:off x="1863725" y="3276600"/>
              <a:ext cx="330200" cy="330200"/>
            </a:xfrm>
            <a:prstGeom prst="ellipse">
              <a:avLst/>
            </a:prstGeom>
            <a:grp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D1F09BBD-87B3-4EBD-8A70-DFECA13539D7}"/>
                </a:ext>
              </a:extLst>
            </p:cNvPr>
            <p:cNvSpPr/>
            <p:nvPr/>
          </p:nvSpPr>
          <p:spPr>
            <a:xfrm>
              <a:off x="4575175" y="3276600"/>
              <a:ext cx="330200" cy="330200"/>
            </a:xfrm>
            <a:prstGeom prst="ellipse">
              <a:avLst/>
            </a:prstGeom>
            <a:grp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D5FF45EE-EC7F-4D48-95B6-C7AB201CA394}"/>
                </a:ext>
              </a:extLst>
            </p:cNvPr>
            <p:cNvSpPr/>
            <p:nvPr/>
          </p:nvSpPr>
          <p:spPr>
            <a:xfrm>
              <a:off x="7286625" y="3276600"/>
              <a:ext cx="330200" cy="330200"/>
            </a:xfrm>
            <a:prstGeom prst="ellipse">
              <a:avLst/>
            </a:prstGeom>
            <a:grp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8C668640-D6F8-4C1C-9ACF-7CA5DB2B70F7}"/>
                </a:ext>
              </a:extLst>
            </p:cNvPr>
            <p:cNvSpPr/>
            <p:nvPr/>
          </p:nvSpPr>
          <p:spPr>
            <a:xfrm>
              <a:off x="9998075" y="3276600"/>
              <a:ext cx="330200" cy="330200"/>
            </a:xfrm>
            <a:prstGeom prst="ellipse">
              <a:avLst/>
            </a:prstGeom>
            <a:grpFill/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b="1">
                <a:solidFill>
                  <a:srgbClr val="5747E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00F22AE-647B-4DB5-B769-9554139A451B}"/>
              </a:ext>
            </a:extLst>
          </p:cNvPr>
          <p:cNvSpPr txBox="1"/>
          <p:nvPr/>
        </p:nvSpPr>
        <p:spPr>
          <a:xfrm>
            <a:off x="8926286" y="4352644"/>
            <a:ext cx="2473778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67FC48D-A862-4E5A-A0CE-3B1524F4A191}"/>
              </a:ext>
            </a:extLst>
          </p:cNvPr>
          <p:cNvSpPr/>
          <p:nvPr/>
        </p:nvSpPr>
        <p:spPr>
          <a:xfrm>
            <a:off x="892628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6DA5A88-8968-4787-BF79-61733DAAA4D4}"/>
              </a:ext>
            </a:extLst>
          </p:cNvPr>
          <p:cNvSpPr/>
          <p:nvPr/>
        </p:nvSpPr>
        <p:spPr>
          <a:xfrm>
            <a:off x="92451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E4FB7-4C54-49C1-BA90-806B8F7BA504}"/>
              </a:ext>
            </a:extLst>
          </p:cNvPr>
          <p:cNvSpPr txBox="1"/>
          <p:nvPr/>
        </p:nvSpPr>
        <p:spPr>
          <a:xfrm>
            <a:off x="698501" y="69850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DD2CAF-48A1-4C4A-8365-CD88D3B18FB6}"/>
              </a:ext>
            </a:extLst>
          </p:cNvPr>
          <p:cNvSpPr txBox="1"/>
          <p:nvPr/>
        </p:nvSpPr>
        <p:spPr>
          <a:xfrm>
            <a:off x="759618" y="1195189"/>
            <a:ext cx="4307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33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3777AA-CA3A-4C85-9717-D15A1535BFD2}"/>
              </a:ext>
            </a:extLst>
          </p:cNvPr>
          <p:cNvSpPr txBox="1"/>
          <p:nvPr/>
        </p:nvSpPr>
        <p:spPr>
          <a:xfrm>
            <a:off x="698501" y="69850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Image Guidelines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4323C5-2F70-46F2-B14E-36694B534BE1}"/>
              </a:ext>
            </a:extLst>
          </p:cNvPr>
          <p:cNvSpPr txBox="1"/>
          <p:nvPr/>
        </p:nvSpPr>
        <p:spPr>
          <a:xfrm>
            <a:off x="759618" y="1195189"/>
            <a:ext cx="4307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70E5F8E-CC85-44D1-8DF8-6A79EB773D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258C9B38-4BB2-4C68-8B27-63FD1593DB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40C3E677-9298-4B86-93B1-80134E22E1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EB86D199-7881-4A25-A064-FD5ADC2579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9C78C195-50B6-46B4-9697-83F5594F762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DBD1A479-6BCD-4E5F-B874-9AE0E03217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916057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8B7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rgbClr val="FF6853"/>
            </a:solidFill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rgbClr val="FF6853"/>
            </a:solidFill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rgbClr val="FF6853"/>
            </a:solidFill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INFOGRAPHIC SLIDES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4E816358-9F3B-496C-A43A-BA308A73A355}"/>
              </a:ext>
            </a:extLst>
          </p:cNvPr>
          <p:cNvSpPr txBox="1"/>
          <p:nvPr/>
        </p:nvSpPr>
        <p:spPr>
          <a:xfrm>
            <a:off x="2484726" y="758704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6797DA0-30A4-4726-B23E-38F5D379BDD1}"/>
              </a:ext>
            </a:extLst>
          </p:cNvPr>
          <p:cNvSpPr/>
          <p:nvPr/>
        </p:nvSpPr>
        <p:spPr>
          <a:xfrm>
            <a:off x="674458" y="678940"/>
            <a:ext cx="4209142" cy="36933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CONTENTS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9AD7F9-E9F1-42DA-A184-E62674DB70FC}"/>
              </a:ext>
            </a:extLst>
          </p:cNvPr>
          <p:cNvSpPr txBox="1"/>
          <p:nvPr/>
        </p:nvSpPr>
        <p:spPr>
          <a:xfrm>
            <a:off x="1759638" y="222794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ACA0D688-2E21-41B6-A312-7FCF4DA622D0}"/>
              </a:ext>
            </a:extLst>
          </p:cNvPr>
          <p:cNvSpPr/>
          <p:nvPr/>
        </p:nvSpPr>
        <p:spPr>
          <a:xfrm>
            <a:off x="1063369" y="183858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0E67213-3C5D-4EC5-B5F6-3F154D003C03}"/>
              </a:ext>
            </a:extLst>
          </p:cNvPr>
          <p:cNvSpPr/>
          <p:nvPr/>
        </p:nvSpPr>
        <p:spPr>
          <a:xfrm>
            <a:off x="1739645" y="1838582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2976256-DA79-4AC5-9119-DC054FF901E5}"/>
              </a:ext>
            </a:extLst>
          </p:cNvPr>
          <p:cNvSpPr txBox="1"/>
          <p:nvPr/>
        </p:nvSpPr>
        <p:spPr>
          <a:xfrm>
            <a:off x="7003545" y="222794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0222449D-D9E0-4C32-B311-2271D01D6269}"/>
              </a:ext>
            </a:extLst>
          </p:cNvPr>
          <p:cNvSpPr/>
          <p:nvPr/>
        </p:nvSpPr>
        <p:spPr>
          <a:xfrm>
            <a:off x="6307276" y="183858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C2F90A9-6360-4D28-9226-56F95201446C}"/>
              </a:ext>
            </a:extLst>
          </p:cNvPr>
          <p:cNvSpPr/>
          <p:nvPr/>
        </p:nvSpPr>
        <p:spPr>
          <a:xfrm>
            <a:off x="6983552" y="1838582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E06C348-5D88-4F4B-A508-E1025E34288C}"/>
              </a:ext>
            </a:extLst>
          </p:cNvPr>
          <p:cNvSpPr txBox="1"/>
          <p:nvPr/>
        </p:nvSpPr>
        <p:spPr>
          <a:xfrm>
            <a:off x="1759638" y="386675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3CBCFC69-D64F-4DDA-93DA-E49989ACEA50}"/>
              </a:ext>
            </a:extLst>
          </p:cNvPr>
          <p:cNvSpPr/>
          <p:nvPr/>
        </p:nvSpPr>
        <p:spPr>
          <a:xfrm>
            <a:off x="1063369" y="347739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2575DBCD-C321-4328-9D16-67C90DACD0BE}"/>
              </a:ext>
            </a:extLst>
          </p:cNvPr>
          <p:cNvSpPr/>
          <p:nvPr/>
        </p:nvSpPr>
        <p:spPr>
          <a:xfrm>
            <a:off x="1739645" y="3477392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F98D419-2B16-48DB-8474-6C37755B8EC2}"/>
              </a:ext>
            </a:extLst>
          </p:cNvPr>
          <p:cNvSpPr txBox="1"/>
          <p:nvPr/>
        </p:nvSpPr>
        <p:spPr>
          <a:xfrm>
            <a:off x="7003545" y="386675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ABBD9E00-E4B1-44EE-B34F-50521A0D7CE2}"/>
              </a:ext>
            </a:extLst>
          </p:cNvPr>
          <p:cNvSpPr/>
          <p:nvPr/>
        </p:nvSpPr>
        <p:spPr>
          <a:xfrm>
            <a:off x="6307276" y="347739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C24E536-FD40-4859-A48A-BA33C60D89B4}"/>
              </a:ext>
            </a:extLst>
          </p:cNvPr>
          <p:cNvSpPr/>
          <p:nvPr/>
        </p:nvSpPr>
        <p:spPr>
          <a:xfrm>
            <a:off x="6983552" y="3477392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48F63DC-FA3A-4B04-98DC-BDE52475D807}"/>
              </a:ext>
            </a:extLst>
          </p:cNvPr>
          <p:cNvSpPr txBox="1"/>
          <p:nvPr/>
        </p:nvSpPr>
        <p:spPr>
          <a:xfrm>
            <a:off x="1759638" y="550556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1776D90E-08F6-4C08-9F60-521D387A21E6}"/>
              </a:ext>
            </a:extLst>
          </p:cNvPr>
          <p:cNvSpPr/>
          <p:nvPr/>
        </p:nvSpPr>
        <p:spPr>
          <a:xfrm>
            <a:off x="1063369" y="511620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05.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EA7F8084-E3FA-4CCF-9C64-721C62723445}"/>
              </a:ext>
            </a:extLst>
          </p:cNvPr>
          <p:cNvSpPr/>
          <p:nvPr/>
        </p:nvSpPr>
        <p:spPr>
          <a:xfrm>
            <a:off x="1739645" y="5116202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FF1FD6-88A3-47AE-8D6C-DA8E89151FFC}"/>
              </a:ext>
            </a:extLst>
          </p:cNvPr>
          <p:cNvSpPr txBox="1"/>
          <p:nvPr/>
        </p:nvSpPr>
        <p:spPr>
          <a:xfrm>
            <a:off x="6997642" y="550556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CD40D49-71E4-40C1-8A2D-1EA2F13DB8A8}"/>
              </a:ext>
            </a:extLst>
          </p:cNvPr>
          <p:cNvSpPr/>
          <p:nvPr/>
        </p:nvSpPr>
        <p:spPr>
          <a:xfrm>
            <a:off x="6301373" y="5116202"/>
            <a:ext cx="1035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06.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3763A14-2A8A-48C1-95CE-196A0946D49F}"/>
              </a:ext>
            </a:extLst>
          </p:cNvPr>
          <p:cNvSpPr/>
          <p:nvPr/>
        </p:nvSpPr>
        <p:spPr>
          <a:xfrm>
            <a:off x="6977649" y="5116202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F799E148-7069-40E1-8A28-A6EF67C4F0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8798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0EE72E1-DE6C-419D-A589-063B60F80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0899" y="1146764"/>
            <a:ext cx="2476500" cy="5125779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BB821F6-C7B5-4C13-95C5-69B2F15B0718}"/>
              </a:ext>
            </a:extLst>
          </p:cNvPr>
          <p:cNvSpPr txBox="1"/>
          <p:nvPr/>
        </p:nvSpPr>
        <p:spPr>
          <a:xfrm>
            <a:off x="731622" y="366509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8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22D050-1FD5-4B0B-8610-2F59B086128F}"/>
              </a:ext>
            </a:extLst>
          </p:cNvPr>
          <p:cNvSpPr txBox="1"/>
          <p:nvPr/>
        </p:nvSpPr>
        <p:spPr>
          <a:xfrm>
            <a:off x="731622" y="47423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D2FFE1-2939-4E47-A7AE-A976D8A47A92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811848-2C5D-4E0C-9FDD-81280D203A40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263576D-6F4B-4EFC-85CC-F4641E54464A}"/>
              </a:ext>
            </a:extLst>
          </p:cNvPr>
          <p:cNvSpPr/>
          <p:nvPr/>
        </p:nvSpPr>
        <p:spPr>
          <a:xfrm>
            <a:off x="731622" y="2278509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80AEFAA-C66A-4ECF-9E8E-89118C73B7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EFD33C22-217D-4C11-BF46-77A44D30A9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822222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FE8F5B99-EDA9-44B1-92C2-FF2E14A9D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4574" y="999854"/>
            <a:ext cx="4175125" cy="5477621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AE180D-CE34-4A26-9062-65ED534BCB5F}"/>
              </a:ext>
            </a:extLst>
          </p:cNvPr>
          <p:cNvSpPr txBox="1"/>
          <p:nvPr/>
        </p:nvSpPr>
        <p:spPr>
          <a:xfrm>
            <a:off x="731622" y="3665091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8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2836C2-8125-4A0E-9B63-53C8E616FA56}"/>
              </a:ext>
            </a:extLst>
          </p:cNvPr>
          <p:cNvSpPr txBox="1"/>
          <p:nvPr/>
        </p:nvSpPr>
        <p:spPr>
          <a:xfrm>
            <a:off x="731622" y="4742309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CE1708-E05D-4606-9D55-8B9F9AD5E2EB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0AB2F-A431-42D3-BB7C-7107E9DD73D9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9EF58ECA-3B56-42D7-85D9-DAC393603BAA}"/>
              </a:ext>
            </a:extLst>
          </p:cNvPr>
          <p:cNvSpPr/>
          <p:nvPr/>
        </p:nvSpPr>
        <p:spPr>
          <a:xfrm>
            <a:off x="731622" y="2278509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24E21B1-3A94-4F3F-970E-64962512D5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85841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0615A218-67C3-4B15-8C06-84CD93DA4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9600" y="1117874"/>
            <a:ext cx="6814550" cy="5654862"/>
          </a:xfrm>
          <a:prstGeom prst="rect">
            <a:avLst/>
          </a:prstGeom>
          <a:effectLst>
            <a:glow rad="63500">
              <a:schemeClr val="tx1">
                <a:alpha val="15000"/>
              </a:schemeClr>
            </a:glo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3C3EF04-92B7-4614-ACB2-5A0614B33DAD}"/>
              </a:ext>
            </a:extLst>
          </p:cNvPr>
          <p:cNvSpPr txBox="1"/>
          <p:nvPr/>
        </p:nvSpPr>
        <p:spPr>
          <a:xfrm>
            <a:off x="364157" y="3117245"/>
            <a:ext cx="40173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 err="1">
                <a:solidFill>
                  <a:schemeClr val="bg1"/>
                </a:solidFill>
              </a:rPr>
              <a:t>Titile</a:t>
            </a:r>
            <a:r>
              <a:rPr lang="en-US" altLang="ko-KR" sz="2400" b="0" dirty="0">
                <a:solidFill>
                  <a:schemeClr val="bg1"/>
                </a:solidFill>
              </a:rPr>
              <a:t>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E7011F-E490-46E8-BC2D-A12308F21059}"/>
              </a:ext>
            </a:extLst>
          </p:cNvPr>
          <p:cNvSpPr txBox="1"/>
          <p:nvPr/>
        </p:nvSpPr>
        <p:spPr>
          <a:xfrm>
            <a:off x="364158" y="3948242"/>
            <a:ext cx="40173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D0818D-122B-45E0-9FF6-F237C269154E}"/>
              </a:ext>
            </a:extLst>
          </p:cNvPr>
          <p:cNvSpPr txBox="1"/>
          <p:nvPr/>
        </p:nvSpPr>
        <p:spPr>
          <a:xfrm>
            <a:off x="528397" y="400449"/>
            <a:ext cx="522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579060-7C1B-420E-A678-56223843FC04}"/>
              </a:ext>
            </a:extLst>
          </p:cNvPr>
          <p:cNvSpPr txBox="1"/>
          <p:nvPr/>
        </p:nvSpPr>
        <p:spPr>
          <a:xfrm>
            <a:off x="528397" y="796041"/>
            <a:ext cx="52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E5015F9-200B-4BB6-81A1-A441B630DFF2}"/>
              </a:ext>
            </a:extLst>
          </p:cNvPr>
          <p:cNvSpPr/>
          <p:nvPr/>
        </p:nvSpPr>
        <p:spPr>
          <a:xfrm>
            <a:off x="528397" y="1991919"/>
            <a:ext cx="914400" cy="914400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55BFD4D-B113-4D82-90C7-5D4279007A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330566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4292600" y="2748250"/>
            <a:ext cx="360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4292256" y="3463419"/>
            <a:ext cx="3607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36797DA0-30A4-4726-B23E-38F5D379BDD1}"/>
              </a:ext>
            </a:extLst>
          </p:cNvPr>
          <p:cNvSpPr/>
          <p:nvPr/>
        </p:nvSpPr>
        <p:spPr>
          <a:xfrm>
            <a:off x="674458" y="678940"/>
            <a:ext cx="4209142" cy="36933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AGENDA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BC32FDB-D2AD-4A56-AFB7-D8181F415C2A}"/>
              </a:ext>
            </a:extLst>
          </p:cNvPr>
          <p:cNvSpPr txBox="1"/>
          <p:nvPr/>
        </p:nvSpPr>
        <p:spPr>
          <a:xfrm>
            <a:off x="1776573" y="2713108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8BB577B-87C0-42E8-A6C1-EDBB73A7EA19}"/>
              </a:ext>
            </a:extLst>
          </p:cNvPr>
          <p:cNvSpPr/>
          <p:nvPr/>
        </p:nvSpPr>
        <p:spPr>
          <a:xfrm>
            <a:off x="1756580" y="2323747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0F0927D4-4720-4AF4-B1B8-DF705C0F8B6B}"/>
              </a:ext>
            </a:extLst>
          </p:cNvPr>
          <p:cNvSpPr/>
          <p:nvPr/>
        </p:nvSpPr>
        <p:spPr>
          <a:xfrm>
            <a:off x="812325" y="2332683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E7E677D9-6503-4F2C-9DA2-FEFBCED24EC6}"/>
              </a:ext>
            </a:extLst>
          </p:cNvPr>
          <p:cNvGrpSpPr/>
          <p:nvPr/>
        </p:nvGrpSpPr>
        <p:grpSpPr>
          <a:xfrm>
            <a:off x="1125789" y="2606639"/>
            <a:ext cx="248519" cy="331413"/>
            <a:chOff x="3471472" y="902398"/>
            <a:chExt cx="295275" cy="393763"/>
          </a:xfrm>
          <a:solidFill>
            <a:srgbClr val="FF6853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C2A5644-FFDE-4BF5-A3B3-9DE5986D63C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0D46214-76A6-4896-B1AE-144B191D683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2284F577-7AD7-4DD4-B781-2ED6910A4C1C}"/>
              </a:ext>
            </a:extLst>
          </p:cNvPr>
          <p:cNvSpPr/>
          <p:nvPr/>
        </p:nvSpPr>
        <p:spPr>
          <a:xfrm>
            <a:off x="6096000" y="2332683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D9B8E207-237F-47EB-9FDF-EBD5E9805CEA}"/>
              </a:ext>
            </a:extLst>
          </p:cNvPr>
          <p:cNvGrpSpPr/>
          <p:nvPr/>
        </p:nvGrpSpPr>
        <p:grpSpPr>
          <a:xfrm>
            <a:off x="6380950" y="2617634"/>
            <a:ext cx="328687" cy="328687"/>
            <a:chOff x="752656" y="1562597"/>
            <a:chExt cx="390525" cy="390525"/>
          </a:xfrm>
          <a:solidFill>
            <a:srgbClr val="FF6853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99B8B2D-9363-477B-AEE7-625DE69B042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C9F6EB1-C5DF-4AEF-815E-8ADE2594466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9A74AB9-394B-4376-9C60-C3FC2471927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2BD4D16-DCE8-4423-9A2C-EFB1AEA1B92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E654182-B1EA-4CA1-9B76-E38D339FCEA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8780D1FA-D477-4968-A4CA-661501D8D1E9}"/>
              </a:ext>
            </a:extLst>
          </p:cNvPr>
          <p:cNvSpPr/>
          <p:nvPr/>
        </p:nvSpPr>
        <p:spPr>
          <a:xfrm>
            <a:off x="6096000" y="4277804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D90513FB-79A6-4DB4-8676-FA085DD9917A}"/>
              </a:ext>
            </a:extLst>
          </p:cNvPr>
          <p:cNvSpPr/>
          <p:nvPr/>
        </p:nvSpPr>
        <p:spPr>
          <a:xfrm>
            <a:off x="6400993" y="4595905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F68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D6A05EEA-3032-4749-93C8-D5D72C66A4E6}"/>
              </a:ext>
            </a:extLst>
          </p:cNvPr>
          <p:cNvSpPr/>
          <p:nvPr/>
        </p:nvSpPr>
        <p:spPr>
          <a:xfrm>
            <a:off x="812325" y="4277804"/>
            <a:ext cx="898591" cy="898591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>
            <a:outerShdw blurRad="63500" dist="63500" dir="5400000" algn="t" rotWithShape="0">
              <a:prstClr val="black">
                <a:alpha val="7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F238F4C-8082-46BC-BEB3-AA114D8F9520}"/>
              </a:ext>
            </a:extLst>
          </p:cNvPr>
          <p:cNvGrpSpPr/>
          <p:nvPr/>
        </p:nvGrpSpPr>
        <p:grpSpPr>
          <a:xfrm>
            <a:off x="1115810" y="4569690"/>
            <a:ext cx="328448" cy="314819"/>
            <a:chOff x="6793030" y="2235612"/>
            <a:chExt cx="390240" cy="374047"/>
          </a:xfrm>
          <a:solidFill>
            <a:srgbClr val="FF6853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3E8176E-A86B-4EEB-A743-8315F5E9BD1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78404C6D-E8EF-49DC-A14D-316EA1BA362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8276F87-6696-4F94-9848-3647BBDA5652}"/>
              </a:ext>
            </a:extLst>
          </p:cNvPr>
          <p:cNvSpPr txBox="1"/>
          <p:nvPr/>
        </p:nvSpPr>
        <p:spPr>
          <a:xfrm>
            <a:off x="7060248" y="2713108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57A7995A-A228-45A0-BA94-5F491640068A}"/>
              </a:ext>
            </a:extLst>
          </p:cNvPr>
          <p:cNvSpPr/>
          <p:nvPr/>
        </p:nvSpPr>
        <p:spPr>
          <a:xfrm>
            <a:off x="7040255" y="2323747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3C04CBC-D68F-4A60-9B55-7FB8E9060DC8}"/>
              </a:ext>
            </a:extLst>
          </p:cNvPr>
          <p:cNvSpPr txBox="1"/>
          <p:nvPr/>
        </p:nvSpPr>
        <p:spPr>
          <a:xfrm>
            <a:off x="1776573" y="4658229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5D3423A9-B76C-4233-8979-60C07A7DDD9C}"/>
              </a:ext>
            </a:extLst>
          </p:cNvPr>
          <p:cNvSpPr/>
          <p:nvPr/>
        </p:nvSpPr>
        <p:spPr>
          <a:xfrm>
            <a:off x="1756580" y="4268868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CA0F31F-7273-479B-BE1F-DA31E2C1AFD2}"/>
              </a:ext>
            </a:extLst>
          </p:cNvPr>
          <p:cNvSpPr txBox="1"/>
          <p:nvPr/>
        </p:nvSpPr>
        <p:spPr>
          <a:xfrm>
            <a:off x="7060248" y="4658229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94F9086F-8077-4A0B-A56B-95070A38BA97}"/>
              </a:ext>
            </a:extLst>
          </p:cNvPr>
          <p:cNvSpPr/>
          <p:nvPr/>
        </p:nvSpPr>
        <p:spPr>
          <a:xfrm>
            <a:off x="7040255" y="4268868"/>
            <a:ext cx="4139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u="sng" dirty="0">
                <a:solidFill>
                  <a:schemeClr val="bg1"/>
                </a:solidFill>
              </a:rPr>
              <a:t>Lorem ipsum</a:t>
            </a:r>
            <a:endParaRPr lang="ko-KR" altLang="en-US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27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BE0EE7-627A-4701-98DD-FDDECA76C480}"/>
              </a:ext>
            </a:extLst>
          </p:cNvPr>
          <p:cNvSpPr txBox="1"/>
          <p:nvPr/>
        </p:nvSpPr>
        <p:spPr>
          <a:xfrm>
            <a:off x="3468914" y="2576800"/>
            <a:ext cx="5254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10002F"/>
                </a:solidFill>
                <a:effectLst>
                  <a:outerShdw dist="63500" dir="2700000" algn="tl" rotWithShape="0">
                    <a:schemeClr val="bg1"/>
                  </a:outerShdw>
                </a:effectLst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chemeClr val="bg1"/>
                </a:solidFill>
                <a:effectLst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7D75D5-E700-4256-BFB8-16DBD039E648}"/>
              </a:ext>
            </a:extLst>
          </p:cNvPr>
          <p:cNvSpPr txBox="1"/>
          <p:nvPr/>
        </p:nvSpPr>
        <p:spPr>
          <a:xfrm>
            <a:off x="3475792" y="3849699"/>
            <a:ext cx="5240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88D2E8C-2BAC-410C-B576-455D9FADC97C}"/>
              </a:ext>
            </a:extLst>
          </p:cNvPr>
          <p:cNvSpPr txBox="1"/>
          <p:nvPr/>
        </p:nvSpPr>
        <p:spPr>
          <a:xfrm>
            <a:off x="721181" y="1603189"/>
            <a:ext cx="4244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C4649-89BB-4CC1-8D97-A68E17B24289}"/>
              </a:ext>
            </a:extLst>
          </p:cNvPr>
          <p:cNvSpPr txBox="1"/>
          <p:nvPr/>
        </p:nvSpPr>
        <p:spPr>
          <a:xfrm>
            <a:off x="721181" y="2595396"/>
            <a:ext cx="4233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4162E-FE9D-4FBE-ABE4-57EF049E9C8E}"/>
              </a:ext>
            </a:extLst>
          </p:cNvPr>
          <p:cNvSpPr txBox="1"/>
          <p:nvPr/>
        </p:nvSpPr>
        <p:spPr>
          <a:xfrm>
            <a:off x="6575364" y="2566643"/>
            <a:ext cx="199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C0A6143-FB5C-4B63-B214-CAB4C3B65E1E}"/>
              </a:ext>
            </a:extLst>
          </p:cNvPr>
          <p:cNvSpPr/>
          <p:nvPr/>
        </p:nvSpPr>
        <p:spPr>
          <a:xfrm>
            <a:off x="6575363" y="2218742"/>
            <a:ext cx="1996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92435535-E56F-48E3-A164-DF6086F18A83}"/>
              </a:ext>
            </a:extLst>
          </p:cNvPr>
          <p:cNvSpPr/>
          <p:nvPr/>
        </p:nvSpPr>
        <p:spPr>
          <a:xfrm>
            <a:off x="6575363" y="1655055"/>
            <a:ext cx="1996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ECA332-77F4-4BD5-B621-BB426D2362A2}"/>
              </a:ext>
            </a:extLst>
          </p:cNvPr>
          <p:cNvSpPr txBox="1"/>
          <p:nvPr/>
        </p:nvSpPr>
        <p:spPr>
          <a:xfrm>
            <a:off x="9220200" y="2566643"/>
            <a:ext cx="199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5C9C58C-1A70-4694-8ADC-60F126E66B3E}"/>
              </a:ext>
            </a:extLst>
          </p:cNvPr>
          <p:cNvSpPr/>
          <p:nvPr/>
        </p:nvSpPr>
        <p:spPr>
          <a:xfrm>
            <a:off x="9220199" y="2218742"/>
            <a:ext cx="1996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76971CE-64A5-46E6-AB99-47540FF4CD49}"/>
              </a:ext>
            </a:extLst>
          </p:cNvPr>
          <p:cNvSpPr/>
          <p:nvPr/>
        </p:nvSpPr>
        <p:spPr>
          <a:xfrm>
            <a:off x="9220199" y="1655055"/>
            <a:ext cx="1996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302BB5-CBB5-4F5D-892F-A98CDCAB48F9}"/>
              </a:ext>
            </a:extLst>
          </p:cNvPr>
          <p:cNvSpPr txBox="1"/>
          <p:nvPr/>
        </p:nvSpPr>
        <p:spPr>
          <a:xfrm>
            <a:off x="6575364" y="4838684"/>
            <a:ext cx="199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D606AFF6-5AA9-4583-AB04-C1142657112D}"/>
              </a:ext>
            </a:extLst>
          </p:cNvPr>
          <p:cNvSpPr/>
          <p:nvPr/>
        </p:nvSpPr>
        <p:spPr>
          <a:xfrm>
            <a:off x="6575363" y="4490783"/>
            <a:ext cx="1996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DF235AE3-BCB2-48BD-A637-71B124B5D40C}"/>
              </a:ext>
            </a:extLst>
          </p:cNvPr>
          <p:cNvSpPr/>
          <p:nvPr/>
        </p:nvSpPr>
        <p:spPr>
          <a:xfrm>
            <a:off x="6575363" y="3927096"/>
            <a:ext cx="1996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F0796A-240B-440C-BCC9-BDB48CC4846D}"/>
              </a:ext>
            </a:extLst>
          </p:cNvPr>
          <p:cNvSpPr txBox="1"/>
          <p:nvPr/>
        </p:nvSpPr>
        <p:spPr>
          <a:xfrm>
            <a:off x="9220200" y="4838684"/>
            <a:ext cx="199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24A4209-8226-490B-BFB9-B7157EEEF4C2}"/>
              </a:ext>
            </a:extLst>
          </p:cNvPr>
          <p:cNvSpPr/>
          <p:nvPr/>
        </p:nvSpPr>
        <p:spPr>
          <a:xfrm>
            <a:off x="9220199" y="4490783"/>
            <a:ext cx="1996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9AA29DE-7780-4397-8456-92B65A1401C3}"/>
              </a:ext>
            </a:extLst>
          </p:cNvPr>
          <p:cNvSpPr/>
          <p:nvPr/>
        </p:nvSpPr>
        <p:spPr>
          <a:xfrm>
            <a:off x="9220199" y="3927096"/>
            <a:ext cx="1996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5883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7C818B-E528-4648-9142-F53BD1969195}"/>
              </a:ext>
            </a:extLst>
          </p:cNvPr>
          <p:cNvSpPr txBox="1"/>
          <p:nvPr/>
        </p:nvSpPr>
        <p:spPr>
          <a:xfrm>
            <a:off x="748947" y="3773824"/>
            <a:ext cx="27455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7B5E9E-538D-4DF1-B70D-B59828E57AA0}"/>
              </a:ext>
            </a:extLst>
          </p:cNvPr>
          <p:cNvSpPr txBox="1"/>
          <p:nvPr/>
        </p:nvSpPr>
        <p:spPr>
          <a:xfrm>
            <a:off x="748947" y="4230969"/>
            <a:ext cx="2745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E8B0EC-DA7E-4D3B-B5B2-2CC4DF31C906}"/>
              </a:ext>
            </a:extLst>
          </p:cNvPr>
          <p:cNvSpPr txBox="1"/>
          <p:nvPr/>
        </p:nvSpPr>
        <p:spPr>
          <a:xfrm>
            <a:off x="748947" y="2592382"/>
            <a:ext cx="2745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A10DFF60-8486-4E7B-A943-6B78671E34F7}"/>
              </a:ext>
            </a:extLst>
          </p:cNvPr>
          <p:cNvSpPr/>
          <p:nvPr/>
        </p:nvSpPr>
        <p:spPr>
          <a:xfrm>
            <a:off x="370840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63500" cap="flat">
            <a:solidFill>
              <a:srgbClr val="FF6853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F56A6BB-BAAC-4E3F-A279-326350389C46}"/>
              </a:ext>
            </a:extLst>
          </p:cNvPr>
          <p:cNvSpPr/>
          <p:nvPr/>
        </p:nvSpPr>
        <p:spPr>
          <a:xfrm>
            <a:off x="6352605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63500" cap="flat">
            <a:solidFill>
              <a:srgbClr val="FF6853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BD80F91-BB59-4126-985B-78F1B4B021E1}"/>
              </a:ext>
            </a:extLst>
          </p:cNvPr>
          <p:cNvSpPr/>
          <p:nvPr/>
        </p:nvSpPr>
        <p:spPr>
          <a:xfrm>
            <a:off x="8996810" y="1535491"/>
            <a:ext cx="2387600" cy="3787018"/>
          </a:xfrm>
          <a:prstGeom prst="roundRect">
            <a:avLst>
              <a:gd name="adj" fmla="val 4965"/>
            </a:avLst>
          </a:prstGeom>
          <a:solidFill>
            <a:srgbClr val="FCFCFC"/>
          </a:solidFill>
          <a:ln w="63500" cap="flat">
            <a:solidFill>
              <a:srgbClr val="FF6853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DF13CD-C10C-422C-80D6-0D2E0C07CA35}"/>
              </a:ext>
            </a:extLst>
          </p:cNvPr>
          <p:cNvSpPr txBox="1"/>
          <p:nvPr/>
        </p:nvSpPr>
        <p:spPr>
          <a:xfrm>
            <a:off x="3946983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F685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6853"/>
                </a:solidFill>
              </a:rPr>
              <a:t>amet</a:t>
            </a:r>
            <a:r>
              <a:rPr lang="en-US" altLang="ko-KR" sz="1200" dirty="0">
                <a:solidFill>
                  <a:srgbClr val="FF6853"/>
                </a:solidFill>
              </a:rPr>
              <a:t>, </a:t>
            </a:r>
            <a:r>
              <a:rPr lang="en-US" altLang="ko-KR" sz="1200" dirty="0" err="1">
                <a:solidFill>
                  <a:srgbClr val="FF6853"/>
                </a:solidFill>
              </a:rPr>
              <a:t>consectetur</a:t>
            </a:r>
            <a:r>
              <a:rPr lang="en-US" altLang="ko-KR" sz="1200" dirty="0">
                <a:solidFill>
                  <a:srgbClr val="FF6853"/>
                </a:solidFill>
              </a:rPr>
              <a:t> </a:t>
            </a:r>
            <a:r>
              <a:rPr lang="en-US" altLang="ko-KR" sz="1200" dirty="0" err="1">
                <a:solidFill>
                  <a:srgbClr val="FF6853"/>
                </a:solidFill>
              </a:rPr>
              <a:t>adipisicing</a:t>
            </a:r>
            <a:r>
              <a:rPr lang="en-US" altLang="ko-KR" sz="1200" dirty="0">
                <a:solidFill>
                  <a:srgbClr val="FF6853"/>
                </a:solidFill>
              </a:rPr>
              <a:t> </a:t>
            </a:r>
            <a:r>
              <a:rPr lang="en-US" altLang="ko-KR" sz="1200" dirty="0" err="1">
                <a:solidFill>
                  <a:srgbClr val="FF6853"/>
                </a:solidFill>
              </a:rPr>
              <a:t>elit</a:t>
            </a:r>
            <a:endParaRPr lang="ko-KR" altLang="en-US" sz="1200" dirty="0">
              <a:solidFill>
                <a:srgbClr val="FF685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CF50229-D282-4463-8C06-61CAD6F70EA1}"/>
              </a:ext>
            </a:extLst>
          </p:cNvPr>
          <p:cNvSpPr/>
          <p:nvPr/>
        </p:nvSpPr>
        <p:spPr>
          <a:xfrm>
            <a:off x="3946982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FF6853"/>
                </a:solidFill>
              </a:rPr>
              <a:t>Lorem ipsum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D275C5D-9CBA-439F-9E39-3C5D819DCB10}"/>
              </a:ext>
            </a:extLst>
          </p:cNvPr>
          <p:cNvGrpSpPr/>
          <p:nvPr/>
        </p:nvGrpSpPr>
        <p:grpSpPr>
          <a:xfrm>
            <a:off x="4592866" y="2317263"/>
            <a:ext cx="618668" cy="618668"/>
            <a:chOff x="2801293" y="892968"/>
            <a:chExt cx="390525" cy="390525"/>
          </a:xfrm>
          <a:solidFill>
            <a:srgbClr val="FF6853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22B7202-13CD-41F6-A81C-389FC269E691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A031380-4BF8-41AF-8DD0-15E16EA3EB8D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3F01B912-5284-468D-BDCD-5062D7D4C1D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7B2DF4B-3E16-4BE0-9F4B-3E5707BFFAD3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EB8B5D3-36BB-4C5D-B211-C0BC6779E385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7EDE22B-6417-4B4B-BE8C-7C18EE3398A3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0E8E8124-98E5-449E-8C4A-1BC12D3BECA7}"/>
              </a:ext>
            </a:extLst>
          </p:cNvPr>
          <p:cNvSpPr/>
          <p:nvPr/>
        </p:nvSpPr>
        <p:spPr>
          <a:xfrm>
            <a:off x="9881276" y="23172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F685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D207E63E-0CC3-4AEE-BEFE-C81AA7A8DCAC}"/>
              </a:ext>
            </a:extLst>
          </p:cNvPr>
          <p:cNvGrpSpPr/>
          <p:nvPr/>
        </p:nvGrpSpPr>
        <p:grpSpPr>
          <a:xfrm>
            <a:off x="7237071" y="2317263"/>
            <a:ext cx="618668" cy="618668"/>
            <a:chOff x="4144033" y="2229040"/>
            <a:chExt cx="390525" cy="390525"/>
          </a:xfrm>
          <a:solidFill>
            <a:srgbClr val="FF6853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E2623D9-B3B0-40ED-A87E-AE53E229E01A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EC7DFB7-3E85-4284-B34F-529E7F9A9309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EBC153B-287F-4740-9E7E-9D89FD7479C3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20BC94D-F5D7-4C81-A90D-7DAABC16AD9F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4044C77-6201-4D28-8E8E-D935719228FC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DFD4536-CC63-49EA-903E-F313DEA4B072}"/>
              </a:ext>
            </a:extLst>
          </p:cNvPr>
          <p:cNvSpPr txBox="1"/>
          <p:nvPr/>
        </p:nvSpPr>
        <p:spPr>
          <a:xfrm>
            <a:off x="6591187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F685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6853"/>
                </a:solidFill>
              </a:rPr>
              <a:t>amet</a:t>
            </a:r>
            <a:r>
              <a:rPr lang="en-US" altLang="ko-KR" sz="1200" dirty="0">
                <a:solidFill>
                  <a:srgbClr val="FF6853"/>
                </a:solidFill>
              </a:rPr>
              <a:t>, </a:t>
            </a:r>
            <a:r>
              <a:rPr lang="en-US" altLang="ko-KR" sz="1200" dirty="0" err="1">
                <a:solidFill>
                  <a:srgbClr val="FF6853"/>
                </a:solidFill>
              </a:rPr>
              <a:t>consectetur</a:t>
            </a:r>
            <a:r>
              <a:rPr lang="en-US" altLang="ko-KR" sz="1200" dirty="0">
                <a:solidFill>
                  <a:srgbClr val="FF6853"/>
                </a:solidFill>
              </a:rPr>
              <a:t> </a:t>
            </a:r>
            <a:r>
              <a:rPr lang="en-US" altLang="ko-KR" sz="1200" dirty="0" err="1">
                <a:solidFill>
                  <a:srgbClr val="FF6853"/>
                </a:solidFill>
              </a:rPr>
              <a:t>adipisicing</a:t>
            </a:r>
            <a:r>
              <a:rPr lang="en-US" altLang="ko-KR" sz="1200" dirty="0">
                <a:solidFill>
                  <a:srgbClr val="FF6853"/>
                </a:solidFill>
              </a:rPr>
              <a:t> </a:t>
            </a:r>
            <a:r>
              <a:rPr lang="en-US" altLang="ko-KR" sz="1200" dirty="0" err="1">
                <a:solidFill>
                  <a:srgbClr val="FF6853"/>
                </a:solidFill>
              </a:rPr>
              <a:t>elit</a:t>
            </a:r>
            <a:endParaRPr lang="ko-KR" altLang="en-US" sz="1200" dirty="0">
              <a:solidFill>
                <a:srgbClr val="FF6853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D240838-6BA0-47ED-B608-4D0582DEC0F2}"/>
              </a:ext>
            </a:extLst>
          </p:cNvPr>
          <p:cNvSpPr/>
          <p:nvPr/>
        </p:nvSpPr>
        <p:spPr>
          <a:xfrm>
            <a:off x="6591186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FF6853"/>
                </a:solidFill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1C1F4C-0DFF-469C-BAE1-AE5C61B609BD}"/>
              </a:ext>
            </a:extLst>
          </p:cNvPr>
          <p:cNvSpPr txBox="1"/>
          <p:nvPr/>
        </p:nvSpPr>
        <p:spPr>
          <a:xfrm>
            <a:off x="9235391" y="3903237"/>
            <a:ext cx="191043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F685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F6853"/>
                </a:solidFill>
              </a:rPr>
              <a:t>amet</a:t>
            </a:r>
            <a:r>
              <a:rPr lang="en-US" altLang="ko-KR" sz="1200" dirty="0">
                <a:solidFill>
                  <a:srgbClr val="FF6853"/>
                </a:solidFill>
              </a:rPr>
              <a:t>, </a:t>
            </a:r>
            <a:r>
              <a:rPr lang="en-US" altLang="ko-KR" sz="1200" dirty="0" err="1">
                <a:solidFill>
                  <a:srgbClr val="FF6853"/>
                </a:solidFill>
              </a:rPr>
              <a:t>consectetur</a:t>
            </a:r>
            <a:r>
              <a:rPr lang="en-US" altLang="ko-KR" sz="1200" dirty="0">
                <a:solidFill>
                  <a:srgbClr val="FF6853"/>
                </a:solidFill>
              </a:rPr>
              <a:t> </a:t>
            </a:r>
            <a:r>
              <a:rPr lang="en-US" altLang="ko-KR" sz="1200" dirty="0" err="1">
                <a:solidFill>
                  <a:srgbClr val="FF6853"/>
                </a:solidFill>
              </a:rPr>
              <a:t>adipisicing</a:t>
            </a:r>
            <a:r>
              <a:rPr lang="en-US" altLang="ko-KR" sz="1200" dirty="0">
                <a:solidFill>
                  <a:srgbClr val="FF6853"/>
                </a:solidFill>
              </a:rPr>
              <a:t> </a:t>
            </a:r>
            <a:r>
              <a:rPr lang="en-US" altLang="ko-KR" sz="1200" dirty="0" err="1">
                <a:solidFill>
                  <a:srgbClr val="FF6853"/>
                </a:solidFill>
              </a:rPr>
              <a:t>elit</a:t>
            </a:r>
            <a:endParaRPr lang="ko-KR" altLang="en-US" sz="1200" dirty="0">
              <a:solidFill>
                <a:srgbClr val="FF6853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10EFE8F5-8D58-40E0-B345-A9EB2D6B9DC5}"/>
              </a:ext>
            </a:extLst>
          </p:cNvPr>
          <p:cNvSpPr/>
          <p:nvPr/>
        </p:nvSpPr>
        <p:spPr>
          <a:xfrm>
            <a:off x="9235390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FF6853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381502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1BAE2F89-94F8-4923-8409-F519C592CF35}"/>
              </a:ext>
            </a:extLst>
          </p:cNvPr>
          <p:cNvSpPr txBox="1"/>
          <p:nvPr/>
        </p:nvSpPr>
        <p:spPr>
          <a:xfrm>
            <a:off x="927012" y="2187818"/>
            <a:ext cx="401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u="sng" dirty="0">
                <a:solidFill>
                  <a:schemeClr val="bg1"/>
                </a:solidFill>
              </a:rPr>
              <a:t>DOLOR SIT AMET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6ECD4B-210E-47B2-8287-709332F738A4}"/>
              </a:ext>
            </a:extLst>
          </p:cNvPr>
          <p:cNvSpPr txBox="1"/>
          <p:nvPr/>
        </p:nvSpPr>
        <p:spPr>
          <a:xfrm>
            <a:off x="927012" y="2647538"/>
            <a:ext cx="4013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74CEDB-DB22-4583-A671-1DFC763212AF}"/>
              </a:ext>
            </a:extLst>
          </p:cNvPr>
          <p:cNvSpPr txBox="1"/>
          <p:nvPr/>
        </p:nvSpPr>
        <p:spPr>
          <a:xfrm>
            <a:off x="927012" y="4961116"/>
            <a:ext cx="401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u="sng" dirty="0">
                <a:solidFill>
                  <a:schemeClr val="bg1"/>
                </a:solidFill>
              </a:rPr>
              <a:t>DOLOR SIT AMET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308E92-CF53-47F0-8884-2DA014ECEEE4}"/>
              </a:ext>
            </a:extLst>
          </p:cNvPr>
          <p:cNvSpPr txBox="1"/>
          <p:nvPr/>
        </p:nvSpPr>
        <p:spPr>
          <a:xfrm>
            <a:off x="927012" y="5420836"/>
            <a:ext cx="4013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7049DB0-70E2-4B76-B078-AFF212E722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F5B4067-9E77-4A5F-82BE-0844A259274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13AC057-B0F5-4508-9197-950B181E0A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5E4C4AE-09FC-4388-9852-26CD07514D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149077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5B9F3A0-F6F2-4208-B4AC-7C160953D53C}"/>
              </a:ext>
            </a:extLst>
          </p:cNvPr>
          <p:cNvSpPr txBox="1"/>
          <p:nvPr/>
        </p:nvSpPr>
        <p:spPr>
          <a:xfrm>
            <a:off x="698501" y="69850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Personality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443460-38E5-48EB-9901-4327BA0AA3A9}"/>
              </a:ext>
            </a:extLst>
          </p:cNvPr>
          <p:cNvSpPr txBox="1"/>
          <p:nvPr/>
        </p:nvSpPr>
        <p:spPr>
          <a:xfrm>
            <a:off x="759618" y="1195189"/>
            <a:ext cx="4307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3B8C3E-6EEA-47B8-9F37-E79C7D752D67}"/>
              </a:ext>
            </a:extLst>
          </p:cNvPr>
          <p:cNvSpPr txBox="1"/>
          <p:nvPr/>
        </p:nvSpPr>
        <p:spPr>
          <a:xfrm>
            <a:off x="1277248" y="4468127"/>
            <a:ext cx="2634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1BF46B-A8B2-4824-B08E-B7A8DBCBE14D}"/>
              </a:ext>
            </a:extLst>
          </p:cNvPr>
          <p:cNvSpPr txBox="1"/>
          <p:nvPr/>
        </p:nvSpPr>
        <p:spPr>
          <a:xfrm>
            <a:off x="4778824" y="4468127"/>
            <a:ext cx="2634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80213F-F0DE-47D9-97D6-ED6A902EB2CB}"/>
              </a:ext>
            </a:extLst>
          </p:cNvPr>
          <p:cNvSpPr txBox="1"/>
          <p:nvPr/>
        </p:nvSpPr>
        <p:spPr>
          <a:xfrm>
            <a:off x="8280400" y="4468127"/>
            <a:ext cx="2634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136AEAF-B4CE-4515-B065-5837A752F866}"/>
              </a:ext>
            </a:extLst>
          </p:cNvPr>
          <p:cNvGrpSpPr/>
          <p:nvPr/>
        </p:nvGrpSpPr>
        <p:grpSpPr>
          <a:xfrm>
            <a:off x="4930374" y="3377302"/>
            <a:ext cx="654556" cy="745467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082FD0-7639-4B77-A6D3-DE3B6A8EFFAC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0412DFA-74C8-4C6A-8EC0-7421405D35C4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9A77A28-D9F3-458E-93AA-71F023202FFB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93164F9-5AD6-41DB-BE8D-0D4809D053AC}"/>
              </a:ext>
            </a:extLst>
          </p:cNvPr>
          <p:cNvGrpSpPr/>
          <p:nvPr/>
        </p:nvGrpSpPr>
        <p:grpSpPr>
          <a:xfrm>
            <a:off x="1423008" y="3416966"/>
            <a:ext cx="666138" cy="666138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20C3D95-3F88-4BA6-A277-5A7515556D1D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690789B-BE9A-469E-9DD1-1BD339FE4AD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B4364E4-6C82-4B7C-A6C6-F2A0973F51C6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CE502C2F-CF5F-4F36-BB3B-48D7170CEA3D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3EE7CB6-B886-47F6-ABE4-26E7CF08AC0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C5DF2C7-5B50-4C29-9019-27D294F5B8E3}"/>
              </a:ext>
            </a:extLst>
          </p:cNvPr>
          <p:cNvGrpSpPr/>
          <p:nvPr/>
        </p:nvGrpSpPr>
        <p:grpSpPr>
          <a:xfrm>
            <a:off x="8426159" y="3380302"/>
            <a:ext cx="745467" cy="739467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40CDF59-7F42-4CBE-8767-2B372D021D6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4E19A19-87F6-4DD7-BC8A-3BBB15C88D87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10C94BE-253D-4EDB-914B-DBA4CFF25018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F1B52CD-0E79-4209-8B55-773E65954039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740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5B9F3A0-F6F2-4208-B4AC-7C160953D53C}"/>
              </a:ext>
            </a:extLst>
          </p:cNvPr>
          <p:cNvSpPr txBox="1"/>
          <p:nvPr/>
        </p:nvSpPr>
        <p:spPr>
          <a:xfrm>
            <a:off x="698501" y="698500"/>
            <a:ext cx="436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Logo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443460-38E5-48EB-9901-4327BA0AA3A9}"/>
              </a:ext>
            </a:extLst>
          </p:cNvPr>
          <p:cNvSpPr txBox="1"/>
          <p:nvPr/>
        </p:nvSpPr>
        <p:spPr>
          <a:xfrm>
            <a:off x="759618" y="1195189"/>
            <a:ext cx="43076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466D2E62-82DF-4690-AF85-498BBDCC0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2200" y="245110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52591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">
      <a:majorFont>
        <a:latin typeface="Arial Black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sz="1400" b="1" dirty="0">
            <a:solidFill>
              <a:srgbClr val="5747E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3044</TotalTime>
  <Words>1480</Words>
  <Application>Microsoft Office PowerPoint</Application>
  <PresentationFormat>와이드스크린</PresentationFormat>
  <Paragraphs>165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맑은 고딕</vt:lpstr>
      <vt:lpstr>Arial</vt:lpstr>
      <vt:lpstr>Arial Black</vt:lpstr>
      <vt:lpstr>Calibri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user001</cp:lastModifiedBy>
  <cp:revision>294</cp:revision>
  <dcterms:created xsi:type="dcterms:W3CDTF">2019-04-06T05:20:47Z</dcterms:created>
  <dcterms:modified xsi:type="dcterms:W3CDTF">2020-05-20T22:28:18Z</dcterms:modified>
</cp:coreProperties>
</file>