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6858000" cx="12192000"/>
  <p:notesSz cx="6858000" cy="9144000"/>
  <p:embeddedFontLst>
    <p:embeddedFont>
      <p:font typeface="Raleway"/>
      <p:regular r:id="rId26"/>
      <p:bold r:id="rId27"/>
      <p:italic r:id="rId28"/>
      <p:boldItalic r:id="rId29"/>
    </p:embeddedFont>
    <p:embeddedFont>
      <p:font typeface="Lobster"/>
      <p:regular r:id="rId30"/>
    </p:embeddedFont>
    <p:embeddedFont>
      <p:font typeface="Poppins"/>
      <p:regular r:id="rId31"/>
      <p:bold r:id="rId32"/>
      <p:italic r:id="rId33"/>
      <p:boldItalic r:id="rId34"/>
    </p:embeddedFont>
    <p:embeddedFont>
      <p:font typeface="Barlow Condensed"/>
      <p:regular r:id="rId35"/>
      <p:bold r:id="rId36"/>
      <p:italic r:id="rId37"/>
      <p:boldItalic r:id="rId38"/>
    </p:embeddedFont>
    <p:embeddedFont>
      <p:font typeface="Raleway Thin"/>
      <p:regular r:id="rId39"/>
      <p:bold r:id="rId40"/>
      <p:italic r:id="rId41"/>
      <p:boldItalic r:id="rId42"/>
    </p:embeddedFont>
    <p:embeddedFont>
      <p:font typeface="Homemade Apple"/>
      <p:regular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AF896EA-F062-4C3D-AE52-CB4F7682AAF6}">
  <a:tblStyle styleId="{5AF896EA-F062-4C3D-AE52-CB4F7682AAF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43265775-5E60-4F6A-B160-09CE1270C398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0F2EE"/>
          </a:solidFill>
        </a:fill>
      </a:tcStyle>
    </a:wholeTbl>
    <a:band1H>
      <a:tcTxStyle/>
      <a:tcStyle>
        <a:fill>
          <a:solidFill>
            <a:srgbClr val="E0E5DB"/>
          </a:solidFill>
        </a:fill>
      </a:tcStyle>
    </a:band1H>
    <a:band2H>
      <a:tcTxStyle/>
    </a:band2H>
    <a:band1V>
      <a:tcTxStyle/>
      <a:tcStyle>
        <a:fill>
          <a:solidFill>
            <a:srgbClr val="E0E5DB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6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Thin-bold.fntdata"/><Relationship Id="rId20" Type="http://schemas.openxmlformats.org/officeDocument/2006/relationships/slide" Target="slides/slide14.xml"/><Relationship Id="rId42" Type="http://schemas.openxmlformats.org/officeDocument/2006/relationships/font" Target="fonts/RalewayThin-boldItalic.fntdata"/><Relationship Id="rId41" Type="http://schemas.openxmlformats.org/officeDocument/2006/relationships/font" Target="fonts/RalewayThin-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43" Type="http://schemas.openxmlformats.org/officeDocument/2006/relationships/font" Target="fonts/HomemadeApple-regular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aleway-regular.fntdata"/><Relationship Id="rId25" Type="http://schemas.openxmlformats.org/officeDocument/2006/relationships/slide" Target="slides/slide19.xml"/><Relationship Id="rId28" Type="http://schemas.openxmlformats.org/officeDocument/2006/relationships/font" Target="fonts/Raleway-italic.fntdata"/><Relationship Id="rId27" Type="http://schemas.openxmlformats.org/officeDocument/2006/relationships/font" Target="fonts/Raleway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-regular.fntdata"/><Relationship Id="rId30" Type="http://schemas.openxmlformats.org/officeDocument/2006/relationships/font" Target="fonts/Lobster-regular.fntdata"/><Relationship Id="rId11" Type="http://schemas.openxmlformats.org/officeDocument/2006/relationships/slide" Target="slides/slide5.xml"/><Relationship Id="rId33" Type="http://schemas.openxmlformats.org/officeDocument/2006/relationships/font" Target="fonts/Poppins-italic.fntdata"/><Relationship Id="rId10" Type="http://schemas.openxmlformats.org/officeDocument/2006/relationships/slide" Target="slides/slide4.xml"/><Relationship Id="rId32" Type="http://schemas.openxmlformats.org/officeDocument/2006/relationships/font" Target="fonts/Poppins-bold.fntdata"/><Relationship Id="rId13" Type="http://schemas.openxmlformats.org/officeDocument/2006/relationships/slide" Target="slides/slide7.xml"/><Relationship Id="rId35" Type="http://schemas.openxmlformats.org/officeDocument/2006/relationships/font" Target="fonts/BarlowCondensed-regular.fntdata"/><Relationship Id="rId12" Type="http://schemas.openxmlformats.org/officeDocument/2006/relationships/slide" Target="slides/slide6.xml"/><Relationship Id="rId34" Type="http://schemas.openxmlformats.org/officeDocument/2006/relationships/font" Target="fonts/Poppins-boldItalic.fntdata"/><Relationship Id="rId15" Type="http://schemas.openxmlformats.org/officeDocument/2006/relationships/slide" Target="slides/slide9.xml"/><Relationship Id="rId37" Type="http://schemas.openxmlformats.org/officeDocument/2006/relationships/font" Target="fonts/BarlowCondensed-italic.fntdata"/><Relationship Id="rId14" Type="http://schemas.openxmlformats.org/officeDocument/2006/relationships/slide" Target="slides/slide8.xml"/><Relationship Id="rId36" Type="http://schemas.openxmlformats.org/officeDocument/2006/relationships/font" Target="fonts/BarlowCondensed-bold.fntdata"/><Relationship Id="rId17" Type="http://schemas.openxmlformats.org/officeDocument/2006/relationships/slide" Target="slides/slide11.xml"/><Relationship Id="rId39" Type="http://schemas.openxmlformats.org/officeDocument/2006/relationships/font" Target="fonts/RalewayThin-regular.fntdata"/><Relationship Id="rId16" Type="http://schemas.openxmlformats.org/officeDocument/2006/relationships/slide" Target="slides/slide10.xml"/><Relationship Id="rId38" Type="http://schemas.openxmlformats.org/officeDocument/2006/relationships/font" Target="fonts/BarlowCondensed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9" name="Google Shape;95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" name="Google Shape;113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" name="Google Shape;11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" name="Google Shape;114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4" name="Google Shape;115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8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0" name="Google Shape;116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" name="Google Shape;116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4" name="Google Shape;117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" name="Google Shape;118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9" name="Google Shape;1209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g8ad8517e4a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5" name="Google Shape;1215;g8ad8517e4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8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0" name="Google Shape;98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7" name="Google Shape;98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8" name="Google Shape;105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5" name="Google Shape;107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" name="Google Shape;112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1" name="Google Shape;113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5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1.png"/><Relationship Id="rId12" Type="http://schemas.openxmlformats.org/officeDocument/2006/relationships/image" Target="../media/image2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3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">
  <p:cSld name="0075_Adams_Template_SlidesMania_1">
    <p:bg>
      <p:bgPr>
        <a:solidFill>
          <a:schemeClr val="lt2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7;p2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8" name="Google Shape;8;p2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9" name="Google Shape;9;p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10;p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" name="Google Shape;11;p2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" name="Google Shape;17;p2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" name="Google Shape;20;p2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21" name="Google Shape;21;p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" name="Google Shape;26;p2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" name="Google Shape;32;p2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33" name="Google Shape;33;p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5" name="Google Shape;35;p2"/>
          <p:cNvSpPr/>
          <p:nvPr/>
        </p:nvSpPr>
        <p:spPr>
          <a:xfrm>
            <a:off x="2202539" y="1319759"/>
            <a:ext cx="7846142" cy="421848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5189651" y="569363"/>
            <a:ext cx="1800000" cy="180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>
            <a:off x="5294443" y="644513"/>
            <a:ext cx="1583998" cy="1607767"/>
            <a:chOff x="426800" y="3646800"/>
            <a:chExt cx="259625" cy="262750"/>
          </a:xfrm>
        </p:grpSpPr>
        <p:sp>
          <p:nvSpPr>
            <p:cNvPr id="38" name="Google Shape;38;p2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4">
  <p:cSld name="0075_Adams_Template_SlidesMania_14">
    <p:bg>
      <p:bgPr>
        <a:solidFill>
          <a:schemeClr val="dk2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1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307" name="Google Shape;307;p11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308" name="Google Shape;308;p1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0" name="Google Shape;310;p11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311" name="Google Shape;311;p1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1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3" name="Google Shape;313;p11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314" name="Google Shape;314;p1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1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6" name="Google Shape;316;p11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317" name="Google Shape;317;p1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9" name="Google Shape;319;p11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320" name="Google Shape;320;p1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2" name="Google Shape;322;p11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323" name="Google Shape;323;p1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5" name="Google Shape;325;p11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326" name="Google Shape;326;p1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8" name="Google Shape;328;p11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329" name="Google Shape;329;p1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1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1" name="Google Shape;331;p11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332" name="Google Shape;332;p1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1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34" name="Google Shape;334;p11"/>
          <p:cNvSpPr/>
          <p:nvPr/>
        </p:nvSpPr>
        <p:spPr>
          <a:xfrm>
            <a:off x="729343" y="587829"/>
            <a:ext cx="10722428" cy="573677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6">
  <p:cSld name="0075_Adams_Template_SlidesMania_16">
    <p:bg>
      <p:bgPr>
        <a:solidFill>
          <a:schemeClr val="lt2"/>
        </a:solid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8">
  <p:cSld name="0075_Adams_Template_SlidesMania_18">
    <p:bg>
      <p:bgPr>
        <a:solidFill>
          <a:schemeClr val="dk2"/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oogle Shape;339;p13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340" name="Google Shape;340;p13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341" name="Google Shape;341;p1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1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" name="Google Shape;343;p13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344" name="Google Shape;344;p1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1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6" name="Google Shape;346;p13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347" name="Google Shape;347;p1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1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13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350" name="Google Shape;350;p1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1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2" name="Google Shape;352;p13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353" name="Google Shape;353;p1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1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5" name="Google Shape;355;p13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356" name="Google Shape;356;p1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1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8" name="Google Shape;358;p13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359" name="Google Shape;359;p1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1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1" name="Google Shape;361;p13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362" name="Google Shape;362;p1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1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4" name="Google Shape;364;p13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365" name="Google Shape;365;p1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1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67" name="Google Shape;367;p13"/>
          <p:cNvSpPr/>
          <p:nvPr/>
        </p:nvSpPr>
        <p:spPr>
          <a:xfrm>
            <a:off x="729343" y="587829"/>
            <a:ext cx="10722428" cy="573677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8" name="Google Shape;368;p13"/>
          <p:cNvGrpSpPr/>
          <p:nvPr/>
        </p:nvGrpSpPr>
        <p:grpSpPr>
          <a:xfrm>
            <a:off x="6368143" y="1735327"/>
            <a:ext cx="4365452" cy="3647393"/>
            <a:chOff x="6679233" y="1947864"/>
            <a:chExt cx="3956390" cy="3325308"/>
          </a:xfrm>
        </p:grpSpPr>
        <p:grpSp>
          <p:nvGrpSpPr>
            <p:cNvPr id="369" name="Google Shape;369;p13"/>
            <p:cNvGrpSpPr/>
            <p:nvPr/>
          </p:nvGrpSpPr>
          <p:grpSpPr>
            <a:xfrm>
              <a:off x="7996353" y="4725653"/>
              <a:ext cx="1329018" cy="547519"/>
              <a:chOff x="7059880" y="5060917"/>
              <a:chExt cx="1329018" cy="547519"/>
            </a:xfrm>
          </p:grpSpPr>
          <p:sp>
            <p:nvSpPr>
              <p:cNvPr id="370" name="Google Shape;370;p13"/>
              <p:cNvSpPr/>
              <p:nvPr/>
            </p:nvSpPr>
            <p:spPr>
              <a:xfrm rot="10800000">
                <a:off x="7059880" y="5578387"/>
                <a:ext cx="1322149" cy="30049"/>
              </a:xfrm>
              <a:prstGeom prst="trapezoid">
                <a:avLst>
                  <a:gd fmla="val 142327" name="adj"/>
                </a:avLst>
              </a:prstGeom>
              <a:solidFill>
                <a:srgbClr val="707887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13"/>
              <p:cNvSpPr/>
              <p:nvPr/>
            </p:nvSpPr>
            <p:spPr>
              <a:xfrm>
                <a:off x="7187465" y="5060917"/>
                <a:ext cx="1066979" cy="428532"/>
              </a:xfrm>
              <a:prstGeom prst="trapezoid">
                <a:avLst>
                  <a:gd fmla="val 15083" name="adj"/>
                </a:avLst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13"/>
              <p:cNvSpPr/>
              <p:nvPr/>
            </p:nvSpPr>
            <p:spPr>
              <a:xfrm>
                <a:off x="7066749" y="5488243"/>
                <a:ext cx="1322149" cy="93458"/>
              </a:xfrm>
              <a:prstGeom prst="trapezoid">
                <a:avLst>
                  <a:gd fmla="val 142327" name="adj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3" name="Google Shape;373;p13"/>
            <p:cNvGrpSpPr/>
            <p:nvPr/>
          </p:nvGrpSpPr>
          <p:grpSpPr>
            <a:xfrm>
              <a:off x="6679233" y="1947864"/>
              <a:ext cx="3956390" cy="2777789"/>
              <a:chOff x="5742760" y="2283128"/>
              <a:chExt cx="3956390" cy="2777789"/>
            </a:xfrm>
          </p:grpSpPr>
          <p:sp>
            <p:nvSpPr>
              <p:cNvPr id="374" name="Google Shape;374;p13"/>
              <p:cNvSpPr/>
              <p:nvPr/>
            </p:nvSpPr>
            <p:spPr>
              <a:xfrm>
                <a:off x="5742760" y="2283128"/>
                <a:ext cx="3956390" cy="2777789"/>
              </a:xfrm>
              <a:prstGeom prst="roundRect">
                <a:avLst>
                  <a:gd fmla="val 3377" name="adj"/>
                </a:avLst>
              </a:prstGeom>
              <a:solidFill>
                <a:srgbClr val="393536"/>
              </a:solidFill>
              <a:ln cap="flat" cmpd="sng" w="12700">
                <a:solidFill>
                  <a:srgbClr val="393536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13"/>
              <p:cNvSpPr/>
              <p:nvPr/>
            </p:nvSpPr>
            <p:spPr>
              <a:xfrm rot="10800000">
                <a:off x="5742760" y="4752496"/>
                <a:ext cx="3956390" cy="308419"/>
              </a:xfrm>
              <a:prstGeom prst="round2SameRect">
                <a:avLst>
                  <a:gd fmla="val 19571" name="adj1"/>
                  <a:gd fmla="val 0" name="adj2"/>
                </a:avLst>
              </a:prstGeom>
              <a:solidFill>
                <a:schemeClr val="lt1"/>
              </a:solidFill>
              <a:ln cap="flat" cmpd="sng" w="12700">
                <a:solidFill>
                  <a:srgbClr val="C6CFD6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76" name="Google Shape;376;p13"/>
          <p:cNvSpPr/>
          <p:nvPr/>
        </p:nvSpPr>
        <p:spPr>
          <a:xfrm>
            <a:off x="8442868" y="1796753"/>
            <a:ext cx="108000" cy="108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3"/>
          <p:cNvSpPr txBox="1"/>
          <p:nvPr>
            <p:ph idx="1" type="body"/>
          </p:nvPr>
        </p:nvSpPr>
        <p:spPr>
          <a:xfrm>
            <a:off x="1060156" y="981362"/>
            <a:ext cx="4679118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8" name="Google Shape;378;p13"/>
          <p:cNvSpPr txBox="1"/>
          <p:nvPr>
            <p:ph idx="2" type="body"/>
          </p:nvPr>
        </p:nvSpPr>
        <p:spPr>
          <a:xfrm>
            <a:off x="1060156" y="2255334"/>
            <a:ext cx="4679118" cy="3557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9" name="Google Shape;379;p1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9">
  <p:cSld name="0075_Adams_Template_SlidesMania_19">
    <p:bg>
      <p:bgPr>
        <a:solidFill>
          <a:schemeClr val="lt2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14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382" name="Google Shape;382;p14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383" name="Google Shape;383;p1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1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5" name="Google Shape;385;p14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386" name="Google Shape;386;p1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1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8" name="Google Shape;388;p14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389" name="Google Shape;389;p1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1" name="Google Shape;391;p14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392" name="Google Shape;392;p1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4" name="Google Shape;394;p14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395" name="Google Shape;395;p1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1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7" name="Google Shape;397;p14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398" name="Google Shape;398;p1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1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0" name="Google Shape;400;p14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401" name="Google Shape;401;p1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1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3" name="Google Shape;403;p14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404" name="Google Shape;404;p1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1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6" name="Google Shape;406;p14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407" name="Google Shape;407;p1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1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09" name="Google Shape;409;p14"/>
          <p:cNvSpPr/>
          <p:nvPr/>
        </p:nvSpPr>
        <p:spPr>
          <a:xfrm>
            <a:off x="729343" y="587829"/>
            <a:ext cx="10722428" cy="573677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4"/>
          <p:cNvSpPr/>
          <p:nvPr/>
        </p:nvSpPr>
        <p:spPr>
          <a:xfrm>
            <a:off x="1709623" y="2296088"/>
            <a:ext cx="4319820" cy="2813336"/>
          </a:xfrm>
          <a:prstGeom prst="roundRect">
            <a:avLst>
              <a:gd fmla="val 4487" name="adj"/>
            </a:avLst>
          </a:prstGeom>
          <a:solidFill>
            <a:srgbClr val="262626"/>
          </a:solidFill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1" name="Google Shape;411;p14"/>
          <p:cNvGrpSpPr/>
          <p:nvPr/>
        </p:nvGrpSpPr>
        <p:grpSpPr>
          <a:xfrm>
            <a:off x="1059475" y="5047935"/>
            <a:ext cx="5622615" cy="94147"/>
            <a:chOff x="1059475" y="5015277"/>
            <a:chExt cx="5622615" cy="188294"/>
          </a:xfrm>
        </p:grpSpPr>
        <p:sp>
          <p:nvSpPr>
            <p:cNvPr id="412" name="Google Shape;412;p14"/>
            <p:cNvSpPr/>
            <p:nvPr/>
          </p:nvSpPr>
          <p:spPr>
            <a:xfrm>
              <a:off x="1059475" y="5015277"/>
              <a:ext cx="5622615" cy="188294"/>
            </a:xfrm>
            <a:prstGeom prst="roundRect">
              <a:avLst>
                <a:gd fmla="val 35520" name="adj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4"/>
            <p:cNvSpPr/>
            <p:nvPr/>
          </p:nvSpPr>
          <p:spPr>
            <a:xfrm>
              <a:off x="3354359" y="5020473"/>
              <a:ext cx="1030351" cy="131148"/>
            </a:xfrm>
            <a:custGeom>
              <a:rect b="b" l="l" r="r" t="t"/>
              <a:pathLst>
                <a:path extrusionOk="0" h="131148" w="1030351">
                  <a:moveTo>
                    <a:pt x="0" y="0"/>
                  </a:moveTo>
                  <a:lnTo>
                    <a:pt x="1030351" y="0"/>
                  </a:lnTo>
                  <a:lnTo>
                    <a:pt x="995408" y="51827"/>
                  </a:lnTo>
                  <a:cubicBezTo>
                    <a:pt x="946399" y="100836"/>
                    <a:pt x="878694" y="131148"/>
                    <a:pt x="803909" y="131148"/>
                  </a:cubicBezTo>
                  <a:lnTo>
                    <a:pt x="226441" y="131148"/>
                  </a:lnTo>
                  <a:cubicBezTo>
                    <a:pt x="151656" y="131148"/>
                    <a:pt x="83951" y="100836"/>
                    <a:pt x="34942" y="51827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4" name="Google Shape;414;p14"/>
          <p:cNvSpPr/>
          <p:nvPr/>
        </p:nvSpPr>
        <p:spPr>
          <a:xfrm>
            <a:off x="3786647" y="2381575"/>
            <a:ext cx="108000" cy="108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4"/>
          <p:cNvSpPr txBox="1"/>
          <p:nvPr>
            <p:ph idx="1" type="body"/>
          </p:nvPr>
        </p:nvSpPr>
        <p:spPr>
          <a:xfrm>
            <a:off x="5688091" y="985540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6" name="Google Shape;416;p14"/>
          <p:cNvSpPr txBox="1"/>
          <p:nvPr>
            <p:ph idx="2" type="body"/>
          </p:nvPr>
        </p:nvSpPr>
        <p:spPr>
          <a:xfrm>
            <a:off x="7091085" y="2186947"/>
            <a:ext cx="3949278" cy="3557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7" name="Google Shape;417;p14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20">
  <p:cSld name="0075_Adams_Template_SlidesMania_20">
    <p:bg>
      <p:bgPr>
        <a:solidFill>
          <a:schemeClr val="dk2"/>
        </a:solidFill>
      </p:bgPr>
    </p:bg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15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420" name="Google Shape;420;p15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421" name="Google Shape;421;p1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1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3" name="Google Shape;423;p15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424" name="Google Shape;424;p1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1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6" name="Google Shape;426;p15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427" name="Google Shape;427;p1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1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9" name="Google Shape;429;p15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430" name="Google Shape;430;p1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1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2" name="Google Shape;432;p15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433" name="Google Shape;433;p1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1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5" name="Google Shape;435;p15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436" name="Google Shape;436;p1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1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8" name="Google Shape;438;p15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439" name="Google Shape;439;p1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1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1" name="Google Shape;441;p15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442" name="Google Shape;442;p1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1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4" name="Google Shape;444;p15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445" name="Google Shape;445;p1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1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47" name="Google Shape;447;p15"/>
          <p:cNvSpPr/>
          <p:nvPr/>
        </p:nvSpPr>
        <p:spPr>
          <a:xfrm>
            <a:off x="729343" y="587829"/>
            <a:ext cx="10722428" cy="573677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5"/>
          <p:cNvSpPr/>
          <p:nvPr/>
        </p:nvSpPr>
        <p:spPr>
          <a:xfrm>
            <a:off x="7147136" y="1252870"/>
            <a:ext cx="3186565" cy="4559571"/>
          </a:xfrm>
          <a:prstGeom prst="roundRect">
            <a:avLst>
              <a:gd fmla="val 4487" name="adj"/>
            </a:avLst>
          </a:prstGeom>
          <a:solidFill>
            <a:srgbClr val="262626"/>
          </a:solidFill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5"/>
          <p:cNvSpPr/>
          <p:nvPr/>
        </p:nvSpPr>
        <p:spPr>
          <a:xfrm>
            <a:off x="8618129" y="5493047"/>
            <a:ext cx="216000" cy="216000"/>
          </a:xfrm>
          <a:prstGeom prst="ellipse">
            <a:avLst/>
          </a:pr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5"/>
          <p:cNvSpPr/>
          <p:nvPr/>
        </p:nvSpPr>
        <p:spPr>
          <a:xfrm>
            <a:off x="9947961" y="1379871"/>
            <a:ext cx="108000" cy="108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5"/>
          <p:cNvSpPr txBox="1"/>
          <p:nvPr>
            <p:ph idx="1" type="body"/>
          </p:nvPr>
        </p:nvSpPr>
        <p:spPr>
          <a:xfrm>
            <a:off x="1060156" y="981362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2" name="Google Shape;452;p15"/>
          <p:cNvSpPr txBox="1"/>
          <p:nvPr>
            <p:ph idx="2" type="body"/>
          </p:nvPr>
        </p:nvSpPr>
        <p:spPr>
          <a:xfrm>
            <a:off x="1060156" y="2255334"/>
            <a:ext cx="5385100" cy="3557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3" name="Google Shape;453;p15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21">
  <p:cSld name="0075_Adams_Template_SlidesMania_21">
    <p:bg>
      <p:bgPr>
        <a:solidFill>
          <a:schemeClr val="lt2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16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456" name="Google Shape;456;p16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457" name="Google Shape;457;p1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16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460" name="Google Shape;460;p1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1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16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463" name="Google Shape;463;p1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1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16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466" name="Google Shape;466;p1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1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8" name="Google Shape;468;p16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469" name="Google Shape;469;p1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1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1" name="Google Shape;471;p16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472" name="Google Shape;472;p1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1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4" name="Google Shape;474;p16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475" name="Google Shape;475;p1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1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7" name="Google Shape;477;p16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478" name="Google Shape;478;p1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1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0" name="Google Shape;480;p16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481" name="Google Shape;481;p1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83" name="Google Shape;483;p16"/>
          <p:cNvSpPr/>
          <p:nvPr/>
        </p:nvSpPr>
        <p:spPr>
          <a:xfrm>
            <a:off x="729343" y="587829"/>
            <a:ext cx="10722428" cy="573677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6"/>
          <p:cNvSpPr/>
          <p:nvPr/>
        </p:nvSpPr>
        <p:spPr>
          <a:xfrm>
            <a:off x="1805861" y="1274111"/>
            <a:ext cx="2387971" cy="4396598"/>
          </a:xfrm>
          <a:prstGeom prst="roundRect">
            <a:avLst>
              <a:gd fmla="val 4487" name="adj"/>
            </a:avLst>
          </a:prstGeom>
          <a:solidFill>
            <a:srgbClr val="262626"/>
          </a:solidFill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6"/>
          <p:cNvSpPr/>
          <p:nvPr/>
        </p:nvSpPr>
        <p:spPr>
          <a:xfrm>
            <a:off x="2909845" y="5363187"/>
            <a:ext cx="180000" cy="180000"/>
          </a:xfrm>
          <a:prstGeom prst="ellipse">
            <a:avLst/>
          </a:pr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6"/>
          <p:cNvSpPr/>
          <p:nvPr/>
        </p:nvSpPr>
        <p:spPr>
          <a:xfrm>
            <a:off x="3890181" y="1357344"/>
            <a:ext cx="82270" cy="828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16"/>
          <p:cNvSpPr txBox="1"/>
          <p:nvPr>
            <p:ph idx="1" type="body"/>
          </p:nvPr>
        </p:nvSpPr>
        <p:spPr>
          <a:xfrm>
            <a:off x="5688091" y="985540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8" name="Google Shape;488;p16"/>
          <p:cNvSpPr txBox="1"/>
          <p:nvPr>
            <p:ph idx="2" type="body"/>
          </p:nvPr>
        </p:nvSpPr>
        <p:spPr>
          <a:xfrm>
            <a:off x="5688091" y="2113602"/>
            <a:ext cx="5385100" cy="3557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9" name="Google Shape;489;p16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5">
  <p:cSld name="0075_Adams_Template_SlidesMania_5">
    <p:bg>
      <p:bgPr>
        <a:solidFill>
          <a:schemeClr val="dk2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17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492" name="Google Shape;492;p17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493" name="Google Shape;493;p1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1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5" name="Google Shape;495;p17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496" name="Google Shape;496;p1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1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8" name="Google Shape;498;p17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499" name="Google Shape;499;p1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1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1" name="Google Shape;501;p17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502" name="Google Shape;502;p1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4" name="Google Shape;504;p17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505" name="Google Shape;505;p1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1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7" name="Google Shape;507;p17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508" name="Google Shape;508;p1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1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0" name="Google Shape;510;p17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511" name="Google Shape;511;p1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3" name="Google Shape;513;p17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514" name="Google Shape;514;p1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1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6" name="Google Shape;516;p17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517" name="Google Shape;517;p1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19" name="Google Shape;519;p17"/>
          <p:cNvSpPr/>
          <p:nvPr/>
        </p:nvSpPr>
        <p:spPr>
          <a:xfrm>
            <a:off x="544286" y="603233"/>
            <a:ext cx="11027228" cy="552412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7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9">
  <p:cSld name="0075_Adams_Template_SlidesMania_9">
    <p:bg>
      <p:bgPr>
        <a:solidFill>
          <a:schemeClr val="dk2"/>
        </a:solidFill>
      </p:bgPr>
    </p:bg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18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523" name="Google Shape;523;p18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524" name="Google Shape;524;p1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1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6" name="Google Shape;526;p18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527" name="Google Shape;527;p1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1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9" name="Google Shape;529;p18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530" name="Google Shape;530;p1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1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2" name="Google Shape;532;p18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533" name="Google Shape;533;p1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5" name="Google Shape;535;p18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536" name="Google Shape;536;p1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1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8" name="Google Shape;538;p18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539" name="Google Shape;539;p1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1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1" name="Google Shape;541;p18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542" name="Google Shape;542;p1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1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4" name="Google Shape;544;p18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545" name="Google Shape;545;p1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7" name="Google Shape;547;p18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548" name="Google Shape;548;p1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1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50" name="Google Shape;550;p18"/>
          <p:cNvSpPr txBox="1"/>
          <p:nvPr>
            <p:ph idx="1" type="body"/>
          </p:nvPr>
        </p:nvSpPr>
        <p:spPr>
          <a:xfrm>
            <a:off x="490196" y="519618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F2EBE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1" name="Google Shape;551;p18"/>
          <p:cNvSpPr txBox="1"/>
          <p:nvPr>
            <p:ph idx="2" type="body"/>
          </p:nvPr>
        </p:nvSpPr>
        <p:spPr>
          <a:xfrm>
            <a:off x="5008945" y="1867746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F2EBE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2" name="Google Shape;552;p18"/>
          <p:cNvSpPr txBox="1"/>
          <p:nvPr>
            <p:ph idx="3" type="body"/>
          </p:nvPr>
        </p:nvSpPr>
        <p:spPr>
          <a:xfrm>
            <a:off x="5008945" y="3340767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F2EBE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3" name="Google Shape;553;p18"/>
          <p:cNvSpPr txBox="1"/>
          <p:nvPr>
            <p:ph idx="4" type="body"/>
          </p:nvPr>
        </p:nvSpPr>
        <p:spPr>
          <a:xfrm>
            <a:off x="5018891" y="4824340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F2EBE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54" name="Google Shape;554;p18"/>
          <p:cNvCxnSpPr>
            <a:endCxn id="551" idx="2"/>
          </p:cNvCxnSpPr>
          <p:nvPr/>
        </p:nvCxnSpPr>
        <p:spPr>
          <a:xfrm flipH="1" rot="10800000">
            <a:off x="1777095" y="2626207"/>
            <a:ext cx="5924400" cy="485700"/>
          </a:xfrm>
          <a:prstGeom prst="bentConnector3">
            <a:avLst>
              <a:gd fmla="val -2" name="adj1"/>
            </a:avLst>
          </a:prstGeom>
          <a:noFill/>
          <a:ln cap="flat" cmpd="sng" w="41275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55" name="Google Shape;555;p18"/>
          <p:cNvCxnSpPr>
            <a:endCxn id="552" idx="2"/>
          </p:cNvCxnSpPr>
          <p:nvPr/>
        </p:nvCxnSpPr>
        <p:spPr>
          <a:xfrm flipH="1" rot="10800000">
            <a:off x="1777095" y="4099228"/>
            <a:ext cx="5924400" cy="584100"/>
          </a:xfrm>
          <a:prstGeom prst="bentConnector3">
            <a:avLst>
              <a:gd fmla="val -2" name="adj1"/>
            </a:avLst>
          </a:prstGeom>
          <a:noFill/>
          <a:ln cap="flat" cmpd="sng" w="41275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56" name="Google Shape;556;p18"/>
          <p:cNvCxnSpPr>
            <a:endCxn id="553" idx="2"/>
          </p:cNvCxnSpPr>
          <p:nvPr/>
        </p:nvCxnSpPr>
        <p:spPr>
          <a:xfrm flipH="1" rot="10800000">
            <a:off x="1777141" y="5582801"/>
            <a:ext cx="5934300" cy="612300"/>
          </a:xfrm>
          <a:prstGeom prst="bentConnector3">
            <a:avLst>
              <a:gd fmla="val -2" name="adj1"/>
            </a:avLst>
          </a:prstGeom>
          <a:noFill/>
          <a:ln cap="flat" cmpd="sng" w="41275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57" name="Google Shape;557;p1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7">
  <p:cSld name="0075_Adams_Template_SlidesMania_17">
    <p:bg>
      <p:bgPr>
        <a:solidFill>
          <a:schemeClr val="lt2"/>
        </a:solidFill>
      </p:bgPr>
    </p:bg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9" name="Google Shape;559;p19"/>
          <p:cNvGrpSpPr/>
          <p:nvPr/>
        </p:nvGrpSpPr>
        <p:grpSpPr>
          <a:xfrm>
            <a:off x="-24637" y="0"/>
            <a:ext cx="12256079" cy="6858000"/>
            <a:chOff x="-24637" y="117544"/>
            <a:chExt cx="12256079" cy="6590363"/>
          </a:xfrm>
        </p:grpSpPr>
        <p:grpSp>
          <p:nvGrpSpPr>
            <p:cNvPr id="560" name="Google Shape;560;p19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561" name="Google Shape;561;p1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3" name="Google Shape;563;p19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564" name="Google Shape;564;p1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1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6" name="Google Shape;566;p19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567" name="Google Shape;567;p1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1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9" name="Google Shape;569;p19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570" name="Google Shape;570;p1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1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2" name="Google Shape;572;p19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573" name="Google Shape;573;p1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1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5" name="Google Shape;575;p19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576" name="Google Shape;576;p1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1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8" name="Google Shape;578;p19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579" name="Google Shape;579;p1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p1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1" name="Google Shape;581;p19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582" name="Google Shape;582;p1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3" name="Google Shape;583;p1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4" name="Google Shape;584;p19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585" name="Google Shape;585;p1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p1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87" name="Google Shape;587;p19"/>
          <p:cNvSpPr/>
          <p:nvPr/>
        </p:nvSpPr>
        <p:spPr>
          <a:xfrm>
            <a:off x="163285" y="225362"/>
            <a:ext cx="11865429" cy="6389893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88" name="Google Shape;588;p19"/>
          <p:cNvCxnSpPr/>
          <p:nvPr/>
        </p:nvCxnSpPr>
        <p:spPr>
          <a:xfrm>
            <a:off x="163287" y="3976400"/>
            <a:ext cx="11865429" cy="0"/>
          </a:xfrm>
          <a:prstGeom prst="straightConnector1">
            <a:avLst/>
          </a:prstGeom>
          <a:noFill/>
          <a:ln cap="flat" cmpd="sng" w="349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89" name="Google Shape;589;p19"/>
          <p:cNvSpPr/>
          <p:nvPr/>
        </p:nvSpPr>
        <p:spPr>
          <a:xfrm>
            <a:off x="1198839" y="3769362"/>
            <a:ext cx="360000" cy="360000"/>
          </a:xfrm>
          <a:prstGeom prst="ellipse">
            <a:avLst/>
          </a:prstGeom>
          <a:solidFill>
            <a:schemeClr val="dk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590" name="Google Shape;590;p19"/>
          <p:cNvSpPr/>
          <p:nvPr/>
        </p:nvSpPr>
        <p:spPr>
          <a:xfrm>
            <a:off x="3509421" y="3796400"/>
            <a:ext cx="360000" cy="360000"/>
          </a:xfrm>
          <a:prstGeom prst="ellipse">
            <a:avLst/>
          </a:prstGeom>
          <a:solidFill>
            <a:schemeClr val="dk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591" name="Google Shape;591;p19"/>
          <p:cNvSpPr/>
          <p:nvPr/>
        </p:nvSpPr>
        <p:spPr>
          <a:xfrm>
            <a:off x="5820003" y="3796400"/>
            <a:ext cx="360000" cy="360000"/>
          </a:xfrm>
          <a:prstGeom prst="ellipse">
            <a:avLst/>
          </a:prstGeom>
          <a:solidFill>
            <a:schemeClr val="dk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592" name="Google Shape;592;p19"/>
          <p:cNvSpPr/>
          <p:nvPr/>
        </p:nvSpPr>
        <p:spPr>
          <a:xfrm>
            <a:off x="8130585" y="3796400"/>
            <a:ext cx="360000" cy="360000"/>
          </a:xfrm>
          <a:prstGeom prst="ellipse">
            <a:avLst/>
          </a:prstGeom>
          <a:solidFill>
            <a:schemeClr val="dk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593" name="Google Shape;593;p19"/>
          <p:cNvSpPr/>
          <p:nvPr/>
        </p:nvSpPr>
        <p:spPr>
          <a:xfrm>
            <a:off x="10441167" y="3796400"/>
            <a:ext cx="360000" cy="360000"/>
          </a:xfrm>
          <a:prstGeom prst="ellipse">
            <a:avLst/>
          </a:prstGeom>
          <a:solidFill>
            <a:schemeClr val="dk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594" name="Google Shape;594;p19"/>
          <p:cNvSpPr txBox="1"/>
          <p:nvPr>
            <p:ph idx="1" type="body"/>
          </p:nvPr>
        </p:nvSpPr>
        <p:spPr>
          <a:xfrm>
            <a:off x="491218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5" name="Google Shape;595;p19"/>
          <p:cNvSpPr txBox="1"/>
          <p:nvPr>
            <p:ph idx="2" type="body"/>
          </p:nvPr>
        </p:nvSpPr>
        <p:spPr>
          <a:xfrm>
            <a:off x="5073929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6" name="Google Shape;596;p19"/>
          <p:cNvSpPr txBox="1"/>
          <p:nvPr>
            <p:ph idx="3" type="body"/>
          </p:nvPr>
        </p:nvSpPr>
        <p:spPr>
          <a:xfrm>
            <a:off x="9667436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7" name="Google Shape;597;p19"/>
          <p:cNvSpPr/>
          <p:nvPr/>
        </p:nvSpPr>
        <p:spPr>
          <a:xfrm>
            <a:off x="567312" y="2912925"/>
            <a:ext cx="1979003" cy="57890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98" name="Google Shape;598;p19"/>
          <p:cNvSpPr txBox="1"/>
          <p:nvPr>
            <p:ph idx="4" type="body"/>
          </p:nvPr>
        </p:nvSpPr>
        <p:spPr>
          <a:xfrm>
            <a:off x="2728879" y="1564294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9" name="Google Shape;599;p19"/>
          <p:cNvSpPr txBox="1"/>
          <p:nvPr>
            <p:ph idx="5" type="body"/>
          </p:nvPr>
        </p:nvSpPr>
        <p:spPr>
          <a:xfrm>
            <a:off x="7350043" y="146672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0" name="Google Shape;600;p19"/>
          <p:cNvSpPr txBox="1"/>
          <p:nvPr>
            <p:ph idx="6" type="body"/>
          </p:nvPr>
        </p:nvSpPr>
        <p:spPr>
          <a:xfrm>
            <a:off x="554459" y="2972275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1" name="Google Shape;601;p19"/>
          <p:cNvSpPr/>
          <p:nvPr/>
        </p:nvSpPr>
        <p:spPr>
          <a:xfrm>
            <a:off x="5010117" y="2928758"/>
            <a:ext cx="1979003" cy="57890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02" name="Google Shape;602;p19"/>
          <p:cNvSpPr txBox="1"/>
          <p:nvPr>
            <p:ph idx="7" type="body"/>
          </p:nvPr>
        </p:nvSpPr>
        <p:spPr>
          <a:xfrm>
            <a:off x="4997264" y="2988108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3" name="Google Shape;603;p19"/>
          <p:cNvSpPr/>
          <p:nvPr/>
        </p:nvSpPr>
        <p:spPr>
          <a:xfrm>
            <a:off x="9559666" y="2955260"/>
            <a:ext cx="1979003" cy="57890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04" name="Google Shape;604;p19"/>
          <p:cNvSpPr txBox="1"/>
          <p:nvPr>
            <p:ph idx="8" type="body"/>
          </p:nvPr>
        </p:nvSpPr>
        <p:spPr>
          <a:xfrm>
            <a:off x="9546813" y="3014610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5" name="Google Shape;605;p19"/>
          <p:cNvSpPr/>
          <p:nvPr/>
        </p:nvSpPr>
        <p:spPr>
          <a:xfrm>
            <a:off x="7341338" y="4384106"/>
            <a:ext cx="1979003" cy="57890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06" name="Google Shape;606;p19"/>
          <p:cNvSpPr txBox="1"/>
          <p:nvPr>
            <p:ph idx="9" type="body"/>
          </p:nvPr>
        </p:nvSpPr>
        <p:spPr>
          <a:xfrm>
            <a:off x="7328485" y="4443456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7" name="Google Shape;607;p19"/>
          <p:cNvSpPr/>
          <p:nvPr/>
        </p:nvSpPr>
        <p:spPr>
          <a:xfrm>
            <a:off x="2734979" y="4378667"/>
            <a:ext cx="1979003" cy="57890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08" name="Google Shape;608;p19"/>
          <p:cNvSpPr txBox="1"/>
          <p:nvPr>
            <p:ph idx="13" type="body"/>
          </p:nvPr>
        </p:nvSpPr>
        <p:spPr>
          <a:xfrm>
            <a:off x="2722126" y="4438017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2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9" name="Google Shape;609;p19"/>
          <p:cNvSpPr txBox="1"/>
          <p:nvPr>
            <p:ph idx="14" type="body"/>
          </p:nvPr>
        </p:nvSpPr>
        <p:spPr>
          <a:xfrm>
            <a:off x="468852" y="391304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0">
  <p:cSld name="0075_Adams_Template_SlidesMania_10">
    <p:bg>
      <p:bgPr>
        <a:solidFill>
          <a:schemeClr val="dk2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" name="Google Shape;611;p20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612" name="Google Shape;612;p20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613" name="Google Shape;613;p2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2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5" name="Google Shape;615;p20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616" name="Google Shape;616;p2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2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8" name="Google Shape;618;p20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619" name="Google Shape;619;p2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2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1" name="Google Shape;621;p20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622" name="Google Shape;622;p2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2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4" name="Google Shape;624;p20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625" name="Google Shape;625;p2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p2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7" name="Google Shape;627;p20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628" name="Google Shape;628;p2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9" name="Google Shape;629;p2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0" name="Google Shape;630;p20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631" name="Google Shape;631;p2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2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3" name="Google Shape;633;p20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634" name="Google Shape;634;p2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p2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6" name="Google Shape;636;p20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637" name="Google Shape;637;p2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2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39" name="Google Shape;639;p20"/>
          <p:cNvGrpSpPr/>
          <p:nvPr/>
        </p:nvGrpSpPr>
        <p:grpSpPr>
          <a:xfrm>
            <a:off x="1284987" y="1831721"/>
            <a:ext cx="9214097" cy="4563220"/>
            <a:chOff x="275475" y="1342375"/>
            <a:chExt cx="7012250" cy="3021400"/>
          </a:xfrm>
        </p:grpSpPr>
        <p:sp>
          <p:nvSpPr>
            <p:cNvPr id="640" name="Google Shape;640;p20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20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20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20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20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20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20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20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20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20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20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20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20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20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20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20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20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20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20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20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20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20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20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20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20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20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20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20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20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20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20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20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20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20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20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20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20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20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20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20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20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20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20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20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20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20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20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20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20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20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20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20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20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20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20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20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20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20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20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20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20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20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20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20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20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20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20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20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20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20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20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20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0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0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20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20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0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0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0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0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20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20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20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20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20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20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20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20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20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20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20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20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20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20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20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20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20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20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20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20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20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20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20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20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20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20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20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20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20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20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20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20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20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20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20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20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20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20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20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20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20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20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20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20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20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20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20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20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20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20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20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20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20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20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20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20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20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20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20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20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20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20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20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20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20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20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20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0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20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20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20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20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0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0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0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20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20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20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0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20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20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20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20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20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20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20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20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20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20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20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20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20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20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20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20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20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20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20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20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20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20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20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20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20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20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20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20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20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20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20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20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20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20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20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20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20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20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20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20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0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20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20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20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20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20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20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20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20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20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1" name="Google Shape;851;p20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0" name="Google Shape;50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1" name="Google Shape;51;p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Google Shape;52;p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/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53" name="Google Shape;53;p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54" name="Google Shape;54;p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" name="Google Shape;56;p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58;p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2">
  <p:cSld name="0075_Adams_Template_SlidesMania_2">
    <p:bg>
      <p:bgPr>
        <a:solidFill>
          <a:schemeClr val="dk2"/>
        </a:solidFill>
      </p:bgPr>
    </p:bg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3" name="Google Shape;853;p21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854" name="Google Shape;854;p21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855" name="Google Shape;855;p2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2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7" name="Google Shape;857;p21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858" name="Google Shape;858;p2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2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0" name="Google Shape;860;p21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861" name="Google Shape;861;p2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2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3" name="Google Shape;863;p21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864" name="Google Shape;864;p2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2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6" name="Google Shape;866;p21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867" name="Google Shape;867;p2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2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9" name="Google Shape;869;p21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870" name="Google Shape;870;p2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2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2" name="Google Shape;872;p21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873" name="Google Shape;873;p2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2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5" name="Google Shape;875;p21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876" name="Google Shape;876;p2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2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8" name="Google Shape;878;p21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879" name="Google Shape;879;p21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21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81" name="Google Shape;881;p21"/>
          <p:cNvSpPr/>
          <p:nvPr/>
        </p:nvSpPr>
        <p:spPr>
          <a:xfrm>
            <a:off x="1251856" y="1319759"/>
            <a:ext cx="9655629" cy="4558527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21"/>
          <p:cNvSpPr/>
          <p:nvPr/>
        </p:nvSpPr>
        <p:spPr>
          <a:xfrm>
            <a:off x="5189651" y="569363"/>
            <a:ext cx="1800000" cy="18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83" name="Google Shape;883;p21"/>
          <p:cNvGrpSpPr/>
          <p:nvPr/>
        </p:nvGrpSpPr>
        <p:grpSpPr>
          <a:xfrm>
            <a:off x="5294443" y="644513"/>
            <a:ext cx="1583998" cy="1607767"/>
            <a:chOff x="426800" y="3646800"/>
            <a:chExt cx="259625" cy="262750"/>
          </a:xfrm>
        </p:grpSpPr>
        <p:sp>
          <p:nvSpPr>
            <p:cNvPr id="884" name="Google Shape;884;p21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21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21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21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21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21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21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21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21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3" name="Google Shape;893;p2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4">
  <p:cSld name="0075_Adams_Template_SlidesMania_4">
    <p:bg>
      <p:bgPr>
        <a:solidFill>
          <a:schemeClr val="lt2"/>
        </a:solidFill>
      </p:bgPr>
    </p:bg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5" name="Google Shape;895;p22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896" name="Google Shape;896;p22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897" name="Google Shape;897;p2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2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9" name="Google Shape;899;p22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900" name="Google Shape;900;p2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2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2" name="Google Shape;902;p22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903" name="Google Shape;903;p2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2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5" name="Google Shape;905;p22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906" name="Google Shape;906;p2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7" name="Google Shape;907;p2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8" name="Google Shape;908;p22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909" name="Google Shape;909;p2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2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1" name="Google Shape;911;p22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912" name="Google Shape;912;p2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2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4" name="Google Shape;914;p22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915" name="Google Shape;915;p2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2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7" name="Google Shape;917;p22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918" name="Google Shape;918;p2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2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0" name="Google Shape;920;p22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921" name="Google Shape;921;p22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22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23" name="Google Shape;923;p22"/>
          <p:cNvSpPr/>
          <p:nvPr/>
        </p:nvSpPr>
        <p:spPr>
          <a:xfrm>
            <a:off x="845636" y="813025"/>
            <a:ext cx="10461172" cy="5161218"/>
          </a:xfrm>
          <a:prstGeom prst="rect">
            <a:avLst/>
          </a:prstGeom>
          <a:solidFill>
            <a:srgbClr val="404040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22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7">
  <p:cSld name="0075_Adams_Template_SlidesMania_7">
    <p:bg>
      <p:bgPr>
        <a:solidFill>
          <a:schemeClr val="dk2"/>
        </a:solidFill>
      </p:bgPr>
    </p:bg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6" name="Google Shape;926;p23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927" name="Google Shape;927;p23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928" name="Google Shape;928;p2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2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0" name="Google Shape;930;p23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931" name="Google Shape;931;p2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2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3" name="Google Shape;933;p23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934" name="Google Shape;934;p2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2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6" name="Google Shape;936;p23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937" name="Google Shape;937;p2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2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9" name="Google Shape;939;p23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940" name="Google Shape;940;p2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2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2" name="Google Shape;942;p23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943" name="Google Shape;943;p2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2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5" name="Google Shape;945;p23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946" name="Google Shape;946;p2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947;p2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8" name="Google Shape;948;p23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949" name="Google Shape;949;p2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2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1" name="Google Shape;951;p23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952" name="Google Shape;952;p23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23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54" name="Google Shape;954;p23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8">
  <p:cSld name="0075_Adams_Template_SlidesMania_8">
    <p:bg>
      <p:bgPr>
        <a:solidFill>
          <a:schemeClr val="dk2"/>
        </a:solidFill>
      </p:bgPr>
    </p:bg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4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6">
  <p:cSld name="0075_Adams_Template_SlidesMania_6">
    <p:bg>
      <p:bgPr>
        <a:solidFill>
          <a:schemeClr val="dk2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4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61" name="Google Shape;61;p4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62" name="Google Shape;62;p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" name="Google Shape;64;p4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65" name="Google Shape;65;p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" name="Google Shape;67;p4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68" name="Google Shape;68;p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" name="Google Shape;70;p4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71" name="Google Shape;71;p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" name="Google Shape;73;p4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74" name="Google Shape;74;p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" name="Google Shape;76;p4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77" name="Google Shape;77;p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" name="Google Shape;79;p4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80" name="Google Shape;80;p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82;p4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83" name="Google Shape;83;p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" name="Google Shape;85;p4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86" name="Google Shape;86;p4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4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8" name="Google Shape;88;p4"/>
          <p:cNvSpPr/>
          <p:nvPr/>
        </p:nvSpPr>
        <p:spPr>
          <a:xfrm>
            <a:off x="1085149" y="0"/>
            <a:ext cx="2950028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6227395" y="515503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accent1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4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3">
  <p:cSld name="0075_Adams_Template_SlidesMania_13">
    <p:bg>
      <p:bgPr>
        <a:solidFill>
          <a:schemeClr val="dk2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93" name="Google Shape;93;p5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94" name="Google Shape;94;p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" name="Google Shape;96;p5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97" name="Google Shape;97;p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9" name="Google Shape;99;p5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100" name="Google Shape;100;p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" name="Google Shape;102;p5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103" name="Google Shape;103;p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" name="Google Shape;105;p5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106" name="Google Shape;106;p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" name="Google Shape;108;p5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109" name="Google Shape;109;p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111;p5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112" name="Google Shape;112;p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" name="Google Shape;114;p5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115" name="Google Shape;115;p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" name="Google Shape;117;p5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118" name="Google Shape;118;p5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0" name="Google Shape;120;p5"/>
          <p:cNvSpPr/>
          <p:nvPr/>
        </p:nvSpPr>
        <p:spPr>
          <a:xfrm>
            <a:off x="1580824" y="1126022"/>
            <a:ext cx="9089572" cy="482134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699427" y="545476"/>
            <a:ext cx="2160000" cy="21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 txBox="1"/>
          <p:nvPr>
            <p:ph idx="1" type="body"/>
          </p:nvPr>
        </p:nvSpPr>
        <p:spPr>
          <a:xfrm>
            <a:off x="3265714" y="2825690"/>
            <a:ext cx="6976054" cy="2428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5"/>
          <p:cNvSpPr txBox="1"/>
          <p:nvPr>
            <p:ph idx="2" type="body"/>
          </p:nvPr>
        </p:nvSpPr>
        <p:spPr>
          <a:xfrm>
            <a:off x="4947862" y="1572424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5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3">
  <p:cSld name="0075_Adams_Template_SlidesMania_3">
    <p:bg>
      <p:bgPr>
        <a:solidFill>
          <a:schemeClr val="lt2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6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127" name="Google Shape;127;p6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128" name="Google Shape;128;p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130;p6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33;p6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134" name="Google Shape;134;p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p6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137" name="Google Shape;137;p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oogle Shape;139;p6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140" name="Google Shape;140;p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142;p6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143" name="Google Shape;143;p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" name="Google Shape;145;p6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146" name="Google Shape;146;p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" name="Google Shape;148;p6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149" name="Google Shape;149;p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6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152" name="Google Shape;152;p6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6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4" name="Google Shape;154;p6"/>
          <p:cNvSpPr/>
          <p:nvPr/>
        </p:nvSpPr>
        <p:spPr>
          <a:xfrm>
            <a:off x="845636" y="813025"/>
            <a:ext cx="10461172" cy="516121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 txBox="1"/>
          <p:nvPr>
            <p:ph idx="1" type="body"/>
          </p:nvPr>
        </p:nvSpPr>
        <p:spPr>
          <a:xfrm>
            <a:off x="1749267" y="2255896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6" name="Google Shape;156;p6"/>
          <p:cNvSpPr txBox="1"/>
          <p:nvPr>
            <p:ph idx="2" type="body"/>
          </p:nvPr>
        </p:nvSpPr>
        <p:spPr>
          <a:xfrm>
            <a:off x="4954274" y="2251542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7" name="Google Shape;157;p6"/>
          <p:cNvSpPr txBox="1"/>
          <p:nvPr>
            <p:ph idx="3" type="body"/>
          </p:nvPr>
        </p:nvSpPr>
        <p:spPr>
          <a:xfrm>
            <a:off x="8155438" y="2250810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8" name="Google Shape;158;p6"/>
          <p:cNvSpPr txBox="1"/>
          <p:nvPr>
            <p:ph idx="4" type="body"/>
          </p:nvPr>
        </p:nvSpPr>
        <p:spPr>
          <a:xfrm>
            <a:off x="1749267" y="4105552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" name="Google Shape;159;p6"/>
          <p:cNvSpPr txBox="1"/>
          <p:nvPr>
            <p:ph idx="5" type="body"/>
          </p:nvPr>
        </p:nvSpPr>
        <p:spPr>
          <a:xfrm>
            <a:off x="4954274" y="4101198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6"/>
          <p:cNvSpPr txBox="1"/>
          <p:nvPr>
            <p:ph idx="6" type="body"/>
          </p:nvPr>
        </p:nvSpPr>
        <p:spPr>
          <a:xfrm>
            <a:off x="8155438" y="4100466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6"/>
          <p:cNvSpPr txBox="1"/>
          <p:nvPr>
            <p:ph idx="7" type="body"/>
          </p:nvPr>
        </p:nvSpPr>
        <p:spPr>
          <a:xfrm>
            <a:off x="5467028" y="1216176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2" name="Google Shape;162;p6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2">
  <p:cSld name="0075_Adams_Template_SlidesMania_12">
    <p:bg>
      <p:bgPr>
        <a:solidFill>
          <a:schemeClr val="dk2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7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165" name="Google Shape;165;p7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166" name="Google Shape;166;p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8" name="Google Shape;168;p7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169" name="Google Shape;169;p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" name="Google Shape;171;p7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172" name="Google Shape;172;p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4" name="Google Shape;174;p7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175" name="Google Shape;175;p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7" name="Google Shape;177;p7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178" name="Google Shape;178;p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" name="Google Shape;180;p7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181" name="Google Shape;181;p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3" name="Google Shape;183;p7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184" name="Google Shape;184;p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" name="Google Shape;186;p7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187" name="Google Shape;187;p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9" name="Google Shape;189;p7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190" name="Google Shape;190;p7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2" name="Google Shape;192;p7"/>
          <p:cNvSpPr/>
          <p:nvPr/>
        </p:nvSpPr>
        <p:spPr>
          <a:xfrm>
            <a:off x="1580824" y="1126022"/>
            <a:ext cx="9089572" cy="482134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7"/>
          <p:cNvSpPr/>
          <p:nvPr/>
        </p:nvSpPr>
        <p:spPr>
          <a:xfrm>
            <a:off x="699427" y="545476"/>
            <a:ext cx="2160000" cy="21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 txBox="1"/>
          <p:nvPr>
            <p:ph idx="1" type="body"/>
          </p:nvPr>
        </p:nvSpPr>
        <p:spPr>
          <a:xfrm>
            <a:off x="1932728" y="3012810"/>
            <a:ext cx="382120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5" name="Google Shape;195;p7"/>
          <p:cNvSpPr txBox="1"/>
          <p:nvPr>
            <p:ph idx="2" type="body"/>
          </p:nvPr>
        </p:nvSpPr>
        <p:spPr>
          <a:xfrm>
            <a:off x="6438072" y="3012810"/>
            <a:ext cx="382120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7"/>
          <p:cNvSpPr txBox="1"/>
          <p:nvPr>
            <p:ph idx="3" type="body"/>
          </p:nvPr>
        </p:nvSpPr>
        <p:spPr>
          <a:xfrm>
            <a:off x="4947862" y="1572424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7" name="Google Shape;197;p7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22">
  <p:cSld name="0075_Adams_Template_SlidesMania_22">
    <p:bg>
      <p:bgPr>
        <a:solidFill>
          <a:schemeClr val="lt2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8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200" name="Google Shape;200;p8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201" name="Google Shape;201;p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3" name="Google Shape;203;p8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204" name="Google Shape;204;p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" name="Google Shape;206;p8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207" name="Google Shape;207;p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9" name="Google Shape;209;p8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210" name="Google Shape;210;p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" name="Google Shape;212;p8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213" name="Google Shape;213;p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5" name="Google Shape;215;p8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216" name="Google Shape;216;p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8" name="Google Shape;218;p8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219" name="Google Shape;219;p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1" name="Google Shape;221;p8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222" name="Google Shape;222;p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4" name="Google Shape;224;p8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225" name="Google Shape;225;p8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7" name="Google Shape;227;p8"/>
          <p:cNvSpPr/>
          <p:nvPr/>
        </p:nvSpPr>
        <p:spPr>
          <a:xfrm>
            <a:off x="729343" y="587829"/>
            <a:ext cx="10722428" cy="573677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/>
          <p:nvPr/>
        </p:nvSpPr>
        <p:spPr>
          <a:xfrm>
            <a:off x="1697533" y="1778447"/>
            <a:ext cx="1800000" cy="180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4008115" y="1805485"/>
            <a:ext cx="1800000" cy="180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6318697" y="1805485"/>
            <a:ext cx="1800000" cy="180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1" name="Google Shape;231;p8"/>
          <p:cNvSpPr/>
          <p:nvPr/>
        </p:nvSpPr>
        <p:spPr>
          <a:xfrm>
            <a:off x="8629279" y="1805485"/>
            <a:ext cx="1800000" cy="180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32" name="Google Shape;232;p8"/>
          <p:cNvSpPr txBox="1"/>
          <p:nvPr>
            <p:ph idx="1" type="body"/>
          </p:nvPr>
        </p:nvSpPr>
        <p:spPr>
          <a:xfrm>
            <a:off x="1697533" y="3745235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3" name="Google Shape;233;p8"/>
          <p:cNvSpPr txBox="1"/>
          <p:nvPr>
            <p:ph idx="2" type="body"/>
          </p:nvPr>
        </p:nvSpPr>
        <p:spPr>
          <a:xfrm>
            <a:off x="4008115" y="3745235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4" name="Google Shape;234;p8"/>
          <p:cNvSpPr txBox="1"/>
          <p:nvPr>
            <p:ph idx="3" type="body"/>
          </p:nvPr>
        </p:nvSpPr>
        <p:spPr>
          <a:xfrm>
            <a:off x="6318472" y="3745235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5" name="Google Shape;235;p8"/>
          <p:cNvSpPr txBox="1"/>
          <p:nvPr>
            <p:ph idx="4" type="body"/>
          </p:nvPr>
        </p:nvSpPr>
        <p:spPr>
          <a:xfrm>
            <a:off x="8629166" y="3745235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6" name="Google Shape;236;p8"/>
          <p:cNvSpPr txBox="1"/>
          <p:nvPr>
            <p:ph idx="5" type="body"/>
          </p:nvPr>
        </p:nvSpPr>
        <p:spPr>
          <a:xfrm>
            <a:off x="3383672" y="823712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7" name="Google Shape;237;p8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1">
  <p:cSld name="0075_Adams_Template_SlidesMania_11">
    <p:bg>
      <p:bgPr>
        <a:solidFill>
          <a:schemeClr val="dk2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9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240" name="Google Shape;240;p9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241" name="Google Shape;241;p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3" name="Google Shape;243;p9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244" name="Google Shape;244;p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6" name="Google Shape;246;p9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247" name="Google Shape;247;p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9" name="Google Shape;249;p9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250" name="Google Shape;250;p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2" name="Google Shape;252;p9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253" name="Google Shape;253;p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9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256" name="Google Shape;256;p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8" name="Google Shape;258;p9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259" name="Google Shape;259;p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1" name="Google Shape;261;p9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262" name="Google Shape;262;p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4" name="Google Shape;264;p9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265" name="Google Shape;265;p9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9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67" name="Google Shape;267;p9"/>
          <p:cNvSpPr/>
          <p:nvPr/>
        </p:nvSpPr>
        <p:spPr>
          <a:xfrm>
            <a:off x="1580824" y="1126022"/>
            <a:ext cx="9089572" cy="482134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9"/>
          <p:cNvSpPr/>
          <p:nvPr/>
        </p:nvSpPr>
        <p:spPr>
          <a:xfrm>
            <a:off x="699427" y="545476"/>
            <a:ext cx="2160000" cy="21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9"/>
          <p:cNvSpPr txBox="1"/>
          <p:nvPr>
            <p:ph idx="1" type="body"/>
          </p:nvPr>
        </p:nvSpPr>
        <p:spPr>
          <a:xfrm>
            <a:off x="1932728" y="3012810"/>
            <a:ext cx="269669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0" name="Google Shape;270;p9"/>
          <p:cNvSpPr txBox="1"/>
          <p:nvPr>
            <p:ph idx="2" type="body"/>
          </p:nvPr>
        </p:nvSpPr>
        <p:spPr>
          <a:xfrm>
            <a:off x="4797704" y="3012811"/>
            <a:ext cx="269669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1" name="Google Shape;271;p9"/>
          <p:cNvSpPr txBox="1"/>
          <p:nvPr>
            <p:ph idx="3" type="body"/>
          </p:nvPr>
        </p:nvSpPr>
        <p:spPr>
          <a:xfrm>
            <a:off x="7640412" y="3012810"/>
            <a:ext cx="269669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2" name="Google Shape;272;p9"/>
          <p:cNvSpPr txBox="1"/>
          <p:nvPr>
            <p:ph idx="4" type="body"/>
          </p:nvPr>
        </p:nvSpPr>
        <p:spPr>
          <a:xfrm>
            <a:off x="4947862" y="1572424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obster"/>
                <a:ea typeface="Lobster"/>
                <a:cs typeface="Lobster"/>
                <a:sym typeface="Lobste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3" name="Google Shape;273;p9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5_Adams_Template_SlidesMania_15">
  <p:cSld name="0075_Adams_Template_SlidesMania_15">
    <p:bg>
      <p:bgPr>
        <a:solidFill>
          <a:schemeClr val="lt2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10"/>
          <p:cNvGrpSpPr/>
          <p:nvPr/>
        </p:nvGrpSpPr>
        <p:grpSpPr>
          <a:xfrm>
            <a:off x="-24637" y="117544"/>
            <a:ext cx="12256079" cy="6590363"/>
            <a:chOff x="-24637" y="117544"/>
            <a:chExt cx="12256079" cy="6590363"/>
          </a:xfrm>
        </p:grpSpPr>
        <p:grpSp>
          <p:nvGrpSpPr>
            <p:cNvPr id="276" name="Google Shape;276;p10"/>
            <p:cNvGrpSpPr/>
            <p:nvPr/>
          </p:nvGrpSpPr>
          <p:grpSpPr>
            <a:xfrm>
              <a:off x="-19664" y="117544"/>
              <a:ext cx="12211664" cy="580546"/>
              <a:chOff x="-19664" y="117544"/>
              <a:chExt cx="12071328" cy="580546"/>
            </a:xfrm>
          </p:grpSpPr>
          <p:sp>
            <p:nvSpPr>
              <p:cNvPr id="277" name="Google Shape;277;p1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1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9" name="Google Shape;279;p10"/>
            <p:cNvGrpSpPr/>
            <p:nvPr/>
          </p:nvGrpSpPr>
          <p:grpSpPr>
            <a:xfrm>
              <a:off x="-24637" y="869712"/>
              <a:ext cx="12211664" cy="580546"/>
              <a:chOff x="-19664" y="117544"/>
              <a:chExt cx="12071328" cy="580546"/>
            </a:xfrm>
          </p:grpSpPr>
          <p:sp>
            <p:nvSpPr>
              <p:cNvPr id="280" name="Google Shape;280;p1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1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2" name="Google Shape;282;p10"/>
            <p:cNvGrpSpPr/>
            <p:nvPr/>
          </p:nvGrpSpPr>
          <p:grpSpPr>
            <a:xfrm>
              <a:off x="0" y="1621880"/>
              <a:ext cx="12211664" cy="580546"/>
              <a:chOff x="-19664" y="117544"/>
              <a:chExt cx="12071328" cy="580546"/>
            </a:xfrm>
          </p:grpSpPr>
          <p:sp>
            <p:nvSpPr>
              <p:cNvPr id="283" name="Google Shape;283;p1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1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5" name="Google Shape;285;p10"/>
            <p:cNvGrpSpPr/>
            <p:nvPr/>
          </p:nvGrpSpPr>
          <p:grpSpPr>
            <a:xfrm>
              <a:off x="-9832" y="2381575"/>
              <a:ext cx="12211664" cy="580546"/>
              <a:chOff x="-19664" y="117544"/>
              <a:chExt cx="12071328" cy="580546"/>
            </a:xfrm>
          </p:grpSpPr>
          <p:sp>
            <p:nvSpPr>
              <p:cNvPr id="286" name="Google Shape;286;p1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1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8" name="Google Shape;288;p10"/>
            <p:cNvGrpSpPr/>
            <p:nvPr/>
          </p:nvGrpSpPr>
          <p:grpSpPr>
            <a:xfrm>
              <a:off x="4973" y="3126216"/>
              <a:ext cx="12211664" cy="580546"/>
              <a:chOff x="-19664" y="117544"/>
              <a:chExt cx="12071328" cy="580546"/>
            </a:xfrm>
          </p:grpSpPr>
          <p:sp>
            <p:nvSpPr>
              <p:cNvPr id="289" name="Google Shape;289;p1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1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10"/>
            <p:cNvGrpSpPr/>
            <p:nvPr/>
          </p:nvGrpSpPr>
          <p:grpSpPr>
            <a:xfrm>
              <a:off x="-9832" y="3870857"/>
              <a:ext cx="12211664" cy="580546"/>
              <a:chOff x="-19664" y="117544"/>
              <a:chExt cx="12071328" cy="580546"/>
            </a:xfrm>
          </p:grpSpPr>
          <p:sp>
            <p:nvSpPr>
              <p:cNvPr id="292" name="Google Shape;292;p1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10"/>
            <p:cNvGrpSpPr/>
            <p:nvPr/>
          </p:nvGrpSpPr>
          <p:grpSpPr>
            <a:xfrm>
              <a:off x="14805" y="4623025"/>
              <a:ext cx="12211664" cy="580546"/>
              <a:chOff x="-19664" y="117544"/>
              <a:chExt cx="12071328" cy="580546"/>
            </a:xfrm>
          </p:grpSpPr>
          <p:sp>
            <p:nvSpPr>
              <p:cNvPr id="295" name="Google Shape;295;p1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1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10"/>
            <p:cNvGrpSpPr/>
            <p:nvPr/>
          </p:nvGrpSpPr>
          <p:grpSpPr>
            <a:xfrm>
              <a:off x="4973" y="5382720"/>
              <a:ext cx="12211664" cy="580546"/>
              <a:chOff x="-19664" y="117544"/>
              <a:chExt cx="12071328" cy="580546"/>
            </a:xfrm>
          </p:grpSpPr>
          <p:sp>
            <p:nvSpPr>
              <p:cNvPr id="298" name="Google Shape;298;p1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0" name="Google Shape;300;p10"/>
            <p:cNvGrpSpPr/>
            <p:nvPr/>
          </p:nvGrpSpPr>
          <p:grpSpPr>
            <a:xfrm>
              <a:off x="19778" y="6127361"/>
              <a:ext cx="12211664" cy="580546"/>
              <a:chOff x="-19664" y="117544"/>
              <a:chExt cx="12071328" cy="580546"/>
            </a:xfrm>
          </p:grpSpPr>
          <p:sp>
            <p:nvSpPr>
              <p:cNvPr id="301" name="Google Shape;301;p10"/>
              <p:cNvSpPr/>
              <p:nvPr/>
            </p:nvSpPr>
            <p:spPr>
              <a:xfrm>
                <a:off x="-1966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10"/>
              <p:cNvSpPr/>
              <p:nvPr/>
            </p:nvSpPr>
            <p:spPr>
              <a:xfrm>
                <a:off x="6011084" y="117544"/>
                <a:ext cx="6040580" cy="580546"/>
              </a:xfrm>
              <a:custGeom>
                <a:rect b="b" l="l" r="r" t="t"/>
                <a:pathLst>
                  <a:path extrusionOk="0" h="729672" w="11554691">
                    <a:moveTo>
                      <a:pt x="0" y="711200"/>
                    </a:moveTo>
                    <a:lnTo>
                      <a:pt x="720436" y="36945"/>
                    </a:lnTo>
                    <a:lnTo>
                      <a:pt x="1440873" y="720436"/>
                    </a:lnTo>
                    <a:lnTo>
                      <a:pt x="2142836" y="36945"/>
                    </a:lnTo>
                    <a:lnTo>
                      <a:pt x="2854036" y="711200"/>
                    </a:lnTo>
                    <a:lnTo>
                      <a:pt x="3592946" y="0"/>
                    </a:lnTo>
                    <a:lnTo>
                      <a:pt x="4304146" y="729672"/>
                    </a:lnTo>
                    <a:lnTo>
                      <a:pt x="5006109" y="18472"/>
                    </a:lnTo>
                    <a:lnTo>
                      <a:pt x="5754255" y="711200"/>
                    </a:lnTo>
                    <a:lnTo>
                      <a:pt x="6520873" y="36945"/>
                    </a:lnTo>
                    <a:lnTo>
                      <a:pt x="7195127" y="711200"/>
                    </a:lnTo>
                    <a:lnTo>
                      <a:pt x="7906327" y="9236"/>
                    </a:lnTo>
                    <a:lnTo>
                      <a:pt x="8654473" y="720436"/>
                    </a:lnTo>
                    <a:lnTo>
                      <a:pt x="9356436" y="46182"/>
                    </a:lnTo>
                    <a:lnTo>
                      <a:pt x="10076873" y="711200"/>
                    </a:lnTo>
                    <a:lnTo>
                      <a:pt x="10815782" y="0"/>
                    </a:lnTo>
                    <a:lnTo>
                      <a:pt x="11554691" y="729672"/>
                    </a:lnTo>
                  </a:path>
                </a:pathLst>
              </a:cu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03" name="Google Shape;303;p10"/>
          <p:cNvSpPr/>
          <p:nvPr/>
        </p:nvSpPr>
        <p:spPr>
          <a:xfrm>
            <a:off x="729343" y="587829"/>
            <a:ext cx="10722428" cy="5736771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0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dk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24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slidesmania.com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25"/>
          <p:cNvSpPr txBox="1"/>
          <p:nvPr/>
        </p:nvSpPr>
        <p:spPr>
          <a:xfrm>
            <a:off x="3431650" y="2884735"/>
            <a:ext cx="5328600" cy="18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5400" u="none" cap="none" strike="noStrike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Here goes your presentation title</a:t>
            </a:r>
            <a:endParaRPr b="0" i="0" sz="5400" u="none" cap="none" strike="noStrike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34"/>
          <p:cNvSpPr txBox="1"/>
          <p:nvPr>
            <p:ph idx="1" type="body"/>
          </p:nvPr>
        </p:nvSpPr>
        <p:spPr>
          <a:xfrm>
            <a:off x="1060156" y="981362"/>
            <a:ext cx="4679118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>
                <a:solidFill>
                  <a:schemeClr val="dk2"/>
                </a:solidFill>
              </a:rPr>
              <a:t>Add your title here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39" name="Google Shape;1139;p34"/>
          <p:cNvSpPr txBox="1"/>
          <p:nvPr>
            <p:ph idx="2" type="body"/>
          </p:nvPr>
        </p:nvSpPr>
        <p:spPr>
          <a:xfrm>
            <a:off x="1060156" y="2255334"/>
            <a:ext cx="4679118" cy="3557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Donec quam felis, ultricies nec, pellentesque eu, pretium quis, sem. Nulla consequat massa quis enim. Donec pede justo, fringilla vel, aliquet nec, vulputate eget, arcu.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35"/>
          <p:cNvSpPr txBox="1"/>
          <p:nvPr>
            <p:ph idx="1" type="body"/>
          </p:nvPr>
        </p:nvSpPr>
        <p:spPr>
          <a:xfrm>
            <a:off x="5688091" y="985540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>
                <a:solidFill>
                  <a:schemeClr val="dk2"/>
                </a:solidFill>
              </a:rPr>
              <a:t>Add your title here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45" name="Google Shape;1145;p35"/>
          <p:cNvSpPr txBox="1"/>
          <p:nvPr>
            <p:ph idx="2" type="body"/>
          </p:nvPr>
        </p:nvSpPr>
        <p:spPr>
          <a:xfrm>
            <a:off x="7091085" y="2186947"/>
            <a:ext cx="3949278" cy="3557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Donec quam felis, ultricies nec, pellentesque eu, pretium quis, sem. Nulla consequat massa quis enim. Donec pede justo, fringilla vel, aliquet nec, vulputate eget, arcu.</a:t>
            </a:r>
            <a:endParaRPr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36"/>
          <p:cNvSpPr txBox="1"/>
          <p:nvPr>
            <p:ph idx="1" type="body"/>
          </p:nvPr>
        </p:nvSpPr>
        <p:spPr>
          <a:xfrm>
            <a:off x="1060156" y="981362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>
                <a:solidFill>
                  <a:schemeClr val="dk2"/>
                </a:solidFill>
              </a:rPr>
              <a:t>Add your title here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51" name="Google Shape;1151;p36"/>
          <p:cNvSpPr txBox="1"/>
          <p:nvPr>
            <p:ph idx="2" type="body"/>
          </p:nvPr>
        </p:nvSpPr>
        <p:spPr>
          <a:xfrm>
            <a:off x="1060156" y="2255334"/>
            <a:ext cx="5385100" cy="3557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Donec quam felis, ultricies nec, pellentesque eu, pretium quis, sem. Nulla consequat massa quis enim. Donec pede justo, fringilla vel, aliquet nec, vulputate eget, arcu.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37"/>
          <p:cNvSpPr txBox="1"/>
          <p:nvPr>
            <p:ph idx="1" type="body"/>
          </p:nvPr>
        </p:nvSpPr>
        <p:spPr>
          <a:xfrm>
            <a:off x="5688091" y="985540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>
                <a:solidFill>
                  <a:schemeClr val="dk2"/>
                </a:solidFill>
              </a:rPr>
              <a:t>Add your title here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57" name="Google Shape;1157;p37"/>
          <p:cNvSpPr txBox="1"/>
          <p:nvPr>
            <p:ph idx="2" type="body"/>
          </p:nvPr>
        </p:nvSpPr>
        <p:spPr>
          <a:xfrm>
            <a:off x="5688091" y="2113602"/>
            <a:ext cx="5385100" cy="3557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Donec quam felis, ultricies nec, pellentesque eu, pretium quis, sem. Nulla consequat massa quis enim. Donec pede justo, fringilla vel, aliquet nec, vulputate eget, arcu.</a:t>
            </a:r>
            <a:endParaRPr>
              <a:solidFill>
                <a:schemeClr val="dk2"/>
              </a:solidFill>
            </a:endParaRPr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2" name="Google Shape;1162;p38"/>
          <p:cNvGraphicFramePr/>
          <p:nvPr/>
        </p:nvGraphicFramePr>
        <p:xfrm>
          <a:off x="786882" y="189878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{43265775-5E60-4F6A-B160-09CE1270C398}</a:tableStyleId>
              </a:tblPr>
              <a:tblGrid>
                <a:gridCol w="1215725"/>
                <a:gridCol w="2385875"/>
                <a:gridCol w="2443900"/>
                <a:gridCol w="2221475"/>
                <a:gridCol w="2351250"/>
              </a:tblGrid>
              <a:tr h="643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1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154800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2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154800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3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154800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4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154800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2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5</a:t>
                      </a:r>
                      <a:endParaRPr>
                        <a:solidFill>
                          <a:schemeClr val="lt2"/>
                        </a:solidFill>
                      </a:endParaRPr>
                    </a:p>
                  </a:txBody>
                  <a:tcPr marT="154800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1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Lorem ipsum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commodo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quam felis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Cum sociis natoque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commodo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massa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3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massa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Cum sociis natoque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massa.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pede justo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4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Cum sociis natoque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quam felis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Cum sociis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quam felis</a:t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6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pede justo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pede justo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163" name="Google Shape;1163;p38"/>
          <p:cNvSpPr txBox="1"/>
          <p:nvPr/>
        </p:nvSpPr>
        <p:spPr>
          <a:xfrm>
            <a:off x="3786714" y="783771"/>
            <a:ext cx="461857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400">
                <a:solidFill>
                  <a:schemeClr val="lt1"/>
                </a:solidFill>
                <a:latin typeface="Lobster"/>
                <a:ea typeface="Lobster"/>
                <a:cs typeface="Lobster"/>
                <a:sym typeface="Lobster"/>
              </a:rPr>
              <a:t>Here goes your table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39"/>
          <p:cNvSpPr txBox="1"/>
          <p:nvPr>
            <p:ph idx="1" type="body"/>
          </p:nvPr>
        </p:nvSpPr>
        <p:spPr>
          <a:xfrm>
            <a:off x="490196" y="519618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EBE0"/>
              </a:buClr>
              <a:buSzPts val="4400"/>
              <a:buNone/>
            </a:pPr>
            <a:r>
              <a:rPr lang="es-ES">
                <a:solidFill>
                  <a:schemeClr val="accent1"/>
                </a:solidFill>
              </a:rPr>
              <a:t>Show your numbers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169" name="Google Shape;1169;p39"/>
          <p:cNvSpPr txBox="1"/>
          <p:nvPr>
            <p:ph idx="2" type="body"/>
          </p:nvPr>
        </p:nvSpPr>
        <p:spPr>
          <a:xfrm>
            <a:off x="5008945" y="1867746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EBE0"/>
              </a:buClr>
              <a:buSzPts val="4400"/>
              <a:buNone/>
            </a:pPr>
            <a:r>
              <a:rPr lang="es-ES">
                <a:solidFill>
                  <a:schemeClr val="accent1"/>
                </a:solidFill>
              </a:rPr>
              <a:t>150.000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170" name="Google Shape;1170;p39"/>
          <p:cNvSpPr txBox="1"/>
          <p:nvPr>
            <p:ph idx="3" type="body"/>
          </p:nvPr>
        </p:nvSpPr>
        <p:spPr>
          <a:xfrm>
            <a:off x="5008945" y="3340767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EBE0"/>
              </a:buClr>
              <a:buSzPts val="4400"/>
              <a:buNone/>
            </a:pPr>
            <a:r>
              <a:rPr lang="es-ES">
                <a:solidFill>
                  <a:schemeClr val="accent1"/>
                </a:solidFill>
              </a:rPr>
              <a:t>$ 9.876.543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171" name="Google Shape;1171;p39"/>
          <p:cNvSpPr txBox="1"/>
          <p:nvPr>
            <p:ph idx="4" type="body"/>
          </p:nvPr>
        </p:nvSpPr>
        <p:spPr>
          <a:xfrm>
            <a:off x="5018891" y="4824340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EBE0"/>
              </a:buClr>
              <a:buSzPts val="4400"/>
              <a:buNone/>
            </a:pPr>
            <a:r>
              <a:rPr lang="es-ES">
                <a:solidFill>
                  <a:schemeClr val="accent1"/>
                </a:solidFill>
              </a:rPr>
              <a:t>99%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40"/>
          <p:cNvSpPr txBox="1"/>
          <p:nvPr>
            <p:ph idx="1" type="body"/>
          </p:nvPr>
        </p:nvSpPr>
        <p:spPr>
          <a:xfrm>
            <a:off x="491218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77" name="Google Shape;1177;p40"/>
          <p:cNvSpPr txBox="1"/>
          <p:nvPr>
            <p:ph idx="2" type="body"/>
          </p:nvPr>
        </p:nvSpPr>
        <p:spPr>
          <a:xfrm>
            <a:off x="5073929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78" name="Google Shape;1178;p40"/>
          <p:cNvSpPr txBox="1"/>
          <p:nvPr>
            <p:ph idx="3" type="body"/>
          </p:nvPr>
        </p:nvSpPr>
        <p:spPr>
          <a:xfrm>
            <a:off x="9667436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79" name="Google Shape;1179;p40"/>
          <p:cNvSpPr txBox="1"/>
          <p:nvPr>
            <p:ph idx="4" type="body"/>
          </p:nvPr>
        </p:nvSpPr>
        <p:spPr>
          <a:xfrm>
            <a:off x="2728879" y="1564294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80" name="Google Shape;1180;p40"/>
          <p:cNvSpPr txBox="1"/>
          <p:nvPr>
            <p:ph idx="5" type="body"/>
          </p:nvPr>
        </p:nvSpPr>
        <p:spPr>
          <a:xfrm>
            <a:off x="7350043" y="146672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181" name="Google Shape;1181;p40"/>
          <p:cNvSpPr txBox="1"/>
          <p:nvPr>
            <p:ph idx="6" type="body"/>
          </p:nvPr>
        </p:nvSpPr>
        <p:spPr>
          <a:xfrm>
            <a:off x="554459" y="2972275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0A19D"/>
              </a:buClr>
              <a:buSzPts val="2800"/>
              <a:buNone/>
            </a:pPr>
            <a:r>
              <a:rPr lang="es-ES"/>
              <a:t>2015</a:t>
            </a:r>
            <a:endParaRPr/>
          </a:p>
        </p:txBody>
      </p:sp>
      <p:sp>
        <p:nvSpPr>
          <p:cNvPr id="1182" name="Google Shape;1182;p40"/>
          <p:cNvSpPr txBox="1"/>
          <p:nvPr>
            <p:ph idx="7" type="body"/>
          </p:nvPr>
        </p:nvSpPr>
        <p:spPr>
          <a:xfrm>
            <a:off x="4997264" y="2988108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0A19D"/>
              </a:buClr>
              <a:buSzPts val="2800"/>
              <a:buNone/>
            </a:pPr>
            <a:r>
              <a:rPr lang="es-ES"/>
              <a:t>2017</a:t>
            </a:r>
            <a:endParaRPr/>
          </a:p>
        </p:txBody>
      </p:sp>
      <p:sp>
        <p:nvSpPr>
          <p:cNvPr id="1183" name="Google Shape;1183;p40"/>
          <p:cNvSpPr txBox="1"/>
          <p:nvPr>
            <p:ph idx="8" type="body"/>
          </p:nvPr>
        </p:nvSpPr>
        <p:spPr>
          <a:xfrm>
            <a:off x="9546813" y="3014610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0A19D"/>
              </a:buClr>
              <a:buSzPts val="2800"/>
              <a:buNone/>
            </a:pPr>
            <a:r>
              <a:rPr lang="es-ES"/>
              <a:t>2019</a:t>
            </a:r>
            <a:endParaRPr/>
          </a:p>
        </p:txBody>
      </p:sp>
      <p:sp>
        <p:nvSpPr>
          <p:cNvPr id="1184" name="Google Shape;1184;p40"/>
          <p:cNvSpPr txBox="1"/>
          <p:nvPr>
            <p:ph idx="9" type="body"/>
          </p:nvPr>
        </p:nvSpPr>
        <p:spPr>
          <a:xfrm>
            <a:off x="7328485" y="4443456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0A19D"/>
              </a:buClr>
              <a:buSzPts val="2800"/>
              <a:buNone/>
            </a:pPr>
            <a:r>
              <a:rPr lang="es-ES"/>
              <a:t>2018</a:t>
            </a:r>
            <a:endParaRPr/>
          </a:p>
        </p:txBody>
      </p:sp>
      <p:sp>
        <p:nvSpPr>
          <p:cNvPr id="1185" name="Google Shape;1185;p40"/>
          <p:cNvSpPr txBox="1"/>
          <p:nvPr>
            <p:ph idx="13" type="body"/>
          </p:nvPr>
        </p:nvSpPr>
        <p:spPr>
          <a:xfrm>
            <a:off x="2722126" y="4438017"/>
            <a:ext cx="19791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0A19D"/>
              </a:buClr>
              <a:buSzPts val="2800"/>
              <a:buNone/>
            </a:pPr>
            <a:r>
              <a:rPr lang="es-ES"/>
              <a:t>2016</a:t>
            </a:r>
            <a:endParaRPr/>
          </a:p>
        </p:txBody>
      </p:sp>
      <p:sp>
        <p:nvSpPr>
          <p:cNvPr id="1186" name="Google Shape;1186;p40"/>
          <p:cNvSpPr txBox="1"/>
          <p:nvPr>
            <p:ph idx="14" type="body"/>
          </p:nvPr>
        </p:nvSpPr>
        <p:spPr>
          <a:xfrm>
            <a:off x="468852" y="391304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>
                <a:solidFill>
                  <a:schemeClr val="accent1"/>
                </a:solidFill>
                <a:highlight>
                  <a:schemeClr val="lt2"/>
                </a:highlight>
              </a:rPr>
              <a:t>Add your timeline here</a:t>
            </a:r>
            <a:endParaRPr>
              <a:solidFill>
                <a:schemeClr val="accent1"/>
              </a:solidFill>
              <a:highlight>
                <a:schemeClr val="lt2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41"/>
          <p:cNvSpPr/>
          <p:nvPr/>
        </p:nvSpPr>
        <p:spPr>
          <a:xfrm>
            <a:off x="2564338" y="3579101"/>
            <a:ext cx="540000" cy="540000"/>
          </a:xfrm>
          <a:prstGeom prst="ellipse">
            <a:avLst/>
          </a:prstGeom>
          <a:solidFill>
            <a:schemeClr val="accent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92" name="Google Shape;1192;p41"/>
          <p:cNvSpPr/>
          <p:nvPr/>
        </p:nvSpPr>
        <p:spPr>
          <a:xfrm>
            <a:off x="4206300" y="5383503"/>
            <a:ext cx="252000" cy="252000"/>
          </a:xfrm>
          <a:prstGeom prst="ellipse">
            <a:avLst/>
          </a:prstGeom>
          <a:solidFill>
            <a:schemeClr val="accent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93" name="Google Shape;1193;p41"/>
          <p:cNvSpPr/>
          <p:nvPr/>
        </p:nvSpPr>
        <p:spPr>
          <a:xfrm>
            <a:off x="5442364" y="3429000"/>
            <a:ext cx="360000" cy="360000"/>
          </a:xfrm>
          <a:prstGeom prst="ellipse">
            <a:avLst/>
          </a:prstGeom>
          <a:solidFill>
            <a:schemeClr val="accent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94" name="Google Shape;1194;p41"/>
          <p:cNvSpPr/>
          <p:nvPr/>
        </p:nvSpPr>
        <p:spPr>
          <a:xfrm>
            <a:off x="7513220" y="4166079"/>
            <a:ext cx="468000" cy="468000"/>
          </a:xfrm>
          <a:prstGeom prst="ellipse">
            <a:avLst/>
          </a:prstGeom>
          <a:solidFill>
            <a:schemeClr val="accent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95" name="Google Shape;1195;p41"/>
          <p:cNvSpPr/>
          <p:nvPr/>
        </p:nvSpPr>
        <p:spPr>
          <a:xfrm>
            <a:off x="9278467" y="5701523"/>
            <a:ext cx="504000" cy="504000"/>
          </a:xfrm>
          <a:prstGeom prst="ellipse">
            <a:avLst/>
          </a:prstGeom>
          <a:solidFill>
            <a:schemeClr val="accent2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96" name="Google Shape;1196;p41"/>
          <p:cNvSpPr/>
          <p:nvPr/>
        </p:nvSpPr>
        <p:spPr>
          <a:xfrm>
            <a:off x="9394720" y="3579101"/>
            <a:ext cx="250141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strike="noStrike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Lorem ipsum dolor sit amet, consectetuer adipiscing elit.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97" name="Google Shape;1197;p41"/>
          <p:cNvSpPr/>
          <p:nvPr/>
        </p:nvSpPr>
        <p:spPr>
          <a:xfrm>
            <a:off x="9861250" y="5383503"/>
            <a:ext cx="204772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strike="noStrike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Lorem ipsum dolor sit amet, consectetuer adipiscing elit.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98" name="Google Shape;1198;p41"/>
          <p:cNvSpPr/>
          <p:nvPr/>
        </p:nvSpPr>
        <p:spPr>
          <a:xfrm>
            <a:off x="5204814" y="6006628"/>
            <a:ext cx="34628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strike="noStrike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Lorem ipsum dolor sit amet, consectetuer adipiscing elit.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99" name="Google Shape;1199;p41"/>
          <p:cNvSpPr/>
          <p:nvPr/>
        </p:nvSpPr>
        <p:spPr>
          <a:xfrm>
            <a:off x="295867" y="3579101"/>
            <a:ext cx="204772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strike="noStrike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Lorem ipsum dolor sit amet, consectetuer adipiscing elit.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00" name="Google Shape;1200;p41"/>
          <p:cNvSpPr/>
          <p:nvPr/>
        </p:nvSpPr>
        <p:spPr>
          <a:xfrm>
            <a:off x="1351724" y="5224399"/>
            <a:ext cx="204772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strike="noStrike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rPr>
              <a:t>Lorem ipsum dolor sit amet, consectetuer adipiscing elit.</a:t>
            </a:r>
            <a:endParaRPr>
              <a:solidFill>
                <a:schemeClr val="lt1"/>
              </a:solidFill>
            </a:endParaRPr>
          </a:p>
        </p:txBody>
      </p:sp>
      <p:cxnSp>
        <p:nvCxnSpPr>
          <p:cNvPr id="1201" name="Google Shape;1201;p41"/>
          <p:cNvCxnSpPr>
            <a:stCxn id="1191" idx="2"/>
            <a:endCxn id="1199" idx="0"/>
          </p:cNvCxnSpPr>
          <p:nvPr/>
        </p:nvCxnSpPr>
        <p:spPr>
          <a:xfrm rot="10800000">
            <a:off x="1319638" y="3579101"/>
            <a:ext cx="1244700" cy="270000"/>
          </a:xfrm>
          <a:prstGeom prst="bentConnector4">
            <a:avLst>
              <a:gd fmla="val 8867" name="adj1"/>
              <a:gd fmla="val 184667" name="adj2"/>
            </a:avLst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2" name="Google Shape;1202;p41"/>
          <p:cNvCxnSpPr>
            <a:endCxn id="1200" idx="0"/>
          </p:cNvCxnSpPr>
          <p:nvPr/>
        </p:nvCxnSpPr>
        <p:spPr>
          <a:xfrm rot="10800000">
            <a:off x="2375585" y="5224399"/>
            <a:ext cx="1717500" cy="339000"/>
          </a:xfrm>
          <a:prstGeom prst="bentConnector4">
            <a:avLst>
              <a:gd fmla="val 20189" name="adj1"/>
              <a:gd fmla="val 167434" name="adj2"/>
            </a:avLst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3" name="Google Shape;1203;p41"/>
          <p:cNvCxnSpPr>
            <a:stCxn id="1193" idx="2"/>
            <a:endCxn id="1198" idx="1"/>
          </p:cNvCxnSpPr>
          <p:nvPr/>
        </p:nvCxnSpPr>
        <p:spPr>
          <a:xfrm flipH="1">
            <a:off x="5204764" y="3609000"/>
            <a:ext cx="237600" cy="2720700"/>
          </a:xfrm>
          <a:prstGeom prst="bentConnector3">
            <a:avLst>
              <a:gd fmla="val 196191" name="adj1"/>
            </a:avLst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4" name="Google Shape;1204;p41"/>
          <p:cNvCxnSpPr>
            <a:stCxn id="1194" idx="6"/>
            <a:endCxn id="1196" idx="0"/>
          </p:cNvCxnSpPr>
          <p:nvPr/>
        </p:nvCxnSpPr>
        <p:spPr>
          <a:xfrm flipH="1" rot="10800000">
            <a:off x="7981220" y="3578979"/>
            <a:ext cx="2664300" cy="821100"/>
          </a:xfrm>
          <a:prstGeom prst="bentConnector4">
            <a:avLst>
              <a:gd fmla="val 26527" name="adj1"/>
              <a:gd fmla="val 127826" name="adj2"/>
            </a:avLst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5" name="Google Shape;1205;p41"/>
          <p:cNvCxnSpPr>
            <a:stCxn id="1195" idx="6"/>
            <a:endCxn id="1197" idx="0"/>
          </p:cNvCxnSpPr>
          <p:nvPr/>
        </p:nvCxnSpPr>
        <p:spPr>
          <a:xfrm flipH="1" rot="10800000">
            <a:off x="9782467" y="5383523"/>
            <a:ext cx="1102500" cy="570000"/>
          </a:xfrm>
          <a:prstGeom prst="bentConnector4">
            <a:avLst>
              <a:gd fmla="val 3572" name="adj1"/>
              <a:gd fmla="val 140109" name="adj2"/>
            </a:avLst>
          </a:prstGeom>
          <a:noFill/>
          <a:ln cap="flat" cmpd="sng" w="254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06" name="Google Shape;1206;p41"/>
          <p:cNvSpPr txBox="1"/>
          <p:nvPr/>
        </p:nvSpPr>
        <p:spPr>
          <a:xfrm>
            <a:off x="4093227" y="228600"/>
            <a:ext cx="4539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400">
                <a:solidFill>
                  <a:schemeClr val="lt1"/>
                </a:solidFill>
                <a:latin typeface="Lobster"/>
                <a:ea typeface="Lobster"/>
                <a:cs typeface="Lobster"/>
                <a:sym typeface="Lobster"/>
              </a:rPr>
              <a:t>Here goes your map</a:t>
            </a:r>
            <a:endParaRPr sz="4400">
              <a:solidFill>
                <a:schemeClr val="lt1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42"/>
          <p:cNvSpPr txBox="1"/>
          <p:nvPr/>
        </p:nvSpPr>
        <p:spPr>
          <a:xfrm>
            <a:off x="4160138" y="2613115"/>
            <a:ext cx="398057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Thank you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212" name="Google Shape;1212;p42"/>
          <p:cNvSpPr txBox="1"/>
          <p:nvPr/>
        </p:nvSpPr>
        <p:spPr>
          <a:xfrm>
            <a:off x="1415142" y="4081599"/>
            <a:ext cx="947057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Presentation Template: </a:t>
            </a:r>
            <a:r>
              <a:rPr lang="es-ES" sz="3600" u="sng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  <a:hlinkClick r:id="rId3"/>
              </a:rPr>
              <a:t>SlidesMania</a:t>
            </a:r>
            <a:br>
              <a:rPr lang="es-ES" sz="72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r>
              <a:rPr lang="es-ES" sz="28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Fonts used: Raleway and </a:t>
            </a:r>
            <a:r>
              <a:rPr lang="es-ES" sz="32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Lobster</a:t>
            </a:r>
            <a:endParaRPr sz="2800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Images: Unsplash</a:t>
            </a:r>
            <a:endParaRPr sz="2800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6" name="Google Shape;966;p26"/>
          <p:cNvGraphicFramePr/>
          <p:nvPr/>
        </p:nvGraphicFramePr>
        <p:xfrm>
          <a:off x="2037780" y="239934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{5AF896EA-F062-4C3D-AE52-CB4F7682AAF6}</a:tableStyleId>
              </a:tblPr>
              <a:tblGrid>
                <a:gridCol w="2270800"/>
                <a:gridCol w="5845625"/>
              </a:tblGrid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 u="none" cap="none" strike="noStrike">
                          <a:solidFill>
                            <a:schemeClr val="accent1"/>
                          </a:solidFill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1 pm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We will talk about this first.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>
                          <a:solidFill>
                            <a:schemeClr val="accent1"/>
                          </a:solidFill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2 pm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We will talk about this second.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>
                          <a:solidFill>
                            <a:schemeClr val="accent1"/>
                          </a:solidFill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3 pm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We will talk about this third.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>
                          <a:solidFill>
                            <a:schemeClr val="accent1"/>
                          </a:solidFill>
                          <a:latin typeface="Lobster"/>
                          <a:ea typeface="Lobster"/>
                          <a:cs typeface="Lobster"/>
                          <a:sym typeface="Lobster"/>
                        </a:rPr>
                        <a:t>4 pm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We will talk about this last.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67" name="Google Shape;967;p26"/>
          <p:cNvSpPr txBox="1"/>
          <p:nvPr>
            <p:ph idx="1" type="body"/>
          </p:nvPr>
        </p:nvSpPr>
        <p:spPr>
          <a:xfrm>
            <a:off x="4343400" y="755616"/>
            <a:ext cx="7182009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EBE0"/>
              </a:buClr>
              <a:buSzPts val="4400"/>
              <a:buNone/>
            </a:pPr>
            <a:r>
              <a:rPr lang="es-ES"/>
              <a:t>Here you can add your schedule</a:t>
            </a:r>
            <a:endParaRPr/>
          </a:p>
        </p:txBody>
      </p:sp>
      <p:grpSp>
        <p:nvGrpSpPr>
          <p:cNvPr id="968" name="Google Shape;968;p26"/>
          <p:cNvGrpSpPr/>
          <p:nvPr/>
        </p:nvGrpSpPr>
        <p:grpSpPr>
          <a:xfrm>
            <a:off x="1738443" y="330963"/>
            <a:ext cx="1583998" cy="1607767"/>
            <a:chOff x="426800" y="3646800"/>
            <a:chExt cx="259625" cy="262750"/>
          </a:xfrm>
        </p:grpSpPr>
        <p:sp>
          <p:nvSpPr>
            <p:cNvPr id="969" name="Google Shape;969;p26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26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26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26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26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26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26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26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26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p27"/>
          <p:cNvSpPr txBox="1"/>
          <p:nvPr>
            <p:ph idx="1" type="body"/>
          </p:nvPr>
        </p:nvSpPr>
        <p:spPr>
          <a:xfrm>
            <a:off x="3265714" y="2825690"/>
            <a:ext cx="6976054" cy="2428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/>
              <a:t>Lorem ipsum dolor sit amet, consectetuer adipiscing elit. Aenean commodo ligula eget dolor. Aenean massa. Cum sociis natoque penatibus et magnis dis parturient montes, nascetur ridiculus mus.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/>
              <a:t>Donec quam felis, ultricies nec, pellentesque eu, pretium quis, sem. Nulla consequat massa quis enim. Donec pede justo, fringilla vel, aliquet nec, vulputate eget, arcu.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83" name="Google Shape;983;p27"/>
          <p:cNvSpPr txBox="1"/>
          <p:nvPr>
            <p:ph idx="2" type="body"/>
          </p:nvPr>
        </p:nvSpPr>
        <p:spPr>
          <a:xfrm>
            <a:off x="4947862" y="1572424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/>
              <a:t>Add your title here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t/>
            </a:r>
            <a:endParaRPr/>
          </a:p>
        </p:txBody>
      </p:sp>
      <p:sp>
        <p:nvSpPr>
          <p:cNvPr id="984" name="Google Shape;984;p27"/>
          <p:cNvSpPr txBox="1"/>
          <p:nvPr/>
        </p:nvSpPr>
        <p:spPr>
          <a:xfrm>
            <a:off x="1154592" y="990601"/>
            <a:ext cx="12402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7200" u="none" cap="none" strike="noStrike">
                <a:solidFill>
                  <a:schemeClr val="accent1"/>
                </a:solidFill>
                <a:latin typeface="Lobster"/>
                <a:ea typeface="Lobster"/>
                <a:cs typeface="Lobster"/>
                <a:sym typeface="Lobster"/>
              </a:rPr>
              <a:t>#1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28"/>
          <p:cNvSpPr txBox="1"/>
          <p:nvPr>
            <p:ph idx="1" type="body"/>
          </p:nvPr>
        </p:nvSpPr>
        <p:spPr>
          <a:xfrm>
            <a:off x="1749267" y="2255896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0" name="Google Shape;990;p28"/>
          <p:cNvSpPr txBox="1"/>
          <p:nvPr>
            <p:ph idx="2" type="body"/>
          </p:nvPr>
        </p:nvSpPr>
        <p:spPr>
          <a:xfrm>
            <a:off x="4954274" y="2251542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1" name="Google Shape;991;p28"/>
          <p:cNvSpPr txBox="1"/>
          <p:nvPr>
            <p:ph idx="3" type="body"/>
          </p:nvPr>
        </p:nvSpPr>
        <p:spPr>
          <a:xfrm>
            <a:off x="8155438" y="2250810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2" name="Google Shape;992;p28"/>
          <p:cNvSpPr txBox="1"/>
          <p:nvPr>
            <p:ph idx="4" type="body"/>
          </p:nvPr>
        </p:nvSpPr>
        <p:spPr>
          <a:xfrm>
            <a:off x="1749267" y="4105552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3" name="Google Shape;993;p28"/>
          <p:cNvSpPr txBox="1"/>
          <p:nvPr>
            <p:ph idx="5" type="body"/>
          </p:nvPr>
        </p:nvSpPr>
        <p:spPr>
          <a:xfrm>
            <a:off x="4954274" y="4101198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4" name="Google Shape;994;p28"/>
          <p:cNvSpPr txBox="1"/>
          <p:nvPr>
            <p:ph idx="6" type="body"/>
          </p:nvPr>
        </p:nvSpPr>
        <p:spPr>
          <a:xfrm>
            <a:off x="8155438" y="4100466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5" name="Google Shape;995;p28"/>
          <p:cNvSpPr txBox="1"/>
          <p:nvPr>
            <p:ph idx="7" type="body"/>
          </p:nvPr>
        </p:nvSpPr>
        <p:spPr>
          <a:xfrm>
            <a:off x="5467028" y="1216176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>
                <a:solidFill>
                  <a:schemeClr val="dk2"/>
                </a:solidFill>
              </a:rPr>
              <a:t>Add your title here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996" name="Google Shape;996;p28"/>
          <p:cNvGrpSpPr/>
          <p:nvPr/>
        </p:nvGrpSpPr>
        <p:grpSpPr>
          <a:xfrm>
            <a:off x="1094513" y="4100469"/>
            <a:ext cx="611988" cy="624241"/>
            <a:chOff x="426800" y="3646800"/>
            <a:chExt cx="259625" cy="262750"/>
          </a:xfrm>
        </p:grpSpPr>
        <p:sp>
          <p:nvSpPr>
            <p:cNvPr id="997" name="Google Shape;997;p28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28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28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28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28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28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28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28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6" name="Google Shape;1006;p28"/>
          <p:cNvGrpSpPr/>
          <p:nvPr/>
        </p:nvGrpSpPr>
        <p:grpSpPr>
          <a:xfrm>
            <a:off x="1094513" y="2261694"/>
            <a:ext cx="611988" cy="624241"/>
            <a:chOff x="426800" y="3646800"/>
            <a:chExt cx="259625" cy="262750"/>
          </a:xfrm>
        </p:grpSpPr>
        <p:sp>
          <p:nvSpPr>
            <p:cNvPr id="1007" name="Google Shape;1007;p28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28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28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28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28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28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28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28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28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6" name="Google Shape;1016;p28"/>
          <p:cNvGrpSpPr/>
          <p:nvPr/>
        </p:nvGrpSpPr>
        <p:grpSpPr>
          <a:xfrm>
            <a:off x="4342288" y="4100469"/>
            <a:ext cx="611988" cy="624241"/>
            <a:chOff x="426800" y="3646800"/>
            <a:chExt cx="259625" cy="262750"/>
          </a:xfrm>
        </p:grpSpPr>
        <p:sp>
          <p:nvSpPr>
            <p:cNvPr id="1017" name="Google Shape;1017;p28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28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28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28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28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28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28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28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28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6" name="Google Shape;1026;p28"/>
          <p:cNvGrpSpPr/>
          <p:nvPr/>
        </p:nvGrpSpPr>
        <p:grpSpPr>
          <a:xfrm>
            <a:off x="4342288" y="2261694"/>
            <a:ext cx="611988" cy="624241"/>
            <a:chOff x="426800" y="3646800"/>
            <a:chExt cx="259625" cy="262750"/>
          </a:xfrm>
        </p:grpSpPr>
        <p:sp>
          <p:nvSpPr>
            <p:cNvPr id="1027" name="Google Shape;1027;p28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28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28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28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28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28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28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28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28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6" name="Google Shape;1036;p28"/>
          <p:cNvGrpSpPr/>
          <p:nvPr/>
        </p:nvGrpSpPr>
        <p:grpSpPr>
          <a:xfrm>
            <a:off x="7590063" y="4100469"/>
            <a:ext cx="611988" cy="624241"/>
            <a:chOff x="426800" y="3646800"/>
            <a:chExt cx="259625" cy="262750"/>
          </a:xfrm>
        </p:grpSpPr>
        <p:sp>
          <p:nvSpPr>
            <p:cNvPr id="1037" name="Google Shape;1037;p28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28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28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28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28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28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28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28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28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46" name="Google Shape;1046;p28"/>
          <p:cNvGrpSpPr/>
          <p:nvPr/>
        </p:nvGrpSpPr>
        <p:grpSpPr>
          <a:xfrm>
            <a:off x="7590063" y="2261694"/>
            <a:ext cx="611988" cy="624241"/>
            <a:chOff x="426800" y="3646800"/>
            <a:chExt cx="259625" cy="262750"/>
          </a:xfrm>
        </p:grpSpPr>
        <p:sp>
          <p:nvSpPr>
            <p:cNvPr id="1047" name="Google Shape;1047;p28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28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28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28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28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28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28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28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28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p29"/>
          <p:cNvSpPr txBox="1"/>
          <p:nvPr>
            <p:ph idx="1" type="body"/>
          </p:nvPr>
        </p:nvSpPr>
        <p:spPr>
          <a:xfrm>
            <a:off x="1932728" y="3012810"/>
            <a:ext cx="382120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 Aenean massa.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61" name="Google Shape;1061;p29"/>
          <p:cNvSpPr txBox="1"/>
          <p:nvPr>
            <p:ph idx="2" type="body"/>
          </p:nvPr>
        </p:nvSpPr>
        <p:spPr>
          <a:xfrm>
            <a:off x="6438072" y="3012810"/>
            <a:ext cx="382120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 Aenean massa.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62" name="Google Shape;1062;p29"/>
          <p:cNvSpPr txBox="1"/>
          <p:nvPr>
            <p:ph idx="3" type="body"/>
          </p:nvPr>
        </p:nvSpPr>
        <p:spPr>
          <a:xfrm>
            <a:off x="4947862" y="1572424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>
                <a:solidFill>
                  <a:schemeClr val="dk2"/>
                </a:solidFill>
              </a:rPr>
              <a:t>Add your title here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63" name="Google Shape;1063;p29"/>
          <p:cNvSpPr txBox="1"/>
          <p:nvPr/>
        </p:nvSpPr>
        <p:spPr>
          <a:xfrm>
            <a:off x="1154592" y="990601"/>
            <a:ext cx="12402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7200" u="none" cap="none" strike="noStrike">
                <a:solidFill>
                  <a:schemeClr val="accent1"/>
                </a:solidFill>
                <a:latin typeface="Lobster"/>
                <a:ea typeface="Lobster"/>
                <a:cs typeface="Lobster"/>
                <a:sym typeface="Lobster"/>
              </a:rPr>
              <a:t>#2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30"/>
          <p:cNvSpPr txBox="1"/>
          <p:nvPr>
            <p:ph idx="1" type="body"/>
          </p:nvPr>
        </p:nvSpPr>
        <p:spPr>
          <a:xfrm>
            <a:off x="1932728" y="3012810"/>
            <a:ext cx="269669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69" name="Google Shape;1069;p30"/>
          <p:cNvSpPr txBox="1"/>
          <p:nvPr>
            <p:ph idx="2" type="body"/>
          </p:nvPr>
        </p:nvSpPr>
        <p:spPr>
          <a:xfrm>
            <a:off x="4797704" y="3012811"/>
            <a:ext cx="269669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70" name="Google Shape;1070;p30"/>
          <p:cNvSpPr txBox="1"/>
          <p:nvPr>
            <p:ph idx="3" type="body"/>
          </p:nvPr>
        </p:nvSpPr>
        <p:spPr>
          <a:xfrm>
            <a:off x="7640412" y="3012810"/>
            <a:ext cx="2696690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71" name="Google Shape;1071;p30"/>
          <p:cNvSpPr txBox="1"/>
          <p:nvPr>
            <p:ph idx="4" type="body"/>
          </p:nvPr>
        </p:nvSpPr>
        <p:spPr>
          <a:xfrm>
            <a:off x="4947862" y="1572424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>
                <a:solidFill>
                  <a:schemeClr val="dk2"/>
                </a:solidFill>
              </a:rPr>
              <a:t>Add your title here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72" name="Google Shape;1072;p30"/>
          <p:cNvSpPr txBox="1"/>
          <p:nvPr/>
        </p:nvSpPr>
        <p:spPr>
          <a:xfrm>
            <a:off x="1045735" y="972259"/>
            <a:ext cx="14035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7200" u="none" cap="none" strike="noStrike">
                <a:solidFill>
                  <a:schemeClr val="accent1"/>
                </a:solidFill>
                <a:latin typeface="Lobster"/>
                <a:ea typeface="Lobster"/>
                <a:cs typeface="Lobster"/>
                <a:sym typeface="Lobster"/>
              </a:rPr>
              <a:t>#3</a:t>
            </a: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31"/>
          <p:cNvSpPr txBox="1"/>
          <p:nvPr>
            <p:ph idx="1" type="body"/>
          </p:nvPr>
        </p:nvSpPr>
        <p:spPr>
          <a:xfrm>
            <a:off x="1697533" y="3745235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78" name="Google Shape;1078;p31"/>
          <p:cNvSpPr txBox="1"/>
          <p:nvPr>
            <p:ph idx="2" type="body"/>
          </p:nvPr>
        </p:nvSpPr>
        <p:spPr>
          <a:xfrm>
            <a:off x="4008115" y="3745235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79" name="Google Shape;1079;p31"/>
          <p:cNvSpPr txBox="1"/>
          <p:nvPr>
            <p:ph idx="3" type="body"/>
          </p:nvPr>
        </p:nvSpPr>
        <p:spPr>
          <a:xfrm>
            <a:off x="6318472" y="3745235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80" name="Google Shape;1080;p31"/>
          <p:cNvSpPr txBox="1"/>
          <p:nvPr>
            <p:ph idx="4" type="body"/>
          </p:nvPr>
        </p:nvSpPr>
        <p:spPr>
          <a:xfrm>
            <a:off x="8629166" y="3745235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chemeClr val="dk2"/>
                </a:solidFill>
              </a:rPr>
              <a:t>Lorem ipsum dolor sit amet, consectetuer adipiscing elit. Aenean commodo ligula eget dolor.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81" name="Google Shape;1081;p31"/>
          <p:cNvSpPr txBox="1"/>
          <p:nvPr>
            <p:ph idx="5" type="body"/>
          </p:nvPr>
        </p:nvSpPr>
        <p:spPr>
          <a:xfrm>
            <a:off x="3383672" y="823712"/>
            <a:ext cx="538510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>
                <a:solidFill>
                  <a:schemeClr val="dk2"/>
                </a:solidFill>
              </a:rPr>
              <a:t>Add your title here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1082" name="Google Shape;1082;p31"/>
          <p:cNvGrpSpPr/>
          <p:nvPr/>
        </p:nvGrpSpPr>
        <p:grpSpPr>
          <a:xfrm>
            <a:off x="1805631" y="1859813"/>
            <a:ext cx="1583998" cy="1607767"/>
            <a:chOff x="426800" y="3646800"/>
            <a:chExt cx="259625" cy="262750"/>
          </a:xfrm>
        </p:grpSpPr>
        <p:sp>
          <p:nvSpPr>
            <p:cNvPr id="1083" name="Google Shape;1083;p31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31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31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31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31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31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31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31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31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92" name="Google Shape;1092;p31"/>
          <p:cNvGrpSpPr/>
          <p:nvPr/>
        </p:nvGrpSpPr>
        <p:grpSpPr>
          <a:xfrm>
            <a:off x="4116243" y="1859813"/>
            <a:ext cx="1583998" cy="1607767"/>
            <a:chOff x="426800" y="3646800"/>
            <a:chExt cx="259625" cy="262750"/>
          </a:xfrm>
        </p:grpSpPr>
        <p:sp>
          <p:nvSpPr>
            <p:cNvPr id="1093" name="Google Shape;1093;p31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31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5" name="Google Shape;1095;p31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31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31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31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31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31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31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02" name="Google Shape;1102;p31"/>
          <p:cNvGrpSpPr/>
          <p:nvPr/>
        </p:nvGrpSpPr>
        <p:grpSpPr>
          <a:xfrm>
            <a:off x="6426881" y="1864413"/>
            <a:ext cx="1583998" cy="1607767"/>
            <a:chOff x="426800" y="3646800"/>
            <a:chExt cx="259625" cy="262750"/>
          </a:xfrm>
        </p:grpSpPr>
        <p:sp>
          <p:nvSpPr>
            <p:cNvPr id="1103" name="Google Shape;1103;p31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31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31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31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31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0" name="Google Shape;1110;p31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1" name="Google Shape;1111;p31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2" name="Google Shape;1112;p31"/>
          <p:cNvGrpSpPr/>
          <p:nvPr/>
        </p:nvGrpSpPr>
        <p:grpSpPr>
          <a:xfrm>
            <a:off x="8737493" y="1864413"/>
            <a:ext cx="1583998" cy="1607767"/>
            <a:chOff x="426800" y="3646800"/>
            <a:chExt cx="259625" cy="262750"/>
          </a:xfrm>
        </p:grpSpPr>
        <p:sp>
          <p:nvSpPr>
            <p:cNvPr id="1113" name="Google Shape;1113;p31"/>
            <p:cNvSpPr/>
            <p:nvPr/>
          </p:nvSpPr>
          <p:spPr>
            <a:xfrm>
              <a:off x="43037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1214" y="1"/>
                  </a:moveTo>
                  <a:cubicBezTo>
                    <a:pt x="528" y="1"/>
                    <a:pt x="0" y="183"/>
                    <a:pt x="0" y="183"/>
                  </a:cubicBezTo>
                  <a:cubicBezTo>
                    <a:pt x="0" y="183"/>
                    <a:pt x="714" y="986"/>
                    <a:pt x="1767" y="1271"/>
                  </a:cubicBezTo>
                  <a:cubicBezTo>
                    <a:pt x="2072" y="1353"/>
                    <a:pt x="2374" y="1382"/>
                    <a:pt x="2649" y="1382"/>
                  </a:cubicBezTo>
                  <a:cubicBezTo>
                    <a:pt x="3335" y="1382"/>
                    <a:pt x="3854" y="1200"/>
                    <a:pt x="3854" y="1200"/>
                  </a:cubicBezTo>
                  <a:cubicBezTo>
                    <a:pt x="3854" y="1200"/>
                    <a:pt x="3158" y="397"/>
                    <a:pt x="2088" y="111"/>
                  </a:cubicBezTo>
                  <a:cubicBezTo>
                    <a:pt x="1787" y="30"/>
                    <a:pt x="1488" y="1"/>
                    <a:pt x="1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31"/>
            <p:cNvSpPr/>
            <p:nvPr/>
          </p:nvSpPr>
          <p:spPr>
            <a:xfrm>
              <a:off x="426800" y="3738250"/>
              <a:ext cx="70950" cy="70500"/>
            </a:xfrm>
            <a:custGeom>
              <a:rect b="b" l="l" r="r" t="t"/>
              <a:pathLst>
                <a:path extrusionOk="0" h="2820" w="2838">
                  <a:moveTo>
                    <a:pt x="0" y="0"/>
                  </a:moveTo>
                  <a:cubicBezTo>
                    <a:pt x="0" y="0"/>
                    <a:pt x="232" y="1053"/>
                    <a:pt x="1000" y="1838"/>
                  </a:cubicBezTo>
                  <a:cubicBezTo>
                    <a:pt x="1785" y="2605"/>
                    <a:pt x="2837" y="2819"/>
                    <a:pt x="2837" y="2819"/>
                  </a:cubicBezTo>
                  <a:cubicBezTo>
                    <a:pt x="2837" y="2819"/>
                    <a:pt x="2623" y="1767"/>
                    <a:pt x="1856" y="982"/>
                  </a:cubicBezTo>
                  <a:cubicBezTo>
                    <a:pt x="1071" y="214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31"/>
            <p:cNvSpPr/>
            <p:nvPr/>
          </p:nvSpPr>
          <p:spPr>
            <a:xfrm>
              <a:off x="454000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8" y="0"/>
                  </a:moveTo>
                  <a:cubicBezTo>
                    <a:pt x="358" y="0"/>
                    <a:pt x="1" y="1017"/>
                    <a:pt x="286" y="2088"/>
                  </a:cubicBezTo>
                  <a:cubicBezTo>
                    <a:pt x="554" y="3141"/>
                    <a:pt x="1375" y="3854"/>
                    <a:pt x="1375" y="3854"/>
                  </a:cubicBezTo>
                  <a:cubicBezTo>
                    <a:pt x="1375" y="3854"/>
                    <a:pt x="1714" y="2820"/>
                    <a:pt x="1446" y="1767"/>
                  </a:cubicBezTo>
                  <a:cubicBezTo>
                    <a:pt x="1161" y="696"/>
                    <a:pt x="358" y="0"/>
                    <a:pt x="3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31"/>
            <p:cNvSpPr/>
            <p:nvPr/>
          </p:nvSpPr>
          <p:spPr>
            <a:xfrm>
              <a:off x="494150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5" y="1"/>
                  </a:moveTo>
                  <a:cubicBezTo>
                    <a:pt x="1375" y="1"/>
                    <a:pt x="554" y="714"/>
                    <a:pt x="268" y="1767"/>
                  </a:cubicBezTo>
                  <a:cubicBezTo>
                    <a:pt x="1" y="2838"/>
                    <a:pt x="340" y="3855"/>
                    <a:pt x="340" y="3855"/>
                  </a:cubicBezTo>
                  <a:cubicBezTo>
                    <a:pt x="340" y="3855"/>
                    <a:pt x="1143" y="3159"/>
                    <a:pt x="1428" y="2088"/>
                  </a:cubicBezTo>
                  <a:cubicBezTo>
                    <a:pt x="1714" y="1035"/>
                    <a:pt x="1375" y="1"/>
                    <a:pt x="13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31"/>
            <p:cNvSpPr/>
            <p:nvPr/>
          </p:nvSpPr>
          <p:spPr>
            <a:xfrm>
              <a:off x="586925" y="3809075"/>
              <a:ext cx="96375" cy="34550"/>
            </a:xfrm>
            <a:custGeom>
              <a:rect b="b" l="l" r="r" t="t"/>
              <a:pathLst>
                <a:path extrusionOk="0" h="1382" w="3855">
                  <a:moveTo>
                    <a:pt x="2649" y="1"/>
                  </a:moveTo>
                  <a:cubicBezTo>
                    <a:pt x="2375" y="1"/>
                    <a:pt x="2073" y="30"/>
                    <a:pt x="1767" y="111"/>
                  </a:cubicBezTo>
                  <a:cubicBezTo>
                    <a:pt x="697" y="397"/>
                    <a:pt x="1" y="1200"/>
                    <a:pt x="1" y="1200"/>
                  </a:cubicBezTo>
                  <a:cubicBezTo>
                    <a:pt x="1" y="1200"/>
                    <a:pt x="520" y="1382"/>
                    <a:pt x="1207" y="1382"/>
                  </a:cubicBezTo>
                  <a:cubicBezTo>
                    <a:pt x="1481" y="1382"/>
                    <a:pt x="1783" y="1353"/>
                    <a:pt x="2089" y="1271"/>
                  </a:cubicBezTo>
                  <a:cubicBezTo>
                    <a:pt x="3159" y="986"/>
                    <a:pt x="3855" y="183"/>
                    <a:pt x="3855" y="183"/>
                  </a:cubicBezTo>
                  <a:cubicBezTo>
                    <a:pt x="3855" y="183"/>
                    <a:pt x="3336" y="1"/>
                    <a:pt x="2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31"/>
            <p:cNvSpPr/>
            <p:nvPr/>
          </p:nvSpPr>
          <p:spPr>
            <a:xfrm>
              <a:off x="615925" y="3738250"/>
              <a:ext cx="70500" cy="70500"/>
            </a:xfrm>
            <a:custGeom>
              <a:rect b="b" l="l" r="r" t="t"/>
              <a:pathLst>
                <a:path extrusionOk="0" h="2820" w="2820">
                  <a:moveTo>
                    <a:pt x="2820" y="0"/>
                  </a:moveTo>
                  <a:cubicBezTo>
                    <a:pt x="2820" y="0"/>
                    <a:pt x="1785" y="214"/>
                    <a:pt x="1000" y="982"/>
                  </a:cubicBezTo>
                  <a:cubicBezTo>
                    <a:pt x="215" y="1767"/>
                    <a:pt x="1" y="2819"/>
                    <a:pt x="1" y="2819"/>
                  </a:cubicBezTo>
                  <a:cubicBezTo>
                    <a:pt x="1" y="2819"/>
                    <a:pt x="1071" y="2605"/>
                    <a:pt x="1839" y="1838"/>
                  </a:cubicBezTo>
                  <a:cubicBezTo>
                    <a:pt x="2624" y="1053"/>
                    <a:pt x="2820" y="0"/>
                    <a:pt x="28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31"/>
            <p:cNvSpPr/>
            <p:nvPr/>
          </p:nvSpPr>
          <p:spPr>
            <a:xfrm>
              <a:off x="617275" y="3672675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1374" y="0"/>
                  </a:moveTo>
                  <a:cubicBezTo>
                    <a:pt x="1374" y="0"/>
                    <a:pt x="553" y="696"/>
                    <a:pt x="286" y="1767"/>
                  </a:cubicBezTo>
                  <a:cubicBezTo>
                    <a:pt x="0" y="2820"/>
                    <a:pt x="339" y="3854"/>
                    <a:pt x="339" y="3854"/>
                  </a:cubicBezTo>
                  <a:cubicBezTo>
                    <a:pt x="339" y="3854"/>
                    <a:pt x="1142" y="3141"/>
                    <a:pt x="1428" y="2088"/>
                  </a:cubicBezTo>
                  <a:cubicBezTo>
                    <a:pt x="1713" y="1017"/>
                    <a:pt x="1374" y="0"/>
                    <a:pt x="1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31"/>
            <p:cNvSpPr/>
            <p:nvPr/>
          </p:nvSpPr>
          <p:spPr>
            <a:xfrm>
              <a:off x="577125" y="3646800"/>
              <a:ext cx="42850" cy="96375"/>
            </a:xfrm>
            <a:custGeom>
              <a:rect b="b" l="l" r="r" t="t"/>
              <a:pathLst>
                <a:path extrusionOk="0" h="3855" w="1714">
                  <a:moveTo>
                    <a:pt x="357" y="1"/>
                  </a:moveTo>
                  <a:cubicBezTo>
                    <a:pt x="357" y="1"/>
                    <a:pt x="0" y="1035"/>
                    <a:pt x="286" y="2088"/>
                  </a:cubicBezTo>
                  <a:cubicBezTo>
                    <a:pt x="554" y="3159"/>
                    <a:pt x="1374" y="3855"/>
                    <a:pt x="1374" y="3855"/>
                  </a:cubicBezTo>
                  <a:cubicBezTo>
                    <a:pt x="1374" y="3855"/>
                    <a:pt x="1713" y="2838"/>
                    <a:pt x="1446" y="1767"/>
                  </a:cubicBezTo>
                  <a:cubicBezTo>
                    <a:pt x="1160" y="714"/>
                    <a:pt x="357" y="1"/>
                    <a:pt x="3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31"/>
            <p:cNvSpPr/>
            <p:nvPr/>
          </p:nvSpPr>
          <p:spPr>
            <a:xfrm>
              <a:off x="465150" y="3847150"/>
              <a:ext cx="183825" cy="62400"/>
            </a:xfrm>
            <a:custGeom>
              <a:rect b="b" l="l" r="r" t="t"/>
              <a:pathLst>
                <a:path extrusionOk="0" h="2496" w="7353">
                  <a:moveTo>
                    <a:pt x="2665" y="1"/>
                  </a:moveTo>
                  <a:cubicBezTo>
                    <a:pt x="2392" y="1"/>
                    <a:pt x="2091" y="28"/>
                    <a:pt x="1785" y="105"/>
                  </a:cubicBezTo>
                  <a:cubicBezTo>
                    <a:pt x="715" y="390"/>
                    <a:pt x="1" y="1193"/>
                    <a:pt x="1" y="1193"/>
                  </a:cubicBezTo>
                  <a:cubicBezTo>
                    <a:pt x="1" y="1193"/>
                    <a:pt x="533" y="1368"/>
                    <a:pt x="1229" y="1368"/>
                  </a:cubicBezTo>
                  <a:cubicBezTo>
                    <a:pt x="1503" y="1368"/>
                    <a:pt x="1803" y="1340"/>
                    <a:pt x="2106" y="1265"/>
                  </a:cubicBezTo>
                  <a:cubicBezTo>
                    <a:pt x="2267" y="1211"/>
                    <a:pt x="2445" y="1158"/>
                    <a:pt x="2606" y="1068"/>
                  </a:cubicBezTo>
                  <a:lnTo>
                    <a:pt x="2606" y="1068"/>
                  </a:lnTo>
                  <a:cubicBezTo>
                    <a:pt x="2410" y="1354"/>
                    <a:pt x="2196" y="1586"/>
                    <a:pt x="1803" y="1764"/>
                  </a:cubicBezTo>
                  <a:lnTo>
                    <a:pt x="2106" y="2496"/>
                  </a:lnTo>
                  <a:cubicBezTo>
                    <a:pt x="2820" y="2175"/>
                    <a:pt x="3123" y="1729"/>
                    <a:pt x="3409" y="1336"/>
                  </a:cubicBezTo>
                  <a:cubicBezTo>
                    <a:pt x="3498" y="1193"/>
                    <a:pt x="3569" y="1068"/>
                    <a:pt x="3676" y="961"/>
                  </a:cubicBezTo>
                  <a:cubicBezTo>
                    <a:pt x="3784" y="1068"/>
                    <a:pt x="3873" y="1193"/>
                    <a:pt x="3962" y="1336"/>
                  </a:cubicBezTo>
                  <a:cubicBezTo>
                    <a:pt x="4230" y="1729"/>
                    <a:pt x="4533" y="2175"/>
                    <a:pt x="5264" y="2496"/>
                  </a:cubicBezTo>
                  <a:lnTo>
                    <a:pt x="5568" y="1764"/>
                  </a:lnTo>
                  <a:cubicBezTo>
                    <a:pt x="5157" y="1586"/>
                    <a:pt x="4961" y="1354"/>
                    <a:pt x="4765" y="1068"/>
                  </a:cubicBezTo>
                  <a:lnTo>
                    <a:pt x="4765" y="1068"/>
                  </a:lnTo>
                  <a:cubicBezTo>
                    <a:pt x="4925" y="1140"/>
                    <a:pt x="5086" y="1211"/>
                    <a:pt x="5264" y="1265"/>
                  </a:cubicBezTo>
                  <a:cubicBezTo>
                    <a:pt x="5567" y="1340"/>
                    <a:pt x="5866" y="1368"/>
                    <a:pt x="6139" y="1368"/>
                  </a:cubicBezTo>
                  <a:cubicBezTo>
                    <a:pt x="6829" y="1368"/>
                    <a:pt x="7352" y="1193"/>
                    <a:pt x="7352" y="1193"/>
                  </a:cubicBezTo>
                  <a:cubicBezTo>
                    <a:pt x="7352" y="1193"/>
                    <a:pt x="6621" y="408"/>
                    <a:pt x="5568" y="123"/>
                  </a:cubicBezTo>
                  <a:cubicBezTo>
                    <a:pt x="5241" y="35"/>
                    <a:pt x="4922" y="5"/>
                    <a:pt x="4636" y="5"/>
                  </a:cubicBezTo>
                  <a:cubicBezTo>
                    <a:pt x="4219" y="5"/>
                    <a:pt x="3870" y="70"/>
                    <a:pt x="3659" y="123"/>
                  </a:cubicBezTo>
                  <a:cubicBezTo>
                    <a:pt x="3452" y="68"/>
                    <a:pt x="3092" y="1"/>
                    <a:pt x="26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interior, teclado, mesa&#10;&#10;Descripción generada automáticamente" id="1126" name="Google Shape;1126;p32"/>
          <p:cNvPicPr preferRelativeResize="0"/>
          <p:nvPr/>
        </p:nvPicPr>
        <p:blipFill rotWithShape="1">
          <a:blip r:embed="rId3">
            <a:alphaModFix/>
          </a:blip>
          <a:srcRect b="0" l="33186" r="0" t="0"/>
          <a:stretch/>
        </p:blipFill>
        <p:spPr>
          <a:xfrm>
            <a:off x="5704113" y="584201"/>
            <a:ext cx="5774871" cy="57403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p32"/>
          <p:cNvSpPr txBox="1"/>
          <p:nvPr/>
        </p:nvSpPr>
        <p:spPr>
          <a:xfrm>
            <a:off x="1488531" y="1077687"/>
            <a:ext cx="681727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Here you can add your images</a:t>
            </a:r>
            <a:endParaRPr sz="5400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128" name="Google Shape;1128;p32"/>
          <p:cNvSpPr/>
          <p:nvPr/>
        </p:nvSpPr>
        <p:spPr>
          <a:xfrm>
            <a:off x="1488531" y="3559662"/>
            <a:ext cx="370395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strike="noStrike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>
              <a:solidFill>
                <a:schemeClr val="dk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strike="noStrike">
              <a:solidFill>
                <a:schemeClr val="dk2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33"/>
          <p:cNvSpPr txBox="1"/>
          <p:nvPr/>
        </p:nvSpPr>
        <p:spPr>
          <a:xfrm>
            <a:off x="323760" y="4746173"/>
            <a:ext cx="965844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dk2"/>
                </a:solidFill>
                <a:highlight>
                  <a:schemeClr val="accent1"/>
                </a:highlight>
                <a:latin typeface="Lobster"/>
                <a:ea typeface="Lobster"/>
                <a:cs typeface="Lobster"/>
                <a:sym typeface="Lobster"/>
              </a:rPr>
              <a:t>Use images as backgrounds.</a:t>
            </a:r>
            <a:endParaRPr>
              <a:solidFill>
                <a:schemeClr val="dk2"/>
              </a:solidFill>
              <a:highlight>
                <a:schemeClr val="accent1"/>
              </a:highlight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dk2"/>
                </a:solidFill>
                <a:highlight>
                  <a:schemeClr val="accent1"/>
                </a:highlight>
                <a:latin typeface="Lobster"/>
                <a:ea typeface="Lobster"/>
                <a:cs typeface="Lobster"/>
                <a:sym typeface="Lobster"/>
              </a:rPr>
              <a:t>Is it time for a coffee break, maybe?</a:t>
            </a:r>
            <a:endParaRPr>
              <a:solidFill>
                <a:schemeClr val="dk2"/>
              </a:solidFill>
              <a:highlight>
                <a:schemeClr val="accent1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0075_Adams_Template_SlidesMania">
  <a:themeElements>
    <a:clrScheme name="Papel">
      <a:dk1>
        <a:srgbClr val="000000"/>
      </a:dk1>
      <a:lt1>
        <a:srgbClr val="FFFFFF"/>
      </a:lt1>
      <a:dk2>
        <a:srgbClr val="3F3F3F"/>
      </a:dk2>
      <a:lt2>
        <a:srgbClr val="E0A19D"/>
      </a:lt2>
      <a:accent1>
        <a:srgbClr val="F2EBE0"/>
      </a:accent1>
      <a:accent2>
        <a:srgbClr val="595959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D37A73"/>
      </a:hlink>
      <a:folHlink>
        <a:srgbClr val="7F6F6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