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no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24"/>
    <p:sldId id="257" r:id="rId25"/>
    <p:sldId id="258" r:id="rId26"/>
    <p:sldId id="259" r:id="rId27"/>
    <p:sldId id="260" r:id="rId28"/>
    <p:sldId id="261" r:id="rId29"/>
    <p:sldId id="262" r:id="rId30"/>
    <p:sldId id="263" r:id="rId31"/>
    <p:sldId id="264" r:id="rId32"/>
    <p:sldId id="265" r:id="rId33"/>
    <p:sldId id="266" r:id="rId34"/>
    <p:sldId id="267" r:id="rId35"/>
    <p:sldId id="268" r:id="rId36"/>
    <p:sldId id="269" r:id="rId37"/>
    <p:sldId id="270" r:id="rId38"/>
    <p:sldId id="271" r:id="rId39"/>
    <p:sldId id="272" r:id="rId40"/>
    <p:sldId id="273" r:id="rId41"/>
    <p:sldId id="274" r:id="rId42"/>
    <p:sldId id="275" r:id="rId43"/>
    <p:sldId id="276" r:id="rId44"/>
    <p:sldId id="277" r:id="rId45"/>
    <p:sldId id="278" r:id="rId46"/>
    <p:sldId id="279" r:id="rId47"/>
    <p:sldId id="280" r:id="rId48"/>
  </p:sldIdLst>
  <p:sldSz cx="18288000" cy="102870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Kollektif" charset="1" panose="020B0604020101010102"/>
      <p:regular r:id="rId10"/>
    </p:embeddedFont>
    <p:embeddedFont>
      <p:font typeface="Kollektif Bold" charset="1" panose="020B0604020101010102"/>
      <p:regular r:id="rId11"/>
    </p:embeddedFont>
    <p:embeddedFont>
      <p:font typeface="Kollektif Italics" charset="1" panose="020B0604020101010102"/>
      <p:regular r:id="rId12"/>
    </p:embeddedFont>
    <p:embeddedFont>
      <p:font typeface="Kollektif Bold Italics" charset="1" panose="020B0604020101010102"/>
      <p:regular r:id="rId13"/>
    </p:embeddedFont>
    <p:embeddedFont>
      <p:font typeface="Frunchy Sage" charset="1" panose="00000000000000000000"/>
      <p:regular r:id="rId14"/>
    </p:embeddedFont>
    <p:embeddedFont>
      <p:font typeface="Frunchy Sage Bold" charset="1" panose="00000000000000000000"/>
      <p:regular r:id="rId15"/>
    </p:embeddedFont>
    <p:embeddedFont>
      <p:font typeface="Frunchy Sage Italics" charset="1" panose="00000000000000000000"/>
      <p:regular r:id="rId16"/>
    </p:embeddedFont>
    <p:embeddedFont>
      <p:font typeface="Frunchy Sage Bold Italics" charset="1" panose="00000000000000000000"/>
      <p:regular r:id="rId17"/>
    </p:embeddedFont>
    <p:embeddedFont>
      <p:font typeface="Canva Sans" charset="1" panose="020B0503030501040103"/>
      <p:regular r:id="rId18"/>
    </p:embeddedFont>
    <p:embeddedFont>
      <p:font typeface="Canva Sans Bold" charset="1" panose="020B0803030501040103"/>
      <p:regular r:id="rId19"/>
    </p:embeddedFont>
    <p:embeddedFont>
      <p:font typeface="Canva Sans Italics" charset="1" panose="020B0503030501040103"/>
      <p:regular r:id="rId20"/>
    </p:embeddedFont>
    <p:embeddedFont>
      <p:font typeface="Canva Sans Bold Italics" charset="1" panose="020B0803030501040103"/>
      <p:regular r:id="rId21"/>
    </p:embeddedFont>
    <p:embeddedFont>
      <p:font typeface="Canva Sans Medium" charset="1" panose="020B0603030501040103"/>
      <p:regular r:id="rId22"/>
    </p:embeddedFont>
    <p:embeddedFont>
      <p:font typeface="Canva Sans Medium Italics" charset="1" panose="020B0603030501040103"/>
      <p:regular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no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slides/slide1.xml" Type="http://schemas.openxmlformats.org/officeDocument/2006/relationships/slide"/><Relationship Id="rId25" Target="slides/slide2.xml" Type="http://schemas.openxmlformats.org/officeDocument/2006/relationships/slide"/><Relationship Id="rId26" Target="slides/slide3.xml" Type="http://schemas.openxmlformats.org/officeDocument/2006/relationships/slide"/><Relationship Id="rId27" Target="slides/slide4.xml" Type="http://schemas.openxmlformats.org/officeDocument/2006/relationships/slide"/><Relationship Id="rId28" Target="slides/slide5.xml" Type="http://schemas.openxmlformats.org/officeDocument/2006/relationships/slide"/><Relationship Id="rId29" Target="slides/slide6.xml" Type="http://schemas.openxmlformats.org/officeDocument/2006/relationships/slide"/><Relationship Id="rId3" Target="viewProps.xml" Type="http://schemas.openxmlformats.org/officeDocument/2006/relationships/viewProps"/><Relationship Id="rId30" Target="slides/slide7.xml" Type="http://schemas.openxmlformats.org/officeDocument/2006/relationships/slide"/><Relationship Id="rId31" Target="slides/slide8.xml" Type="http://schemas.openxmlformats.org/officeDocument/2006/relationships/slide"/><Relationship Id="rId32" Target="slides/slide9.xml" Type="http://schemas.openxmlformats.org/officeDocument/2006/relationships/slide"/><Relationship Id="rId33" Target="slides/slide10.xml" Type="http://schemas.openxmlformats.org/officeDocument/2006/relationships/slide"/><Relationship Id="rId34" Target="slides/slide11.xml" Type="http://schemas.openxmlformats.org/officeDocument/2006/relationships/slide"/><Relationship Id="rId35" Target="slides/slide12.xml" Type="http://schemas.openxmlformats.org/officeDocument/2006/relationships/slide"/><Relationship Id="rId36" Target="slides/slide13.xml" Type="http://schemas.openxmlformats.org/officeDocument/2006/relationships/slide"/><Relationship Id="rId37" Target="slides/slide14.xml" Type="http://schemas.openxmlformats.org/officeDocument/2006/relationships/slide"/><Relationship Id="rId38" Target="slides/slide15.xml" Type="http://schemas.openxmlformats.org/officeDocument/2006/relationships/slide"/><Relationship Id="rId39" Target="slides/slide16.xml" Type="http://schemas.openxmlformats.org/officeDocument/2006/relationships/slide"/><Relationship Id="rId4" Target="theme/theme1.xml" Type="http://schemas.openxmlformats.org/officeDocument/2006/relationships/theme"/><Relationship Id="rId40" Target="slides/slide17.xml" Type="http://schemas.openxmlformats.org/officeDocument/2006/relationships/slide"/><Relationship Id="rId41" Target="slides/slide18.xml" Type="http://schemas.openxmlformats.org/officeDocument/2006/relationships/slide"/><Relationship Id="rId42" Target="slides/slide19.xml" Type="http://schemas.openxmlformats.org/officeDocument/2006/relationships/slide"/><Relationship Id="rId43" Target="slides/slide20.xml" Type="http://schemas.openxmlformats.org/officeDocument/2006/relationships/slide"/><Relationship Id="rId44" Target="slides/slide21.xml" Type="http://schemas.openxmlformats.org/officeDocument/2006/relationships/slide"/><Relationship Id="rId45" Target="slides/slide22.xml" Type="http://schemas.openxmlformats.org/officeDocument/2006/relationships/slide"/><Relationship Id="rId46" Target="slides/slide23.xml" Type="http://schemas.openxmlformats.org/officeDocument/2006/relationships/slide"/><Relationship Id="rId47" Target="slides/slide24.xml" Type="http://schemas.openxmlformats.org/officeDocument/2006/relationships/slide"/><Relationship Id="rId48" Target="slides/slide25.xml" Type="http://schemas.openxmlformats.org/officeDocument/2006/relationships/slide"/><Relationship Id="rId5" Target="tableStyles.xml" Type="http://schemas.openxmlformats.org/officeDocument/2006/relationships/tableStyles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no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62.jpeg" Type="http://schemas.openxmlformats.org/officeDocument/2006/relationships/image"/><Relationship Id="rId2" Target="../media/image54.png" Type="http://schemas.openxmlformats.org/officeDocument/2006/relationships/image"/><Relationship Id="rId3" Target="../media/image55.svg" Type="http://schemas.openxmlformats.org/officeDocument/2006/relationships/image"/><Relationship Id="rId4" Target="../media/image56.png" Type="http://schemas.openxmlformats.org/officeDocument/2006/relationships/image"/><Relationship Id="rId5" Target="../media/image57.svg" Type="http://schemas.openxmlformats.org/officeDocument/2006/relationships/image"/><Relationship Id="rId6" Target="../media/image58.jpeg" Type="http://schemas.openxmlformats.org/officeDocument/2006/relationships/image"/><Relationship Id="rId7" Target="../media/image59.jpeg" Type="http://schemas.openxmlformats.org/officeDocument/2006/relationships/image"/><Relationship Id="rId8" Target="../media/image60.png" Type="http://schemas.openxmlformats.org/officeDocument/2006/relationships/image"/><Relationship Id="rId9" Target="../media/image61.svg" Type="http://schemas.openxmlformats.org/officeDocument/2006/relationships/image"/></Relationships>
</file>

<file path=ppt/slides/_rels/slide1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3.png" Type="http://schemas.openxmlformats.org/officeDocument/2006/relationships/image"/><Relationship Id="rId3" Target="../media/image64.svg" Type="http://schemas.openxmlformats.org/officeDocument/2006/relationships/image"/><Relationship Id="rId4" Target="../media/image65.png" Type="http://schemas.openxmlformats.org/officeDocument/2006/relationships/image"/><Relationship Id="rId5" Target="../media/image66.svg" Type="http://schemas.openxmlformats.org/officeDocument/2006/relationships/image"/><Relationship Id="rId6" Target="../media/image67.png" Type="http://schemas.openxmlformats.org/officeDocument/2006/relationships/image"/><Relationship Id="rId7" Target="../media/image68.svg" Type="http://schemas.openxmlformats.org/officeDocument/2006/relationships/image"/><Relationship Id="rId8" Target="../media/image69.png" Type="http://schemas.openxmlformats.org/officeDocument/2006/relationships/image"/><Relationship Id="rId9" Target="../media/image70.svg" Type="http://schemas.openxmlformats.org/officeDocument/2006/relationships/image"/></Relationships>
</file>

<file path=ppt/slides/_rels/slide1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1.png" Type="http://schemas.openxmlformats.org/officeDocument/2006/relationships/image"/><Relationship Id="rId3" Target="../media/image72.svg" Type="http://schemas.openxmlformats.org/officeDocument/2006/relationships/image"/><Relationship Id="rId4" Target="../media/image73.png" Type="http://schemas.openxmlformats.org/officeDocument/2006/relationships/image"/><Relationship Id="rId5" Target="../media/image74.svg" Type="http://schemas.openxmlformats.org/officeDocument/2006/relationships/image"/></Relationships>
</file>

<file path=ppt/slides/_rels/slide1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5.jpeg" Type="http://schemas.openxmlformats.org/officeDocument/2006/relationships/image"/><Relationship Id="rId3" Target="../media/image76.jpeg" Type="http://schemas.openxmlformats.org/officeDocument/2006/relationships/image"/><Relationship Id="rId4" Target="../media/image77.jpeg" Type="http://schemas.openxmlformats.org/officeDocument/2006/relationships/image"/><Relationship Id="rId5" Target="../media/image78.png" Type="http://schemas.openxmlformats.org/officeDocument/2006/relationships/image"/><Relationship Id="rId6" Target="../media/image79.svg" Type="http://schemas.openxmlformats.org/officeDocument/2006/relationships/image"/><Relationship Id="rId7" Target="../media/image80.png" Type="http://schemas.openxmlformats.org/officeDocument/2006/relationships/image"/><Relationship Id="rId8" Target="../media/image81.svg" Type="http://schemas.openxmlformats.org/officeDocument/2006/relationships/image"/></Relationships>
</file>

<file path=ppt/slides/_rels/slide1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2.png" Type="http://schemas.openxmlformats.org/officeDocument/2006/relationships/image"/><Relationship Id="rId3" Target="../media/image83.svg" Type="http://schemas.openxmlformats.org/officeDocument/2006/relationships/image"/><Relationship Id="rId4" Target="../media/image84.jpeg" Type="http://schemas.openxmlformats.org/officeDocument/2006/relationships/image"/><Relationship Id="rId5" Target="../media/image85.png" Type="http://schemas.openxmlformats.org/officeDocument/2006/relationships/image"/><Relationship Id="rId6" Target="../media/image86.svg" Type="http://schemas.openxmlformats.org/officeDocument/2006/relationships/image"/><Relationship Id="rId7" Target="../media/image87.png" Type="http://schemas.openxmlformats.org/officeDocument/2006/relationships/image"/><Relationship Id="rId8" Target="../media/image88.svg" Type="http://schemas.openxmlformats.org/officeDocument/2006/relationships/image"/></Relationships>
</file>

<file path=ppt/slides/_rels/slide1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9.jpeg" Type="http://schemas.openxmlformats.org/officeDocument/2006/relationships/image"/><Relationship Id="rId3" Target="../media/image90.png" Type="http://schemas.openxmlformats.org/officeDocument/2006/relationships/image"/><Relationship Id="rId4" Target="../media/image91.svg" Type="http://schemas.openxmlformats.org/officeDocument/2006/relationships/image"/><Relationship Id="rId5" Target="../media/image92.png" Type="http://schemas.openxmlformats.org/officeDocument/2006/relationships/image"/><Relationship Id="rId6" Target="../media/image93.svg" Type="http://schemas.openxmlformats.org/officeDocument/2006/relationships/image"/><Relationship Id="rId7" Target="../media/image94.jpeg" Type="http://schemas.openxmlformats.org/officeDocument/2006/relationships/image"/><Relationship Id="rId8" Target="../media/image95.jpeg" Type="http://schemas.openxmlformats.org/officeDocument/2006/relationships/image"/></Relationships>
</file>

<file path=ppt/slides/_rels/slide1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6.png" Type="http://schemas.openxmlformats.org/officeDocument/2006/relationships/image"/><Relationship Id="rId3" Target="../media/image97.svg" Type="http://schemas.openxmlformats.org/officeDocument/2006/relationships/image"/><Relationship Id="rId4" Target="../media/image98.png" Type="http://schemas.openxmlformats.org/officeDocument/2006/relationships/image"/><Relationship Id="rId5" Target="../media/image99.svg" Type="http://schemas.openxmlformats.org/officeDocument/2006/relationships/image"/><Relationship Id="rId6" Target="../media/image100.png" Type="http://schemas.openxmlformats.org/officeDocument/2006/relationships/image"/><Relationship Id="rId7" Target="../media/image101.svg" Type="http://schemas.openxmlformats.org/officeDocument/2006/relationships/image"/><Relationship Id="rId8" Target="../media/image102.png" Type="http://schemas.openxmlformats.org/officeDocument/2006/relationships/image"/><Relationship Id="rId9" Target="../media/image103.svg" Type="http://schemas.openxmlformats.org/officeDocument/2006/relationships/image"/></Relationships>
</file>

<file path=ppt/slides/_rels/slide1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2.svg" Type="http://schemas.openxmlformats.org/officeDocument/2006/relationships/image"/><Relationship Id="rId11" Target="../media/image113.png" Type="http://schemas.openxmlformats.org/officeDocument/2006/relationships/image"/><Relationship Id="rId12" Target="../media/image114.svg" Type="http://schemas.openxmlformats.org/officeDocument/2006/relationships/image"/><Relationship Id="rId2" Target="../media/image104.jpeg" Type="http://schemas.openxmlformats.org/officeDocument/2006/relationships/image"/><Relationship Id="rId3" Target="../media/image105.jpeg" Type="http://schemas.openxmlformats.org/officeDocument/2006/relationships/image"/><Relationship Id="rId4" Target="../media/image106.jpeg" Type="http://schemas.openxmlformats.org/officeDocument/2006/relationships/image"/><Relationship Id="rId5" Target="../media/image107.jpeg" Type="http://schemas.openxmlformats.org/officeDocument/2006/relationships/image"/><Relationship Id="rId6" Target="../media/image108.jpeg" Type="http://schemas.openxmlformats.org/officeDocument/2006/relationships/image"/><Relationship Id="rId7" Target="../media/image109.jpeg" Type="http://schemas.openxmlformats.org/officeDocument/2006/relationships/image"/><Relationship Id="rId8" Target="../media/image110.jpeg" Type="http://schemas.openxmlformats.org/officeDocument/2006/relationships/image"/><Relationship Id="rId9" Target="../media/image111.png" Type="http://schemas.openxmlformats.org/officeDocument/2006/relationships/image"/></Relationships>
</file>

<file path=ppt/slides/_rels/slide1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5.png" Type="http://schemas.openxmlformats.org/officeDocument/2006/relationships/image"/><Relationship Id="rId3" Target="../media/image116.svg" Type="http://schemas.openxmlformats.org/officeDocument/2006/relationships/image"/><Relationship Id="rId4" Target="../media/image117.png" Type="http://schemas.openxmlformats.org/officeDocument/2006/relationships/image"/><Relationship Id="rId5" Target="../media/image118.svg" Type="http://schemas.openxmlformats.org/officeDocument/2006/relationships/image"/></Relationships>
</file>

<file path=ppt/slides/_rels/slide1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9.png" Type="http://schemas.openxmlformats.org/officeDocument/2006/relationships/image"/><Relationship Id="rId3" Target="../media/image120.svg" Type="http://schemas.openxmlformats.org/officeDocument/2006/relationships/image"/></Relationships>
</file>

<file path=ppt/slides/_rels/slide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10.svg" Type="http://schemas.openxmlformats.org/officeDocument/2006/relationships/image"/><Relationship Id="rId4" Target="../media/image11.png" Type="http://schemas.openxmlformats.org/officeDocument/2006/relationships/image"/><Relationship Id="rId5" Target="../media/image12.svg" Type="http://schemas.openxmlformats.org/officeDocument/2006/relationships/image"/></Relationships>
</file>

<file path=ppt/slides/_rels/slide2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1.jpeg" Type="http://schemas.openxmlformats.org/officeDocument/2006/relationships/image"/><Relationship Id="rId3" Target="../media/image122.png" Type="http://schemas.openxmlformats.org/officeDocument/2006/relationships/image"/><Relationship Id="rId4" Target="../media/image123.svg" Type="http://schemas.openxmlformats.org/officeDocument/2006/relationships/image"/><Relationship Id="rId5" Target="../media/image124.png" Type="http://schemas.openxmlformats.org/officeDocument/2006/relationships/image"/><Relationship Id="rId6" Target="../media/image125.svg" Type="http://schemas.openxmlformats.org/officeDocument/2006/relationships/image"/></Relationships>
</file>

<file path=ppt/slides/_rels/slide2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126.png" Type="http://schemas.openxmlformats.org/officeDocument/2006/relationships/image"/><Relationship Id="rId5" Target="../media/image127.svg" Type="http://schemas.openxmlformats.org/officeDocument/2006/relationships/image"/></Relationships>
</file>

<file path=ppt/slides/_rels/slide2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36.png" Type="http://schemas.openxmlformats.org/officeDocument/2006/relationships/image"/><Relationship Id="rId11" Target="../media/image137.svg" Type="http://schemas.openxmlformats.org/officeDocument/2006/relationships/image"/><Relationship Id="rId12" Target="../media/image138.png" Type="http://schemas.openxmlformats.org/officeDocument/2006/relationships/image"/><Relationship Id="rId13" Target="../media/image139.svg" Type="http://schemas.openxmlformats.org/officeDocument/2006/relationships/image"/><Relationship Id="rId14" Target="../media/image140.png" Type="http://schemas.openxmlformats.org/officeDocument/2006/relationships/image"/><Relationship Id="rId15" Target="../media/image141.svg" Type="http://schemas.openxmlformats.org/officeDocument/2006/relationships/image"/><Relationship Id="rId16" Target="../media/image142.png" Type="http://schemas.openxmlformats.org/officeDocument/2006/relationships/image"/><Relationship Id="rId17" Target="../media/image143.svg" Type="http://schemas.openxmlformats.org/officeDocument/2006/relationships/image"/><Relationship Id="rId18" Target="../media/image144.png" Type="http://schemas.openxmlformats.org/officeDocument/2006/relationships/image"/><Relationship Id="rId19" Target="../media/image145.svg" Type="http://schemas.openxmlformats.org/officeDocument/2006/relationships/image"/><Relationship Id="rId2" Target="../media/image128.png" Type="http://schemas.openxmlformats.org/officeDocument/2006/relationships/image"/><Relationship Id="rId20" Target="../media/image146.png" Type="http://schemas.openxmlformats.org/officeDocument/2006/relationships/image"/><Relationship Id="rId21" Target="../media/image147.svg" Type="http://schemas.openxmlformats.org/officeDocument/2006/relationships/image"/><Relationship Id="rId22" Target="../media/image148.png" Type="http://schemas.openxmlformats.org/officeDocument/2006/relationships/image"/><Relationship Id="rId23" Target="../media/image149.svg" Type="http://schemas.openxmlformats.org/officeDocument/2006/relationships/image"/><Relationship Id="rId24" Target="../media/image150.png" Type="http://schemas.openxmlformats.org/officeDocument/2006/relationships/image"/><Relationship Id="rId25" Target="../media/image151.svg" Type="http://schemas.openxmlformats.org/officeDocument/2006/relationships/image"/><Relationship Id="rId26" Target="../media/image152.png" Type="http://schemas.openxmlformats.org/officeDocument/2006/relationships/image"/><Relationship Id="rId27" Target="../media/image153.svg" Type="http://schemas.openxmlformats.org/officeDocument/2006/relationships/image"/><Relationship Id="rId28" Target="../media/image154.png" Type="http://schemas.openxmlformats.org/officeDocument/2006/relationships/image"/><Relationship Id="rId29" Target="../media/image155.svg" Type="http://schemas.openxmlformats.org/officeDocument/2006/relationships/image"/><Relationship Id="rId3" Target="../media/image129.svg" Type="http://schemas.openxmlformats.org/officeDocument/2006/relationships/image"/><Relationship Id="rId30" Target="../media/image156.png" Type="http://schemas.openxmlformats.org/officeDocument/2006/relationships/image"/><Relationship Id="rId31" Target="../media/image157.svg" Type="http://schemas.openxmlformats.org/officeDocument/2006/relationships/image"/><Relationship Id="rId32" Target="../media/image158.png" Type="http://schemas.openxmlformats.org/officeDocument/2006/relationships/image"/><Relationship Id="rId33" Target="../media/image159.svg" Type="http://schemas.openxmlformats.org/officeDocument/2006/relationships/image"/><Relationship Id="rId34" Target="../media/image160.png" Type="http://schemas.openxmlformats.org/officeDocument/2006/relationships/image"/><Relationship Id="rId35" Target="../media/image161.svg" Type="http://schemas.openxmlformats.org/officeDocument/2006/relationships/image"/><Relationship Id="rId36" Target="../media/image162.png" Type="http://schemas.openxmlformats.org/officeDocument/2006/relationships/image"/><Relationship Id="rId37" Target="../media/image163.svg" Type="http://schemas.openxmlformats.org/officeDocument/2006/relationships/image"/><Relationship Id="rId38" Target="../media/image164.png" Type="http://schemas.openxmlformats.org/officeDocument/2006/relationships/image"/><Relationship Id="rId39" Target="../media/image165.svg" Type="http://schemas.openxmlformats.org/officeDocument/2006/relationships/image"/><Relationship Id="rId4" Target="../media/image130.png" Type="http://schemas.openxmlformats.org/officeDocument/2006/relationships/image"/><Relationship Id="rId40" Target="../media/image166.png" Type="http://schemas.openxmlformats.org/officeDocument/2006/relationships/image"/><Relationship Id="rId41" Target="../media/image167.svg" Type="http://schemas.openxmlformats.org/officeDocument/2006/relationships/image"/><Relationship Id="rId42" Target="../media/image168.png" Type="http://schemas.openxmlformats.org/officeDocument/2006/relationships/image"/><Relationship Id="rId43" Target="../media/image169.svg" Type="http://schemas.openxmlformats.org/officeDocument/2006/relationships/image"/><Relationship Id="rId44" Target="../media/image170.png" Type="http://schemas.openxmlformats.org/officeDocument/2006/relationships/image"/><Relationship Id="rId45" Target="../media/image171.svg" Type="http://schemas.openxmlformats.org/officeDocument/2006/relationships/image"/><Relationship Id="rId46" Target="../media/image172.png" Type="http://schemas.openxmlformats.org/officeDocument/2006/relationships/image"/><Relationship Id="rId47" Target="../media/image173.svg" Type="http://schemas.openxmlformats.org/officeDocument/2006/relationships/image"/><Relationship Id="rId48" Target="../media/image174.png" Type="http://schemas.openxmlformats.org/officeDocument/2006/relationships/image"/><Relationship Id="rId49" Target="../media/image175.svg" Type="http://schemas.openxmlformats.org/officeDocument/2006/relationships/image"/><Relationship Id="rId5" Target="../media/image131.svg" Type="http://schemas.openxmlformats.org/officeDocument/2006/relationships/image"/><Relationship Id="rId50" Target="../media/image176.png" Type="http://schemas.openxmlformats.org/officeDocument/2006/relationships/image"/><Relationship Id="rId51" Target="../media/image177.svg" Type="http://schemas.openxmlformats.org/officeDocument/2006/relationships/image"/><Relationship Id="rId52" Target="../media/image178.png" Type="http://schemas.openxmlformats.org/officeDocument/2006/relationships/image"/><Relationship Id="rId53" Target="../media/image179.svg" Type="http://schemas.openxmlformats.org/officeDocument/2006/relationships/image"/><Relationship Id="rId54" Target="../media/image180.png" Type="http://schemas.openxmlformats.org/officeDocument/2006/relationships/image"/><Relationship Id="rId55" Target="../media/image181.svg" Type="http://schemas.openxmlformats.org/officeDocument/2006/relationships/image"/><Relationship Id="rId56" Target="../media/image182.png" Type="http://schemas.openxmlformats.org/officeDocument/2006/relationships/image"/><Relationship Id="rId57" Target="../media/image183.svg" Type="http://schemas.openxmlformats.org/officeDocument/2006/relationships/image"/><Relationship Id="rId58" Target="../media/image184.png" Type="http://schemas.openxmlformats.org/officeDocument/2006/relationships/image"/><Relationship Id="rId59" Target="../media/image185.svg" Type="http://schemas.openxmlformats.org/officeDocument/2006/relationships/image"/><Relationship Id="rId6" Target="../media/image132.png" Type="http://schemas.openxmlformats.org/officeDocument/2006/relationships/image"/><Relationship Id="rId60" Target="../media/image186.png" Type="http://schemas.openxmlformats.org/officeDocument/2006/relationships/image"/><Relationship Id="rId61" Target="../media/image187.svg" Type="http://schemas.openxmlformats.org/officeDocument/2006/relationships/image"/><Relationship Id="rId62" Target="../media/image188.png" Type="http://schemas.openxmlformats.org/officeDocument/2006/relationships/image"/><Relationship Id="rId63" Target="../media/image189.svg" Type="http://schemas.openxmlformats.org/officeDocument/2006/relationships/image"/><Relationship Id="rId64" Target="../media/image190.png" Type="http://schemas.openxmlformats.org/officeDocument/2006/relationships/image"/><Relationship Id="rId65" Target="../media/image191.svg" Type="http://schemas.openxmlformats.org/officeDocument/2006/relationships/image"/><Relationship Id="rId66" Target="../media/image192.png" Type="http://schemas.openxmlformats.org/officeDocument/2006/relationships/image"/><Relationship Id="rId67" Target="../media/image193.svg" Type="http://schemas.openxmlformats.org/officeDocument/2006/relationships/image"/><Relationship Id="rId68" Target="../media/image194.png" Type="http://schemas.openxmlformats.org/officeDocument/2006/relationships/image"/><Relationship Id="rId69" Target="../media/image195.svg" Type="http://schemas.openxmlformats.org/officeDocument/2006/relationships/image"/><Relationship Id="rId7" Target="../media/image133.svg" Type="http://schemas.openxmlformats.org/officeDocument/2006/relationships/image"/><Relationship Id="rId70" Target="../media/image196.png" Type="http://schemas.openxmlformats.org/officeDocument/2006/relationships/image"/><Relationship Id="rId71" Target="../media/image197.svg" Type="http://schemas.openxmlformats.org/officeDocument/2006/relationships/image"/><Relationship Id="rId72" Target="../media/image198.png" Type="http://schemas.openxmlformats.org/officeDocument/2006/relationships/image"/><Relationship Id="rId73" Target="../media/image199.svg" Type="http://schemas.openxmlformats.org/officeDocument/2006/relationships/image"/><Relationship Id="rId74" Target="../media/image200.png" Type="http://schemas.openxmlformats.org/officeDocument/2006/relationships/image"/><Relationship Id="rId75" Target="../media/image201.svg" Type="http://schemas.openxmlformats.org/officeDocument/2006/relationships/image"/><Relationship Id="rId76" Target="../media/image202.png" Type="http://schemas.openxmlformats.org/officeDocument/2006/relationships/image"/><Relationship Id="rId77" Target="../media/image203.svg" Type="http://schemas.openxmlformats.org/officeDocument/2006/relationships/image"/><Relationship Id="rId78" Target="../media/image204.png" Type="http://schemas.openxmlformats.org/officeDocument/2006/relationships/image"/><Relationship Id="rId79" Target="../media/image205.svg" Type="http://schemas.openxmlformats.org/officeDocument/2006/relationships/image"/><Relationship Id="rId8" Target="../media/image134.png" Type="http://schemas.openxmlformats.org/officeDocument/2006/relationships/image"/><Relationship Id="rId9" Target="../media/image135.svg" Type="http://schemas.openxmlformats.org/officeDocument/2006/relationships/image"/></Relationships>
</file>

<file path=ppt/slides/_rels/slide2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67.png" Type="http://schemas.openxmlformats.org/officeDocument/2006/relationships/image"/><Relationship Id="rId11" Target="../media/image68.svg" Type="http://schemas.openxmlformats.org/officeDocument/2006/relationships/image"/><Relationship Id="rId12" Target="../media/image73.png" Type="http://schemas.openxmlformats.org/officeDocument/2006/relationships/image"/><Relationship Id="rId13" Target="../media/image74.svg" Type="http://schemas.openxmlformats.org/officeDocument/2006/relationships/image"/><Relationship Id="rId14" Target="../media/image56.png" Type="http://schemas.openxmlformats.org/officeDocument/2006/relationships/image"/><Relationship Id="rId15" Target="../media/image57.svg" Type="http://schemas.openxmlformats.org/officeDocument/2006/relationships/image"/><Relationship Id="rId16" Target="../media/image50.png" Type="http://schemas.openxmlformats.org/officeDocument/2006/relationships/image"/><Relationship Id="rId17" Target="../media/image51.svg" Type="http://schemas.openxmlformats.org/officeDocument/2006/relationships/image"/><Relationship Id="rId18" Target="../media/image54.png" Type="http://schemas.openxmlformats.org/officeDocument/2006/relationships/image"/><Relationship Id="rId19" Target="../media/image55.svg" Type="http://schemas.openxmlformats.org/officeDocument/2006/relationships/image"/><Relationship Id="rId2" Target="../media/image17.png" Type="http://schemas.openxmlformats.org/officeDocument/2006/relationships/image"/><Relationship Id="rId20" Target="../media/image22.png" Type="http://schemas.openxmlformats.org/officeDocument/2006/relationships/image"/><Relationship Id="rId21" Target="../media/image23.svg" Type="http://schemas.openxmlformats.org/officeDocument/2006/relationships/image"/><Relationship Id="rId22" Target="../media/image41.png" Type="http://schemas.openxmlformats.org/officeDocument/2006/relationships/image"/><Relationship Id="rId23" Target="../media/image42.svg" Type="http://schemas.openxmlformats.org/officeDocument/2006/relationships/image"/><Relationship Id="rId24" Target="../media/image60.png" Type="http://schemas.openxmlformats.org/officeDocument/2006/relationships/image"/><Relationship Id="rId25" Target="../media/image61.svg" Type="http://schemas.openxmlformats.org/officeDocument/2006/relationships/image"/><Relationship Id="rId26" Target="../media/image111.png" Type="http://schemas.openxmlformats.org/officeDocument/2006/relationships/image"/><Relationship Id="rId27" Target="../media/image112.svg" Type="http://schemas.openxmlformats.org/officeDocument/2006/relationships/image"/><Relationship Id="rId28" Target="../media/image113.png" Type="http://schemas.openxmlformats.org/officeDocument/2006/relationships/image"/><Relationship Id="rId29" Target="../media/image114.svg" Type="http://schemas.openxmlformats.org/officeDocument/2006/relationships/image"/><Relationship Id="rId3" Target="../media/image18.svg" Type="http://schemas.openxmlformats.org/officeDocument/2006/relationships/image"/><Relationship Id="rId30" Target="../media/image90.png" Type="http://schemas.openxmlformats.org/officeDocument/2006/relationships/image"/><Relationship Id="rId31" Target="../media/image91.svg" Type="http://schemas.openxmlformats.org/officeDocument/2006/relationships/image"/><Relationship Id="rId32" Target="../media/image48.png" Type="http://schemas.openxmlformats.org/officeDocument/2006/relationships/image"/><Relationship Id="rId33" Target="../media/image49.svg" Type="http://schemas.openxmlformats.org/officeDocument/2006/relationships/image"/><Relationship Id="rId34" Target="../media/image5.png" Type="http://schemas.openxmlformats.org/officeDocument/2006/relationships/image"/><Relationship Id="rId35" Target="../media/image6.svg" Type="http://schemas.openxmlformats.org/officeDocument/2006/relationships/image"/><Relationship Id="rId36" Target="../media/image98.png" Type="http://schemas.openxmlformats.org/officeDocument/2006/relationships/image"/><Relationship Id="rId37" Target="../media/image99.svg" Type="http://schemas.openxmlformats.org/officeDocument/2006/relationships/image"/><Relationship Id="rId38" Target="../media/image87.png" Type="http://schemas.openxmlformats.org/officeDocument/2006/relationships/image"/><Relationship Id="rId39" Target="../media/image88.svg" Type="http://schemas.openxmlformats.org/officeDocument/2006/relationships/image"/><Relationship Id="rId4" Target="../media/image13.png" Type="http://schemas.openxmlformats.org/officeDocument/2006/relationships/image"/><Relationship Id="rId40" Target="../media/image124.png" Type="http://schemas.openxmlformats.org/officeDocument/2006/relationships/image"/><Relationship Id="rId41" Target="../media/image125.svg" Type="http://schemas.openxmlformats.org/officeDocument/2006/relationships/image"/><Relationship Id="rId42" Target="../media/image122.png" Type="http://schemas.openxmlformats.org/officeDocument/2006/relationships/image"/><Relationship Id="rId43" Target="../media/image123.svg" Type="http://schemas.openxmlformats.org/officeDocument/2006/relationships/image"/><Relationship Id="rId44" Target="../media/image85.png" Type="http://schemas.openxmlformats.org/officeDocument/2006/relationships/image"/><Relationship Id="rId45" Target="../media/image86.svg" Type="http://schemas.openxmlformats.org/officeDocument/2006/relationships/image"/><Relationship Id="rId46" Target="../media/image119.png" Type="http://schemas.openxmlformats.org/officeDocument/2006/relationships/image"/><Relationship Id="rId47" Target="../media/image120.svg" Type="http://schemas.openxmlformats.org/officeDocument/2006/relationships/image"/><Relationship Id="rId48" Target="../media/image71.png" Type="http://schemas.openxmlformats.org/officeDocument/2006/relationships/image"/><Relationship Id="rId49" Target="../media/image72.svg" Type="http://schemas.openxmlformats.org/officeDocument/2006/relationships/image"/><Relationship Id="rId5" Target="../media/image14.svg" Type="http://schemas.openxmlformats.org/officeDocument/2006/relationships/image"/><Relationship Id="rId50" Target="../media/image115.png" Type="http://schemas.openxmlformats.org/officeDocument/2006/relationships/image"/><Relationship Id="rId51" Target="../media/image116.svg" Type="http://schemas.openxmlformats.org/officeDocument/2006/relationships/image"/><Relationship Id="rId52" Target="../media/image43.png" Type="http://schemas.openxmlformats.org/officeDocument/2006/relationships/image"/><Relationship Id="rId53" Target="../media/image44.svg" Type="http://schemas.openxmlformats.org/officeDocument/2006/relationships/image"/><Relationship Id="rId54" Target="../media/image9.png" Type="http://schemas.openxmlformats.org/officeDocument/2006/relationships/image"/><Relationship Id="rId55" Target="../media/image10.svg" Type="http://schemas.openxmlformats.org/officeDocument/2006/relationships/image"/><Relationship Id="rId56" Target="../media/image96.png" Type="http://schemas.openxmlformats.org/officeDocument/2006/relationships/image"/><Relationship Id="rId57" Target="../media/image97.svg" Type="http://schemas.openxmlformats.org/officeDocument/2006/relationships/image"/><Relationship Id="rId58" Target="../media/image126.png" Type="http://schemas.openxmlformats.org/officeDocument/2006/relationships/image"/><Relationship Id="rId59" Target="../media/image127.svg" Type="http://schemas.openxmlformats.org/officeDocument/2006/relationships/image"/><Relationship Id="rId6" Target="../media/image45.png" Type="http://schemas.openxmlformats.org/officeDocument/2006/relationships/image"/><Relationship Id="rId60" Target="../media/image63.png" Type="http://schemas.openxmlformats.org/officeDocument/2006/relationships/image"/><Relationship Id="rId61" Target="../media/image64.svg" Type="http://schemas.openxmlformats.org/officeDocument/2006/relationships/image"/><Relationship Id="rId62" Target="../media/image65.png" Type="http://schemas.openxmlformats.org/officeDocument/2006/relationships/image"/><Relationship Id="rId63" Target="../media/image66.svg" Type="http://schemas.openxmlformats.org/officeDocument/2006/relationships/image"/><Relationship Id="rId64" Target="../media/image24.png" Type="http://schemas.openxmlformats.org/officeDocument/2006/relationships/image"/><Relationship Id="rId65" Target="../media/image25.svg" Type="http://schemas.openxmlformats.org/officeDocument/2006/relationships/image"/><Relationship Id="rId66" Target="../media/image7.png" Type="http://schemas.openxmlformats.org/officeDocument/2006/relationships/image"/><Relationship Id="rId67" Target="../media/image8.svg" Type="http://schemas.openxmlformats.org/officeDocument/2006/relationships/image"/><Relationship Id="rId7" Target="../media/image46.svg" Type="http://schemas.openxmlformats.org/officeDocument/2006/relationships/image"/><Relationship Id="rId8" Target="../media/image3.png" Type="http://schemas.openxmlformats.org/officeDocument/2006/relationships/image"/><Relationship Id="rId9" Target="../media/image4.svg" Type="http://schemas.openxmlformats.org/officeDocument/2006/relationships/image"/></Relationships>
</file>

<file path=ppt/slides/_rels/slide2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02.png" Type="http://schemas.openxmlformats.org/officeDocument/2006/relationships/image"/><Relationship Id="rId11" Target="../media/image103.svg" Type="http://schemas.openxmlformats.org/officeDocument/2006/relationships/image"/><Relationship Id="rId12" Target="../media/image69.png" Type="http://schemas.openxmlformats.org/officeDocument/2006/relationships/image"/><Relationship Id="rId13" Target="../media/image70.svg" Type="http://schemas.openxmlformats.org/officeDocument/2006/relationships/image"/><Relationship Id="rId14" Target="../media/image52.png" Type="http://schemas.openxmlformats.org/officeDocument/2006/relationships/image"/><Relationship Id="rId15" Target="../media/image53.svg" Type="http://schemas.openxmlformats.org/officeDocument/2006/relationships/image"/><Relationship Id="rId16" Target="../media/image28.png" Type="http://schemas.openxmlformats.org/officeDocument/2006/relationships/image"/><Relationship Id="rId17" Target="../media/image29.svg" Type="http://schemas.openxmlformats.org/officeDocument/2006/relationships/image"/><Relationship Id="rId18" Target="../media/image206.png" Type="http://schemas.openxmlformats.org/officeDocument/2006/relationships/image"/><Relationship Id="rId19" Target="../media/image207.svg" Type="http://schemas.openxmlformats.org/officeDocument/2006/relationships/image"/><Relationship Id="rId2" Target="../media/image30.png" Type="http://schemas.openxmlformats.org/officeDocument/2006/relationships/image"/><Relationship Id="rId20" Target="../media/image11.png" Type="http://schemas.openxmlformats.org/officeDocument/2006/relationships/image"/><Relationship Id="rId21" Target="../media/image12.svg" Type="http://schemas.openxmlformats.org/officeDocument/2006/relationships/image"/><Relationship Id="rId22" Target="../media/image208.png" Type="http://schemas.openxmlformats.org/officeDocument/2006/relationships/image"/><Relationship Id="rId23" Target="../media/image209.svg" Type="http://schemas.openxmlformats.org/officeDocument/2006/relationships/image"/><Relationship Id="rId24" Target="../media/image210.png" Type="http://schemas.openxmlformats.org/officeDocument/2006/relationships/image"/><Relationship Id="rId25" Target="../media/image211.svg" Type="http://schemas.openxmlformats.org/officeDocument/2006/relationships/image"/><Relationship Id="rId26" Target="../media/image212.png" Type="http://schemas.openxmlformats.org/officeDocument/2006/relationships/image"/><Relationship Id="rId27" Target="../media/image213.svg" Type="http://schemas.openxmlformats.org/officeDocument/2006/relationships/image"/><Relationship Id="rId28" Target="../media/image117.png" Type="http://schemas.openxmlformats.org/officeDocument/2006/relationships/image"/><Relationship Id="rId29" Target="../media/image118.svg" Type="http://schemas.openxmlformats.org/officeDocument/2006/relationships/image"/><Relationship Id="rId3" Target="../media/image31.svg" Type="http://schemas.openxmlformats.org/officeDocument/2006/relationships/image"/><Relationship Id="rId30" Target="../media/image82.png" Type="http://schemas.openxmlformats.org/officeDocument/2006/relationships/image"/><Relationship Id="rId31" Target="../media/image83.svg" Type="http://schemas.openxmlformats.org/officeDocument/2006/relationships/image"/><Relationship Id="rId32" Target="../media/image39.png" Type="http://schemas.openxmlformats.org/officeDocument/2006/relationships/image"/><Relationship Id="rId33" Target="../media/image40.svg" Type="http://schemas.openxmlformats.org/officeDocument/2006/relationships/image"/><Relationship Id="rId34" Target="../media/image36.png" Type="http://schemas.openxmlformats.org/officeDocument/2006/relationships/image"/><Relationship Id="rId35" Target="../media/image37.svg" Type="http://schemas.openxmlformats.org/officeDocument/2006/relationships/image"/><Relationship Id="rId36" Target="../media/image92.png" Type="http://schemas.openxmlformats.org/officeDocument/2006/relationships/image"/><Relationship Id="rId37" Target="../media/image93.svg" Type="http://schemas.openxmlformats.org/officeDocument/2006/relationships/image"/><Relationship Id="rId38" Target="../media/image78.png" Type="http://schemas.openxmlformats.org/officeDocument/2006/relationships/image"/><Relationship Id="rId39" Target="../media/image79.svg" Type="http://schemas.openxmlformats.org/officeDocument/2006/relationships/image"/><Relationship Id="rId4" Target="../media/image32.png" Type="http://schemas.openxmlformats.org/officeDocument/2006/relationships/image"/><Relationship Id="rId5" Target="../media/image33.svg" Type="http://schemas.openxmlformats.org/officeDocument/2006/relationships/image"/><Relationship Id="rId6" Target="../media/image34.png" Type="http://schemas.openxmlformats.org/officeDocument/2006/relationships/image"/><Relationship Id="rId7" Target="../media/image35.svg" Type="http://schemas.openxmlformats.org/officeDocument/2006/relationships/image"/><Relationship Id="rId8" Target="../media/image100.png" Type="http://schemas.openxmlformats.org/officeDocument/2006/relationships/image"/><Relationship Id="rId9" Target="../media/image101.svg" Type="http://schemas.openxmlformats.org/officeDocument/2006/relationships/image"/></Relationships>
</file>

<file path=ppt/slides/_rels/slide2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2.png" Type="http://schemas.openxmlformats.org/officeDocument/2006/relationships/image"/><Relationship Id="rId3" Target="../media/image213.svg" Type="http://schemas.openxmlformats.org/officeDocument/2006/relationships/image"/><Relationship Id="rId4" Target="../media/image214.png" Type="http://schemas.openxmlformats.org/officeDocument/2006/relationships/image"/><Relationship Id="rId5" Target="../media/image215.svg" Type="http://schemas.openxmlformats.org/officeDocument/2006/relationships/image"/></Relationships>
</file>

<file path=ppt/slides/_rels/slide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Relationship Id="rId3" Target="../media/image14.svg" Type="http://schemas.openxmlformats.org/officeDocument/2006/relationships/image"/><Relationship Id="rId4" Target="../media/image15.png" Type="http://schemas.openxmlformats.org/officeDocument/2006/relationships/image"/><Relationship Id="rId5" Target="../media/image16.svg" Type="http://schemas.openxmlformats.org/officeDocument/2006/relationships/image"/><Relationship Id="rId6" Target="../media/image1.png" Type="http://schemas.openxmlformats.org/officeDocument/2006/relationships/image"/><Relationship Id="rId7" Target="../media/image2.svg" Type="http://schemas.openxmlformats.org/officeDocument/2006/relationships/image"/></Relationships>
</file>

<file path=ppt/slides/_rels/slide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7.png" Type="http://schemas.openxmlformats.org/officeDocument/2006/relationships/image"/><Relationship Id="rId3" Target="../media/image18.svg" Type="http://schemas.openxmlformats.org/officeDocument/2006/relationships/image"/><Relationship Id="rId4" Target="../media/image19.png" Type="http://schemas.openxmlformats.org/officeDocument/2006/relationships/image"/><Relationship Id="rId5" Target="../media/image20.svg" Type="http://schemas.openxmlformats.org/officeDocument/2006/relationships/image"/><Relationship Id="rId6" Target="../media/image21.jpeg" Type="http://schemas.openxmlformats.org/officeDocument/2006/relationships/image"/></Relationships>
</file>

<file path=ppt/slides/_rels/slide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2.png" Type="http://schemas.openxmlformats.org/officeDocument/2006/relationships/image"/><Relationship Id="rId3" Target="../media/image23.svg" Type="http://schemas.openxmlformats.org/officeDocument/2006/relationships/image"/><Relationship Id="rId4" Target="../media/image24.png" Type="http://schemas.openxmlformats.org/officeDocument/2006/relationships/image"/><Relationship Id="rId5" Target="../media/image25.svg" Type="http://schemas.openxmlformats.org/officeDocument/2006/relationships/image"/><Relationship Id="rId6" Target="../media/image26.png" Type="http://schemas.openxmlformats.org/officeDocument/2006/relationships/image"/><Relationship Id="rId7" Target="../media/image27.svg" Type="http://schemas.openxmlformats.org/officeDocument/2006/relationships/image"/></Relationships>
</file>

<file path=ppt/slides/_rels/slide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6.png" Type="http://schemas.openxmlformats.org/officeDocument/2006/relationships/image"/><Relationship Id="rId11" Target="../media/image37.svg" Type="http://schemas.openxmlformats.org/officeDocument/2006/relationships/image"/><Relationship Id="rId2" Target="../media/image28.png" Type="http://schemas.openxmlformats.org/officeDocument/2006/relationships/image"/><Relationship Id="rId3" Target="../media/image29.svg" Type="http://schemas.openxmlformats.org/officeDocument/2006/relationships/image"/><Relationship Id="rId4" Target="../media/image30.png" Type="http://schemas.openxmlformats.org/officeDocument/2006/relationships/image"/><Relationship Id="rId5" Target="../media/image31.svg" Type="http://schemas.openxmlformats.org/officeDocument/2006/relationships/image"/><Relationship Id="rId6" Target="../media/image32.png" Type="http://schemas.openxmlformats.org/officeDocument/2006/relationships/image"/><Relationship Id="rId7" Target="../media/image33.svg" Type="http://schemas.openxmlformats.org/officeDocument/2006/relationships/image"/><Relationship Id="rId8" Target="../media/image34.png" Type="http://schemas.openxmlformats.org/officeDocument/2006/relationships/image"/><Relationship Id="rId9" Target="../media/image35.svg" Type="http://schemas.openxmlformats.org/officeDocument/2006/relationships/image"/></Relationships>
</file>

<file path=ppt/slides/_rels/slide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8.jpeg" Type="http://schemas.openxmlformats.org/officeDocument/2006/relationships/image"/><Relationship Id="rId3" Target="../media/image39.png" Type="http://schemas.openxmlformats.org/officeDocument/2006/relationships/image"/><Relationship Id="rId4" Target="../media/image40.svg" Type="http://schemas.openxmlformats.org/officeDocument/2006/relationships/image"/><Relationship Id="rId5" Target="../media/image41.png" Type="http://schemas.openxmlformats.org/officeDocument/2006/relationships/image"/><Relationship Id="rId6" Target="../media/image42.svg" Type="http://schemas.openxmlformats.org/officeDocument/2006/relationships/image"/></Relationships>
</file>

<file path=ppt/slides/_rels/slide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3.png" Type="http://schemas.openxmlformats.org/officeDocument/2006/relationships/image"/><Relationship Id="rId3" Target="../media/image44.svg" Type="http://schemas.openxmlformats.org/officeDocument/2006/relationships/image"/><Relationship Id="rId4" Target="../media/image45.png" Type="http://schemas.openxmlformats.org/officeDocument/2006/relationships/image"/><Relationship Id="rId5" Target="../media/image46.svg" Type="http://schemas.openxmlformats.org/officeDocument/2006/relationships/image"/><Relationship Id="rId6" Target="../media/image47.jpeg" Type="http://schemas.openxmlformats.org/officeDocument/2006/relationships/image"/></Relationships>
</file>

<file path=ppt/slides/_rels/slide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8.png" Type="http://schemas.openxmlformats.org/officeDocument/2006/relationships/image"/><Relationship Id="rId3" Target="../media/image49.svg" Type="http://schemas.openxmlformats.org/officeDocument/2006/relationships/image"/><Relationship Id="rId4" Target="../media/image50.png" Type="http://schemas.openxmlformats.org/officeDocument/2006/relationships/image"/><Relationship Id="rId5" Target="../media/image51.svg" Type="http://schemas.openxmlformats.org/officeDocument/2006/relationships/image"/><Relationship Id="rId6" Target="../media/image52.png" Type="http://schemas.openxmlformats.org/officeDocument/2006/relationships/image"/><Relationship Id="rId7" Target="../media/image53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CEAD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5400000">
            <a:off x="8455371" y="-7818261"/>
            <a:ext cx="1377259" cy="17439523"/>
          </a:xfrm>
          <a:custGeom>
            <a:avLst/>
            <a:gdLst/>
            <a:ahLst/>
            <a:cxnLst/>
            <a:rect r="r" b="b" t="t" l="l"/>
            <a:pathLst>
              <a:path h="17439523" w="1377259">
                <a:moveTo>
                  <a:pt x="0" y="0"/>
                </a:moveTo>
                <a:lnTo>
                  <a:pt x="1377258" y="0"/>
                </a:lnTo>
                <a:lnTo>
                  <a:pt x="1377258" y="17439523"/>
                </a:lnTo>
                <a:lnTo>
                  <a:pt x="0" y="1743952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-616006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3295649" y="2276458"/>
            <a:ext cx="6620549" cy="13045416"/>
          </a:xfrm>
          <a:custGeom>
            <a:avLst/>
            <a:gdLst/>
            <a:ahLst/>
            <a:cxnLst/>
            <a:rect r="r" b="b" t="t" l="l"/>
            <a:pathLst>
              <a:path h="13045416" w="6620549">
                <a:moveTo>
                  <a:pt x="0" y="0"/>
                </a:moveTo>
                <a:lnTo>
                  <a:pt x="6620548" y="0"/>
                </a:lnTo>
                <a:lnTo>
                  <a:pt x="6620548" y="13045416"/>
                </a:lnTo>
                <a:lnTo>
                  <a:pt x="0" y="130454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false" rot="0">
            <a:off x="-303128" y="2040497"/>
            <a:ext cx="5111871" cy="3539664"/>
          </a:xfrm>
          <a:custGeom>
            <a:avLst/>
            <a:gdLst/>
            <a:ahLst/>
            <a:cxnLst/>
            <a:rect r="r" b="b" t="t" l="l"/>
            <a:pathLst>
              <a:path h="3539664" w="5111871">
                <a:moveTo>
                  <a:pt x="5111872" y="0"/>
                </a:moveTo>
                <a:lnTo>
                  <a:pt x="0" y="0"/>
                </a:lnTo>
                <a:lnTo>
                  <a:pt x="0" y="3539664"/>
                </a:lnTo>
                <a:lnTo>
                  <a:pt x="5111872" y="3539664"/>
                </a:lnTo>
                <a:lnTo>
                  <a:pt x="5111872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5400000">
            <a:off x="6012099" y="80718"/>
            <a:ext cx="4047512" cy="15223233"/>
          </a:xfrm>
          <a:custGeom>
            <a:avLst/>
            <a:gdLst/>
            <a:ahLst/>
            <a:cxnLst/>
            <a:rect r="r" b="b" t="t" l="l"/>
            <a:pathLst>
              <a:path h="15223233" w="4047512">
                <a:moveTo>
                  <a:pt x="0" y="0"/>
                </a:moveTo>
                <a:lnTo>
                  <a:pt x="4047512" y="0"/>
                </a:lnTo>
                <a:lnTo>
                  <a:pt x="4047512" y="15223233"/>
                </a:lnTo>
                <a:lnTo>
                  <a:pt x="0" y="152232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43637" t="-14558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7844055" y="3394253"/>
            <a:ext cx="2416282" cy="2274326"/>
          </a:xfrm>
          <a:custGeom>
            <a:avLst/>
            <a:gdLst/>
            <a:ahLst/>
            <a:cxnLst/>
            <a:rect r="r" b="b" t="t" l="l"/>
            <a:pathLst>
              <a:path h="2274326" w="2416282">
                <a:moveTo>
                  <a:pt x="0" y="0"/>
                </a:moveTo>
                <a:lnTo>
                  <a:pt x="2416282" y="0"/>
                </a:lnTo>
                <a:lnTo>
                  <a:pt x="2416282" y="2274325"/>
                </a:lnTo>
                <a:lnTo>
                  <a:pt x="0" y="227432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3049007" y="4903466"/>
            <a:ext cx="12189986" cy="3457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4164"/>
              </a:lnSpc>
              <a:spcBef>
                <a:spcPct val="0"/>
              </a:spcBef>
            </a:pPr>
            <a:r>
              <a:rPr lang="en-US" sz="20137" u="none">
                <a:solidFill>
                  <a:srgbClr val="45556B"/>
                </a:solidFill>
                <a:latin typeface="Frunchy Sage Bold"/>
              </a:rPr>
              <a:t>Business Plan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4997044" y="1259404"/>
            <a:ext cx="8293911" cy="25047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2057"/>
              </a:lnSpc>
              <a:spcBef>
                <a:spcPct val="0"/>
              </a:spcBef>
            </a:pPr>
            <a:r>
              <a:rPr lang="en-US" sz="10048" u="none">
                <a:solidFill>
                  <a:srgbClr val="45556B"/>
                </a:solidFill>
                <a:latin typeface="Frunchy Sage Bold"/>
              </a:rPr>
              <a:t>Vintage Books Style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CEAD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522207">
            <a:off x="13395524" y="937279"/>
            <a:ext cx="3155620" cy="2367590"/>
          </a:xfrm>
          <a:custGeom>
            <a:avLst/>
            <a:gdLst/>
            <a:ahLst/>
            <a:cxnLst/>
            <a:rect r="r" b="b" t="t" l="l"/>
            <a:pathLst>
              <a:path h="2367590" w="3155620">
                <a:moveTo>
                  <a:pt x="0" y="0"/>
                </a:moveTo>
                <a:lnTo>
                  <a:pt x="3155620" y="0"/>
                </a:lnTo>
                <a:lnTo>
                  <a:pt x="3155620" y="2367591"/>
                </a:lnTo>
                <a:lnTo>
                  <a:pt x="0" y="236759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464122">
            <a:off x="913404" y="760376"/>
            <a:ext cx="3545458" cy="2350015"/>
          </a:xfrm>
          <a:custGeom>
            <a:avLst/>
            <a:gdLst/>
            <a:ahLst/>
            <a:cxnLst/>
            <a:rect r="r" b="b" t="t" l="l"/>
            <a:pathLst>
              <a:path h="2350015" w="3545458">
                <a:moveTo>
                  <a:pt x="0" y="0"/>
                </a:moveTo>
                <a:lnTo>
                  <a:pt x="3545458" y="0"/>
                </a:lnTo>
                <a:lnTo>
                  <a:pt x="3545458" y="2350015"/>
                </a:lnTo>
                <a:lnTo>
                  <a:pt x="0" y="235001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>
            <a:grpSpLocks noChangeAspect="true"/>
          </p:cNvGrpSpPr>
          <p:nvPr/>
        </p:nvGrpSpPr>
        <p:grpSpPr>
          <a:xfrm rot="0">
            <a:off x="7387746" y="3662839"/>
            <a:ext cx="3512509" cy="3512495"/>
            <a:chOff x="0" y="0"/>
            <a:chExt cx="6350000" cy="6349975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6"/>
              <a:stretch>
                <a:fillRect l="-24999" t="0" r="-24999" b="0"/>
              </a:stretch>
            </a:blipFill>
          </p:spPr>
        </p:sp>
      </p:grpSp>
      <p:grpSp>
        <p:nvGrpSpPr>
          <p:cNvPr name="Group 6" id="6"/>
          <p:cNvGrpSpPr>
            <a:grpSpLocks noChangeAspect="true"/>
          </p:cNvGrpSpPr>
          <p:nvPr/>
        </p:nvGrpSpPr>
        <p:grpSpPr>
          <a:xfrm rot="0">
            <a:off x="1490376" y="3662839"/>
            <a:ext cx="3512509" cy="3512495"/>
            <a:chOff x="0" y="0"/>
            <a:chExt cx="6350000" cy="6349975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7"/>
              <a:stretch>
                <a:fillRect l="-30807" t="0" r="-19192" b="0"/>
              </a:stretch>
            </a:blipFill>
          </p:spPr>
        </p:sp>
      </p:grpSp>
      <p:sp>
        <p:nvSpPr>
          <p:cNvPr name="Freeform 8" id="8"/>
          <p:cNvSpPr/>
          <p:nvPr/>
        </p:nvSpPr>
        <p:spPr>
          <a:xfrm flipH="false" flipV="false" rot="-4881635">
            <a:off x="16396471" y="2974703"/>
            <a:ext cx="3783058" cy="4888768"/>
          </a:xfrm>
          <a:custGeom>
            <a:avLst/>
            <a:gdLst/>
            <a:ahLst/>
            <a:cxnLst/>
            <a:rect r="r" b="b" t="t" l="l"/>
            <a:pathLst>
              <a:path h="4888768" w="3783058">
                <a:moveTo>
                  <a:pt x="0" y="0"/>
                </a:moveTo>
                <a:lnTo>
                  <a:pt x="3783058" y="0"/>
                </a:lnTo>
                <a:lnTo>
                  <a:pt x="3783058" y="4888768"/>
                </a:lnTo>
                <a:lnTo>
                  <a:pt x="0" y="488876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9" id="9"/>
          <p:cNvGrpSpPr>
            <a:grpSpLocks noChangeAspect="true"/>
          </p:cNvGrpSpPr>
          <p:nvPr/>
        </p:nvGrpSpPr>
        <p:grpSpPr>
          <a:xfrm rot="0">
            <a:off x="13217080" y="3662839"/>
            <a:ext cx="3512509" cy="3512495"/>
            <a:chOff x="0" y="0"/>
            <a:chExt cx="6350000" cy="6349975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10"/>
              <a:stretch>
                <a:fillRect l="-45325" t="0" r="-42868" b="-25463"/>
              </a:stretch>
            </a:blipFill>
          </p:spPr>
        </p:sp>
      </p:grpSp>
      <p:sp>
        <p:nvSpPr>
          <p:cNvPr name="TextBox 11" id="11"/>
          <p:cNvSpPr txBox="true"/>
          <p:nvPr/>
        </p:nvSpPr>
        <p:spPr>
          <a:xfrm rot="0">
            <a:off x="5053439" y="1462139"/>
            <a:ext cx="8181122" cy="13395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711"/>
              </a:lnSpc>
            </a:pPr>
            <a:r>
              <a:rPr lang="en-US" sz="8799" u="none">
                <a:solidFill>
                  <a:srgbClr val="45556B"/>
                </a:solidFill>
                <a:latin typeface="Frunchy Sage Bold"/>
              </a:rPr>
              <a:t>Unfair Advantage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028700" y="7427529"/>
            <a:ext cx="4435860" cy="762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99"/>
              </a:lnSpc>
            </a:pPr>
            <a:r>
              <a:rPr lang="en-US" sz="4499">
                <a:solidFill>
                  <a:srgbClr val="45556B"/>
                </a:solidFill>
                <a:latin typeface="Frunchy Sage Bold"/>
              </a:rPr>
              <a:t>Competitive Edge  1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028700" y="8298819"/>
            <a:ext cx="4435860" cy="7980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3151"/>
              </a:lnSpc>
            </a:pPr>
            <a:r>
              <a:rPr lang="en-US" sz="2300" u="none">
                <a:solidFill>
                  <a:srgbClr val="45556B"/>
                </a:solidFill>
                <a:latin typeface="Kollektif"/>
              </a:rPr>
              <a:t>Explain what sets you</a:t>
            </a:r>
          </a:p>
          <a:p>
            <a:pPr algn="ctr" marL="0" indent="0" lvl="1">
              <a:lnSpc>
                <a:spcPts val="3151"/>
              </a:lnSpc>
            </a:pPr>
            <a:r>
              <a:rPr lang="en-US" sz="2300" u="none">
                <a:solidFill>
                  <a:srgbClr val="45556B"/>
                </a:solidFill>
                <a:latin typeface="Kollektif"/>
              </a:rPr>
              <a:t>apart from your competitors.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6926070" y="8298819"/>
            <a:ext cx="4435860" cy="7980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3151"/>
              </a:lnSpc>
            </a:pPr>
            <a:r>
              <a:rPr lang="en-US" sz="2300" u="none">
                <a:solidFill>
                  <a:srgbClr val="45556B"/>
                </a:solidFill>
                <a:latin typeface="Kollektif"/>
              </a:rPr>
              <a:t>Explain what sets you</a:t>
            </a:r>
          </a:p>
          <a:p>
            <a:pPr algn="ctr" marL="0" indent="0" lvl="1">
              <a:lnSpc>
                <a:spcPts val="3151"/>
              </a:lnSpc>
            </a:pPr>
            <a:r>
              <a:rPr lang="en-US" sz="2300" u="none">
                <a:solidFill>
                  <a:srgbClr val="45556B"/>
                </a:solidFill>
                <a:latin typeface="Kollektif"/>
              </a:rPr>
              <a:t>apart from your competitors.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2755404" y="8298819"/>
            <a:ext cx="4435860" cy="7980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151"/>
              </a:lnSpc>
            </a:pPr>
            <a:r>
              <a:rPr lang="en-US" sz="2300">
                <a:solidFill>
                  <a:srgbClr val="45556B"/>
                </a:solidFill>
                <a:latin typeface="Kollektif"/>
              </a:rPr>
              <a:t>Explain what sets you</a:t>
            </a:r>
          </a:p>
          <a:p>
            <a:pPr algn="ctr">
              <a:lnSpc>
                <a:spcPts val="3151"/>
              </a:lnSpc>
            </a:pPr>
            <a:r>
              <a:rPr lang="en-US" sz="2300">
                <a:solidFill>
                  <a:srgbClr val="45556B"/>
                </a:solidFill>
                <a:latin typeface="Kollektif"/>
              </a:rPr>
              <a:t>apart from your competitors.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6846695" y="7427529"/>
            <a:ext cx="4594610" cy="762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99"/>
              </a:lnSpc>
            </a:pPr>
            <a:r>
              <a:rPr lang="en-US" sz="4499">
                <a:solidFill>
                  <a:srgbClr val="45556B"/>
                </a:solidFill>
                <a:latin typeface="Frunchy Sage Bold"/>
              </a:rPr>
              <a:t>Competitive Edge  2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2687368" y="7427529"/>
            <a:ext cx="4571932" cy="762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99"/>
              </a:lnSpc>
            </a:pPr>
            <a:r>
              <a:rPr lang="en-US" sz="4499">
                <a:solidFill>
                  <a:srgbClr val="45556B"/>
                </a:solidFill>
                <a:latin typeface="Frunchy Sage Bold"/>
              </a:rPr>
              <a:t>Competitive Edge  3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CEAD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12971623" y="2522118"/>
            <a:ext cx="6551719" cy="8572584"/>
          </a:xfrm>
          <a:custGeom>
            <a:avLst/>
            <a:gdLst/>
            <a:ahLst/>
            <a:cxnLst/>
            <a:rect r="r" b="b" t="t" l="l"/>
            <a:pathLst>
              <a:path h="8572584" w="6551719">
                <a:moveTo>
                  <a:pt x="6551719" y="0"/>
                </a:moveTo>
                <a:lnTo>
                  <a:pt x="0" y="0"/>
                </a:lnTo>
                <a:lnTo>
                  <a:pt x="0" y="8572584"/>
                </a:lnTo>
                <a:lnTo>
                  <a:pt x="6551719" y="8572584"/>
                </a:lnTo>
                <a:lnTo>
                  <a:pt x="655171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true" flipV="false" rot="0">
            <a:off x="-2664248" y="-578529"/>
            <a:ext cx="6921103" cy="7726162"/>
          </a:xfrm>
          <a:custGeom>
            <a:avLst/>
            <a:gdLst/>
            <a:ahLst/>
            <a:cxnLst/>
            <a:rect r="r" b="b" t="t" l="l"/>
            <a:pathLst>
              <a:path h="7726162" w="6921103">
                <a:moveTo>
                  <a:pt x="6921103" y="0"/>
                </a:moveTo>
                <a:lnTo>
                  <a:pt x="0" y="0"/>
                </a:lnTo>
                <a:lnTo>
                  <a:pt x="0" y="7726161"/>
                </a:lnTo>
                <a:lnTo>
                  <a:pt x="6921103" y="7726161"/>
                </a:lnTo>
                <a:lnTo>
                  <a:pt x="6921103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2890865" y="6961400"/>
            <a:ext cx="2426316" cy="3478590"/>
          </a:xfrm>
          <a:custGeom>
            <a:avLst/>
            <a:gdLst/>
            <a:ahLst/>
            <a:cxnLst/>
            <a:rect r="r" b="b" t="t" l="l"/>
            <a:pathLst>
              <a:path h="3478590" w="2426316">
                <a:moveTo>
                  <a:pt x="0" y="0"/>
                </a:moveTo>
                <a:lnTo>
                  <a:pt x="2426317" y="0"/>
                </a:lnTo>
                <a:lnTo>
                  <a:pt x="2426317" y="3478589"/>
                </a:lnTo>
                <a:lnTo>
                  <a:pt x="0" y="347858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6012507" y="2029087"/>
            <a:ext cx="6262987" cy="6228825"/>
          </a:xfrm>
          <a:custGeom>
            <a:avLst/>
            <a:gdLst/>
            <a:ahLst/>
            <a:cxnLst/>
            <a:rect r="r" b="b" t="t" l="l"/>
            <a:pathLst>
              <a:path h="6228825" w="6262987">
                <a:moveTo>
                  <a:pt x="0" y="0"/>
                </a:moveTo>
                <a:lnTo>
                  <a:pt x="6262986" y="0"/>
                </a:lnTo>
                <a:lnTo>
                  <a:pt x="6262986" y="6228826"/>
                </a:lnTo>
                <a:lnTo>
                  <a:pt x="0" y="622882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5575842" y="3898595"/>
            <a:ext cx="7136316" cy="25747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960"/>
              </a:lnSpc>
            </a:pPr>
            <a:r>
              <a:rPr lang="en-US" sz="10299" u="none">
                <a:solidFill>
                  <a:srgbClr val="45556B"/>
                </a:solidFill>
                <a:latin typeface="Frunchy Sage Bold"/>
              </a:rPr>
              <a:t>Add a</a:t>
            </a:r>
          </a:p>
          <a:p>
            <a:pPr algn="ctr">
              <a:lnSpc>
                <a:spcPts val="8960"/>
              </a:lnSpc>
            </a:pPr>
            <a:r>
              <a:rPr lang="en-US" sz="10299" u="none">
                <a:solidFill>
                  <a:srgbClr val="45556B"/>
                </a:solidFill>
                <a:latin typeface="Frunchy Sage Bold"/>
              </a:rPr>
              <a:t>Section Header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CEAD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886133" y="891078"/>
            <a:ext cx="7658917" cy="8504844"/>
            <a:chOff x="0" y="0"/>
            <a:chExt cx="10211889" cy="11339792"/>
          </a:xfrm>
        </p:grpSpPr>
        <p:sp>
          <p:nvSpPr>
            <p:cNvPr name="TextBox 3" id="3"/>
            <p:cNvSpPr txBox="true"/>
            <p:nvPr/>
          </p:nvSpPr>
          <p:spPr>
            <a:xfrm rot="0">
              <a:off x="3112903" y="-171450"/>
              <a:ext cx="1966233" cy="98125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600"/>
                </a:lnSpc>
              </a:pPr>
              <a:r>
                <a:rPr lang="en-US" sz="4000">
                  <a:solidFill>
                    <a:srgbClr val="45556B"/>
                  </a:solidFill>
                  <a:latin typeface="Frunchy Sage"/>
                </a:rPr>
                <a:t>Revenues</a:t>
              </a:r>
            </a:p>
          </p:txBody>
        </p:sp>
        <p:sp>
          <p:nvSpPr>
            <p:cNvPr name="TextBox 4" id="4"/>
            <p:cNvSpPr txBox="true"/>
            <p:nvPr/>
          </p:nvSpPr>
          <p:spPr>
            <a:xfrm rot="0">
              <a:off x="5695616" y="-171450"/>
              <a:ext cx="3325620" cy="98125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600"/>
                </a:lnSpc>
              </a:pPr>
              <a:r>
                <a:rPr lang="en-US" sz="4000">
                  <a:solidFill>
                    <a:srgbClr val="45556B"/>
                  </a:solidFill>
                  <a:latin typeface="Frunchy Sage"/>
                </a:rPr>
                <a:t>Costs/Expenses</a:t>
              </a:r>
            </a:p>
          </p:txBody>
        </p:sp>
        <p:grpSp>
          <p:nvGrpSpPr>
            <p:cNvPr name="Group 5" id="5"/>
            <p:cNvGrpSpPr>
              <a:grpSpLocks noChangeAspect="true"/>
            </p:cNvGrpSpPr>
            <p:nvPr/>
          </p:nvGrpSpPr>
          <p:grpSpPr>
            <a:xfrm rot="0">
              <a:off x="2866311" y="343253"/>
              <a:ext cx="2706009" cy="123296"/>
              <a:chOff x="1014508" y="-881478"/>
              <a:chExt cx="3344763" cy="152400"/>
            </a:xfrm>
          </p:grpSpPr>
          <p:sp>
            <p:nvSpPr>
              <p:cNvPr name="Freeform 6" id="6"/>
              <p:cNvSpPr/>
              <p:nvPr/>
            </p:nvSpPr>
            <p:spPr>
              <a:xfrm flipH="false" flipV="false" rot="0">
                <a:off x="1014508" y="-881478"/>
                <a:ext cx="152400" cy="152400"/>
              </a:xfrm>
              <a:custGeom>
                <a:avLst/>
                <a:gdLst/>
                <a:ahLst/>
                <a:cxnLst/>
                <a:rect r="r" b="b" t="t" l="l"/>
                <a:pathLst>
                  <a:path h="152400" w="152400">
                    <a:moveTo>
                      <a:pt x="152400" y="139700"/>
                    </a:moveTo>
                    <a:lnTo>
                      <a:pt x="152400" y="12700"/>
                    </a:lnTo>
                    <a:cubicBezTo>
                      <a:pt x="152400" y="5686"/>
                      <a:pt x="146714" y="0"/>
                      <a:pt x="139700" y="0"/>
                    </a:cubicBezTo>
                    <a:lnTo>
                      <a:pt x="12700" y="0"/>
                    </a:lnTo>
                    <a:cubicBezTo>
                      <a:pt x="5686" y="0"/>
                      <a:pt x="0" y="5686"/>
                      <a:pt x="0" y="12700"/>
                    </a:cubicBezTo>
                    <a:lnTo>
                      <a:pt x="0" y="139700"/>
                    </a:lnTo>
                    <a:cubicBezTo>
                      <a:pt x="0" y="146714"/>
                      <a:pt x="5686" y="152400"/>
                      <a:pt x="12700" y="152400"/>
                    </a:cubicBezTo>
                    <a:lnTo>
                      <a:pt x="139700" y="152400"/>
                    </a:lnTo>
                    <a:cubicBezTo>
                      <a:pt x="146714" y="152400"/>
                      <a:pt x="152400" y="146714"/>
                      <a:pt x="152400" y="139700"/>
                    </a:cubicBezTo>
                    <a:close/>
                  </a:path>
                </a:pathLst>
              </a:custGeom>
              <a:solidFill>
                <a:srgbClr val="ADA988"/>
              </a:solidFill>
            </p:spPr>
          </p:sp>
          <p:sp>
            <p:nvSpPr>
              <p:cNvPr name="Freeform 7" id="7"/>
              <p:cNvSpPr/>
              <p:nvPr/>
            </p:nvSpPr>
            <p:spPr>
              <a:xfrm flipH="false" flipV="false" rot="0">
                <a:off x="4206871" y="-881478"/>
                <a:ext cx="152400" cy="152400"/>
              </a:xfrm>
              <a:custGeom>
                <a:avLst/>
                <a:gdLst/>
                <a:ahLst/>
                <a:cxnLst/>
                <a:rect r="r" b="b" t="t" l="l"/>
                <a:pathLst>
                  <a:path h="152400" w="152400">
                    <a:moveTo>
                      <a:pt x="152400" y="139700"/>
                    </a:moveTo>
                    <a:lnTo>
                      <a:pt x="152400" y="12700"/>
                    </a:lnTo>
                    <a:cubicBezTo>
                      <a:pt x="152400" y="5686"/>
                      <a:pt x="146714" y="0"/>
                      <a:pt x="139700" y="0"/>
                    </a:cubicBezTo>
                    <a:lnTo>
                      <a:pt x="12700" y="0"/>
                    </a:lnTo>
                    <a:cubicBezTo>
                      <a:pt x="5686" y="0"/>
                      <a:pt x="0" y="5686"/>
                      <a:pt x="0" y="12700"/>
                    </a:cubicBezTo>
                    <a:lnTo>
                      <a:pt x="0" y="139700"/>
                    </a:lnTo>
                    <a:cubicBezTo>
                      <a:pt x="0" y="146714"/>
                      <a:pt x="5686" y="152400"/>
                      <a:pt x="12700" y="152400"/>
                    </a:cubicBezTo>
                    <a:lnTo>
                      <a:pt x="139700" y="152400"/>
                    </a:lnTo>
                    <a:cubicBezTo>
                      <a:pt x="146714" y="152400"/>
                      <a:pt x="152400" y="146714"/>
                      <a:pt x="152400" y="139700"/>
                    </a:cubicBezTo>
                    <a:close/>
                  </a:path>
                </a:pathLst>
              </a:custGeom>
              <a:solidFill>
                <a:srgbClr val="45556B"/>
              </a:solidFill>
            </p:spPr>
          </p:sp>
        </p:grpSp>
        <p:sp>
          <p:nvSpPr>
            <p:cNvPr name="TextBox 8" id="8"/>
            <p:cNvSpPr txBox="true"/>
            <p:nvPr/>
          </p:nvSpPr>
          <p:spPr>
            <a:xfrm rot="0">
              <a:off x="2617313" y="10358540"/>
              <a:ext cx="489732" cy="98125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600"/>
                </a:lnSpc>
              </a:pPr>
              <a:r>
                <a:rPr lang="en-US" sz="4000">
                  <a:solidFill>
                    <a:srgbClr val="45556B"/>
                  </a:solidFill>
                  <a:latin typeface="Frunchy Sage"/>
                </a:rPr>
                <a:t>Q1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4733718" y="10358540"/>
              <a:ext cx="612306" cy="98125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600"/>
                </a:lnSpc>
              </a:pPr>
              <a:r>
                <a:rPr lang="en-US" sz="4000">
                  <a:solidFill>
                    <a:srgbClr val="45556B"/>
                  </a:solidFill>
                  <a:latin typeface="Frunchy Sage"/>
                </a:rPr>
                <a:t>Q2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6901938" y="10358540"/>
              <a:ext cx="631250" cy="98125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600"/>
                </a:lnSpc>
              </a:pPr>
              <a:r>
                <a:rPr lang="en-US" sz="4000">
                  <a:solidFill>
                    <a:srgbClr val="45556B"/>
                  </a:solidFill>
                  <a:latin typeface="Frunchy Sage"/>
                </a:rPr>
                <a:t>Q3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9079630" y="10358540"/>
              <a:ext cx="631250" cy="98125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600"/>
                </a:lnSpc>
              </a:pPr>
              <a:r>
                <a:rPr lang="en-US" sz="4000">
                  <a:solidFill>
                    <a:srgbClr val="45556B"/>
                  </a:solidFill>
                  <a:latin typeface="Frunchy Sage"/>
                </a:rPr>
                <a:t>Q4</a:t>
              </a:r>
            </a:p>
          </p:txBody>
        </p:sp>
        <p:grpSp>
          <p:nvGrpSpPr>
            <p:cNvPr name="Group 12" id="12"/>
            <p:cNvGrpSpPr>
              <a:grpSpLocks noChangeAspect="true"/>
            </p:cNvGrpSpPr>
            <p:nvPr/>
          </p:nvGrpSpPr>
          <p:grpSpPr>
            <a:xfrm rot="0">
              <a:off x="2045545" y="1056394"/>
              <a:ext cx="8166344" cy="9134929"/>
              <a:chOff x="0" y="0"/>
              <a:chExt cx="10094012" cy="11291231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-6350"/>
                <a:ext cx="10094012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094012">
                    <a:moveTo>
                      <a:pt x="0" y="0"/>
                    </a:moveTo>
                    <a:lnTo>
                      <a:pt x="10094012" y="0"/>
                    </a:lnTo>
                    <a:lnTo>
                      <a:pt x="10094012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45556B">
                  <a:alpha val="24706"/>
                </a:srgbClr>
              </a:solidFill>
            </p:spPr>
          </p:sp>
          <p:sp>
            <p:nvSpPr>
              <p:cNvPr name="Freeform 14" id="14"/>
              <p:cNvSpPr/>
              <p:nvPr/>
            </p:nvSpPr>
            <p:spPr>
              <a:xfrm flipH="false" flipV="false" rot="0">
                <a:off x="0" y="2251896"/>
                <a:ext cx="10094012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094012">
                    <a:moveTo>
                      <a:pt x="0" y="0"/>
                    </a:moveTo>
                    <a:lnTo>
                      <a:pt x="10094012" y="0"/>
                    </a:lnTo>
                    <a:lnTo>
                      <a:pt x="10094012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45556B">
                  <a:alpha val="24706"/>
                </a:srgbClr>
              </a:solidFill>
            </p:spPr>
          </p:sp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4510143"/>
                <a:ext cx="10094012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094012">
                    <a:moveTo>
                      <a:pt x="0" y="0"/>
                    </a:moveTo>
                    <a:lnTo>
                      <a:pt x="10094012" y="0"/>
                    </a:lnTo>
                    <a:lnTo>
                      <a:pt x="10094012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45556B">
                  <a:alpha val="24706"/>
                </a:srgbClr>
              </a:solidFill>
            </p:spPr>
          </p:sp>
          <p:sp>
            <p:nvSpPr>
              <p:cNvPr name="Freeform 16" id="16"/>
              <p:cNvSpPr/>
              <p:nvPr/>
            </p:nvSpPr>
            <p:spPr>
              <a:xfrm flipH="false" flipV="false" rot="0">
                <a:off x="0" y="6768388"/>
                <a:ext cx="10094012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094012">
                    <a:moveTo>
                      <a:pt x="0" y="0"/>
                    </a:moveTo>
                    <a:lnTo>
                      <a:pt x="10094012" y="0"/>
                    </a:lnTo>
                    <a:lnTo>
                      <a:pt x="10094012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45556B">
                  <a:alpha val="24706"/>
                </a:srgbClr>
              </a:solidFill>
            </p:spPr>
          </p:sp>
          <p:sp>
            <p:nvSpPr>
              <p:cNvPr name="Freeform 17" id="17"/>
              <p:cNvSpPr/>
              <p:nvPr/>
            </p:nvSpPr>
            <p:spPr>
              <a:xfrm flipH="false" flipV="false" rot="0">
                <a:off x="0" y="9026635"/>
                <a:ext cx="10094012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094012">
                    <a:moveTo>
                      <a:pt x="0" y="0"/>
                    </a:moveTo>
                    <a:lnTo>
                      <a:pt x="10094012" y="0"/>
                    </a:lnTo>
                    <a:lnTo>
                      <a:pt x="10094012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45556B">
                  <a:alpha val="24706"/>
                </a:srgbClr>
              </a:solidFill>
            </p:spPr>
          </p:sp>
          <p:sp>
            <p:nvSpPr>
              <p:cNvPr name="Freeform 18" id="18"/>
              <p:cNvSpPr/>
              <p:nvPr/>
            </p:nvSpPr>
            <p:spPr>
              <a:xfrm flipH="false" flipV="false" rot="0">
                <a:off x="0" y="11284881"/>
                <a:ext cx="10094012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094012">
                    <a:moveTo>
                      <a:pt x="0" y="0"/>
                    </a:moveTo>
                    <a:lnTo>
                      <a:pt x="10094012" y="0"/>
                    </a:lnTo>
                    <a:lnTo>
                      <a:pt x="10094012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45556B">
                  <a:alpha val="60000"/>
                </a:srgbClr>
              </a:solidFill>
            </p:spPr>
          </p:sp>
        </p:grpSp>
        <p:sp>
          <p:nvSpPr>
            <p:cNvPr name="TextBox 19" id="19"/>
            <p:cNvSpPr txBox="true"/>
            <p:nvPr/>
          </p:nvSpPr>
          <p:spPr>
            <a:xfrm rot="0">
              <a:off x="77863" y="480043"/>
              <a:ext cx="1629016" cy="98125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5600"/>
                </a:lnSpc>
              </a:pPr>
              <a:r>
                <a:rPr lang="en-US" sz="4000">
                  <a:solidFill>
                    <a:srgbClr val="45556B"/>
                  </a:solidFill>
                  <a:latin typeface="Frunchy Sage"/>
                </a:rPr>
                <a:t>$12,500 </a:t>
              </a:r>
            </a:p>
          </p:txBody>
        </p:sp>
        <p:sp>
          <p:nvSpPr>
            <p:cNvPr name="TextBox 20" id="20"/>
            <p:cNvSpPr txBox="true"/>
            <p:nvPr/>
          </p:nvSpPr>
          <p:spPr>
            <a:xfrm rot="0">
              <a:off x="0" y="2307029"/>
              <a:ext cx="1706878" cy="98125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5600"/>
                </a:lnSpc>
              </a:pPr>
              <a:r>
                <a:rPr lang="en-US" sz="4000">
                  <a:solidFill>
                    <a:srgbClr val="45556B"/>
                  </a:solidFill>
                  <a:latin typeface="Frunchy Sage"/>
                </a:rPr>
                <a:t>$10,000 </a:t>
              </a:r>
            </a:p>
          </p:txBody>
        </p:sp>
        <p:sp>
          <p:nvSpPr>
            <p:cNvPr name="TextBox 21" id="21"/>
            <p:cNvSpPr txBox="true"/>
            <p:nvPr/>
          </p:nvSpPr>
          <p:spPr>
            <a:xfrm rot="0">
              <a:off x="175472" y="4134015"/>
              <a:ext cx="1531406" cy="98125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5600"/>
                </a:lnSpc>
              </a:pPr>
              <a:r>
                <a:rPr lang="en-US" sz="4000">
                  <a:solidFill>
                    <a:srgbClr val="45556B"/>
                  </a:solidFill>
                  <a:latin typeface="Frunchy Sage"/>
                </a:rPr>
                <a:t>$7,500 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168649" y="5961000"/>
              <a:ext cx="1538229" cy="98125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5600"/>
                </a:lnSpc>
              </a:pPr>
              <a:r>
                <a:rPr lang="en-US" sz="4000">
                  <a:solidFill>
                    <a:srgbClr val="45556B"/>
                  </a:solidFill>
                  <a:latin typeface="Frunchy Sage"/>
                </a:rPr>
                <a:t>$5,000 </a:t>
              </a:r>
            </a:p>
          </p:txBody>
        </p:sp>
        <p:sp>
          <p:nvSpPr>
            <p:cNvPr name="TextBox 23" id="23"/>
            <p:cNvSpPr txBox="true"/>
            <p:nvPr/>
          </p:nvSpPr>
          <p:spPr>
            <a:xfrm rot="0">
              <a:off x="197145" y="7787986"/>
              <a:ext cx="1509733" cy="98125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5600"/>
                </a:lnSpc>
              </a:pPr>
              <a:r>
                <a:rPr lang="en-US" sz="4000">
                  <a:solidFill>
                    <a:srgbClr val="45556B"/>
                  </a:solidFill>
                  <a:latin typeface="Frunchy Sage"/>
                </a:rPr>
                <a:t>$2,500 </a:t>
              </a:r>
            </a:p>
          </p:txBody>
        </p:sp>
        <p:sp>
          <p:nvSpPr>
            <p:cNvPr name="TextBox 24" id="24"/>
            <p:cNvSpPr txBox="true"/>
            <p:nvPr/>
          </p:nvSpPr>
          <p:spPr>
            <a:xfrm rot="0">
              <a:off x="1039667" y="9614972"/>
              <a:ext cx="667211" cy="98125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5600"/>
                </a:lnSpc>
              </a:pPr>
              <a:r>
                <a:rPr lang="en-US" sz="4000">
                  <a:solidFill>
                    <a:srgbClr val="45556B"/>
                  </a:solidFill>
                  <a:latin typeface="Frunchy Sage"/>
                </a:rPr>
                <a:t>$0 </a:t>
              </a:r>
            </a:p>
          </p:txBody>
        </p:sp>
        <p:grpSp>
          <p:nvGrpSpPr>
            <p:cNvPr name="Group 25" id="25"/>
            <p:cNvGrpSpPr>
              <a:grpSpLocks noChangeAspect="true"/>
            </p:cNvGrpSpPr>
            <p:nvPr/>
          </p:nvGrpSpPr>
          <p:grpSpPr>
            <a:xfrm rot="0">
              <a:off x="2045545" y="1416654"/>
              <a:ext cx="8166344" cy="8774669"/>
              <a:chOff x="0" y="445299"/>
              <a:chExt cx="10094012" cy="10845932"/>
            </a:xfrm>
          </p:grpSpPr>
          <p:sp>
            <p:nvSpPr>
              <p:cNvPr name="Freeform 26" id="26"/>
              <p:cNvSpPr/>
              <p:nvPr/>
            </p:nvSpPr>
            <p:spPr>
              <a:xfrm flipH="false" flipV="false" rot="0">
                <a:off x="0" y="8578405"/>
                <a:ext cx="996701" cy="2712826"/>
              </a:xfrm>
              <a:custGeom>
                <a:avLst/>
                <a:gdLst/>
                <a:ahLst/>
                <a:cxnLst/>
                <a:rect r="r" b="b" t="t" l="l"/>
                <a:pathLst>
                  <a:path h="2712826" w="996701">
                    <a:moveTo>
                      <a:pt x="0" y="0"/>
                    </a:moveTo>
                    <a:lnTo>
                      <a:pt x="996701" y="0"/>
                    </a:lnTo>
                    <a:lnTo>
                      <a:pt x="996701" y="2712826"/>
                    </a:lnTo>
                    <a:lnTo>
                      <a:pt x="0" y="2712826"/>
                    </a:lnTo>
                    <a:close/>
                  </a:path>
                </a:pathLst>
              </a:custGeom>
              <a:solidFill>
                <a:srgbClr val="ADA988"/>
              </a:solidFill>
            </p:spPr>
          </p:sp>
          <p:sp>
            <p:nvSpPr>
              <p:cNvPr name="Freeform 27" id="27"/>
              <p:cNvSpPr/>
              <p:nvPr/>
            </p:nvSpPr>
            <p:spPr>
              <a:xfrm flipH="false" flipV="false" rot="0">
                <a:off x="2691736" y="5866149"/>
                <a:ext cx="996701" cy="5425082"/>
              </a:xfrm>
              <a:custGeom>
                <a:avLst/>
                <a:gdLst/>
                <a:ahLst/>
                <a:cxnLst/>
                <a:rect r="r" b="b" t="t" l="l"/>
                <a:pathLst>
                  <a:path h="5425082" w="996701">
                    <a:moveTo>
                      <a:pt x="0" y="0"/>
                    </a:moveTo>
                    <a:lnTo>
                      <a:pt x="996702" y="0"/>
                    </a:lnTo>
                    <a:lnTo>
                      <a:pt x="996702" y="5425082"/>
                    </a:lnTo>
                    <a:lnTo>
                      <a:pt x="0" y="5425082"/>
                    </a:lnTo>
                    <a:close/>
                  </a:path>
                </a:pathLst>
              </a:custGeom>
              <a:solidFill>
                <a:srgbClr val="ADA988"/>
              </a:solidFill>
            </p:spPr>
          </p:sp>
          <p:sp>
            <p:nvSpPr>
              <p:cNvPr name="Freeform 28" id="28"/>
              <p:cNvSpPr/>
              <p:nvPr/>
            </p:nvSpPr>
            <p:spPr>
              <a:xfrm flipH="false" flipV="false" rot="0">
                <a:off x="5383473" y="3155195"/>
                <a:ext cx="996701" cy="8136036"/>
              </a:xfrm>
              <a:custGeom>
                <a:avLst/>
                <a:gdLst/>
                <a:ahLst/>
                <a:cxnLst/>
                <a:rect r="r" b="b" t="t" l="l"/>
                <a:pathLst>
                  <a:path h="8136036" w="996701">
                    <a:moveTo>
                      <a:pt x="0" y="0"/>
                    </a:moveTo>
                    <a:lnTo>
                      <a:pt x="996701" y="0"/>
                    </a:lnTo>
                    <a:lnTo>
                      <a:pt x="996701" y="8136036"/>
                    </a:lnTo>
                    <a:lnTo>
                      <a:pt x="0" y="8136036"/>
                    </a:lnTo>
                    <a:close/>
                  </a:path>
                </a:pathLst>
              </a:custGeom>
              <a:solidFill>
                <a:srgbClr val="ADA988"/>
              </a:solidFill>
            </p:spPr>
          </p:sp>
          <p:sp>
            <p:nvSpPr>
              <p:cNvPr name="Freeform 29" id="29"/>
              <p:cNvSpPr/>
              <p:nvPr/>
            </p:nvSpPr>
            <p:spPr>
              <a:xfrm flipH="false" flipV="false" rot="0">
                <a:off x="8075209" y="445299"/>
                <a:ext cx="996701" cy="10845932"/>
              </a:xfrm>
              <a:custGeom>
                <a:avLst/>
                <a:gdLst/>
                <a:ahLst/>
                <a:cxnLst/>
                <a:rect r="r" b="b" t="t" l="l"/>
                <a:pathLst>
                  <a:path h="10845932" w="996701">
                    <a:moveTo>
                      <a:pt x="0" y="0"/>
                    </a:moveTo>
                    <a:lnTo>
                      <a:pt x="996702" y="0"/>
                    </a:lnTo>
                    <a:lnTo>
                      <a:pt x="996702" y="10845932"/>
                    </a:lnTo>
                    <a:lnTo>
                      <a:pt x="0" y="10845932"/>
                    </a:lnTo>
                    <a:close/>
                  </a:path>
                </a:pathLst>
              </a:custGeom>
              <a:solidFill>
                <a:srgbClr val="ADA988"/>
              </a:solidFill>
            </p:spPr>
          </p:sp>
          <p:sp>
            <p:nvSpPr>
              <p:cNvPr name="Freeform 30" id="30"/>
              <p:cNvSpPr/>
              <p:nvPr/>
            </p:nvSpPr>
            <p:spPr>
              <a:xfrm flipH="false" flipV="false" rot="0">
                <a:off x="1022101" y="5413441"/>
                <a:ext cx="996701" cy="5877790"/>
              </a:xfrm>
              <a:custGeom>
                <a:avLst/>
                <a:gdLst/>
                <a:ahLst/>
                <a:cxnLst/>
                <a:rect r="r" b="b" t="t" l="l"/>
                <a:pathLst>
                  <a:path h="5877790" w="996701">
                    <a:moveTo>
                      <a:pt x="0" y="0"/>
                    </a:moveTo>
                    <a:lnTo>
                      <a:pt x="996701" y="0"/>
                    </a:lnTo>
                    <a:lnTo>
                      <a:pt x="996701" y="5877790"/>
                    </a:lnTo>
                    <a:lnTo>
                      <a:pt x="0" y="5877790"/>
                    </a:lnTo>
                    <a:close/>
                  </a:path>
                </a:pathLst>
              </a:custGeom>
              <a:solidFill>
                <a:srgbClr val="45556B"/>
              </a:solidFill>
            </p:spPr>
          </p:sp>
          <p:sp>
            <p:nvSpPr>
              <p:cNvPr name="Freeform 31" id="31"/>
              <p:cNvSpPr/>
              <p:nvPr/>
            </p:nvSpPr>
            <p:spPr>
              <a:xfrm flipH="false" flipV="false" rot="0">
                <a:off x="3713838" y="4781132"/>
                <a:ext cx="996701" cy="6510099"/>
              </a:xfrm>
              <a:custGeom>
                <a:avLst/>
                <a:gdLst/>
                <a:ahLst/>
                <a:cxnLst/>
                <a:rect r="r" b="b" t="t" l="l"/>
                <a:pathLst>
                  <a:path h="6510099" w="996701">
                    <a:moveTo>
                      <a:pt x="0" y="0"/>
                    </a:moveTo>
                    <a:lnTo>
                      <a:pt x="996701" y="0"/>
                    </a:lnTo>
                    <a:lnTo>
                      <a:pt x="996701" y="6510099"/>
                    </a:lnTo>
                    <a:lnTo>
                      <a:pt x="0" y="6510099"/>
                    </a:lnTo>
                    <a:close/>
                  </a:path>
                </a:pathLst>
              </a:custGeom>
              <a:solidFill>
                <a:srgbClr val="45556B"/>
              </a:solidFill>
            </p:spPr>
          </p:sp>
          <p:sp>
            <p:nvSpPr>
              <p:cNvPr name="Freeform 32" id="32"/>
              <p:cNvSpPr/>
              <p:nvPr/>
            </p:nvSpPr>
            <p:spPr>
              <a:xfrm flipH="false" flipV="false" rot="0">
                <a:off x="6405574" y="4239999"/>
                <a:ext cx="996701" cy="7051232"/>
              </a:xfrm>
              <a:custGeom>
                <a:avLst/>
                <a:gdLst/>
                <a:ahLst/>
                <a:cxnLst/>
                <a:rect r="r" b="b" t="t" l="l"/>
                <a:pathLst>
                  <a:path h="7051232" w="996701">
                    <a:moveTo>
                      <a:pt x="0" y="0"/>
                    </a:moveTo>
                    <a:lnTo>
                      <a:pt x="996701" y="0"/>
                    </a:lnTo>
                    <a:lnTo>
                      <a:pt x="996701" y="7051232"/>
                    </a:lnTo>
                    <a:lnTo>
                      <a:pt x="0" y="7051232"/>
                    </a:lnTo>
                    <a:close/>
                  </a:path>
                </a:pathLst>
              </a:custGeom>
              <a:solidFill>
                <a:srgbClr val="45556B"/>
              </a:solidFill>
            </p:spPr>
          </p:sp>
          <p:sp>
            <p:nvSpPr>
              <p:cNvPr name="Freeform 33" id="33"/>
              <p:cNvSpPr/>
              <p:nvPr/>
            </p:nvSpPr>
            <p:spPr>
              <a:xfrm flipH="false" flipV="false" rot="0">
                <a:off x="9097311" y="3699079"/>
                <a:ext cx="996701" cy="7592152"/>
              </a:xfrm>
              <a:custGeom>
                <a:avLst/>
                <a:gdLst/>
                <a:ahLst/>
                <a:cxnLst/>
                <a:rect r="r" b="b" t="t" l="l"/>
                <a:pathLst>
                  <a:path h="7592152" w="996701">
                    <a:moveTo>
                      <a:pt x="0" y="0"/>
                    </a:moveTo>
                    <a:lnTo>
                      <a:pt x="996701" y="0"/>
                    </a:lnTo>
                    <a:lnTo>
                      <a:pt x="996701" y="7592152"/>
                    </a:lnTo>
                    <a:lnTo>
                      <a:pt x="0" y="7592152"/>
                    </a:lnTo>
                    <a:close/>
                  </a:path>
                </a:pathLst>
              </a:custGeom>
              <a:solidFill>
                <a:srgbClr val="45556B"/>
              </a:solidFill>
            </p:spPr>
          </p:sp>
        </p:grpSp>
      </p:grpSp>
      <p:sp>
        <p:nvSpPr>
          <p:cNvPr name="TextBox 34" id="34"/>
          <p:cNvSpPr txBox="true"/>
          <p:nvPr/>
        </p:nvSpPr>
        <p:spPr>
          <a:xfrm rot="0">
            <a:off x="958819" y="7115177"/>
            <a:ext cx="5822850" cy="17722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6369"/>
              </a:lnSpc>
            </a:pPr>
            <a:r>
              <a:rPr lang="en-US" sz="6499" u="none">
                <a:solidFill>
                  <a:srgbClr val="45556B"/>
                </a:solidFill>
                <a:latin typeface="Frunchy Sage Bold"/>
              </a:rPr>
              <a:t>Cost Structure</a:t>
            </a:r>
          </a:p>
          <a:p>
            <a:pPr marL="0" indent="0" lvl="0">
              <a:lnSpc>
                <a:spcPts val="6369"/>
              </a:lnSpc>
            </a:pPr>
            <a:r>
              <a:rPr lang="en-US" sz="6499" u="none">
                <a:solidFill>
                  <a:srgbClr val="45556B"/>
                </a:solidFill>
                <a:latin typeface="Frunchy Sage Bold"/>
              </a:rPr>
              <a:t>and Revenue Stream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958819" y="8887460"/>
            <a:ext cx="5822850" cy="3708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990"/>
              </a:lnSpc>
            </a:pPr>
            <a:r>
              <a:rPr lang="en-US" sz="2300">
                <a:solidFill>
                  <a:srgbClr val="45556B"/>
                </a:solidFill>
                <a:latin typeface="Kollektif"/>
              </a:rPr>
              <a:t>Elaborate on what you want to discuss. </a:t>
            </a:r>
          </a:p>
        </p:txBody>
      </p:sp>
      <p:sp>
        <p:nvSpPr>
          <p:cNvPr name="Freeform 36" id="36"/>
          <p:cNvSpPr/>
          <p:nvPr/>
        </p:nvSpPr>
        <p:spPr>
          <a:xfrm flipH="false" flipV="false" rot="0">
            <a:off x="95250" y="1028700"/>
            <a:ext cx="6781669" cy="5193816"/>
          </a:xfrm>
          <a:custGeom>
            <a:avLst/>
            <a:gdLst/>
            <a:ahLst/>
            <a:cxnLst/>
            <a:rect r="r" b="b" t="t" l="l"/>
            <a:pathLst>
              <a:path h="5193816" w="6781669">
                <a:moveTo>
                  <a:pt x="0" y="0"/>
                </a:moveTo>
                <a:lnTo>
                  <a:pt x="6781669" y="0"/>
                </a:lnTo>
                <a:lnTo>
                  <a:pt x="6781669" y="5193816"/>
                </a:lnTo>
                <a:lnTo>
                  <a:pt x="0" y="519381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7" id="37"/>
          <p:cNvSpPr/>
          <p:nvPr/>
        </p:nvSpPr>
        <p:spPr>
          <a:xfrm flipH="true" flipV="false" rot="0">
            <a:off x="7154783" y="5247169"/>
            <a:ext cx="3053686" cy="8212762"/>
          </a:xfrm>
          <a:custGeom>
            <a:avLst/>
            <a:gdLst/>
            <a:ahLst/>
            <a:cxnLst/>
            <a:rect r="r" b="b" t="t" l="l"/>
            <a:pathLst>
              <a:path h="8212762" w="3053686">
                <a:moveTo>
                  <a:pt x="3053685" y="0"/>
                </a:moveTo>
                <a:lnTo>
                  <a:pt x="0" y="0"/>
                </a:lnTo>
                <a:lnTo>
                  <a:pt x="0" y="8212762"/>
                </a:lnTo>
                <a:lnTo>
                  <a:pt x="3053685" y="8212762"/>
                </a:lnTo>
                <a:lnTo>
                  <a:pt x="3053685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CEAD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1365537" y="2157025"/>
            <a:ext cx="4145507" cy="5246370"/>
            <a:chOff x="0" y="0"/>
            <a:chExt cx="6021070" cy="7620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-148720" y="-6106"/>
              <a:ext cx="6319781" cy="7632211"/>
            </a:xfrm>
            <a:custGeom>
              <a:avLst/>
              <a:gdLst/>
              <a:ahLst/>
              <a:cxnLst/>
              <a:rect r="r" b="b" t="t" l="l"/>
              <a:pathLst>
                <a:path h="7632211" w="6319781">
                  <a:moveTo>
                    <a:pt x="3159890" y="6106"/>
                  </a:moveTo>
                  <a:cubicBezTo>
                    <a:pt x="2080895" y="0"/>
                    <a:pt x="1081791" y="724844"/>
                    <a:pt x="540895" y="1906170"/>
                  </a:cubicBezTo>
                  <a:cubicBezTo>
                    <a:pt x="0" y="3087497"/>
                    <a:pt x="0" y="4544715"/>
                    <a:pt x="540895" y="5726042"/>
                  </a:cubicBezTo>
                  <a:cubicBezTo>
                    <a:pt x="1081791" y="6907368"/>
                    <a:pt x="2080895" y="7632212"/>
                    <a:pt x="3159890" y="7626106"/>
                  </a:cubicBezTo>
                  <a:cubicBezTo>
                    <a:pt x="4238885" y="7632212"/>
                    <a:pt x="5237990" y="6907368"/>
                    <a:pt x="5778885" y="5726042"/>
                  </a:cubicBezTo>
                  <a:cubicBezTo>
                    <a:pt x="6319781" y="4544715"/>
                    <a:pt x="6319781" y="3087497"/>
                    <a:pt x="5778885" y="1906170"/>
                  </a:cubicBezTo>
                  <a:cubicBezTo>
                    <a:pt x="5237990" y="724844"/>
                    <a:pt x="4238885" y="0"/>
                    <a:pt x="3159890" y="6106"/>
                  </a:cubicBezTo>
                  <a:close/>
                </a:path>
              </a:pathLst>
            </a:custGeom>
            <a:blipFill>
              <a:blip r:embed="rId2">
                <a:alphaModFix amt="35000"/>
              </a:blip>
              <a:stretch>
                <a:fillRect l="-16311" t="0" r="-72634" b="0"/>
              </a:stretch>
            </a:blipFill>
          </p:spPr>
        </p:sp>
      </p:grpSp>
      <p:grpSp>
        <p:nvGrpSpPr>
          <p:cNvPr name="Group 4" id="4"/>
          <p:cNvGrpSpPr>
            <a:grpSpLocks noChangeAspect="true"/>
          </p:cNvGrpSpPr>
          <p:nvPr/>
        </p:nvGrpSpPr>
        <p:grpSpPr>
          <a:xfrm rot="0">
            <a:off x="7071247" y="2157025"/>
            <a:ext cx="4145507" cy="5246370"/>
            <a:chOff x="0" y="0"/>
            <a:chExt cx="6021070" cy="7620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-148720" y="-6106"/>
              <a:ext cx="6319781" cy="7632211"/>
            </a:xfrm>
            <a:custGeom>
              <a:avLst/>
              <a:gdLst/>
              <a:ahLst/>
              <a:cxnLst/>
              <a:rect r="r" b="b" t="t" l="l"/>
              <a:pathLst>
                <a:path h="7632211" w="6319781">
                  <a:moveTo>
                    <a:pt x="3159890" y="6106"/>
                  </a:moveTo>
                  <a:cubicBezTo>
                    <a:pt x="2080895" y="0"/>
                    <a:pt x="1081791" y="724844"/>
                    <a:pt x="540895" y="1906170"/>
                  </a:cubicBezTo>
                  <a:cubicBezTo>
                    <a:pt x="0" y="3087497"/>
                    <a:pt x="0" y="4544715"/>
                    <a:pt x="540895" y="5726042"/>
                  </a:cubicBezTo>
                  <a:cubicBezTo>
                    <a:pt x="1081791" y="6907368"/>
                    <a:pt x="2080895" y="7632212"/>
                    <a:pt x="3159890" y="7626106"/>
                  </a:cubicBezTo>
                  <a:cubicBezTo>
                    <a:pt x="4238885" y="7632212"/>
                    <a:pt x="5237990" y="6907368"/>
                    <a:pt x="5778885" y="5726042"/>
                  </a:cubicBezTo>
                  <a:cubicBezTo>
                    <a:pt x="6319781" y="4544715"/>
                    <a:pt x="6319781" y="3087497"/>
                    <a:pt x="5778885" y="1906170"/>
                  </a:cubicBezTo>
                  <a:cubicBezTo>
                    <a:pt x="5237990" y="724844"/>
                    <a:pt x="4238885" y="0"/>
                    <a:pt x="3159890" y="6106"/>
                  </a:cubicBezTo>
                  <a:close/>
                </a:path>
              </a:pathLst>
            </a:custGeom>
            <a:blipFill>
              <a:blip r:embed="rId3">
                <a:alphaModFix amt="35000"/>
              </a:blip>
              <a:stretch>
                <a:fillRect l="-31840" t="0" r="-90612" b="0"/>
              </a:stretch>
            </a:blipFill>
          </p:spPr>
        </p:sp>
      </p:grpSp>
      <p:grpSp>
        <p:nvGrpSpPr>
          <p:cNvPr name="Group 6" id="6"/>
          <p:cNvGrpSpPr>
            <a:grpSpLocks noChangeAspect="true"/>
          </p:cNvGrpSpPr>
          <p:nvPr/>
        </p:nvGrpSpPr>
        <p:grpSpPr>
          <a:xfrm rot="0">
            <a:off x="12486883" y="2157025"/>
            <a:ext cx="4145507" cy="5246370"/>
            <a:chOff x="0" y="0"/>
            <a:chExt cx="6021070" cy="76200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-148720" y="-6106"/>
              <a:ext cx="6319781" cy="7632211"/>
            </a:xfrm>
            <a:custGeom>
              <a:avLst/>
              <a:gdLst/>
              <a:ahLst/>
              <a:cxnLst/>
              <a:rect r="r" b="b" t="t" l="l"/>
              <a:pathLst>
                <a:path h="7632211" w="6319781">
                  <a:moveTo>
                    <a:pt x="3159890" y="6106"/>
                  </a:moveTo>
                  <a:cubicBezTo>
                    <a:pt x="2080895" y="0"/>
                    <a:pt x="1081791" y="724844"/>
                    <a:pt x="540895" y="1906170"/>
                  </a:cubicBezTo>
                  <a:cubicBezTo>
                    <a:pt x="0" y="3087497"/>
                    <a:pt x="0" y="4544715"/>
                    <a:pt x="540895" y="5726042"/>
                  </a:cubicBezTo>
                  <a:cubicBezTo>
                    <a:pt x="1081791" y="6907368"/>
                    <a:pt x="2080895" y="7632212"/>
                    <a:pt x="3159890" y="7626106"/>
                  </a:cubicBezTo>
                  <a:cubicBezTo>
                    <a:pt x="4238885" y="7632212"/>
                    <a:pt x="5237990" y="6907368"/>
                    <a:pt x="5778885" y="5726042"/>
                  </a:cubicBezTo>
                  <a:cubicBezTo>
                    <a:pt x="6319781" y="4544715"/>
                    <a:pt x="6319781" y="3087497"/>
                    <a:pt x="5778885" y="1906170"/>
                  </a:cubicBezTo>
                  <a:cubicBezTo>
                    <a:pt x="5237990" y="724844"/>
                    <a:pt x="4238885" y="0"/>
                    <a:pt x="3159890" y="6106"/>
                  </a:cubicBezTo>
                  <a:close/>
                </a:path>
              </a:pathLst>
            </a:custGeom>
            <a:blipFill>
              <a:blip r:embed="rId4">
                <a:alphaModFix amt="35000"/>
              </a:blip>
              <a:stretch>
                <a:fillRect l="-58123" t="0" r="-58123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-5400000">
            <a:off x="7451005" y="4577050"/>
            <a:ext cx="3385990" cy="406319"/>
            <a:chOff x="0" y="0"/>
            <a:chExt cx="4514653" cy="541758"/>
          </a:xfrm>
        </p:grpSpPr>
        <p:grpSp>
          <p:nvGrpSpPr>
            <p:cNvPr name="Group 9" id="9"/>
            <p:cNvGrpSpPr>
              <a:grpSpLocks noChangeAspect="true"/>
            </p:cNvGrpSpPr>
            <p:nvPr/>
          </p:nvGrpSpPr>
          <p:grpSpPr>
            <a:xfrm rot="0">
              <a:off x="0" y="0"/>
              <a:ext cx="4514653" cy="541758"/>
              <a:chOff x="0" y="0"/>
              <a:chExt cx="1270000" cy="152400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-3763" y="-122"/>
                <a:ext cx="1277527" cy="152644"/>
              </a:xfrm>
              <a:custGeom>
                <a:avLst/>
                <a:gdLst/>
                <a:ahLst/>
                <a:cxnLst/>
                <a:rect r="r" b="b" t="t" l="l"/>
                <a:pathLst>
                  <a:path h="152644" w="1277527">
                    <a:moveTo>
                      <a:pt x="79963" y="122"/>
                    </a:moveTo>
                    <a:lnTo>
                      <a:pt x="1197563" y="122"/>
                    </a:lnTo>
                    <a:cubicBezTo>
                      <a:pt x="1224868" y="0"/>
                      <a:pt x="1250151" y="14497"/>
                      <a:pt x="1263839" y="38123"/>
                    </a:cubicBezTo>
                    <a:cubicBezTo>
                      <a:pt x="1277527" y="61750"/>
                      <a:pt x="1277527" y="90894"/>
                      <a:pt x="1263839" y="114521"/>
                    </a:cubicBezTo>
                    <a:cubicBezTo>
                      <a:pt x="1250151" y="138147"/>
                      <a:pt x="1224868" y="152644"/>
                      <a:pt x="1197563" y="152522"/>
                    </a:cubicBezTo>
                    <a:lnTo>
                      <a:pt x="79963" y="152522"/>
                    </a:lnTo>
                    <a:cubicBezTo>
                      <a:pt x="52658" y="152644"/>
                      <a:pt x="27375" y="138147"/>
                      <a:pt x="13687" y="114521"/>
                    </a:cubicBezTo>
                    <a:cubicBezTo>
                      <a:pt x="0" y="90894"/>
                      <a:pt x="0" y="61750"/>
                      <a:pt x="13687" y="38123"/>
                    </a:cubicBezTo>
                    <a:cubicBezTo>
                      <a:pt x="27375" y="14497"/>
                      <a:pt x="52658" y="0"/>
                      <a:pt x="79963" y="122"/>
                    </a:cubicBezTo>
                    <a:close/>
                  </a:path>
                </a:pathLst>
              </a:custGeom>
              <a:solidFill>
                <a:srgbClr val="45556B"/>
              </a:solidFill>
            </p:spPr>
          </p:sp>
          <p:sp>
            <p:nvSpPr>
              <p:cNvPr name="Freeform 11" id="11"/>
              <p:cNvSpPr/>
              <p:nvPr/>
            </p:nvSpPr>
            <p:spPr>
              <a:xfrm flipH="false" flipV="false" rot="0">
                <a:off x="-3763" y="-122"/>
                <a:ext cx="960027" cy="152644"/>
              </a:xfrm>
              <a:custGeom>
                <a:avLst/>
                <a:gdLst/>
                <a:ahLst/>
                <a:cxnLst/>
                <a:rect r="r" b="b" t="t" l="l"/>
                <a:pathLst>
                  <a:path h="152644" w="960027">
                    <a:moveTo>
                      <a:pt x="79963" y="122"/>
                    </a:moveTo>
                    <a:lnTo>
                      <a:pt x="880063" y="122"/>
                    </a:lnTo>
                    <a:cubicBezTo>
                      <a:pt x="907368" y="0"/>
                      <a:pt x="932651" y="14497"/>
                      <a:pt x="946339" y="38123"/>
                    </a:cubicBezTo>
                    <a:cubicBezTo>
                      <a:pt x="960027" y="61750"/>
                      <a:pt x="960027" y="90894"/>
                      <a:pt x="946339" y="114521"/>
                    </a:cubicBezTo>
                    <a:cubicBezTo>
                      <a:pt x="932651" y="138147"/>
                      <a:pt x="907368" y="152644"/>
                      <a:pt x="880063" y="152522"/>
                    </a:cubicBezTo>
                    <a:lnTo>
                      <a:pt x="79963" y="152522"/>
                    </a:lnTo>
                    <a:cubicBezTo>
                      <a:pt x="52658" y="152644"/>
                      <a:pt x="27375" y="138147"/>
                      <a:pt x="13687" y="114521"/>
                    </a:cubicBezTo>
                    <a:cubicBezTo>
                      <a:pt x="0" y="90894"/>
                      <a:pt x="0" y="61750"/>
                      <a:pt x="13687" y="38123"/>
                    </a:cubicBezTo>
                    <a:cubicBezTo>
                      <a:pt x="27375" y="14497"/>
                      <a:pt x="52658" y="0"/>
                      <a:pt x="79963" y="122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</p:grpSp>
      <p:grpSp>
        <p:nvGrpSpPr>
          <p:cNvPr name="Group 12" id="12"/>
          <p:cNvGrpSpPr/>
          <p:nvPr/>
        </p:nvGrpSpPr>
        <p:grpSpPr>
          <a:xfrm rot="0">
            <a:off x="2066281" y="4311147"/>
            <a:ext cx="2744019" cy="938126"/>
            <a:chOff x="0" y="0"/>
            <a:chExt cx="3658691" cy="1250835"/>
          </a:xfrm>
        </p:grpSpPr>
        <p:grpSp>
          <p:nvGrpSpPr>
            <p:cNvPr name="Group 13" id="13"/>
            <p:cNvGrpSpPr>
              <a:grpSpLocks noChangeAspect="true"/>
            </p:cNvGrpSpPr>
            <p:nvPr/>
          </p:nvGrpSpPr>
          <p:grpSpPr>
            <a:xfrm rot="0">
              <a:off x="0" y="0"/>
              <a:ext cx="3658691" cy="1250835"/>
              <a:chOff x="0" y="0"/>
              <a:chExt cx="6604000" cy="2257778"/>
            </a:xfrm>
          </p:grpSpPr>
          <p:sp>
            <p:nvSpPr>
              <p:cNvPr name="Freeform 14" id="14"/>
              <p:cNvSpPr/>
              <p:nvPr/>
            </p:nvSpPr>
            <p:spPr>
              <a:xfrm flipH="false" flipV="false" rot="0">
                <a:off x="12700" y="0"/>
                <a:ext cx="2578100" cy="2260600"/>
              </a:xfrm>
              <a:custGeom>
                <a:avLst/>
                <a:gdLst/>
                <a:ahLst/>
                <a:cxnLst/>
                <a:rect r="r" b="b" t="t" l="l"/>
                <a:pathLst>
                  <a:path h="2260600" w="2578100">
                    <a:moveTo>
                      <a:pt x="622300" y="0"/>
                    </a:moveTo>
                    <a:cubicBezTo>
                      <a:pt x="508000" y="0"/>
                      <a:pt x="406400" y="88900"/>
                      <a:pt x="406400" y="215900"/>
                    </a:cubicBezTo>
                    <a:lnTo>
                      <a:pt x="406400" y="279400"/>
                    </a:lnTo>
                    <a:cubicBezTo>
                      <a:pt x="406400" y="393700"/>
                      <a:pt x="508000" y="495300"/>
                      <a:pt x="622300" y="495300"/>
                    </a:cubicBezTo>
                    <a:cubicBezTo>
                      <a:pt x="736600" y="495300"/>
                      <a:pt x="838200" y="393700"/>
                      <a:pt x="838200" y="279400"/>
                    </a:cubicBezTo>
                    <a:lnTo>
                      <a:pt x="838200" y="215900"/>
                    </a:lnTo>
                    <a:cubicBezTo>
                      <a:pt x="838200" y="88900"/>
                      <a:pt x="736600" y="0"/>
                      <a:pt x="622300" y="0"/>
                    </a:cubicBezTo>
                    <a:moveTo>
                      <a:pt x="406400" y="965200"/>
                    </a:moveTo>
                    <a:cubicBezTo>
                      <a:pt x="406400" y="965200"/>
                      <a:pt x="393700" y="952500"/>
                      <a:pt x="393700" y="965200"/>
                    </a:cubicBezTo>
                    <a:lnTo>
                      <a:pt x="241300" y="1320800"/>
                    </a:lnTo>
                    <a:cubicBezTo>
                      <a:pt x="215900" y="1371600"/>
                      <a:pt x="165100" y="1409700"/>
                      <a:pt x="101600" y="1409700"/>
                    </a:cubicBezTo>
                    <a:lnTo>
                      <a:pt x="38100" y="1409700"/>
                    </a:lnTo>
                    <a:cubicBezTo>
                      <a:pt x="25400" y="1409700"/>
                      <a:pt x="12700" y="1409700"/>
                      <a:pt x="12700" y="1397000"/>
                    </a:cubicBezTo>
                    <a:cubicBezTo>
                      <a:pt x="0" y="1384300"/>
                      <a:pt x="0" y="1371600"/>
                      <a:pt x="12700" y="1358900"/>
                    </a:cubicBezTo>
                    <a:lnTo>
                      <a:pt x="203200" y="914400"/>
                    </a:lnTo>
                    <a:lnTo>
                      <a:pt x="266700" y="736600"/>
                    </a:lnTo>
                    <a:cubicBezTo>
                      <a:pt x="317500" y="635000"/>
                      <a:pt x="419100" y="558800"/>
                      <a:pt x="533400" y="558800"/>
                    </a:cubicBezTo>
                    <a:lnTo>
                      <a:pt x="711200" y="558800"/>
                    </a:lnTo>
                    <a:cubicBezTo>
                      <a:pt x="825500" y="558800"/>
                      <a:pt x="927100" y="635000"/>
                      <a:pt x="977900" y="736600"/>
                    </a:cubicBezTo>
                    <a:lnTo>
                      <a:pt x="1041400" y="914400"/>
                    </a:lnTo>
                    <a:lnTo>
                      <a:pt x="1231900" y="1358900"/>
                    </a:lnTo>
                    <a:cubicBezTo>
                      <a:pt x="1244600" y="1371600"/>
                      <a:pt x="1244600" y="1384300"/>
                      <a:pt x="1231900" y="1397000"/>
                    </a:cubicBezTo>
                    <a:cubicBezTo>
                      <a:pt x="1231900" y="1409700"/>
                      <a:pt x="1219200" y="1409700"/>
                      <a:pt x="1206500" y="1409700"/>
                    </a:cubicBezTo>
                    <a:lnTo>
                      <a:pt x="1143000" y="1409700"/>
                    </a:lnTo>
                    <a:cubicBezTo>
                      <a:pt x="1079500" y="1409700"/>
                      <a:pt x="1028700" y="1371600"/>
                      <a:pt x="1003300" y="1320800"/>
                    </a:cubicBezTo>
                    <a:lnTo>
                      <a:pt x="850900" y="965200"/>
                    </a:lnTo>
                    <a:cubicBezTo>
                      <a:pt x="850900" y="952500"/>
                      <a:pt x="838200" y="965200"/>
                      <a:pt x="838200" y="965200"/>
                    </a:cubicBezTo>
                    <a:lnTo>
                      <a:pt x="901700" y="1409700"/>
                    </a:lnTo>
                    <a:lnTo>
                      <a:pt x="977900" y="2222500"/>
                    </a:lnTo>
                    <a:cubicBezTo>
                      <a:pt x="977900" y="2235200"/>
                      <a:pt x="965200" y="2235200"/>
                      <a:pt x="965200" y="2247900"/>
                    </a:cubicBezTo>
                    <a:cubicBezTo>
                      <a:pt x="952500" y="2247900"/>
                      <a:pt x="952500" y="2260600"/>
                      <a:pt x="939800" y="2260600"/>
                    </a:cubicBezTo>
                    <a:lnTo>
                      <a:pt x="889000" y="2260600"/>
                    </a:lnTo>
                    <a:cubicBezTo>
                      <a:pt x="812800" y="2260600"/>
                      <a:pt x="749300" y="2209800"/>
                      <a:pt x="749300" y="2133600"/>
                    </a:cubicBezTo>
                    <a:lnTo>
                      <a:pt x="635000" y="1447800"/>
                    </a:lnTo>
                    <a:cubicBezTo>
                      <a:pt x="622300" y="1447800"/>
                      <a:pt x="622300" y="1447800"/>
                      <a:pt x="609600" y="1447800"/>
                    </a:cubicBezTo>
                    <a:lnTo>
                      <a:pt x="495300" y="2133600"/>
                    </a:lnTo>
                    <a:cubicBezTo>
                      <a:pt x="495300" y="2209800"/>
                      <a:pt x="431800" y="2260600"/>
                      <a:pt x="355600" y="2260600"/>
                    </a:cubicBezTo>
                    <a:lnTo>
                      <a:pt x="304800" y="2260600"/>
                    </a:lnTo>
                    <a:cubicBezTo>
                      <a:pt x="292100" y="2260600"/>
                      <a:pt x="292100" y="2247900"/>
                      <a:pt x="279400" y="2247900"/>
                    </a:cubicBezTo>
                    <a:cubicBezTo>
                      <a:pt x="279400" y="2235200"/>
                      <a:pt x="266700" y="2235200"/>
                      <a:pt x="266700" y="2222500"/>
                    </a:cubicBezTo>
                    <a:lnTo>
                      <a:pt x="342900" y="1409700"/>
                    </a:lnTo>
                    <a:lnTo>
                      <a:pt x="406400" y="965200"/>
                    </a:lnTo>
                    <a:moveTo>
                      <a:pt x="1955800" y="0"/>
                    </a:moveTo>
                    <a:cubicBezTo>
                      <a:pt x="1841500" y="0"/>
                      <a:pt x="1739900" y="88900"/>
                      <a:pt x="1739900" y="215900"/>
                    </a:cubicBezTo>
                    <a:lnTo>
                      <a:pt x="1739900" y="279400"/>
                    </a:lnTo>
                    <a:cubicBezTo>
                      <a:pt x="1739900" y="393700"/>
                      <a:pt x="1841500" y="495300"/>
                      <a:pt x="1955800" y="495300"/>
                    </a:cubicBezTo>
                    <a:cubicBezTo>
                      <a:pt x="2070100" y="495300"/>
                      <a:pt x="2171700" y="393700"/>
                      <a:pt x="2171700" y="279400"/>
                    </a:cubicBezTo>
                    <a:lnTo>
                      <a:pt x="2171700" y="215900"/>
                    </a:lnTo>
                    <a:cubicBezTo>
                      <a:pt x="2171700" y="88900"/>
                      <a:pt x="2070100" y="0"/>
                      <a:pt x="1955800" y="0"/>
                    </a:cubicBezTo>
                    <a:moveTo>
                      <a:pt x="1739900" y="965200"/>
                    </a:moveTo>
                    <a:cubicBezTo>
                      <a:pt x="1739900" y="965200"/>
                      <a:pt x="1727200" y="952500"/>
                      <a:pt x="1727200" y="965200"/>
                    </a:cubicBezTo>
                    <a:lnTo>
                      <a:pt x="1574800" y="1320800"/>
                    </a:lnTo>
                    <a:cubicBezTo>
                      <a:pt x="1549400" y="1371600"/>
                      <a:pt x="1498600" y="1409700"/>
                      <a:pt x="1435100" y="1409700"/>
                    </a:cubicBezTo>
                    <a:lnTo>
                      <a:pt x="1371600" y="1409700"/>
                    </a:lnTo>
                    <a:cubicBezTo>
                      <a:pt x="1358900" y="1409700"/>
                      <a:pt x="1346200" y="1409700"/>
                      <a:pt x="1346200" y="1397000"/>
                    </a:cubicBezTo>
                    <a:cubicBezTo>
                      <a:pt x="1333500" y="1384300"/>
                      <a:pt x="1333500" y="1371600"/>
                      <a:pt x="1346200" y="1358900"/>
                    </a:cubicBezTo>
                    <a:lnTo>
                      <a:pt x="1536700" y="914400"/>
                    </a:lnTo>
                    <a:lnTo>
                      <a:pt x="1600200" y="736600"/>
                    </a:lnTo>
                    <a:cubicBezTo>
                      <a:pt x="1651000" y="635000"/>
                      <a:pt x="1752600" y="558800"/>
                      <a:pt x="1866900" y="558800"/>
                    </a:cubicBezTo>
                    <a:lnTo>
                      <a:pt x="2044700" y="558800"/>
                    </a:lnTo>
                    <a:cubicBezTo>
                      <a:pt x="2159000" y="558800"/>
                      <a:pt x="2260600" y="635000"/>
                      <a:pt x="2311400" y="736600"/>
                    </a:cubicBezTo>
                    <a:lnTo>
                      <a:pt x="2374900" y="914400"/>
                    </a:lnTo>
                    <a:lnTo>
                      <a:pt x="2565400" y="1358900"/>
                    </a:lnTo>
                    <a:cubicBezTo>
                      <a:pt x="2578100" y="1371600"/>
                      <a:pt x="2578100" y="1384300"/>
                      <a:pt x="2565400" y="1397000"/>
                    </a:cubicBezTo>
                    <a:cubicBezTo>
                      <a:pt x="2565400" y="1409700"/>
                      <a:pt x="2552700" y="1409700"/>
                      <a:pt x="2540000" y="1409700"/>
                    </a:cubicBezTo>
                    <a:lnTo>
                      <a:pt x="2476500" y="1409700"/>
                    </a:lnTo>
                    <a:cubicBezTo>
                      <a:pt x="2413000" y="1409700"/>
                      <a:pt x="2362200" y="1371600"/>
                      <a:pt x="2336800" y="1320800"/>
                    </a:cubicBezTo>
                    <a:lnTo>
                      <a:pt x="2184400" y="965200"/>
                    </a:lnTo>
                    <a:cubicBezTo>
                      <a:pt x="2184400" y="952500"/>
                      <a:pt x="2171700" y="965200"/>
                      <a:pt x="2171700" y="965200"/>
                    </a:cubicBezTo>
                    <a:lnTo>
                      <a:pt x="2235200" y="1409700"/>
                    </a:lnTo>
                    <a:lnTo>
                      <a:pt x="2311400" y="2222500"/>
                    </a:lnTo>
                    <a:cubicBezTo>
                      <a:pt x="2311400" y="2235200"/>
                      <a:pt x="2298700" y="2235200"/>
                      <a:pt x="2298700" y="2247900"/>
                    </a:cubicBezTo>
                    <a:cubicBezTo>
                      <a:pt x="2286000" y="2247900"/>
                      <a:pt x="2286000" y="2260600"/>
                      <a:pt x="2273300" y="2260600"/>
                    </a:cubicBezTo>
                    <a:lnTo>
                      <a:pt x="2222500" y="2260600"/>
                    </a:lnTo>
                    <a:cubicBezTo>
                      <a:pt x="2146300" y="2260600"/>
                      <a:pt x="2082800" y="2209800"/>
                      <a:pt x="2082800" y="2133600"/>
                    </a:cubicBezTo>
                    <a:lnTo>
                      <a:pt x="1968500" y="1447800"/>
                    </a:lnTo>
                    <a:cubicBezTo>
                      <a:pt x="1955800" y="1447800"/>
                      <a:pt x="1955800" y="1447800"/>
                      <a:pt x="1943100" y="1447800"/>
                    </a:cubicBezTo>
                    <a:lnTo>
                      <a:pt x="1828800" y="2133600"/>
                    </a:lnTo>
                    <a:cubicBezTo>
                      <a:pt x="1828800" y="2209800"/>
                      <a:pt x="1765300" y="2260600"/>
                      <a:pt x="1689100" y="2260600"/>
                    </a:cubicBezTo>
                    <a:lnTo>
                      <a:pt x="1638300" y="2260600"/>
                    </a:lnTo>
                    <a:cubicBezTo>
                      <a:pt x="1625600" y="2260600"/>
                      <a:pt x="1625600" y="2247900"/>
                      <a:pt x="1612900" y="2247900"/>
                    </a:cubicBezTo>
                    <a:cubicBezTo>
                      <a:pt x="1612900" y="2235200"/>
                      <a:pt x="1600200" y="2235200"/>
                      <a:pt x="1600200" y="2222500"/>
                    </a:cubicBezTo>
                    <a:lnTo>
                      <a:pt x="1676400" y="1409700"/>
                    </a:lnTo>
                    <a:lnTo>
                      <a:pt x="1739900" y="965200"/>
                    </a:lnTo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15" id="15"/>
              <p:cNvSpPr/>
              <p:nvPr/>
            </p:nvSpPr>
            <p:spPr>
              <a:xfrm flipH="false" flipV="false" rot="0">
                <a:off x="2679700" y="0"/>
                <a:ext cx="3911600" cy="2260600"/>
              </a:xfrm>
              <a:custGeom>
                <a:avLst/>
                <a:gdLst/>
                <a:ahLst/>
                <a:cxnLst/>
                <a:rect r="r" b="b" t="t" l="l"/>
                <a:pathLst>
                  <a:path h="2260600" w="3911600">
                    <a:moveTo>
                      <a:pt x="622300" y="0"/>
                    </a:moveTo>
                    <a:cubicBezTo>
                      <a:pt x="508000" y="0"/>
                      <a:pt x="406400" y="88900"/>
                      <a:pt x="406400" y="215900"/>
                    </a:cubicBezTo>
                    <a:lnTo>
                      <a:pt x="406400" y="279400"/>
                    </a:lnTo>
                    <a:cubicBezTo>
                      <a:pt x="406400" y="393700"/>
                      <a:pt x="508000" y="495300"/>
                      <a:pt x="622300" y="495300"/>
                    </a:cubicBezTo>
                    <a:cubicBezTo>
                      <a:pt x="736600" y="495300"/>
                      <a:pt x="838200" y="393700"/>
                      <a:pt x="838200" y="279400"/>
                    </a:cubicBezTo>
                    <a:lnTo>
                      <a:pt x="838200" y="215900"/>
                    </a:lnTo>
                    <a:cubicBezTo>
                      <a:pt x="838200" y="88900"/>
                      <a:pt x="736600" y="0"/>
                      <a:pt x="622300" y="0"/>
                    </a:cubicBezTo>
                    <a:moveTo>
                      <a:pt x="406400" y="965200"/>
                    </a:moveTo>
                    <a:cubicBezTo>
                      <a:pt x="406400" y="965200"/>
                      <a:pt x="393700" y="952500"/>
                      <a:pt x="393700" y="965200"/>
                    </a:cubicBezTo>
                    <a:lnTo>
                      <a:pt x="241300" y="1320800"/>
                    </a:lnTo>
                    <a:cubicBezTo>
                      <a:pt x="215900" y="1371600"/>
                      <a:pt x="165100" y="1409700"/>
                      <a:pt x="101600" y="1409700"/>
                    </a:cubicBezTo>
                    <a:lnTo>
                      <a:pt x="38100" y="1409700"/>
                    </a:lnTo>
                    <a:cubicBezTo>
                      <a:pt x="25400" y="1409700"/>
                      <a:pt x="12700" y="1409700"/>
                      <a:pt x="12700" y="1397000"/>
                    </a:cubicBezTo>
                    <a:cubicBezTo>
                      <a:pt x="0" y="1384300"/>
                      <a:pt x="0" y="1371600"/>
                      <a:pt x="12700" y="1358900"/>
                    </a:cubicBezTo>
                    <a:lnTo>
                      <a:pt x="203200" y="914400"/>
                    </a:lnTo>
                    <a:lnTo>
                      <a:pt x="266700" y="736600"/>
                    </a:lnTo>
                    <a:cubicBezTo>
                      <a:pt x="317500" y="635000"/>
                      <a:pt x="419100" y="558800"/>
                      <a:pt x="533400" y="558800"/>
                    </a:cubicBezTo>
                    <a:lnTo>
                      <a:pt x="711200" y="558800"/>
                    </a:lnTo>
                    <a:cubicBezTo>
                      <a:pt x="825500" y="558800"/>
                      <a:pt x="927100" y="635000"/>
                      <a:pt x="977900" y="736600"/>
                    </a:cubicBezTo>
                    <a:lnTo>
                      <a:pt x="1041400" y="914400"/>
                    </a:lnTo>
                    <a:lnTo>
                      <a:pt x="1231900" y="1358900"/>
                    </a:lnTo>
                    <a:cubicBezTo>
                      <a:pt x="1244600" y="1371600"/>
                      <a:pt x="1244600" y="1384300"/>
                      <a:pt x="1231900" y="1397000"/>
                    </a:cubicBezTo>
                    <a:cubicBezTo>
                      <a:pt x="1231900" y="1409700"/>
                      <a:pt x="1219200" y="1409700"/>
                      <a:pt x="1206500" y="1409700"/>
                    </a:cubicBezTo>
                    <a:lnTo>
                      <a:pt x="1143000" y="1409700"/>
                    </a:lnTo>
                    <a:cubicBezTo>
                      <a:pt x="1079500" y="1409700"/>
                      <a:pt x="1028700" y="1371600"/>
                      <a:pt x="1003300" y="1320800"/>
                    </a:cubicBezTo>
                    <a:lnTo>
                      <a:pt x="850900" y="965200"/>
                    </a:lnTo>
                    <a:cubicBezTo>
                      <a:pt x="850900" y="952500"/>
                      <a:pt x="838200" y="965200"/>
                      <a:pt x="838200" y="965200"/>
                    </a:cubicBezTo>
                    <a:lnTo>
                      <a:pt x="901700" y="1409700"/>
                    </a:lnTo>
                    <a:lnTo>
                      <a:pt x="977900" y="2222500"/>
                    </a:lnTo>
                    <a:cubicBezTo>
                      <a:pt x="977900" y="2235200"/>
                      <a:pt x="965200" y="2235200"/>
                      <a:pt x="965200" y="2247900"/>
                    </a:cubicBezTo>
                    <a:cubicBezTo>
                      <a:pt x="952500" y="2247900"/>
                      <a:pt x="952500" y="2260600"/>
                      <a:pt x="939800" y="2260600"/>
                    </a:cubicBezTo>
                    <a:lnTo>
                      <a:pt x="889000" y="2260600"/>
                    </a:lnTo>
                    <a:cubicBezTo>
                      <a:pt x="812800" y="2260600"/>
                      <a:pt x="749300" y="2209800"/>
                      <a:pt x="749300" y="2133600"/>
                    </a:cubicBezTo>
                    <a:lnTo>
                      <a:pt x="635000" y="1447800"/>
                    </a:lnTo>
                    <a:cubicBezTo>
                      <a:pt x="622300" y="1447800"/>
                      <a:pt x="622300" y="1447800"/>
                      <a:pt x="609600" y="1447800"/>
                    </a:cubicBezTo>
                    <a:lnTo>
                      <a:pt x="495300" y="2133600"/>
                    </a:lnTo>
                    <a:cubicBezTo>
                      <a:pt x="495300" y="2209800"/>
                      <a:pt x="431800" y="2260600"/>
                      <a:pt x="355600" y="2260600"/>
                    </a:cubicBezTo>
                    <a:lnTo>
                      <a:pt x="304800" y="2260600"/>
                    </a:lnTo>
                    <a:cubicBezTo>
                      <a:pt x="292100" y="2260600"/>
                      <a:pt x="292100" y="2247900"/>
                      <a:pt x="279400" y="2247900"/>
                    </a:cubicBezTo>
                    <a:cubicBezTo>
                      <a:pt x="279400" y="2235200"/>
                      <a:pt x="266700" y="2235200"/>
                      <a:pt x="266700" y="2222500"/>
                    </a:cubicBezTo>
                    <a:lnTo>
                      <a:pt x="342900" y="1409700"/>
                    </a:lnTo>
                    <a:lnTo>
                      <a:pt x="406400" y="965200"/>
                    </a:lnTo>
                    <a:moveTo>
                      <a:pt x="1955800" y="0"/>
                    </a:moveTo>
                    <a:cubicBezTo>
                      <a:pt x="1841500" y="0"/>
                      <a:pt x="1739900" y="88900"/>
                      <a:pt x="1739900" y="215900"/>
                    </a:cubicBezTo>
                    <a:lnTo>
                      <a:pt x="1739900" y="279400"/>
                    </a:lnTo>
                    <a:cubicBezTo>
                      <a:pt x="1739900" y="393700"/>
                      <a:pt x="1841500" y="495300"/>
                      <a:pt x="1955800" y="495300"/>
                    </a:cubicBezTo>
                    <a:cubicBezTo>
                      <a:pt x="2070100" y="495300"/>
                      <a:pt x="2171700" y="393700"/>
                      <a:pt x="2171700" y="279400"/>
                    </a:cubicBezTo>
                    <a:lnTo>
                      <a:pt x="2171700" y="215900"/>
                    </a:lnTo>
                    <a:cubicBezTo>
                      <a:pt x="2171700" y="88900"/>
                      <a:pt x="2070100" y="0"/>
                      <a:pt x="1955800" y="0"/>
                    </a:cubicBezTo>
                    <a:moveTo>
                      <a:pt x="1739900" y="965200"/>
                    </a:moveTo>
                    <a:cubicBezTo>
                      <a:pt x="1739900" y="965200"/>
                      <a:pt x="1727200" y="952500"/>
                      <a:pt x="1727200" y="965200"/>
                    </a:cubicBezTo>
                    <a:lnTo>
                      <a:pt x="1574800" y="1320800"/>
                    </a:lnTo>
                    <a:cubicBezTo>
                      <a:pt x="1549400" y="1371600"/>
                      <a:pt x="1498600" y="1409700"/>
                      <a:pt x="1435100" y="1409700"/>
                    </a:cubicBezTo>
                    <a:lnTo>
                      <a:pt x="1371600" y="1409700"/>
                    </a:lnTo>
                    <a:cubicBezTo>
                      <a:pt x="1358900" y="1409700"/>
                      <a:pt x="1346200" y="1409700"/>
                      <a:pt x="1346200" y="1397000"/>
                    </a:cubicBezTo>
                    <a:cubicBezTo>
                      <a:pt x="1333500" y="1384300"/>
                      <a:pt x="1333500" y="1371600"/>
                      <a:pt x="1346200" y="1358900"/>
                    </a:cubicBezTo>
                    <a:lnTo>
                      <a:pt x="1536700" y="914400"/>
                    </a:lnTo>
                    <a:lnTo>
                      <a:pt x="1600200" y="736600"/>
                    </a:lnTo>
                    <a:cubicBezTo>
                      <a:pt x="1651000" y="635000"/>
                      <a:pt x="1752600" y="558800"/>
                      <a:pt x="1866900" y="558800"/>
                    </a:cubicBezTo>
                    <a:lnTo>
                      <a:pt x="2044700" y="558800"/>
                    </a:lnTo>
                    <a:cubicBezTo>
                      <a:pt x="2159000" y="558800"/>
                      <a:pt x="2260600" y="635000"/>
                      <a:pt x="2311400" y="736600"/>
                    </a:cubicBezTo>
                    <a:lnTo>
                      <a:pt x="2374900" y="914400"/>
                    </a:lnTo>
                    <a:lnTo>
                      <a:pt x="2565400" y="1358900"/>
                    </a:lnTo>
                    <a:cubicBezTo>
                      <a:pt x="2578100" y="1371600"/>
                      <a:pt x="2578100" y="1384300"/>
                      <a:pt x="2565400" y="1397000"/>
                    </a:cubicBezTo>
                    <a:cubicBezTo>
                      <a:pt x="2565400" y="1409700"/>
                      <a:pt x="2552700" y="1409700"/>
                      <a:pt x="2540000" y="1409700"/>
                    </a:cubicBezTo>
                    <a:lnTo>
                      <a:pt x="2476500" y="1409700"/>
                    </a:lnTo>
                    <a:cubicBezTo>
                      <a:pt x="2413000" y="1409700"/>
                      <a:pt x="2362200" y="1371600"/>
                      <a:pt x="2336800" y="1320800"/>
                    </a:cubicBezTo>
                    <a:lnTo>
                      <a:pt x="2184400" y="965200"/>
                    </a:lnTo>
                    <a:cubicBezTo>
                      <a:pt x="2184400" y="952500"/>
                      <a:pt x="2171700" y="965200"/>
                      <a:pt x="2171700" y="965200"/>
                    </a:cubicBezTo>
                    <a:lnTo>
                      <a:pt x="2235200" y="1409700"/>
                    </a:lnTo>
                    <a:lnTo>
                      <a:pt x="2311400" y="2222500"/>
                    </a:lnTo>
                    <a:cubicBezTo>
                      <a:pt x="2311400" y="2235200"/>
                      <a:pt x="2298700" y="2235200"/>
                      <a:pt x="2298700" y="2247900"/>
                    </a:cubicBezTo>
                    <a:cubicBezTo>
                      <a:pt x="2286000" y="2247900"/>
                      <a:pt x="2286000" y="2260600"/>
                      <a:pt x="2273300" y="2260600"/>
                    </a:cubicBezTo>
                    <a:lnTo>
                      <a:pt x="2222500" y="2260600"/>
                    </a:lnTo>
                    <a:cubicBezTo>
                      <a:pt x="2146300" y="2260600"/>
                      <a:pt x="2082800" y="2209800"/>
                      <a:pt x="2082800" y="2133600"/>
                    </a:cubicBezTo>
                    <a:lnTo>
                      <a:pt x="1968500" y="1447800"/>
                    </a:lnTo>
                    <a:cubicBezTo>
                      <a:pt x="1955800" y="1447800"/>
                      <a:pt x="1955800" y="1447800"/>
                      <a:pt x="1943100" y="1447800"/>
                    </a:cubicBezTo>
                    <a:lnTo>
                      <a:pt x="1828800" y="2133600"/>
                    </a:lnTo>
                    <a:cubicBezTo>
                      <a:pt x="1828800" y="2209800"/>
                      <a:pt x="1765300" y="2260600"/>
                      <a:pt x="1689100" y="2260600"/>
                    </a:cubicBezTo>
                    <a:lnTo>
                      <a:pt x="1638300" y="2260600"/>
                    </a:lnTo>
                    <a:cubicBezTo>
                      <a:pt x="1625600" y="2260600"/>
                      <a:pt x="1625600" y="2247900"/>
                      <a:pt x="1612900" y="2247900"/>
                    </a:cubicBezTo>
                    <a:cubicBezTo>
                      <a:pt x="1612900" y="2235200"/>
                      <a:pt x="1600200" y="2235200"/>
                      <a:pt x="1600200" y="2222500"/>
                    </a:cubicBezTo>
                    <a:lnTo>
                      <a:pt x="1676400" y="1409700"/>
                    </a:lnTo>
                    <a:lnTo>
                      <a:pt x="1739900" y="965200"/>
                    </a:lnTo>
                    <a:moveTo>
                      <a:pt x="3289300" y="0"/>
                    </a:moveTo>
                    <a:cubicBezTo>
                      <a:pt x="3175000" y="0"/>
                      <a:pt x="3073400" y="88900"/>
                      <a:pt x="3073400" y="215900"/>
                    </a:cubicBezTo>
                    <a:lnTo>
                      <a:pt x="3073400" y="279400"/>
                    </a:lnTo>
                    <a:cubicBezTo>
                      <a:pt x="3073400" y="393700"/>
                      <a:pt x="3175000" y="495300"/>
                      <a:pt x="3289300" y="495300"/>
                    </a:cubicBezTo>
                    <a:cubicBezTo>
                      <a:pt x="3403600" y="495300"/>
                      <a:pt x="3505200" y="393700"/>
                      <a:pt x="3505200" y="279400"/>
                    </a:cubicBezTo>
                    <a:lnTo>
                      <a:pt x="3505200" y="215900"/>
                    </a:lnTo>
                    <a:cubicBezTo>
                      <a:pt x="3505200" y="88900"/>
                      <a:pt x="3403600" y="0"/>
                      <a:pt x="3289300" y="0"/>
                    </a:cubicBezTo>
                    <a:moveTo>
                      <a:pt x="3073400" y="965200"/>
                    </a:moveTo>
                    <a:cubicBezTo>
                      <a:pt x="3073400" y="965200"/>
                      <a:pt x="3060700" y="952500"/>
                      <a:pt x="3060700" y="965200"/>
                    </a:cubicBezTo>
                    <a:lnTo>
                      <a:pt x="2908300" y="1320800"/>
                    </a:lnTo>
                    <a:cubicBezTo>
                      <a:pt x="2882900" y="1371600"/>
                      <a:pt x="2832100" y="1409700"/>
                      <a:pt x="2768600" y="1409700"/>
                    </a:cubicBezTo>
                    <a:lnTo>
                      <a:pt x="2705100" y="1409700"/>
                    </a:lnTo>
                    <a:cubicBezTo>
                      <a:pt x="2692400" y="1409700"/>
                      <a:pt x="2679700" y="1409700"/>
                      <a:pt x="2679700" y="1397000"/>
                    </a:cubicBezTo>
                    <a:cubicBezTo>
                      <a:pt x="2667000" y="1384300"/>
                      <a:pt x="2667000" y="1371600"/>
                      <a:pt x="2679700" y="1358900"/>
                    </a:cubicBezTo>
                    <a:lnTo>
                      <a:pt x="2870200" y="914400"/>
                    </a:lnTo>
                    <a:lnTo>
                      <a:pt x="2933700" y="736600"/>
                    </a:lnTo>
                    <a:cubicBezTo>
                      <a:pt x="2984500" y="635000"/>
                      <a:pt x="3086100" y="558800"/>
                      <a:pt x="3200400" y="558800"/>
                    </a:cubicBezTo>
                    <a:lnTo>
                      <a:pt x="3378200" y="558800"/>
                    </a:lnTo>
                    <a:cubicBezTo>
                      <a:pt x="3492500" y="558800"/>
                      <a:pt x="3594100" y="635000"/>
                      <a:pt x="3644900" y="736600"/>
                    </a:cubicBezTo>
                    <a:lnTo>
                      <a:pt x="3708400" y="914400"/>
                    </a:lnTo>
                    <a:lnTo>
                      <a:pt x="3898900" y="1358900"/>
                    </a:lnTo>
                    <a:cubicBezTo>
                      <a:pt x="3911600" y="1371600"/>
                      <a:pt x="3911600" y="1384300"/>
                      <a:pt x="3898900" y="1397000"/>
                    </a:cubicBezTo>
                    <a:cubicBezTo>
                      <a:pt x="3898900" y="1409700"/>
                      <a:pt x="3886200" y="1409700"/>
                      <a:pt x="3873500" y="1409700"/>
                    </a:cubicBezTo>
                    <a:lnTo>
                      <a:pt x="3810000" y="1409700"/>
                    </a:lnTo>
                    <a:cubicBezTo>
                      <a:pt x="3746500" y="1409700"/>
                      <a:pt x="3695700" y="1371600"/>
                      <a:pt x="3670300" y="1320800"/>
                    </a:cubicBezTo>
                    <a:lnTo>
                      <a:pt x="3517900" y="965200"/>
                    </a:lnTo>
                    <a:cubicBezTo>
                      <a:pt x="3517900" y="952500"/>
                      <a:pt x="3505200" y="965200"/>
                      <a:pt x="3505200" y="965200"/>
                    </a:cubicBezTo>
                    <a:lnTo>
                      <a:pt x="3568700" y="1409700"/>
                    </a:lnTo>
                    <a:lnTo>
                      <a:pt x="3644900" y="2222500"/>
                    </a:lnTo>
                    <a:cubicBezTo>
                      <a:pt x="3644900" y="2235200"/>
                      <a:pt x="3632200" y="2235200"/>
                      <a:pt x="3632200" y="2247900"/>
                    </a:cubicBezTo>
                    <a:cubicBezTo>
                      <a:pt x="3619500" y="2247900"/>
                      <a:pt x="3619500" y="2260600"/>
                      <a:pt x="3606800" y="2260600"/>
                    </a:cubicBezTo>
                    <a:lnTo>
                      <a:pt x="3556000" y="2260600"/>
                    </a:lnTo>
                    <a:cubicBezTo>
                      <a:pt x="3479800" y="2260600"/>
                      <a:pt x="3416300" y="2209800"/>
                      <a:pt x="3416300" y="2133600"/>
                    </a:cubicBezTo>
                    <a:lnTo>
                      <a:pt x="3302000" y="1447800"/>
                    </a:lnTo>
                    <a:cubicBezTo>
                      <a:pt x="3289300" y="1447800"/>
                      <a:pt x="3289300" y="1447800"/>
                      <a:pt x="3276600" y="1447800"/>
                    </a:cubicBezTo>
                    <a:lnTo>
                      <a:pt x="3162300" y="2133600"/>
                    </a:lnTo>
                    <a:cubicBezTo>
                      <a:pt x="3162300" y="2209800"/>
                      <a:pt x="3098800" y="2260600"/>
                      <a:pt x="3022600" y="2260600"/>
                    </a:cubicBezTo>
                    <a:lnTo>
                      <a:pt x="2971800" y="2260600"/>
                    </a:lnTo>
                    <a:cubicBezTo>
                      <a:pt x="2959100" y="2260600"/>
                      <a:pt x="2959100" y="2247900"/>
                      <a:pt x="2946400" y="2247900"/>
                    </a:cubicBezTo>
                    <a:cubicBezTo>
                      <a:pt x="2946400" y="2235200"/>
                      <a:pt x="2933700" y="2235200"/>
                      <a:pt x="2933700" y="2222500"/>
                    </a:cubicBezTo>
                    <a:lnTo>
                      <a:pt x="3009900" y="1409700"/>
                    </a:lnTo>
                    <a:lnTo>
                      <a:pt x="3073400" y="965200"/>
                    </a:lnTo>
                  </a:path>
                </a:pathLst>
              </a:custGeom>
              <a:solidFill>
                <a:srgbClr val="45556B"/>
              </a:solidFill>
            </p:spPr>
          </p:sp>
        </p:grpSp>
      </p:grpSp>
      <p:sp>
        <p:nvSpPr>
          <p:cNvPr name="TextBox 16" id="16"/>
          <p:cNvSpPr txBox="true"/>
          <p:nvPr/>
        </p:nvSpPr>
        <p:spPr>
          <a:xfrm rot="0">
            <a:off x="852266" y="8810625"/>
            <a:ext cx="5172048" cy="352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60"/>
              </a:lnSpc>
            </a:pPr>
            <a:r>
              <a:rPr lang="en-US" sz="2300">
                <a:solidFill>
                  <a:srgbClr val="45556B"/>
                </a:solidFill>
                <a:latin typeface="Kollektif"/>
              </a:rPr>
              <a:t>Elaborate on the featured statistic.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6609662" y="8810625"/>
            <a:ext cx="5068676" cy="352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760"/>
              </a:lnSpc>
              <a:spcBef>
                <a:spcPct val="0"/>
              </a:spcBef>
            </a:pPr>
            <a:r>
              <a:rPr lang="en-US" sz="2300" u="none">
                <a:solidFill>
                  <a:srgbClr val="45556B"/>
                </a:solidFill>
                <a:latin typeface="Kollektif"/>
              </a:rPr>
              <a:t>Elaborate on the featured statistic.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1974302" y="8810625"/>
            <a:ext cx="5170668" cy="352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760"/>
              </a:lnSpc>
              <a:spcBef>
                <a:spcPct val="0"/>
              </a:spcBef>
            </a:pPr>
            <a:r>
              <a:rPr lang="en-US" sz="2300" u="none">
                <a:solidFill>
                  <a:srgbClr val="45556B"/>
                </a:solidFill>
                <a:latin typeface="Kollektif"/>
              </a:rPr>
              <a:t>Elaborate on the featured statistic.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2066281" y="7561209"/>
            <a:ext cx="2744019" cy="1276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999"/>
              </a:lnSpc>
              <a:spcBef>
                <a:spcPct val="0"/>
              </a:spcBef>
            </a:pPr>
            <a:r>
              <a:rPr lang="en-US" sz="7499" u="none">
                <a:solidFill>
                  <a:srgbClr val="45556B"/>
                </a:solidFill>
                <a:latin typeface="Frunchy Sage Bold"/>
              </a:rPr>
              <a:t>2 out of 5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8553499" y="7538832"/>
            <a:ext cx="1187827" cy="12762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999"/>
              </a:lnSpc>
              <a:spcBef>
                <a:spcPct val="0"/>
              </a:spcBef>
            </a:pPr>
            <a:r>
              <a:rPr lang="en-US" sz="7499">
                <a:solidFill>
                  <a:srgbClr val="45556B"/>
                </a:solidFill>
                <a:latin typeface="Frunchy Sage Bold"/>
              </a:rPr>
              <a:t>7</a:t>
            </a:r>
            <a:r>
              <a:rPr lang="en-US" sz="7499" u="none">
                <a:solidFill>
                  <a:srgbClr val="45556B"/>
                </a:solidFill>
                <a:latin typeface="Frunchy Sage Bold"/>
              </a:rPr>
              <a:t>5%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3195217" y="7538832"/>
            <a:ext cx="2728838" cy="1276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999"/>
              </a:lnSpc>
              <a:spcBef>
                <a:spcPct val="0"/>
              </a:spcBef>
            </a:pPr>
            <a:r>
              <a:rPr lang="en-US" sz="7499" u="none">
                <a:solidFill>
                  <a:srgbClr val="45556B"/>
                </a:solidFill>
                <a:latin typeface="Frunchy Sage Bold"/>
              </a:rPr>
              <a:t>12 million</a:t>
            </a:r>
          </a:p>
        </p:txBody>
      </p:sp>
      <p:sp>
        <p:nvSpPr>
          <p:cNvPr name="Freeform 22" id="22"/>
          <p:cNvSpPr/>
          <p:nvPr/>
        </p:nvSpPr>
        <p:spPr>
          <a:xfrm flipH="true" flipV="true" rot="0">
            <a:off x="448133" y="224788"/>
            <a:ext cx="2727358" cy="2578593"/>
          </a:xfrm>
          <a:custGeom>
            <a:avLst/>
            <a:gdLst/>
            <a:ahLst/>
            <a:cxnLst/>
            <a:rect r="r" b="b" t="t" l="l"/>
            <a:pathLst>
              <a:path h="2578593" w="2727358">
                <a:moveTo>
                  <a:pt x="2727357" y="2578593"/>
                </a:moveTo>
                <a:lnTo>
                  <a:pt x="0" y="2578593"/>
                </a:lnTo>
                <a:lnTo>
                  <a:pt x="0" y="0"/>
                </a:lnTo>
                <a:lnTo>
                  <a:pt x="2727357" y="0"/>
                </a:lnTo>
                <a:lnTo>
                  <a:pt x="2727357" y="2578593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true" rot="0">
            <a:off x="15112510" y="224788"/>
            <a:ext cx="2727358" cy="2578593"/>
          </a:xfrm>
          <a:custGeom>
            <a:avLst/>
            <a:gdLst/>
            <a:ahLst/>
            <a:cxnLst/>
            <a:rect r="r" b="b" t="t" l="l"/>
            <a:pathLst>
              <a:path h="2578593" w="2727358">
                <a:moveTo>
                  <a:pt x="0" y="2578593"/>
                </a:moveTo>
                <a:lnTo>
                  <a:pt x="2727357" y="2578593"/>
                </a:lnTo>
                <a:lnTo>
                  <a:pt x="2727357" y="0"/>
                </a:lnTo>
                <a:lnTo>
                  <a:pt x="0" y="0"/>
                </a:lnTo>
                <a:lnTo>
                  <a:pt x="0" y="2578593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13655590" y="4122243"/>
            <a:ext cx="1808092" cy="1315933"/>
          </a:xfrm>
          <a:custGeom>
            <a:avLst/>
            <a:gdLst/>
            <a:ahLst/>
            <a:cxnLst/>
            <a:rect r="r" b="b" t="t" l="l"/>
            <a:pathLst>
              <a:path h="1315933" w="1808092">
                <a:moveTo>
                  <a:pt x="0" y="0"/>
                </a:moveTo>
                <a:lnTo>
                  <a:pt x="1808093" y="0"/>
                </a:lnTo>
                <a:lnTo>
                  <a:pt x="1808093" y="1315933"/>
                </a:lnTo>
                <a:lnTo>
                  <a:pt x="0" y="13159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CEAD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155093" y="384662"/>
            <a:ext cx="7435684" cy="9517676"/>
          </a:xfrm>
          <a:custGeom>
            <a:avLst/>
            <a:gdLst/>
            <a:ahLst/>
            <a:cxnLst/>
            <a:rect r="r" b="b" t="t" l="l"/>
            <a:pathLst>
              <a:path h="9517676" w="7435684">
                <a:moveTo>
                  <a:pt x="0" y="0"/>
                </a:moveTo>
                <a:lnTo>
                  <a:pt x="7435684" y="0"/>
                </a:lnTo>
                <a:lnTo>
                  <a:pt x="7435684" y="9517676"/>
                </a:lnTo>
                <a:lnTo>
                  <a:pt x="0" y="951767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11022087" y="1639179"/>
            <a:ext cx="5682645" cy="7141992"/>
            <a:chOff x="0" y="0"/>
            <a:chExt cx="6062980" cy="76200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-47104" y="91841"/>
              <a:ext cx="6157188" cy="7436317"/>
            </a:xfrm>
            <a:custGeom>
              <a:avLst/>
              <a:gdLst/>
              <a:ahLst/>
              <a:cxnLst/>
              <a:rect r="r" b="b" t="t" l="l"/>
              <a:pathLst>
                <a:path h="7436317" w="6157188">
                  <a:moveTo>
                    <a:pt x="3078594" y="5949"/>
                  </a:moveTo>
                  <a:cubicBezTo>
                    <a:pt x="2027358" y="0"/>
                    <a:pt x="1053959" y="706239"/>
                    <a:pt x="526979" y="1857245"/>
                  </a:cubicBezTo>
                  <a:cubicBezTo>
                    <a:pt x="0" y="3008251"/>
                    <a:pt x="0" y="4428067"/>
                    <a:pt x="526979" y="5579073"/>
                  </a:cubicBezTo>
                  <a:cubicBezTo>
                    <a:pt x="1053959" y="6730078"/>
                    <a:pt x="2027358" y="7436317"/>
                    <a:pt x="3078594" y="7430369"/>
                  </a:cubicBezTo>
                  <a:cubicBezTo>
                    <a:pt x="4129830" y="7436317"/>
                    <a:pt x="5103229" y="6730078"/>
                    <a:pt x="5630209" y="5579073"/>
                  </a:cubicBezTo>
                  <a:cubicBezTo>
                    <a:pt x="6157188" y="4428067"/>
                    <a:pt x="6157188" y="3008251"/>
                    <a:pt x="5630209" y="1857245"/>
                  </a:cubicBezTo>
                  <a:cubicBezTo>
                    <a:pt x="5103229" y="706240"/>
                    <a:pt x="4129830" y="0"/>
                    <a:pt x="3078594" y="5949"/>
                  </a:cubicBezTo>
                  <a:close/>
                </a:path>
              </a:pathLst>
            </a:custGeom>
            <a:blipFill>
              <a:blip r:embed="rId4"/>
              <a:stretch>
                <a:fillRect l="-40786" t="0" r="-48171" b="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6062980" cy="7620000"/>
            </a:xfrm>
            <a:custGeom>
              <a:avLst/>
              <a:gdLst/>
              <a:ahLst/>
              <a:cxnLst/>
              <a:rect r="r" b="b" t="t" l="l"/>
              <a:pathLst>
                <a:path h="7620000" w="6062980">
                  <a:moveTo>
                    <a:pt x="3031490" y="7620000"/>
                  </a:moveTo>
                  <a:cubicBezTo>
                    <a:pt x="1360170" y="7620000"/>
                    <a:pt x="0" y="5910580"/>
                    <a:pt x="0" y="3810000"/>
                  </a:cubicBezTo>
                  <a:cubicBezTo>
                    <a:pt x="0" y="1709420"/>
                    <a:pt x="1360170" y="0"/>
                    <a:pt x="3031490" y="0"/>
                  </a:cubicBezTo>
                  <a:cubicBezTo>
                    <a:pt x="4702810" y="0"/>
                    <a:pt x="6062980" y="1709420"/>
                    <a:pt x="6062980" y="3810000"/>
                  </a:cubicBezTo>
                  <a:cubicBezTo>
                    <a:pt x="6062980" y="5910580"/>
                    <a:pt x="4702810" y="7620000"/>
                    <a:pt x="3031490" y="7620000"/>
                  </a:cubicBezTo>
                  <a:close/>
                  <a:moveTo>
                    <a:pt x="3031490" y="196850"/>
                  </a:moveTo>
                  <a:cubicBezTo>
                    <a:pt x="1468120" y="196850"/>
                    <a:pt x="196850" y="1817370"/>
                    <a:pt x="196850" y="3810000"/>
                  </a:cubicBezTo>
                  <a:cubicBezTo>
                    <a:pt x="196850" y="5802630"/>
                    <a:pt x="1468120" y="7423150"/>
                    <a:pt x="3031490" y="7423150"/>
                  </a:cubicBezTo>
                  <a:cubicBezTo>
                    <a:pt x="4594860" y="7423150"/>
                    <a:pt x="5866130" y="5802630"/>
                    <a:pt x="5866130" y="3810000"/>
                  </a:cubicBezTo>
                  <a:cubicBezTo>
                    <a:pt x="5866130" y="1817370"/>
                    <a:pt x="4594860" y="196850"/>
                    <a:pt x="3031490" y="196850"/>
                  </a:cubicBezTo>
                  <a:close/>
                </a:path>
              </a:pathLst>
            </a:custGeom>
            <a:solidFill>
              <a:srgbClr val="ECEADA"/>
            </a:solidFill>
          </p:spPr>
        </p:sp>
      </p:grpSp>
      <p:sp>
        <p:nvSpPr>
          <p:cNvPr name="TextBox 6" id="6"/>
          <p:cNvSpPr txBox="true"/>
          <p:nvPr/>
        </p:nvSpPr>
        <p:spPr>
          <a:xfrm rot="0">
            <a:off x="1902464" y="3653158"/>
            <a:ext cx="6033769" cy="23901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599"/>
              </a:lnSpc>
            </a:pPr>
            <a:r>
              <a:rPr lang="en-US" sz="8599" u="none">
                <a:solidFill>
                  <a:srgbClr val="45556B"/>
                </a:solidFill>
                <a:latin typeface="Frunchy Sage Bold"/>
              </a:rPr>
              <a:t>Write Your Big</a:t>
            </a:r>
          </a:p>
          <a:p>
            <a:pPr algn="ctr" marL="0" indent="0" lvl="0">
              <a:lnSpc>
                <a:spcPts val="8599"/>
              </a:lnSpc>
            </a:pPr>
            <a:r>
              <a:rPr lang="en-US" sz="8599" u="none">
                <a:solidFill>
                  <a:srgbClr val="45556B"/>
                </a:solidFill>
                <a:latin typeface="Frunchy Sage Bold"/>
              </a:rPr>
              <a:t>Topic or Idea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726884" y="6033767"/>
            <a:ext cx="6384929" cy="352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60"/>
              </a:lnSpc>
            </a:pPr>
            <a:r>
              <a:rPr lang="en-US" sz="2300">
                <a:solidFill>
                  <a:srgbClr val="45556B"/>
                </a:solidFill>
                <a:latin typeface="Kollektif"/>
              </a:rPr>
              <a:t>Elaborate on what you want to discuss. </a:t>
            </a:r>
          </a:p>
        </p:txBody>
      </p:sp>
      <p:sp>
        <p:nvSpPr>
          <p:cNvPr name="Freeform 8" id="8"/>
          <p:cNvSpPr/>
          <p:nvPr/>
        </p:nvSpPr>
        <p:spPr>
          <a:xfrm flipH="true" flipV="false" rot="2347863">
            <a:off x="55537" y="7355333"/>
            <a:ext cx="3693853" cy="1751676"/>
          </a:xfrm>
          <a:custGeom>
            <a:avLst/>
            <a:gdLst/>
            <a:ahLst/>
            <a:cxnLst/>
            <a:rect r="r" b="b" t="t" l="l"/>
            <a:pathLst>
              <a:path h="1751676" w="3693853">
                <a:moveTo>
                  <a:pt x="3693853" y="0"/>
                </a:moveTo>
                <a:lnTo>
                  <a:pt x="0" y="0"/>
                </a:lnTo>
                <a:lnTo>
                  <a:pt x="0" y="1751677"/>
                </a:lnTo>
                <a:lnTo>
                  <a:pt x="3693853" y="1751677"/>
                </a:lnTo>
                <a:lnTo>
                  <a:pt x="3693853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4525051" y="-1978908"/>
            <a:ext cx="4618949" cy="4727141"/>
          </a:xfrm>
          <a:custGeom>
            <a:avLst/>
            <a:gdLst/>
            <a:ahLst/>
            <a:cxnLst/>
            <a:rect r="r" b="b" t="t" l="l"/>
            <a:pathLst>
              <a:path h="4727141" w="4618949">
                <a:moveTo>
                  <a:pt x="0" y="0"/>
                </a:moveTo>
                <a:lnTo>
                  <a:pt x="4618949" y="0"/>
                </a:lnTo>
                <a:lnTo>
                  <a:pt x="4618949" y="4727141"/>
                </a:lnTo>
                <a:lnTo>
                  <a:pt x="0" y="472714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CEAD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1610309" y="3270829"/>
            <a:ext cx="3552476" cy="4495856"/>
            <a:chOff x="0" y="0"/>
            <a:chExt cx="6021070" cy="7620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-148720" y="-6106"/>
              <a:ext cx="6319781" cy="7632211"/>
            </a:xfrm>
            <a:custGeom>
              <a:avLst/>
              <a:gdLst/>
              <a:ahLst/>
              <a:cxnLst/>
              <a:rect r="r" b="b" t="t" l="l"/>
              <a:pathLst>
                <a:path h="7632211" w="6319781">
                  <a:moveTo>
                    <a:pt x="3159890" y="6106"/>
                  </a:moveTo>
                  <a:cubicBezTo>
                    <a:pt x="2080895" y="0"/>
                    <a:pt x="1081791" y="724844"/>
                    <a:pt x="540895" y="1906170"/>
                  </a:cubicBezTo>
                  <a:cubicBezTo>
                    <a:pt x="0" y="3087497"/>
                    <a:pt x="0" y="4544715"/>
                    <a:pt x="540895" y="5726042"/>
                  </a:cubicBezTo>
                  <a:cubicBezTo>
                    <a:pt x="1081791" y="6907368"/>
                    <a:pt x="2080895" y="7632212"/>
                    <a:pt x="3159890" y="7626106"/>
                  </a:cubicBezTo>
                  <a:cubicBezTo>
                    <a:pt x="4238885" y="7632212"/>
                    <a:pt x="5237990" y="6907368"/>
                    <a:pt x="5778885" y="5726042"/>
                  </a:cubicBezTo>
                  <a:cubicBezTo>
                    <a:pt x="6319781" y="4544715"/>
                    <a:pt x="6319781" y="3087497"/>
                    <a:pt x="5778885" y="1906170"/>
                  </a:cubicBezTo>
                  <a:cubicBezTo>
                    <a:pt x="5237990" y="724844"/>
                    <a:pt x="4238885" y="0"/>
                    <a:pt x="3159890" y="6106"/>
                  </a:cubicBezTo>
                  <a:close/>
                </a:path>
              </a:pathLst>
            </a:custGeom>
            <a:blipFill>
              <a:blip r:embed="rId2"/>
              <a:stretch>
                <a:fillRect l="-32433" t="0" r="-11004" b="-13870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-971806" y="14393"/>
            <a:ext cx="4001012" cy="4501138"/>
          </a:xfrm>
          <a:custGeom>
            <a:avLst/>
            <a:gdLst/>
            <a:ahLst/>
            <a:cxnLst/>
            <a:rect r="r" b="b" t="t" l="l"/>
            <a:pathLst>
              <a:path h="4501138" w="4001012">
                <a:moveTo>
                  <a:pt x="0" y="0"/>
                </a:moveTo>
                <a:lnTo>
                  <a:pt x="4001012" y="0"/>
                </a:lnTo>
                <a:lnTo>
                  <a:pt x="4001012" y="4501138"/>
                </a:lnTo>
                <a:lnTo>
                  <a:pt x="0" y="450113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6754450" y="7868934"/>
            <a:ext cx="2109038" cy="2778732"/>
          </a:xfrm>
          <a:custGeom>
            <a:avLst/>
            <a:gdLst/>
            <a:ahLst/>
            <a:cxnLst/>
            <a:rect r="r" b="b" t="t" l="l"/>
            <a:pathLst>
              <a:path h="2778732" w="2109038">
                <a:moveTo>
                  <a:pt x="0" y="0"/>
                </a:moveTo>
                <a:lnTo>
                  <a:pt x="2109038" y="0"/>
                </a:lnTo>
                <a:lnTo>
                  <a:pt x="2109038" y="2778732"/>
                </a:lnTo>
                <a:lnTo>
                  <a:pt x="0" y="277873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>
            <a:grpSpLocks noChangeAspect="true"/>
          </p:cNvGrpSpPr>
          <p:nvPr/>
        </p:nvGrpSpPr>
        <p:grpSpPr>
          <a:xfrm rot="0">
            <a:off x="7367762" y="3270829"/>
            <a:ext cx="3552476" cy="4495856"/>
            <a:chOff x="0" y="0"/>
            <a:chExt cx="6021070" cy="76200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-148720" y="-6106"/>
              <a:ext cx="6319781" cy="7632211"/>
            </a:xfrm>
            <a:custGeom>
              <a:avLst/>
              <a:gdLst/>
              <a:ahLst/>
              <a:cxnLst/>
              <a:rect r="r" b="b" t="t" l="l"/>
              <a:pathLst>
                <a:path h="7632211" w="6319781">
                  <a:moveTo>
                    <a:pt x="3159890" y="6106"/>
                  </a:moveTo>
                  <a:cubicBezTo>
                    <a:pt x="2080895" y="0"/>
                    <a:pt x="1081791" y="724844"/>
                    <a:pt x="540895" y="1906170"/>
                  </a:cubicBezTo>
                  <a:cubicBezTo>
                    <a:pt x="0" y="3087497"/>
                    <a:pt x="0" y="4544715"/>
                    <a:pt x="540895" y="5726042"/>
                  </a:cubicBezTo>
                  <a:cubicBezTo>
                    <a:pt x="1081791" y="6907368"/>
                    <a:pt x="2080895" y="7632212"/>
                    <a:pt x="3159890" y="7626106"/>
                  </a:cubicBezTo>
                  <a:cubicBezTo>
                    <a:pt x="4238885" y="7632212"/>
                    <a:pt x="5237990" y="6907368"/>
                    <a:pt x="5778885" y="5726042"/>
                  </a:cubicBezTo>
                  <a:cubicBezTo>
                    <a:pt x="6319781" y="4544715"/>
                    <a:pt x="6319781" y="3087497"/>
                    <a:pt x="5778885" y="1906170"/>
                  </a:cubicBezTo>
                  <a:cubicBezTo>
                    <a:pt x="5237990" y="724844"/>
                    <a:pt x="4238885" y="0"/>
                    <a:pt x="3159890" y="6106"/>
                  </a:cubicBezTo>
                  <a:close/>
                </a:path>
              </a:pathLst>
            </a:custGeom>
            <a:blipFill>
              <a:blip r:embed="rId7"/>
              <a:stretch>
                <a:fillRect l="-18145" t="-21799" r="223" b="-18534"/>
              </a:stretch>
            </a:blipFill>
          </p:spPr>
        </p:sp>
      </p:grpSp>
      <p:grpSp>
        <p:nvGrpSpPr>
          <p:cNvPr name="Group 8" id="8"/>
          <p:cNvGrpSpPr>
            <a:grpSpLocks noChangeAspect="true"/>
          </p:cNvGrpSpPr>
          <p:nvPr/>
        </p:nvGrpSpPr>
        <p:grpSpPr>
          <a:xfrm rot="0">
            <a:off x="13124830" y="3270829"/>
            <a:ext cx="3552476" cy="4495856"/>
            <a:chOff x="0" y="0"/>
            <a:chExt cx="6021070" cy="76200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-148720" y="-6106"/>
              <a:ext cx="6319781" cy="7632211"/>
            </a:xfrm>
            <a:custGeom>
              <a:avLst/>
              <a:gdLst/>
              <a:ahLst/>
              <a:cxnLst/>
              <a:rect r="r" b="b" t="t" l="l"/>
              <a:pathLst>
                <a:path h="7632211" w="6319781">
                  <a:moveTo>
                    <a:pt x="3159890" y="6106"/>
                  </a:moveTo>
                  <a:cubicBezTo>
                    <a:pt x="2080895" y="0"/>
                    <a:pt x="1081791" y="724844"/>
                    <a:pt x="540895" y="1906170"/>
                  </a:cubicBezTo>
                  <a:cubicBezTo>
                    <a:pt x="0" y="3087497"/>
                    <a:pt x="0" y="4544715"/>
                    <a:pt x="540895" y="5726042"/>
                  </a:cubicBezTo>
                  <a:cubicBezTo>
                    <a:pt x="1081791" y="6907368"/>
                    <a:pt x="2080895" y="7632212"/>
                    <a:pt x="3159890" y="7626106"/>
                  </a:cubicBezTo>
                  <a:cubicBezTo>
                    <a:pt x="4238885" y="7632212"/>
                    <a:pt x="5237990" y="6907368"/>
                    <a:pt x="5778885" y="5726042"/>
                  </a:cubicBezTo>
                  <a:cubicBezTo>
                    <a:pt x="6319781" y="4544715"/>
                    <a:pt x="6319781" y="3087497"/>
                    <a:pt x="5778885" y="1906170"/>
                  </a:cubicBezTo>
                  <a:cubicBezTo>
                    <a:pt x="5237990" y="724844"/>
                    <a:pt x="4238885" y="0"/>
                    <a:pt x="3159890" y="6106"/>
                  </a:cubicBezTo>
                  <a:close/>
                </a:path>
              </a:pathLst>
            </a:custGeom>
            <a:blipFill>
              <a:blip r:embed="rId8"/>
              <a:stretch>
                <a:fillRect l="-101380" t="-1569" r="-86012" b="-50531"/>
              </a:stretch>
            </a:blipFill>
          </p:spPr>
        </p:sp>
      </p:grpSp>
      <p:sp>
        <p:nvSpPr>
          <p:cNvPr name="TextBox 10" id="10"/>
          <p:cNvSpPr txBox="true"/>
          <p:nvPr/>
        </p:nvSpPr>
        <p:spPr>
          <a:xfrm rot="0">
            <a:off x="3386932" y="923925"/>
            <a:ext cx="11514136" cy="1581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1039"/>
              </a:lnSpc>
              <a:spcBef>
                <a:spcPct val="0"/>
              </a:spcBef>
            </a:pPr>
            <a:r>
              <a:rPr lang="en-US" sz="9199" u="none">
                <a:solidFill>
                  <a:srgbClr val="45556B"/>
                </a:solidFill>
                <a:latin typeface="Frunchy Sage Bold"/>
              </a:rPr>
              <a:t>Add a Team Members Page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6082281" y="2352675"/>
            <a:ext cx="6123438" cy="3987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45556B"/>
                </a:solidFill>
                <a:latin typeface="Kollektif"/>
              </a:rPr>
              <a:t>Elaborate on what you want to discuss. 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2171684" y="7739700"/>
            <a:ext cx="2429727" cy="7816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739"/>
              </a:lnSpc>
              <a:spcBef>
                <a:spcPct val="0"/>
              </a:spcBef>
            </a:pPr>
            <a:r>
              <a:rPr lang="en-US" sz="4099" u="none">
                <a:solidFill>
                  <a:srgbClr val="45556B"/>
                </a:solidFill>
                <a:latin typeface="Frunchy Sage Bold"/>
              </a:rPr>
              <a:t> Name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7929136" y="7739700"/>
            <a:ext cx="2429727" cy="7816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739"/>
              </a:lnSpc>
              <a:spcBef>
                <a:spcPct val="0"/>
              </a:spcBef>
            </a:pPr>
            <a:r>
              <a:rPr lang="en-US" sz="4099" u="none">
                <a:solidFill>
                  <a:srgbClr val="45556B"/>
                </a:solidFill>
                <a:latin typeface="Frunchy Sage Bold"/>
              </a:rPr>
              <a:t> Name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3686204" y="7739700"/>
            <a:ext cx="2429727" cy="7816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739"/>
              </a:lnSpc>
              <a:spcBef>
                <a:spcPct val="0"/>
              </a:spcBef>
            </a:pPr>
            <a:r>
              <a:rPr lang="en-US" sz="4099" u="none">
                <a:solidFill>
                  <a:srgbClr val="45556B"/>
                </a:solidFill>
                <a:latin typeface="Frunchy Sage Bold"/>
              </a:rPr>
              <a:t> Name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533165" y="8417261"/>
            <a:ext cx="3706765" cy="3987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45556B"/>
                </a:solidFill>
                <a:latin typeface="Kollektif"/>
              </a:rPr>
              <a:t>Title or Position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7290617" y="8417261"/>
            <a:ext cx="3706765" cy="3987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45556B"/>
                </a:solidFill>
                <a:latin typeface="Kollektif"/>
              </a:rPr>
              <a:t>Title or Position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3047685" y="8417261"/>
            <a:ext cx="3706765" cy="3987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45556B"/>
                </a:solidFill>
                <a:latin typeface="Kollektif"/>
              </a:rPr>
              <a:t>Title or Position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CEAD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4329119" y="1676583"/>
            <a:ext cx="9629761" cy="1733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2119"/>
              </a:lnSpc>
              <a:spcBef>
                <a:spcPct val="0"/>
              </a:spcBef>
            </a:pPr>
            <a:r>
              <a:rPr lang="en-US" sz="10099" u="none">
                <a:solidFill>
                  <a:srgbClr val="45556B"/>
                </a:solidFill>
                <a:latin typeface="Frunchy Sage Bold"/>
              </a:rPr>
              <a:t>Add a Timeline Page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14897508" y="352194"/>
            <a:ext cx="2361792" cy="4791306"/>
          </a:xfrm>
          <a:custGeom>
            <a:avLst/>
            <a:gdLst/>
            <a:ahLst/>
            <a:cxnLst/>
            <a:rect r="r" b="b" t="t" l="l"/>
            <a:pathLst>
              <a:path h="4791306" w="2361792">
                <a:moveTo>
                  <a:pt x="0" y="0"/>
                </a:moveTo>
                <a:lnTo>
                  <a:pt x="2361792" y="0"/>
                </a:lnTo>
                <a:lnTo>
                  <a:pt x="2361792" y="4791306"/>
                </a:lnTo>
                <a:lnTo>
                  <a:pt x="0" y="479130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false" rot="0">
            <a:off x="0" y="951160"/>
            <a:ext cx="4676709" cy="2904916"/>
          </a:xfrm>
          <a:custGeom>
            <a:avLst/>
            <a:gdLst/>
            <a:ahLst/>
            <a:cxnLst/>
            <a:rect r="r" b="b" t="t" l="l"/>
            <a:pathLst>
              <a:path h="2904916" w="4676709">
                <a:moveTo>
                  <a:pt x="4676709" y="0"/>
                </a:moveTo>
                <a:lnTo>
                  <a:pt x="0" y="0"/>
                </a:lnTo>
                <a:lnTo>
                  <a:pt x="0" y="2904916"/>
                </a:lnTo>
                <a:lnTo>
                  <a:pt x="4676709" y="2904916"/>
                </a:lnTo>
                <a:lnTo>
                  <a:pt x="4676709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-1679969" y="7224519"/>
            <a:ext cx="21647939" cy="381667"/>
            <a:chOff x="0" y="0"/>
            <a:chExt cx="28863918" cy="508889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9329637" cy="508889"/>
            </a:xfrm>
            <a:custGeom>
              <a:avLst/>
              <a:gdLst/>
              <a:ahLst/>
              <a:cxnLst/>
              <a:rect r="r" b="b" t="t" l="l"/>
              <a:pathLst>
                <a:path h="508889" w="9329637">
                  <a:moveTo>
                    <a:pt x="0" y="0"/>
                  </a:moveTo>
                  <a:lnTo>
                    <a:pt x="9329637" y="0"/>
                  </a:lnTo>
                  <a:lnTo>
                    <a:pt x="9329637" y="508889"/>
                  </a:lnTo>
                  <a:lnTo>
                    <a:pt x="0" y="5088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9767141" y="0"/>
              <a:ext cx="9329637" cy="508889"/>
            </a:xfrm>
            <a:custGeom>
              <a:avLst/>
              <a:gdLst/>
              <a:ahLst/>
              <a:cxnLst/>
              <a:rect r="r" b="b" t="t" l="l"/>
              <a:pathLst>
                <a:path h="508889" w="9329637">
                  <a:moveTo>
                    <a:pt x="0" y="0"/>
                  </a:moveTo>
                  <a:lnTo>
                    <a:pt x="9329637" y="0"/>
                  </a:lnTo>
                  <a:lnTo>
                    <a:pt x="9329637" y="508889"/>
                  </a:lnTo>
                  <a:lnTo>
                    <a:pt x="0" y="5088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19534281" y="0"/>
              <a:ext cx="9329637" cy="508889"/>
            </a:xfrm>
            <a:custGeom>
              <a:avLst/>
              <a:gdLst/>
              <a:ahLst/>
              <a:cxnLst/>
              <a:rect r="r" b="b" t="t" l="l"/>
              <a:pathLst>
                <a:path h="508889" w="9329637">
                  <a:moveTo>
                    <a:pt x="0" y="0"/>
                  </a:moveTo>
                  <a:lnTo>
                    <a:pt x="9329637" y="0"/>
                  </a:lnTo>
                  <a:lnTo>
                    <a:pt x="9329637" y="508889"/>
                  </a:lnTo>
                  <a:lnTo>
                    <a:pt x="0" y="5088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9" id="9"/>
          <p:cNvSpPr/>
          <p:nvPr/>
        </p:nvSpPr>
        <p:spPr>
          <a:xfrm flipH="false" flipV="false" rot="0">
            <a:off x="6999721" y="1219200"/>
            <a:ext cx="4288558" cy="402052"/>
          </a:xfrm>
          <a:custGeom>
            <a:avLst/>
            <a:gdLst/>
            <a:ahLst/>
            <a:cxnLst/>
            <a:rect r="r" b="b" t="t" l="l"/>
            <a:pathLst>
              <a:path h="402052" w="4288558">
                <a:moveTo>
                  <a:pt x="0" y="0"/>
                </a:moveTo>
                <a:lnTo>
                  <a:pt x="4288558" y="0"/>
                </a:lnTo>
                <a:lnTo>
                  <a:pt x="4288558" y="402052"/>
                </a:lnTo>
                <a:lnTo>
                  <a:pt x="0" y="40205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1028700" y="6068829"/>
            <a:ext cx="3364925" cy="752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279"/>
              </a:lnSpc>
              <a:spcBef>
                <a:spcPct val="0"/>
              </a:spcBef>
            </a:pPr>
            <a:r>
              <a:rPr lang="en-US" sz="4399" u="none">
                <a:solidFill>
                  <a:srgbClr val="45556B"/>
                </a:solidFill>
                <a:latin typeface="Frunchy Sage Bold"/>
              </a:rPr>
              <a:t>Add a main point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028700" y="8006236"/>
            <a:ext cx="3364925" cy="7180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6"/>
              </a:lnSpc>
            </a:pPr>
            <a:r>
              <a:rPr lang="en-US" sz="2300">
                <a:solidFill>
                  <a:srgbClr val="45556B"/>
                </a:solidFill>
                <a:latin typeface="Kollektif"/>
              </a:rPr>
              <a:t>E</a:t>
            </a:r>
            <a:r>
              <a:rPr lang="en-US" sz="2300" u="none">
                <a:solidFill>
                  <a:srgbClr val="45556B"/>
                </a:solidFill>
                <a:latin typeface="Kollektif"/>
              </a:rPr>
              <a:t>laborate on what</a:t>
            </a:r>
          </a:p>
          <a:p>
            <a:pPr algn="ctr" marL="0" indent="0" lvl="0">
              <a:lnSpc>
                <a:spcPts val="2806"/>
              </a:lnSpc>
            </a:pPr>
            <a:r>
              <a:rPr lang="en-US" sz="2300" u="none">
                <a:solidFill>
                  <a:srgbClr val="45556B"/>
                </a:solidFill>
                <a:latin typeface="Kollektif"/>
              </a:rPr>
              <a:t>you want to discuss.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5317258" y="8006236"/>
            <a:ext cx="3364925" cy="7180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6"/>
              </a:lnSpc>
            </a:pPr>
            <a:r>
              <a:rPr lang="en-US" sz="2300">
                <a:solidFill>
                  <a:srgbClr val="45556B"/>
                </a:solidFill>
                <a:latin typeface="Kollektif"/>
              </a:rPr>
              <a:t>E</a:t>
            </a:r>
            <a:r>
              <a:rPr lang="en-US" sz="2300" u="none">
                <a:solidFill>
                  <a:srgbClr val="45556B"/>
                </a:solidFill>
                <a:latin typeface="Kollektif"/>
              </a:rPr>
              <a:t>laborate on what</a:t>
            </a:r>
          </a:p>
          <a:p>
            <a:pPr algn="ctr" marL="0" indent="0" lvl="0">
              <a:lnSpc>
                <a:spcPts val="2806"/>
              </a:lnSpc>
            </a:pPr>
            <a:r>
              <a:rPr lang="en-US" sz="2300" u="none">
                <a:solidFill>
                  <a:srgbClr val="45556B"/>
                </a:solidFill>
                <a:latin typeface="Kollektif"/>
              </a:rPr>
              <a:t>you want to discuss.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9605817" y="8006236"/>
            <a:ext cx="3364925" cy="7180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6"/>
              </a:lnSpc>
            </a:pPr>
            <a:r>
              <a:rPr lang="en-US" sz="2300">
                <a:solidFill>
                  <a:srgbClr val="45556B"/>
                </a:solidFill>
                <a:latin typeface="Kollektif"/>
              </a:rPr>
              <a:t>E</a:t>
            </a:r>
            <a:r>
              <a:rPr lang="en-US" sz="2300" u="none">
                <a:solidFill>
                  <a:srgbClr val="45556B"/>
                </a:solidFill>
                <a:latin typeface="Kollektif"/>
              </a:rPr>
              <a:t>laborate on what</a:t>
            </a:r>
          </a:p>
          <a:p>
            <a:pPr algn="ctr" marL="0" indent="0" lvl="0">
              <a:lnSpc>
                <a:spcPts val="2806"/>
              </a:lnSpc>
            </a:pPr>
            <a:r>
              <a:rPr lang="en-US" sz="2300" u="none">
                <a:solidFill>
                  <a:srgbClr val="45556B"/>
                </a:solidFill>
                <a:latin typeface="Kollektif"/>
              </a:rPr>
              <a:t>you want to discuss.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3894375" y="8006236"/>
            <a:ext cx="3364925" cy="7180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6"/>
              </a:lnSpc>
            </a:pPr>
            <a:r>
              <a:rPr lang="en-US" sz="2300">
                <a:solidFill>
                  <a:srgbClr val="45556B"/>
                </a:solidFill>
                <a:latin typeface="Kollektif"/>
              </a:rPr>
              <a:t>E</a:t>
            </a:r>
            <a:r>
              <a:rPr lang="en-US" sz="2300" u="none">
                <a:solidFill>
                  <a:srgbClr val="45556B"/>
                </a:solidFill>
                <a:latin typeface="Kollektif"/>
              </a:rPr>
              <a:t>laborate on what</a:t>
            </a:r>
          </a:p>
          <a:p>
            <a:pPr algn="ctr" marL="0" indent="0" lvl="0">
              <a:lnSpc>
                <a:spcPts val="2806"/>
              </a:lnSpc>
            </a:pPr>
            <a:r>
              <a:rPr lang="en-US" sz="2300" u="none">
                <a:solidFill>
                  <a:srgbClr val="45556B"/>
                </a:solidFill>
                <a:latin typeface="Kollektif"/>
              </a:rPr>
              <a:t>you want to discuss.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5317258" y="6068829"/>
            <a:ext cx="3364925" cy="752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279"/>
              </a:lnSpc>
              <a:spcBef>
                <a:spcPct val="0"/>
              </a:spcBef>
            </a:pPr>
            <a:r>
              <a:rPr lang="en-US" sz="4399" u="none">
                <a:solidFill>
                  <a:srgbClr val="45556B"/>
                </a:solidFill>
                <a:latin typeface="Frunchy Sage Bold"/>
              </a:rPr>
              <a:t>Add a main point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3894375" y="6068829"/>
            <a:ext cx="3364925" cy="752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279"/>
              </a:lnSpc>
              <a:spcBef>
                <a:spcPct val="0"/>
              </a:spcBef>
            </a:pPr>
            <a:r>
              <a:rPr lang="en-US" sz="4399" u="none">
                <a:solidFill>
                  <a:srgbClr val="45556B"/>
                </a:solidFill>
                <a:latin typeface="Frunchy Sage Bold"/>
              </a:rPr>
              <a:t>Add a main point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9605817" y="6068829"/>
            <a:ext cx="3364925" cy="752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279"/>
              </a:lnSpc>
              <a:spcBef>
                <a:spcPct val="0"/>
              </a:spcBef>
            </a:pPr>
            <a:r>
              <a:rPr lang="en-US" sz="4399" u="none">
                <a:solidFill>
                  <a:srgbClr val="45556B"/>
                </a:solidFill>
                <a:latin typeface="Frunchy Sage Bold"/>
              </a:rPr>
              <a:t>Add a main point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CEAD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3777520" y="4972330"/>
            <a:ext cx="1458565" cy="1458560"/>
            <a:chOff x="0" y="0"/>
            <a:chExt cx="6350000" cy="634997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l="-36556" t="-43519" r="-10830" b="-77423"/>
              </a:stretch>
            </a:blipFill>
          </p:spPr>
        </p:sp>
      </p:grpSp>
      <p:sp>
        <p:nvSpPr>
          <p:cNvPr name="AutoShape 4" id="4"/>
          <p:cNvSpPr/>
          <p:nvPr/>
        </p:nvSpPr>
        <p:spPr>
          <a:xfrm>
            <a:off x="8720414" y="3687095"/>
            <a:ext cx="2773087" cy="0"/>
          </a:xfrm>
          <a:prstGeom prst="line">
            <a:avLst/>
          </a:prstGeom>
          <a:ln cap="flat" w="38100">
            <a:solidFill>
              <a:srgbClr val="45556B"/>
            </a:solidFill>
            <a:prstDash val="sysDot"/>
            <a:headEnd type="none" len="sm" w="sm"/>
            <a:tailEnd type="none" len="sm" w="sm"/>
          </a:ln>
        </p:spPr>
      </p:sp>
      <p:sp>
        <p:nvSpPr>
          <p:cNvPr name="AutoShape 5" id="5"/>
          <p:cNvSpPr/>
          <p:nvPr/>
        </p:nvSpPr>
        <p:spPr>
          <a:xfrm>
            <a:off x="5396813" y="5785609"/>
            <a:ext cx="2773087" cy="0"/>
          </a:xfrm>
          <a:prstGeom prst="line">
            <a:avLst/>
          </a:prstGeom>
          <a:ln cap="flat" w="38100">
            <a:solidFill>
              <a:srgbClr val="45556B"/>
            </a:solidFill>
            <a:prstDash val="sysDot"/>
            <a:headEnd type="none" len="sm" w="sm"/>
            <a:tailEnd type="none" len="sm" w="sm"/>
          </a:ln>
        </p:spPr>
      </p:sp>
      <p:sp>
        <p:nvSpPr>
          <p:cNvPr name="AutoShape 6" id="6"/>
          <p:cNvSpPr/>
          <p:nvPr/>
        </p:nvSpPr>
        <p:spPr>
          <a:xfrm>
            <a:off x="2157252" y="8212065"/>
            <a:ext cx="2353665" cy="0"/>
          </a:xfrm>
          <a:prstGeom prst="line">
            <a:avLst/>
          </a:prstGeom>
          <a:ln cap="flat" w="38100">
            <a:solidFill>
              <a:srgbClr val="45556B"/>
            </a:solidFill>
            <a:prstDash val="sysDot"/>
            <a:headEnd type="none" len="sm" w="sm"/>
            <a:tailEnd type="none" len="sm" w="sm"/>
          </a:ln>
        </p:spPr>
      </p:sp>
      <p:sp>
        <p:nvSpPr>
          <p:cNvPr name="AutoShape 7" id="7"/>
          <p:cNvSpPr/>
          <p:nvPr/>
        </p:nvSpPr>
        <p:spPr>
          <a:xfrm>
            <a:off x="6468210" y="8212065"/>
            <a:ext cx="2353665" cy="0"/>
          </a:xfrm>
          <a:prstGeom prst="line">
            <a:avLst/>
          </a:prstGeom>
          <a:ln cap="flat" w="38100">
            <a:solidFill>
              <a:srgbClr val="45556B"/>
            </a:solidFill>
            <a:prstDash val="sysDot"/>
            <a:headEnd type="none" len="sm" w="sm"/>
            <a:tailEnd type="none" len="sm" w="sm"/>
          </a:ln>
        </p:spPr>
      </p:sp>
      <p:sp>
        <p:nvSpPr>
          <p:cNvPr name="AutoShape 8" id="8"/>
          <p:cNvSpPr/>
          <p:nvPr/>
        </p:nvSpPr>
        <p:spPr>
          <a:xfrm>
            <a:off x="10954944" y="8212065"/>
            <a:ext cx="2353665" cy="0"/>
          </a:xfrm>
          <a:prstGeom prst="line">
            <a:avLst/>
          </a:prstGeom>
          <a:ln cap="flat" w="38100">
            <a:solidFill>
              <a:srgbClr val="45556B"/>
            </a:solidFill>
            <a:prstDash val="sysDot"/>
            <a:headEnd type="none" len="sm" w="sm"/>
            <a:tailEnd type="none" len="sm" w="sm"/>
          </a:ln>
        </p:spPr>
      </p:sp>
      <p:sp>
        <p:nvSpPr>
          <p:cNvPr name="AutoShape 9" id="9"/>
          <p:cNvSpPr/>
          <p:nvPr/>
        </p:nvSpPr>
        <p:spPr>
          <a:xfrm>
            <a:off x="15350200" y="8212065"/>
            <a:ext cx="2353665" cy="0"/>
          </a:xfrm>
          <a:prstGeom prst="line">
            <a:avLst/>
          </a:prstGeom>
          <a:ln cap="flat" w="38100">
            <a:solidFill>
              <a:srgbClr val="45556B"/>
            </a:solidFill>
            <a:prstDash val="sysDot"/>
            <a:headEnd type="none" len="sm" w="sm"/>
            <a:tailEnd type="none" len="sm" w="sm"/>
          </a:ln>
        </p:spPr>
      </p:sp>
      <p:sp>
        <p:nvSpPr>
          <p:cNvPr name="AutoShape 10" id="10"/>
          <p:cNvSpPr/>
          <p:nvPr/>
        </p:nvSpPr>
        <p:spPr>
          <a:xfrm>
            <a:off x="12091328" y="5720660"/>
            <a:ext cx="2773087" cy="0"/>
          </a:xfrm>
          <a:prstGeom prst="line">
            <a:avLst/>
          </a:prstGeom>
          <a:ln cap="flat" w="38100">
            <a:solidFill>
              <a:srgbClr val="45556B"/>
            </a:solidFill>
            <a:prstDash val="sysDot"/>
            <a:headEnd type="none" len="sm" w="sm"/>
            <a:tailEnd type="none" len="sm" w="sm"/>
          </a:ln>
        </p:spPr>
      </p:sp>
      <p:grpSp>
        <p:nvGrpSpPr>
          <p:cNvPr name="Group 11" id="11"/>
          <p:cNvGrpSpPr>
            <a:grpSpLocks noChangeAspect="true"/>
          </p:cNvGrpSpPr>
          <p:nvPr/>
        </p:nvGrpSpPr>
        <p:grpSpPr>
          <a:xfrm rot="0">
            <a:off x="7262734" y="2891318"/>
            <a:ext cx="1458565" cy="1458560"/>
            <a:chOff x="0" y="0"/>
            <a:chExt cx="6350000" cy="6349975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3"/>
              <a:stretch>
                <a:fillRect l="-58670" t="-2173" r="-28248" b="-84746"/>
              </a:stretch>
            </a:blipFill>
          </p:spPr>
        </p:sp>
      </p:grpSp>
      <p:grpSp>
        <p:nvGrpSpPr>
          <p:cNvPr name="Group 13" id="13"/>
          <p:cNvGrpSpPr>
            <a:grpSpLocks noChangeAspect="true"/>
          </p:cNvGrpSpPr>
          <p:nvPr/>
        </p:nvGrpSpPr>
        <p:grpSpPr>
          <a:xfrm rot="0">
            <a:off x="537959" y="7445557"/>
            <a:ext cx="1458565" cy="1458560"/>
            <a:chOff x="0" y="0"/>
            <a:chExt cx="6350000" cy="6349975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-50224" t="-12377" r="-59745" b="-202578"/>
              </a:stretch>
            </a:blipFill>
          </p:spPr>
        </p:sp>
      </p:grpSp>
      <p:grpSp>
        <p:nvGrpSpPr>
          <p:cNvPr name="Group 15" id="15"/>
          <p:cNvGrpSpPr>
            <a:grpSpLocks noChangeAspect="true"/>
          </p:cNvGrpSpPr>
          <p:nvPr/>
        </p:nvGrpSpPr>
        <p:grpSpPr>
          <a:xfrm rot="0">
            <a:off x="5010254" y="7445557"/>
            <a:ext cx="1458565" cy="1458560"/>
            <a:chOff x="0" y="0"/>
            <a:chExt cx="6350000" cy="6349975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5"/>
              <a:stretch>
                <a:fillRect l="-57008" t="-15472" r="-57008" b="-205554"/>
              </a:stretch>
            </a:blipFill>
          </p:spPr>
        </p:sp>
      </p:grpSp>
      <p:grpSp>
        <p:nvGrpSpPr>
          <p:cNvPr name="Group 17" id="17"/>
          <p:cNvGrpSpPr>
            <a:grpSpLocks noChangeAspect="true"/>
          </p:cNvGrpSpPr>
          <p:nvPr/>
        </p:nvGrpSpPr>
        <p:grpSpPr>
          <a:xfrm rot="0">
            <a:off x="9458481" y="7445557"/>
            <a:ext cx="1458565" cy="1458560"/>
            <a:chOff x="0" y="0"/>
            <a:chExt cx="6350000" cy="6349975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6"/>
              <a:stretch>
                <a:fillRect l="-145324" t="-10830" r="-117831" b="-131274"/>
              </a:stretch>
            </a:blipFill>
          </p:spPr>
        </p:sp>
      </p:grpSp>
      <p:grpSp>
        <p:nvGrpSpPr>
          <p:cNvPr name="Group 19" id="19"/>
          <p:cNvGrpSpPr>
            <a:grpSpLocks noChangeAspect="true"/>
          </p:cNvGrpSpPr>
          <p:nvPr/>
        </p:nvGrpSpPr>
        <p:grpSpPr>
          <a:xfrm rot="0">
            <a:off x="13879807" y="7445557"/>
            <a:ext cx="1458565" cy="1458560"/>
            <a:chOff x="0" y="0"/>
            <a:chExt cx="6350000" cy="6349975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7"/>
              <a:stretch>
                <a:fillRect l="-38798" t="-60585" r="-30943" b="-94029"/>
              </a:stretch>
            </a:blipFill>
          </p:spPr>
        </p:sp>
      </p:grpSp>
      <p:grpSp>
        <p:nvGrpSpPr>
          <p:cNvPr name="Group 21" id="21"/>
          <p:cNvGrpSpPr>
            <a:grpSpLocks noChangeAspect="true"/>
          </p:cNvGrpSpPr>
          <p:nvPr/>
        </p:nvGrpSpPr>
        <p:grpSpPr>
          <a:xfrm rot="0">
            <a:off x="10586336" y="4972330"/>
            <a:ext cx="1458565" cy="1458560"/>
            <a:chOff x="0" y="0"/>
            <a:chExt cx="6350000" cy="6349975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8"/>
              <a:stretch>
                <a:fillRect l="-34811" t="-3094" r="-60340" b="-92059"/>
              </a:stretch>
            </a:blipFill>
          </p:spPr>
        </p:sp>
      </p:grpSp>
      <p:sp>
        <p:nvSpPr>
          <p:cNvPr name="Freeform 23" id="23"/>
          <p:cNvSpPr/>
          <p:nvPr/>
        </p:nvSpPr>
        <p:spPr>
          <a:xfrm flipH="false" flipV="false" rot="-2050637">
            <a:off x="14337957" y="1113022"/>
            <a:ext cx="4542114" cy="4609157"/>
          </a:xfrm>
          <a:custGeom>
            <a:avLst/>
            <a:gdLst/>
            <a:ahLst/>
            <a:cxnLst/>
            <a:rect r="r" b="b" t="t" l="l"/>
            <a:pathLst>
              <a:path h="4609157" w="4542114">
                <a:moveTo>
                  <a:pt x="0" y="0"/>
                </a:moveTo>
                <a:lnTo>
                  <a:pt x="4542114" y="0"/>
                </a:lnTo>
                <a:lnTo>
                  <a:pt x="4542114" y="4609157"/>
                </a:lnTo>
                <a:lnTo>
                  <a:pt x="0" y="460915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-7118751">
            <a:off x="-960978" y="-814750"/>
            <a:ext cx="4645825" cy="4226109"/>
          </a:xfrm>
          <a:custGeom>
            <a:avLst/>
            <a:gdLst/>
            <a:ahLst/>
            <a:cxnLst/>
            <a:rect r="r" b="b" t="t" l="l"/>
            <a:pathLst>
              <a:path h="4226109" w="4645825">
                <a:moveTo>
                  <a:pt x="0" y="0"/>
                </a:moveTo>
                <a:lnTo>
                  <a:pt x="4645825" y="0"/>
                </a:lnTo>
                <a:lnTo>
                  <a:pt x="4645825" y="4226109"/>
                </a:lnTo>
                <a:lnTo>
                  <a:pt x="0" y="4226109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5" id="25"/>
          <p:cNvSpPr txBox="true"/>
          <p:nvPr/>
        </p:nvSpPr>
        <p:spPr>
          <a:xfrm rot="0">
            <a:off x="4379863" y="838200"/>
            <a:ext cx="9528274" cy="1543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799"/>
              </a:lnSpc>
              <a:spcBef>
                <a:spcPct val="0"/>
              </a:spcBef>
            </a:pPr>
            <a:r>
              <a:rPr lang="en-US" sz="8999" u="none">
                <a:solidFill>
                  <a:srgbClr val="45556B"/>
                </a:solidFill>
                <a:latin typeface="Frunchy Sage Bold"/>
              </a:rPr>
              <a:t>Add a Chart Page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9139837" y="3014756"/>
            <a:ext cx="1934242" cy="6818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920"/>
              </a:lnSpc>
              <a:spcBef>
                <a:spcPct val="0"/>
              </a:spcBef>
            </a:pPr>
            <a:r>
              <a:rPr lang="en-US" sz="3699" u="none">
                <a:solidFill>
                  <a:srgbClr val="45556B"/>
                </a:solidFill>
                <a:latin typeface="Frunchy Sage Bold"/>
              </a:rPr>
              <a:t>Name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5816235" y="5122795"/>
            <a:ext cx="1934242" cy="6818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920"/>
              </a:lnSpc>
              <a:spcBef>
                <a:spcPct val="0"/>
              </a:spcBef>
            </a:pPr>
            <a:r>
              <a:rPr lang="en-US" sz="3699" u="none">
                <a:solidFill>
                  <a:srgbClr val="45556B"/>
                </a:solidFill>
                <a:latin typeface="Frunchy Sage Bold"/>
              </a:rPr>
              <a:t>Name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2395700" y="7568995"/>
            <a:ext cx="1934242" cy="6818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920"/>
              </a:lnSpc>
              <a:spcBef>
                <a:spcPct val="0"/>
              </a:spcBef>
            </a:pPr>
            <a:r>
              <a:rPr lang="en-US" sz="3699" u="none">
                <a:solidFill>
                  <a:srgbClr val="45556B"/>
                </a:solidFill>
                <a:latin typeface="Frunchy Sage Bold"/>
              </a:rPr>
              <a:t>Name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6706657" y="7568995"/>
            <a:ext cx="1934242" cy="6818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920"/>
              </a:lnSpc>
              <a:spcBef>
                <a:spcPct val="0"/>
              </a:spcBef>
            </a:pPr>
            <a:r>
              <a:rPr lang="en-US" sz="3699" u="none">
                <a:solidFill>
                  <a:srgbClr val="45556B"/>
                </a:solidFill>
                <a:latin typeface="Frunchy Sage Bold"/>
              </a:rPr>
              <a:t>Name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11193392" y="7568995"/>
            <a:ext cx="1934242" cy="6818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920"/>
              </a:lnSpc>
              <a:spcBef>
                <a:spcPct val="0"/>
              </a:spcBef>
            </a:pPr>
            <a:r>
              <a:rPr lang="en-US" sz="3699" u="none">
                <a:solidFill>
                  <a:srgbClr val="45556B"/>
                </a:solidFill>
                <a:latin typeface="Frunchy Sage Bold"/>
              </a:rPr>
              <a:t>Name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15588647" y="7568995"/>
            <a:ext cx="1934242" cy="6818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920"/>
              </a:lnSpc>
              <a:spcBef>
                <a:spcPct val="0"/>
              </a:spcBef>
            </a:pPr>
            <a:r>
              <a:rPr lang="en-US" sz="3699" u="none">
                <a:solidFill>
                  <a:srgbClr val="45556B"/>
                </a:solidFill>
                <a:latin typeface="Frunchy Sage Bold"/>
              </a:rPr>
              <a:t>Name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12625051" y="5095768"/>
            <a:ext cx="1934242" cy="6818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920"/>
              </a:lnSpc>
              <a:spcBef>
                <a:spcPct val="0"/>
              </a:spcBef>
            </a:pPr>
            <a:r>
              <a:rPr lang="en-US" sz="3699" u="none">
                <a:solidFill>
                  <a:srgbClr val="45556B"/>
                </a:solidFill>
                <a:latin typeface="Frunchy Sage Bold"/>
              </a:rPr>
              <a:t>Name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8559687" y="3740030"/>
            <a:ext cx="3094542" cy="3625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860"/>
              </a:lnSpc>
              <a:spcBef>
                <a:spcPct val="0"/>
              </a:spcBef>
            </a:pPr>
            <a:r>
              <a:rPr lang="en-US" sz="2200" u="none">
                <a:solidFill>
                  <a:srgbClr val="45556B"/>
                </a:solidFill>
                <a:latin typeface="Kollektif"/>
              </a:rPr>
              <a:t>Title or Position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5236085" y="5848070"/>
            <a:ext cx="3094542" cy="3625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860"/>
              </a:lnSpc>
              <a:spcBef>
                <a:spcPct val="0"/>
              </a:spcBef>
            </a:pPr>
            <a:r>
              <a:rPr lang="en-US" sz="2200" u="none">
                <a:solidFill>
                  <a:srgbClr val="45556B"/>
                </a:solidFill>
                <a:latin typeface="Kollektif"/>
              </a:rPr>
              <a:t>Title or Position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1815550" y="8294269"/>
            <a:ext cx="3094542" cy="3625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860"/>
              </a:lnSpc>
              <a:spcBef>
                <a:spcPct val="0"/>
              </a:spcBef>
            </a:pPr>
            <a:r>
              <a:rPr lang="en-US" sz="2200" u="none">
                <a:solidFill>
                  <a:srgbClr val="45556B"/>
                </a:solidFill>
                <a:latin typeface="Kollektif"/>
              </a:rPr>
              <a:t>Title or Position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6126508" y="8294269"/>
            <a:ext cx="3094542" cy="3625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860"/>
              </a:lnSpc>
              <a:spcBef>
                <a:spcPct val="0"/>
              </a:spcBef>
            </a:pPr>
            <a:r>
              <a:rPr lang="en-US" sz="2200" u="none">
                <a:solidFill>
                  <a:srgbClr val="45556B"/>
                </a:solidFill>
                <a:latin typeface="Kollektif"/>
              </a:rPr>
              <a:t>Title or Position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10613242" y="8294269"/>
            <a:ext cx="3094542" cy="3625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860"/>
              </a:lnSpc>
              <a:spcBef>
                <a:spcPct val="0"/>
              </a:spcBef>
            </a:pPr>
            <a:r>
              <a:rPr lang="en-US" sz="2200" u="none">
                <a:solidFill>
                  <a:srgbClr val="45556B"/>
                </a:solidFill>
                <a:latin typeface="Kollektif"/>
              </a:rPr>
              <a:t>Title or Position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15008497" y="8294269"/>
            <a:ext cx="3094542" cy="3625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860"/>
              </a:lnSpc>
              <a:spcBef>
                <a:spcPct val="0"/>
              </a:spcBef>
            </a:pPr>
            <a:r>
              <a:rPr lang="en-US" sz="2200" u="none">
                <a:solidFill>
                  <a:srgbClr val="45556B"/>
                </a:solidFill>
                <a:latin typeface="Kollektif"/>
              </a:rPr>
              <a:t>Title or Position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2044901" y="5821042"/>
            <a:ext cx="3094542" cy="3625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860"/>
              </a:lnSpc>
              <a:spcBef>
                <a:spcPct val="0"/>
              </a:spcBef>
            </a:pPr>
            <a:r>
              <a:rPr lang="en-US" sz="2200" u="none">
                <a:solidFill>
                  <a:srgbClr val="45556B"/>
                </a:solidFill>
                <a:latin typeface="Kollektif"/>
              </a:rPr>
              <a:t>Title or Position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CEAD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40297" y="2352598"/>
            <a:ext cx="9796844" cy="6012878"/>
          </a:xfrm>
          <a:custGeom>
            <a:avLst/>
            <a:gdLst/>
            <a:ahLst/>
            <a:cxnLst/>
            <a:rect r="r" b="b" t="t" l="l"/>
            <a:pathLst>
              <a:path h="6012878" w="9796844">
                <a:moveTo>
                  <a:pt x="0" y="0"/>
                </a:moveTo>
                <a:lnTo>
                  <a:pt x="9796844" y="0"/>
                </a:lnTo>
                <a:lnTo>
                  <a:pt x="9796844" y="6012878"/>
                </a:lnTo>
                <a:lnTo>
                  <a:pt x="0" y="601287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9937141" y="440169"/>
            <a:ext cx="8086887" cy="2153134"/>
          </a:xfrm>
          <a:custGeom>
            <a:avLst/>
            <a:gdLst/>
            <a:ahLst/>
            <a:cxnLst/>
            <a:rect r="r" b="b" t="t" l="l"/>
            <a:pathLst>
              <a:path h="2153134" w="8086887">
                <a:moveTo>
                  <a:pt x="0" y="0"/>
                </a:moveTo>
                <a:lnTo>
                  <a:pt x="8086886" y="0"/>
                </a:lnTo>
                <a:lnTo>
                  <a:pt x="8086886" y="2153133"/>
                </a:lnTo>
                <a:lnTo>
                  <a:pt x="0" y="215313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true" rot="0">
            <a:off x="9937141" y="7693698"/>
            <a:ext cx="8086887" cy="2153134"/>
          </a:xfrm>
          <a:custGeom>
            <a:avLst/>
            <a:gdLst/>
            <a:ahLst/>
            <a:cxnLst/>
            <a:rect r="r" b="b" t="t" l="l"/>
            <a:pathLst>
              <a:path h="2153134" w="8086887">
                <a:moveTo>
                  <a:pt x="0" y="2153133"/>
                </a:moveTo>
                <a:lnTo>
                  <a:pt x="8086886" y="2153133"/>
                </a:lnTo>
                <a:lnTo>
                  <a:pt x="8086886" y="0"/>
                </a:lnTo>
                <a:lnTo>
                  <a:pt x="0" y="0"/>
                </a:lnTo>
                <a:lnTo>
                  <a:pt x="0" y="2153133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9408584" y="5970863"/>
            <a:ext cx="9144000" cy="352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760"/>
              </a:lnSpc>
              <a:spcBef>
                <a:spcPct val="0"/>
              </a:spcBef>
            </a:pPr>
            <a:r>
              <a:rPr lang="en-US" sz="2300" u="none">
                <a:solidFill>
                  <a:srgbClr val="45556B"/>
                </a:solidFill>
                <a:latin typeface="Kollektif"/>
              </a:rPr>
              <a:t>Write a closing statement or call-to-action here.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1144106" y="3697012"/>
            <a:ext cx="5672956" cy="2333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6327"/>
              </a:lnSpc>
              <a:spcBef>
                <a:spcPct val="0"/>
              </a:spcBef>
            </a:pPr>
            <a:r>
              <a:rPr lang="en-US" sz="13606" u="none">
                <a:solidFill>
                  <a:srgbClr val="45556B"/>
                </a:solidFill>
                <a:latin typeface="Frunchy Sage Bold"/>
              </a:rPr>
              <a:t>Thank you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CEAD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2279469" y="1632048"/>
            <a:ext cx="10653491" cy="12175418"/>
          </a:xfrm>
          <a:custGeom>
            <a:avLst/>
            <a:gdLst/>
            <a:ahLst/>
            <a:cxnLst/>
            <a:rect r="r" b="b" t="t" l="l"/>
            <a:pathLst>
              <a:path h="12175418" w="10653491">
                <a:moveTo>
                  <a:pt x="0" y="0"/>
                </a:moveTo>
                <a:lnTo>
                  <a:pt x="10653491" y="0"/>
                </a:lnTo>
                <a:lnTo>
                  <a:pt x="10653491" y="12175418"/>
                </a:lnTo>
                <a:lnTo>
                  <a:pt x="0" y="121754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8374022" y="1266825"/>
            <a:ext cx="9328869" cy="18264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1021"/>
              </a:lnSpc>
            </a:pPr>
            <a:r>
              <a:rPr lang="en-US" sz="13606" u="none">
                <a:solidFill>
                  <a:srgbClr val="45556B"/>
                </a:solidFill>
                <a:latin typeface="Frunchy Sage Bold"/>
              </a:rPr>
              <a:t>Get In Touch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8980807" y="3541723"/>
            <a:ext cx="8115300" cy="1078865"/>
            <a:chOff x="0" y="0"/>
            <a:chExt cx="10820400" cy="1438487"/>
          </a:xfrm>
        </p:grpSpPr>
        <p:sp>
          <p:nvSpPr>
            <p:cNvPr name="TextBox 5" id="5"/>
            <p:cNvSpPr txBox="true"/>
            <p:nvPr/>
          </p:nvSpPr>
          <p:spPr>
            <a:xfrm rot="0">
              <a:off x="0" y="-228600"/>
              <a:ext cx="10820400" cy="119126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7199"/>
                </a:lnSpc>
                <a:spcBef>
                  <a:spcPct val="0"/>
                </a:spcBef>
              </a:pPr>
              <a:r>
                <a:rPr lang="en-US" sz="4799" u="none">
                  <a:solidFill>
                    <a:srgbClr val="45556B"/>
                  </a:solidFill>
                  <a:latin typeface="Frunchy Sage Bold"/>
                </a:rPr>
                <a:t>Email 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0" y="925830"/>
              <a:ext cx="10820400" cy="51265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22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45556B"/>
                  </a:solidFill>
                  <a:latin typeface="Kollektif"/>
                </a:rPr>
                <a:t>hello@reallygreatsite.com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8980807" y="5511280"/>
            <a:ext cx="8115300" cy="1078865"/>
            <a:chOff x="0" y="0"/>
            <a:chExt cx="10820400" cy="1438487"/>
          </a:xfrm>
        </p:grpSpPr>
        <p:sp>
          <p:nvSpPr>
            <p:cNvPr name="TextBox 8" id="8"/>
            <p:cNvSpPr txBox="true"/>
            <p:nvPr/>
          </p:nvSpPr>
          <p:spPr>
            <a:xfrm rot="0">
              <a:off x="0" y="-228600"/>
              <a:ext cx="10820400" cy="119126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7199"/>
                </a:lnSpc>
                <a:spcBef>
                  <a:spcPct val="0"/>
                </a:spcBef>
              </a:pPr>
              <a:r>
                <a:rPr lang="en-US" sz="4799">
                  <a:solidFill>
                    <a:srgbClr val="45556B"/>
                  </a:solidFill>
                  <a:latin typeface="Frunchy Sage Bold"/>
                </a:rPr>
                <a:t>Social Media</a:t>
              </a:r>
              <a:r>
                <a:rPr lang="en-US" sz="4799">
                  <a:solidFill>
                    <a:srgbClr val="45556B"/>
                  </a:solidFill>
                  <a:latin typeface="Frunchy Sage Bold"/>
                </a:rPr>
                <a:t> 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0" y="925830"/>
              <a:ext cx="10820400" cy="51265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220"/>
                </a:lnSpc>
                <a:spcBef>
                  <a:spcPct val="0"/>
                </a:spcBef>
              </a:pPr>
              <a:r>
                <a:rPr lang="en-US" sz="2300">
                  <a:solidFill>
                    <a:srgbClr val="45556B"/>
                  </a:solidFill>
                  <a:latin typeface="Kollektif"/>
                </a:rPr>
                <a:t>@reallygreatsite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8980807" y="7480837"/>
            <a:ext cx="8115300" cy="1078865"/>
            <a:chOff x="0" y="0"/>
            <a:chExt cx="10820400" cy="1438487"/>
          </a:xfrm>
        </p:grpSpPr>
        <p:sp>
          <p:nvSpPr>
            <p:cNvPr name="TextBox 11" id="11"/>
            <p:cNvSpPr txBox="true"/>
            <p:nvPr/>
          </p:nvSpPr>
          <p:spPr>
            <a:xfrm rot="0">
              <a:off x="0" y="-228600"/>
              <a:ext cx="10820400" cy="119126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7199"/>
                </a:lnSpc>
                <a:spcBef>
                  <a:spcPct val="0"/>
                </a:spcBef>
              </a:pPr>
              <a:r>
                <a:rPr lang="en-US" sz="4799">
                  <a:solidFill>
                    <a:srgbClr val="45556B"/>
                  </a:solidFill>
                  <a:latin typeface="Frunchy Sage Bold"/>
                </a:rPr>
                <a:t>Call us</a:t>
              </a:r>
              <a:r>
                <a:rPr lang="en-US" sz="4799">
                  <a:solidFill>
                    <a:srgbClr val="45556B"/>
                  </a:solidFill>
                  <a:latin typeface="Frunchy Sage Bold"/>
                </a:rPr>
                <a:t> 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0" y="925830"/>
              <a:ext cx="10820400" cy="51265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220"/>
                </a:lnSpc>
                <a:spcBef>
                  <a:spcPct val="0"/>
                </a:spcBef>
              </a:pPr>
              <a:r>
                <a:rPr lang="en-US" sz="2300">
                  <a:solidFill>
                    <a:srgbClr val="45556B"/>
                  </a:solidFill>
                  <a:latin typeface="Kollektif"/>
                </a:rPr>
                <a:t>123-456-7890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CEAD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12480590" y="611654"/>
            <a:ext cx="5904491" cy="4484221"/>
          </a:xfrm>
          <a:custGeom>
            <a:avLst/>
            <a:gdLst/>
            <a:ahLst/>
            <a:cxnLst/>
            <a:rect r="r" b="b" t="t" l="l"/>
            <a:pathLst>
              <a:path h="4484221" w="5904491">
                <a:moveTo>
                  <a:pt x="5904491" y="0"/>
                </a:moveTo>
                <a:lnTo>
                  <a:pt x="0" y="0"/>
                </a:lnTo>
                <a:lnTo>
                  <a:pt x="0" y="4484221"/>
                </a:lnTo>
                <a:lnTo>
                  <a:pt x="5904491" y="4484221"/>
                </a:lnTo>
                <a:lnTo>
                  <a:pt x="5904491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341568" y="5619750"/>
            <a:ext cx="3604864" cy="498127"/>
          </a:xfrm>
          <a:custGeom>
            <a:avLst/>
            <a:gdLst/>
            <a:ahLst/>
            <a:cxnLst/>
            <a:rect r="r" b="b" t="t" l="l"/>
            <a:pathLst>
              <a:path h="498127" w="3604864">
                <a:moveTo>
                  <a:pt x="0" y="0"/>
                </a:moveTo>
                <a:lnTo>
                  <a:pt x="3604864" y="0"/>
                </a:lnTo>
                <a:lnTo>
                  <a:pt x="3604864" y="498127"/>
                </a:lnTo>
                <a:lnTo>
                  <a:pt x="0" y="49812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615302" y="5619750"/>
            <a:ext cx="3604864" cy="498127"/>
          </a:xfrm>
          <a:custGeom>
            <a:avLst/>
            <a:gdLst/>
            <a:ahLst/>
            <a:cxnLst/>
            <a:rect r="r" b="b" t="t" l="l"/>
            <a:pathLst>
              <a:path h="498127" w="3604864">
                <a:moveTo>
                  <a:pt x="0" y="0"/>
                </a:moveTo>
                <a:lnTo>
                  <a:pt x="3604864" y="0"/>
                </a:lnTo>
                <a:lnTo>
                  <a:pt x="3604864" y="498127"/>
                </a:lnTo>
                <a:lnTo>
                  <a:pt x="0" y="49812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3248809" y="5619750"/>
            <a:ext cx="3604864" cy="498127"/>
          </a:xfrm>
          <a:custGeom>
            <a:avLst/>
            <a:gdLst/>
            <a:ahLst/>
            <a:cxnLst/>
            <a:rect r="r" b="b" t="t" l="l"/>
            <a:pathLst>
              <a:path h="498127" w="3604864">
                <a:moveTo>
                  <a:pt x="0" y="0"/>
                </a:moveTo>
                <a:lnTo>
                  <a:pt x="3604864" y="0"/>
                </a:lnTo>
                <a:lnTo>
                  <a:pt x="3604864" y="498127"/>
                </a:lnTo>
                <a:lnTo>
                  <a:pt x="0" y="49812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174549" y="1977464"/>
            <a:ext cx="11099605" cy="1562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10800"/>
              </a:lnSpc>
              <a:spcBef>
                <a:spcPct val="0"/>
              </a:spcBef>
            </a:pPr>
            <a:r>
              <a:rPr lang="en-US" sz="9000" u="none">
                <a:solidFill>
                  <a:srgbClr val="45556B"/>
                </a:solidFill>
                <a:latin typeface="Frunchy Sage Bold"/>
              </a:rPr>
              <a:t>How to Use This Presentation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847083" y="7049770"/>
            <a:ext cx="5141301" cy="23990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20"/>
              </a:lnSpc>
            </a:pPr>
            <a:r>
              <a:rPr lang="en-US" sz="2300">
                <a:solidFill>
                  <a:srgbClr val="45556B"/>
                </a:solidFill>
                <a:latin typeface="Kollektif"/>
              </a:rPr>
              <a:t>Click on the "Google Slides" button below this presentation preview. </a:t>
            </a:r>
          </a:p>
          <a:p>
            <a:pPr algn="ctr">
              <a:lnSpc>
                <a:spcPts val="3220"/>
              </a:lnSpc>
            </a:pPr>
            <a:r>
              <a:rPr lang="en-US" sz="2300">
                <a:solidFill>
                  <a:srgbClr val="45556B"/>
                </a:solidFill>
                <a:latin typeface="Kollektif"/>
              </a:rPr>
              <a:t>Click on "Make a copy."</a:t>
            </a:r>
          </a:p>
          <a:p>
            <a:pPr algn="ctr">
              <a:lnSpc>
                <a:spcPts val="3220"/>
              </a:lnSpc>
            </a:pPr>
            <a:r>
              <a:rPr lang="en-US" sz="2300">
                <a:solidFill>
                  <a:srgbClr val="45556B"/>
                </a:solidFill>
                <a:latin typeface="Kollektif"/>
              </a:rPr>
              <a:t>Start editing your presentation.</a:t>
            </a:r>
          </a:p>
          <a:p>
            <a:pPr algn="ctr">
              <a:lnSpc>
                <a:spcPts val="3220"/>
              </a:lnSpc>
            </a:pPr>
            <a:r>
              <a:rPr lang="en-US" sz="2300">
                <a:solidFill>
                  <a:srgbClr val="45556B"/>
                </a:solidFill>
                <a:latin typeface="Kollektif"/>
              </a:rPr>
              <a:t>You need to sign in to your</a:t>
            </a:r>
          </a:p>
          <a:p>
            <a:pPr algn="ctr">
              <a:lnSpc>
                <a:spcPts val="3220"/>
              </a:lnSpc>
            </a:pPr>
            <a:r>
              <a:rPr lang="en-US" sz="2300">
                <a:solidFill>
                  <a:srgbClr val="45556B"/>
                </a:solidFill>
                <a:latin typeface="Kollektif"/>
              </a:rPr>
              <a:t>Google account.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847083" y="6024587"/>
            <a:ext cx="5141301" cy="9436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759"/>
              </a:lnSpc>
              <a:spcBef>
                <a:spcPct val="0"/>
              </a:spcBef>
            </a:pPr>
            <a:r>
              <a:rPr lang="en-US" sz="5199">
                <a:solidFill>
                  <a:srgbClr val="45556B"/>
                </a:solidFill>
                <a:latin typeface="Frunchy Sage Bold"/>
              </a:rPr>
              <a:t>Google Slides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6850721" y="7049770"/>
            <a:ext cx="4586558" cy="23990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20"/>
              </a:lnSpc>
            </a:pPr>
            <a:r>
              <a:rPr lang="en-US" sz="2300">
                <a:solidFill>
                  <a:srgbClr val="45556B"/>
                </a:solidFill>
                <a:latin typeface="Kollektif"/>
              </a:rPr>
              <a:t>Click on the "PowerPoint" button below this presentation preview. </a:t>
            </a:r>
          </a:p>
          <a:p>
            <a:pPr algn="ctr">
              <a:lnSpc>
                <a:spcPts val="3220"/>
              </a:lnSpc>
            </a:pPr>
            <a:r>
              <a:rPr lang="en-US" sz="2300">
                <a:solidFill>
                  <a:srgbClr val="45556B"/>
                </a:solidFill>
                <a:latin typeface="Kollektif"/>
              </a:rPr>
              <a:t>Start editing your presentation.</a:t>
            </a:r>
          </a:p>
          <a:p>
            <a:pPr algn="ctr">
              <a:lnSpc>
                <a:spcPts val="3220"/>
              </a:lnSpc>
            </a:pPr>
            <a:r>
              <a:rPr lang="en-US" sz="2300">
                <a:solidFill>
                  <a:srgbClr val="45556B"/>
                </a:solidFill>
                <a:latin typeface="Kollektif"/>
              </a:rPr>
              <a:t>Download and install the fonts used in this presentation as listed on the next page.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6573349" y="6024587"/>
            <a:ext cx="5141301" cy="9436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759"/>
              </a:lnSpc>
              <a:spcBef>
                <a:spcPct val="0"/>
              </a:spcBef>
            </a:pPr>
            <a:r>
              <a:rPr lang="en-US" sz="5199">
                <a:solidFill>
                  <a:srgbClr val="45556B"/>
                </a:solidFill>
                <a:latin typeface="Frunchy Sage Bold"/>
              </a:rPr>
              <a:t>PowerPoint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2843182" y="7049770"/>
            <a:ext cx="4416118" cy="19989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20"/>
              </a:lnSpc>
            </a:pPr>
            <a:r>
              <a:rPr lang="en-US" sz="2300">
                <a:solidFill>
                  <a:srgbClr val="45556B"/>
                </a:solidFill>
                <a:latin typeface="Kollektif"/>
              </a:rPr>
              <a:t>Click on the "Canva" button under this presentation preview. </a:t>
            </a:r>
          </a:p>
          <a:p>
            <a:pPr algn="ctr">
              <a:lnSpc>
                <a:spcPts val="3220"/>
              </a:lnSpc>
            </a:pPr>
            <a:r>
              <a:rPr lang="en-US" sz="2300">
                <a:solidFill>
                  <a:srgbClr val="45556B"/>
                </a:solidFill>
                <a:latin typeface="Kollektif"/>
              </a:rPr>
              <a:t>Start editing your presentation.</a:t>
            </a:r>
          </a:p>
          <a:p>
            <a:pPr algn="ctr">
              <a:lnSpc>
                <a:spcPts val="3220"/>
              </a:lnSpc>
            </a:pPr>
            <a:r>
              <a:rPr lang="en-US" sz="2300">
                <a:solidFill>
                  <a:srgbClr val="45556B"/>
                </a:solidFill>
                <a:latin typeface="Kollektif"/>
              </a:rPr>
              <a:t>You need to sign in to your Canva account.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2480590" y="6024587"/>
            <a:ext cx="5141301" cy="9436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759"/>
              </a:lnSpc>
              <a:spcBef>
                <a:spcPct val="0"/>
              </a:spcBef>
            </a:pPr>
            <a:r>
              <a:rPr lang="en-US" sz="5199">
                <a:solidFill>
                  <a:srgbClr val="45556B"/>
                </a:solidFill>
                <a:latin typeface="Frunchy Sage Bold"/>
              </a:rPr>
              <a:t>Canva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CEAD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938485" y="0"/>
            <a:ext cx="7349515" cy="10287000"/>
            <a:chOff x="0" y="0"/>
            <a:chExt cx="9799353" cy="13716000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9919" t="6154" r="6374" b="15640"/>
            <a:stretch>
              <a:fillRect/>
            </a:stretch>
          </p:blipFill>
          <p:spPr>
            <a:xfrm flipH="false" flipV="false">
              <a:off x="0" y="0"/>
              <a:ext cx="9799353" cy="13716000"/>
            </a:xfrm>
            <a:prstGeom prst="rect">
              <a:avLst/>
            </a:prstGeom>
          </p:spPr>
        </p:pic>
      </p:grpSp>
      <p:sp>
        <p:nvSpPr>
          <p:cNvPr name="TextBox 4" id="4"/>
          <p:cNvSpPr txBox="true"/>
          <p:nvPr/>
        </p:nvSpPr>
        <p:spPr>
          <a:xfrm rot="0">
            <a:off x="1017449" y="6385204"/>
            <a:ext cx="7491532" cy="1075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972"/>
              </a:lnSpc>
            </a:pPr>
            <a:r>
              <a:rPr lang="en-US" sz="3677">
                <a:solidFill>
                  <a:srgbClr val="45556B"/>
                </a:solidFill>
                <a:latin typeface="Frunchy Sage Bold"/>
              </a:rPr>
              <a:t>This presentation template is free for everyone</a:t>
            </a:r>
          </a:p>
          <a:p>
            <a:pPr algn="l" marL="0" indent="0" lvl="0">
              <a:lnSpc>
                <a:spcPts val="3972"/>
              </a:lnSpc>
            </a:pPr>
            <a:r>
              <a:rPr lang="en-US" sz="3677">
                <a:solidFill>
                  <a:srgbClr val="45556B"/>
                </a:solidFill>
                <a:latin typeface="Frunchy Sage Bold"/>
              </a:rPr>
              <a:t>to use thanks to the following: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52450" y="7577688"/>
            <a:ext cx="7869625" cy="10095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496571" indent="-248285" lvl="1">
              <a:lnSpc>
                <a:spcPts val="4186"/>
              </a:lnSpc>
              <a:buFont typeface="Arial"/>
              <a:buChar char="•"/>
            </a:pPr>
            <a:r>
              <a:rPr lang="en-US" sz="2300">
                <a:solidFill>
                  <a:srgbClr val="45556B"/>
                </a:solidFill>
                <a:latin typeface="Kollektif"/>
              </a:rPr>
              <a:t>SlidesCarnival for the presentation template</a:t>
            </a:r>
          </a:p>
          <a:p>
            <a:pPr marL="496571" indent="-248285" lvl="1">
              <a:lnSpc>
                <a:spcPts val="4186"/>
              </a:lnSpc>
              <a:buFont typeface="Arial"/>
              <a:buChar char="•"/>
            </a:pPr>
            <a:r>
              <a:rPr lang="en-US" sz="2300">
                <a:solidFill>
                  <a:srgbClr val="45556B"/>
                </a:solidFill>
                <a:latin typeface="Kollektif"/>
              </a:rPr>
              <a:t>Pexels for the photos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17449" y="1003672"/>
            <a:ext cx="5083133" cy="18864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3190"/>
              </a:lnSpc>
              <a:spcBef>
                <a:spcPct val="0"/>
              </a:spcBef>
            </a:pPr>
            <a:r>
              <a:rPr lang="en-US" sz="10991" u="none">
                <a:solidFill>
                  <a:srgbClr val="45556B"/>
                </a:solidFill>
                <a:latin typeface="Frunchy Sage Bold"/>
              </a:rPr>
              <a:t>Credits</a:t>
            </a:r>
          </a:p>
        </p:txBody>
      </p:sp>
      <p:sp>
        <p:nvSpPr>
          <p:cNvPr name="TextBox 7" id="7"/>
          <p:cNvSpPr txBox="true"/>
          <p:nvPr/>
        </p:nvSpPr>
        <p:spPr>
          <a:xfrm rot="1631859">
            <a:off x="5611348" y="1893221"/>
            <a:ext cx="3857060" cy="13623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6667"/>
              </a:lnSpc>
              <a:spcBef>
                <a:spcPct val="0"/>
              </a:spcBef>
            </a:pPr>
            <a:r>
              <a:rPr lang="en-US" sz="5128">
                <a:solidFill>
                  <a:srgbClr val="45556B"/>
                </a:solidFill>
                <a:latin typeface="Frunchy Sage Bold"/>
              </a:rPr>
              <a:t>Happy designing! 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-875295">
            <a:off x="5473167" y="2370912"/>
            <a:ext cx="2589122" cy="2631428"/>
          </a:xfrm>
          <a:custGeom>
            <a:avLst/>
            <a:gdLst/>
            <a:ahLst/>
            <a:cxnLst/>
            <a:rect r="r" b="b" t="t" l="l"/>
            <a:pathLst>
              <a:path h="2631428" w="2589122">
                <a:moveTo>
                  <a:pt x="0" y="0"/>
                </a:moveTo>
                <a:lnTo>
                  <a:pt x="2589122" y="0"/>
                </a:lnTo>
                <a:lnTo>
                  <a:pt x="2589122" y="2631428"/>
                </a:lnTo>
                <a:lnTo>
                  <a:pt x="0" y="263142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-2281113">
            <a:off x="7845087" y="7433820"/>
            <a:ext cx="2088686" cy="2306782"/>
          </a:xfrm>
          <a:custGeom>
            <a:avLst/>
            <a:gdLst/>
            <a:ahLst/>
            <a:cxnLst/>
            <a:rect r="r" b="b" t="t" l="l"/>
            <a:pathLst>
              <a:path h="2306782" w="2088686">
                <a:moveTo>
                  <a:pt x="0" y="0"/>
                </a:moveTo>
                <a:lnTo>
                  <a:pt x="2088687" y="0"/>
                </a:lnTo>
                <a:lnTo>
                  <a:pt x="2088687" y="2306782"/>
                </a:lnTo>
                <a:lnTo>
                  <a:pt x="0" y="230678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CEAD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5400000">
            <a:off x="4213371" y="-3576262"/>
            <a:ext cx="9861258" cy="17439523"/>
          </a:xfrm>
          <a:custGeom>
            <a:avLst/>
            <a:gdLst/>
            <a:ahLst/>
            <a:cxnLst/>
            <a:rect r="r" b="b" t="t" l="l"/>
            <a:pathLst>
              <a:path h="17439523" w="9861258">
                <a:moveTo>
                  <a:pt x="0" y="0"/>
                </a:moveTo>
                <a:lnTo>
                  <a:pt x="9861258" y="0"/>
                </a:lnTo>
                <a:lnTo>
                  <a:pt x="9861258" y="17439524"/>
                </a:lnTo>
                <a:lnTo>
                  <a:pt x="0" y="174395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6968652" y="2466822"/>
            <a:ext cx="1082257" cy="5059045"/>
            <a:chOff x="0" y="0"/>
            <a:chExt cx="285039" cy="133242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85039" cy="1332423"/>
            </a:xfrm>
            <a:custGeom>
              <a:avLst/>
              <a:gdLst/>
              <a:ahLst/>
              <a:cxnLst/>
              <a:rect r="r" b="b" t="t" l="l"/>
              <a:pathLst>
                <a:path h="1332423" w="285039">
                  <a:moveTo>
                    <a:pt x="0" y="0"/>
                  </a:moveTo>
                  <a:lnTo>
                    <a:pt x="285039" y="0"/>
                  </a:lnTo>
                  <a:lnTo>
                    <a:pt x="285039" y="1332423"/>
                  </a:lnTo>
                  <a:lnTo>
                    <a:pt x="0" y="1332423"/>
                  </a:lnTo>
                  <a:close/>
                </a:path>
              </a:pathLst>
            </a:custGeom>
            <a:solidFill>
              <a:srgbClr val="ECEADA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98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1695117" y="5210814"/>
            <a:ext cx="13323506" cy="7562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459"/>
              </a:lnSpc>
              <a:spcBef>
                <a:spcPct val="0"/>
              </a:spcBef>
            </a:pPr>
            <a:r>
              <a:rPr lang="en-US" sz="4199" u="none">
                <a:solidFill>
                  <a:srgbClr val="45556B"/>
                </a:solidFill>
                <a:latin typeface="Frunchy Sage Bold"/>
              </a:rPr>
              <a:t>This presentation template uses the following free fonts: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695117" y="1792151"/>
            <a:ext cx="11080354" cy="17136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12049"/>
              </a:lnSpc>
              <a:spcBef>
                <a:spcPct val="0"/>
              </a:spcBef>
            </a:pPr>
            <a:r>
              <a:rPr lang="en-US" sz="10040" u="none">
                <a:solidFill>
                  <a:srgbClr val="45556B"/>
                </a:solidFill>
                <a:latin typeface="Frunchy Sage Bold"/>
              </a:rPr>
              <a:t>Fonts In this Presentation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10875006" y="2466822"/>
            <a:ext cx="6988756" cy="4701859"/>
          </a:xfrm>
          <a:custGeom>
            <a:avLst/>
            <a:gdLst/>
            <a:ahLst/>
            <a:cxnLst/>
            <a:rect r="r" b="b" t="t" l="l"/>
            <a:pathLst>
              <a:path h="4701859" w="6988756">
                <a:moveTo>
                  <a:pt x="0" y="0"/>
                </a:moveTo>
                <a:lnTo>
                  <a:pt x="6988756" y="0"/>
                </a:lnTo>
                <a:lnTo>
                  <a:pt x="6988756" y="4701860"/>
                </a:lnTo>
                <a:lnTo>
                  <a:pt x="0" y="470186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695117" y="6190782"/>
            <a:ext cx="4647943" cy="1927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1">
              <a:lnSpc>
                <a:spcPts val="5299"/>
              </a:lnSpc>
            </a:pPr>
            <a:r>
              <a:rPr lang="en-US" sz="2499" u="none">
                <a:solidFill>
                  <a:srgbClr val="45556B"/>
                </a:solidFill>
                <a:latin typeface="Kollektif"/>
              </a:rPr>
              <a:t>Titles: Frunchy Sage</a:t>
            </a:r>
          </a:p>
          <a:p>
            <a:pPr algn="l" marL="0" indent="0" lvl="1">
              <a:lnSpc>
                <a:spcPts val="5299"/>
              </a:lnSpc>
            </a:pPr>
            <a:r>
              <a:rPr lang="en-US" sz="2499" u="none">
                <a:solidFill>
                  <a:srgbClr val="45556B"/>
                </a:solidFill>
                <a:latin typeface="Kollektif"/>
              </a:rPr>
              <a:t>Headers: Frunchy Sage</a:t>
            </a:r>
          </a:p>
          <a:p>
            <a:pPr algn="l" marL="0" indent="0" lvl="1">
              <a:lnSpc>
                <a:spcPts val="5299"/>
              </a:lnSpc>
            </a:pPr>
            <a:r>
              <a:rPr lang="en-US" sz="2499" u="none">
                <a:solidFill>
                  <a:srgbClr val="45556B"/>
                </a:solidFill>
                <a:latin typeface="Kollektif"/>
              </a:rPr>
              <a:t>Body Copy: Kollektif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9762180" y="7648245"/>
            <a:ext cx="7206472" cy="1400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4950"/>
              </a:lnSpc>
            </a:pPr>
            <a:r>
              <a:rPr lang="en-US" sz="5000" u="none">
                <a:solidFill>
                  <a:srgbClr val="ADA988"/>
                </a:solidFill>
                <a:latin typeface="Frunchy Sage Bold"/>
              </a:rPr>
              <a:t>You can find these fonts online too.</a:t>
            </a:r>
          </a:p>
          <a:p>
            <a:pPr algn="r" marL="0" indent="0" lvl="0">
              <a:lnSpc>
                <a:spcPts val="4950"/>
              </a:lnSpc>
            </a:pPr>
            <a:r>
              <a:rPr lang="en-US" sz="5000" u="none">
                <a:solidFill>
                  <a:srgbClr val="ADA988"/>
                </a:solidFill>
                <a:latin typeface="Frunchy Sage Bold"/>
              </a:rPr>
              <a:t>Happy designing! 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CEAD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1112774"/>
            <a:ext cx="5059131" cy="26917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9159"/>
              </a:lnSpc>
            </a:pPr>
            <a:r>
              <a:rPr lang="en-US" sz="11743" u="none">
                <a:solidFill>
                  <a:srgbClr val="45556B"/>
                </a:solidFill>
                <a:latin typeface="Frunchy Sage Bold"/>
              </a:rPr>
              <a:t>Resource </a:t>
            </a:r>
          </a:p>
          <a:p>
            <a:pPr marL="0" indent="0" lvl="0">
              <a:lnSpc>
                <a:spcPts val="9159"/>
              </a:lnSpc>
            </a:pPr>
            <a:r>
              <a:rPr lang="en-US" sz="11743" u="none">
                <a:solidFill>
                  <a:srgbClr val="45556B"/>
                </a:solidFill>
                <a:latin typeface="Frunchy Sage Bold"/>
              </a:rPr>
              <a:t>Page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28700" y="6608275"/>
            <a:ext cx="5059131" cy="23507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120"/>
              </a:lnSpc>
            </a:pPr>
            <a:r>
              <a:rPr lang="en-US" sz="2400">
                <a:solidFill>
                  <a:srgbClr val="45556B"/>
                </a:solidFill>
                <a:latin typeface="Kollektif"/>
              </a:rPr>
              <a:t>Use these design resources in your Canva Presentation. Happy designing! </a:t>
            </a:r>
          </a:p>
          <a:p>
            <a:pPr>
              <a:lnSpc>
                <a:spcPts val="3120"/>
              </a:lnSpc>
            </a:pPr>
          </a:p>
          <a:p>
            <a:pPr>
              <a:lnSpc>
                <a:spcPts val="3120"/>
              </a:lnSpc>
            </a:pPr>
            <a:r>
              <a:rPr lang="en-US" sz="2400">
                <a:solidFill>
                  <a:srgbClr val="45556B"/>
                </a:solidFill>
                <a:latin typeface="Kollektif"/>
              </a:rPr>
              <a:t>Don't forget to delete this page before presenting.</a:t>
            </a:r>
            <a:r>
              <a:rPr lang="en-US" sz="2400">
                <a:solidFill>
                  <a:srgbClr val="45556B"/>
                </a:solidFill>
                <a:latin typeface="Kollektif"/>
              </a:rPr>
              <a:t> 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7272585" y="1377647"/>
            <a:ext cx="832459" cy="715915"/>
          </a:xfrm>
          <a:custGeom>
            <a:avLst/>
            <a:gdLst/>
            <a:ahLst/>
            <a:cxnLst/>
            <a:rect r="r" b="b" t="t" l="l"/>
            <a:pathLst>
              <a:path h="715915" w="832459">
                <a:moveTo>
                  <a:pt x="0" y="0"/>
                </a:moveTo>
                <a:lnTo>
                  <a:pt x="832459" y="0"/>
                </a:lnTo>
                <a:lnTo>
                  <a:pt x="832459" y="715915"/>
                </a:lnTo>
                <a:lnTo>
                  <a:pt x="0" y="71591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8622352" y="1304556"/>
            <a:ext cx="862097" cy="862097"/>
          </a:xfrm>
          <a:custGeom>
            <a:avLst/>
            <a:gdLst/>
            <a:ahLst/>
            <a:cxnLst/>
            <a:rect r="r" b="b" t="t" l="l"/>
            <a:pathLst>
              <a:path h="862097" w="862097">
                <a:moveTo>
                  <a:pt x="0" y="0"/>
                </a:moveTo>
                <a:lnTo>
                  <a:pt x="862097" y="0"/>
                </a:lnTo>
                <a:lnTo>
                  <a:pt x="862097" y="862097"/>
                </a:lnTo>
                <a:lnTo>
                  <a:pt x="0" y="86209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9911972" y="1229591"/>
            <a:ext cx="704739" cy="1012027"/>
          </a:xfrm>
          <a:custGeom>
            <a:avLst/>
            <a:gdLst/>
            <a:ahLst/>
            <a:cxnLst/>
            <a:rect r="r" b="b" t="t" l="l"/>
            <a:pathLst>
              <a:path h="1012027" w="704739">
                <a:moveTo>
                  <a:pt x="0" y="0"/>
                </a:moveTo>
                <a:lnTo>
                  <a:pt x="704739" y="0"/>
                </a:lnTo>
                <a:lnTo>
                  <a:pt x="704739" y="1012027"/>
                </a:lnTo>
                <a:lnTo>
                  <a:pt x="0" y="10120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1088205" y="1377647"/>
            <a:ext cx="1164950" cy="715915"/>
          </a:xfrm>
          <a:custGeom>
            <a:avLst/>
            <a:gdLst/>
            <a:ahLst/>
            <a:cxnLst/>
            <a:rect r="r" b="b" t="t" l="l"/>
            <a:pathLst>
              <a:path h="715915" w="1164950">
                <a:moveTo>
                  <a:pt x="0" y="0"/>
                </a:moveTo>
                <a:lnTo>
                  <a:pt x="1164950" y="0"/>
                </a:lnTo>
                <a:lnTo>
                  <a:pt x="1164950" y="715915"/>
                </a:lnTo>
                <a:lnTo>
                  <a:pt x="0" y="71591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2799614" y="1304556"/>
            <a:ext cx="862097" cy="862097"/>
          </a:xfrm>
          <a:custGeom>
            <a:avLst/>
            <a:gdLst/>
            <a:ahLst/>
            <a:cxnLst/>
            <a:rect r="r" b="b" t="t" l="l"/>
            <a:pathLst>
              <a:path h="862097" w="862097">
                <a:moveTo>
                  <a:pt x="0" y="0"/>
                </a:moveTo>
                <a:lnTo>
                  <a:pt x="862097" y="0"/>
                </a:lnTo>
                <a:lnTo>
                  <a:pt x="862097" y="862097"/>
                </a:lnTo>
                <a:lnTo>
                  <a:pt x="0" y="86209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5117091" y="1229591"/>
            <a:ext cx="1119949" cy="1012027"/>
          </a:xfrm>
          <a:custGeom>
            <a:avLst/>
            <a:gdLst/>
            <a:ahLst/>
            <a:cxnLst/>
            <a:rect r="r" b="b" t="t" l="l"/>
            <a:pathLst>
              <a:path h="1012027" w="1119949">
                <a:moveTo>
                  <a:pt x="0" y="0"/>
                </a:moveTo>
                <a:lnTo>
                  <a:pt x="1119950" y="0"/>
                </a:lnTo>
                <a:lnTo>
                  <a:pt x="1119950" y="1012027"/>
                </a:lnTo>
                <a:lnTo>
                  <a:pt x="0" y="101202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4089235" y="1229591"/>
            <a:ext cx="675298" cy="1012027"/>
          </a:xfrm>
          <a:custGeom>
            <a:avLst/>
            <a:gdLst/>
            <a:ahLst/>
            <a:cxnLst/>
            <a:rect r="r" b="b" t="t" l="l"/>
            <a:pathLst>
              <a:path h="1012027" w="675298">
                <a:moveTo>
                  <a:pt x="0" y="0"/>
                </a:moveTo>
                <a:lnTo>
                  <a:pt x="675298" y="0"/>
                </a:lnTo>
                <a:lnTo>
                  <a:pt x="675298" y="1012027"/>
                </a:lnTo>
                <a:lnTo>
                  <a:pt x="0" y="101202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6589599" y="1229591"/>
            <a:ext cx="732340" cy="1012027"/>
          </a:xfrm>
          <a:custGeom>
            <a:avLst/>
            <a:gdLst/>
            <a:ahLst/>
            <a:cxnLst/>
            <a:rect r="r" b="b" t="t" l="l"/>
            <a:pathLst>
              <a:path h="1012027" w="732340">
                <a:moveTo>
                  <a:pt x="0" y="0"/>
                </a:moveTo>
                <a:lnTo>
                  <a:pt x="732340" y="0"/>
                </a:lnTo>
                <a:lnTo>
                  <a:pt x="732340" y="1012027"/>
                </a:lnTo>
                <a:lnTo>
                  <a:pt x="0" y="1012027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7257546" y="3150636"/>
            <a:ext cx="862536" cy="862536"/>
          </a:xfrm>
          <a:custGeom>
            <a:avLst/>
            <a:gdLst/>
            <a:ahLst/>
            <a:cxnLst/>
            <a:rect r="r" b="b" t="t" l="l"/>
            <a:pathLst>
              <a:path h="862536" w="862536">
                <a:moveTo>
                  <a:pt x="0" y="0"/>
                </a:moveTo>
                <a:lnTo>
                  <a:pt x="862537" y="0"/>
                </a:lnTo>
                <a:lnTo>
                  <a:pt x="862537" y="862536"/>
                </a:lnTo>
                <a:lnTo>
                  <a:pt x="0" y="862536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8571155" y="3150636"/>
            <a:ext cx="862536" cy="862536"/>
          </a:xfrm>
          <a:custGeom>
            <a:avLst/>
            <a:gdLst/>
            <a:ahLst/>
            <a:cxnLst/>
            <a:rect r="r" b="b" t="t" l="l"/>
            <a:pathLst>
              <a:path h="862536" w="862536">
                <a:moveTo>
                  <a:pt x="0" y="0"/>
                </a:moveTo>
                <a:lnTo>
                  <a:pt x="862536" y="0"/>
                </a:lnTo>
                <a:lnTo>
                  <a:pt x="862536" y="862536"/>
                </a:lnTo>
                <a:lnTo>
                  <a:pt x="0" y="862536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9884764" y="3150636"/>
            <a:ext cx="856263" cy="862536"/>
          </a:xfrm>
          <a:custGeom>
            <a:avLst/>
            <a:gdLst/>
            <a:ahLst/>
            <a:cxnLst/>
            <a:rect r="r" b="b" t="t" l="l"/>
            <a:pathLst>
              <a:path h="862536" w="856263">
                <a:moveTo>
                  <a:pt x="0" y="0"/>
                </a:moveTo>
                <a:lnTo>
                  <a:pt x="856263" y="0"/>
                </a:lnTo>
                <a:lnTo>
                  <a:pt x="856263" y="862536"/>
                </a:lnTo>
                <a:lnTo>
                  <a:pt x="0" y="862536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1188702" y="3146493"/>
            <a:ext cx="714074" cy="870822"/>
          </a:xfrm>
          <a:custGeom>
            <a:avLst/>
            <a:gdLst/>
            <a:ahLst/>
            <a:cxnLst/>
            <a:rect r="r" b="b" t="t" l="l"/>
            <a:pathLst>
              <a:path h="870822" w="714074">
                <a:moveTo>
                  <a:pt x="0" y="0"/>
                </a:moveTo>
                <a:lnTo>
                  <a:pt x="714074" y="0"/>
                </a:lnTo>
                <a:lnTo>
                  <a:pt x="714074" y="870822"/>
                </a:lnTo>
                <a:lnTo>
                  <a:pt x="0" y="870822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2350451" y="3150636"/>
            <a:ext cx="903609" cy="862536"/>
          </a:xfrm>
          <a:custGeom>
            <a:avLst/>
            <a:gdLst/>
            <a:ahLst/>
            <a:cxnLst/>
            <a:rect r="r" b="b" t="t" l="l"/>
            <a:pathLst>
              <a:path h="862536" w="903609">
                <a:moveTo>
                  <a:pt x="0" y="0"/>
                </a:moveTo>
                <a:lnTo>
                  <a:pt x="903610" y="0"/>
                </a:lnTo>
                <a:lnTo>
                  <a:pt x="903610" y="862536"/>
                </a:lnTo>
                <a:lnTo>
                  <a:pt x="0" y="862536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13705133" y="3150636"/>
            <a:ext cx="757464" cy="862536"/>
          </a:xfrm>
          <a:custGeom>
            <a:avLst/>
            <a:gdLst/>
            <a:ahLst/>
            <a:cxnLst/>
            <a:rect r="r" b="b" t="t" l="l"/>
            <a:pathLst>
              <a:path h="862536" w="757464">
                <a:moveTo>
                  <a:pt x="0" y="0"/>
                </a:moveTo>
                <a:lnTo>
                  <a:pt x="757464" y="0"/>
                </a:lnTo>
                <a:lnTo>
                  <a:pt x="757464" y="862536"/>
                </a:lnTo>
                <a:lnTo>
                  <a:pt x="0" y="862536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15167447" y="3150636"/>
            <a:ext cx="857832" cy="862536"/>
          </a:xfrm>
          <a:custGeom>
            <a:avLst/>
            <a:gdLst/>
            <a:ahLst/>
            <a:cxnLst/>
            <a:rect r="r" b="b" t="t" l="l"/>
            <a:pathLst>
              <a:path h="862536" w="857832">
                <a:moveTo>
                  <a:pt x="0" y="0"/>
                </a:moveTo>
                <a:lnTo>
                  <a:pt x="857831" y="0"/>
                </a:lnTo>
                <a:lnTo>
                  <a:pt x="857831" y="862536"/>
                </a:lnTo>
                <a:lnTo>
                  <a:pt x="0" y="862536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16392458" y="3251641"/>
            <a:ext cx="1110978" cy="660527"/>
          </a:xfrm>
          <a:custGeom>
            <a:avLst/>
            <a:gdLst/>
            <a:ahLst/>
            <a:cxnLst/>
            <a:rect r="r" b="b" t="t" l="l"/>
            <a:pathLst>
              <a:path h="660527" w="1110978">
                <a:moveTo>
                  <a:pt x="0" y="0"/>
                </a:moveTo>
                <a:lnTo>
                  <a:pt x="1110979" y="0"/>
                </a:lnTo>
                <a:lnTo>
                  <a:pt x="1110979" y="660527"/>
                </a:lnTo>
                <a:lnTo>
                  <a:pt x="0" y="660527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7281442" y="5066154"/>
            <a:ext cx="885701" cy="761703"/>
          </a:xfrm>
          <a:custGeom>
            <a:avLst/>
            <a:gdLst/>
            <a:ahLst/>
            <a:cxnLst/>
            <a:rect r="r" b="b" t="t" l="l"/>
            <a:pathLst>
              <a:path h="761703" w="885701">
                <a:moveTo>
                  <a:pt x="0" y="0"/>
                </a:moveTo>
                <a:lnTo>
                  <a:pt x="885701" y="0"/>
                </a:lnTo>
                <a:lnTo>
                  <a:pt x="885701" y="761703"/>
                </a:lnTo>
                <a:lnTo>
                  <a:pt x="0" y="761703"/>
                </a:lnTo>
                <a:lnTo>
                  <a:pt x="0" y="0"/>
                </a:lnTo>
                <a:close/>
              </a:path>
            </a:pathLst>
          </a:custGeom>
          <a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8919542" y="5066154"/>
            <a:ext cx="761703" cy="761703"/>
          </a:xfrm>
          <a:custGeom>
            <a:avLst/>
            <a:gdLst/>
            <a:ahLst/>
            <a:cxnLst/>
            <a:rect r="r" b="b" t="t" l="l"/>
            <a:pathLst>
              <a:path h="761703" w="761703">
                <a:moveTo>
                  <a:pt x="0" y="0"/>
                </a:moveTo>
                <a:lnTo>
                  <a:pt x="761703" y="0"/>
                </a:lnTo>
                <a:lnTo>
                  <a:pt x="761703" y="761703"/>
                </a:lnTo>
                <a:lnTo>
                  <a:pt x="0" y="761703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10433644" y="5066154"/>
            <a:ext cx="761703" cy="761703"/>
          </a:xfrm>
          <a:custGeom>
            <a:avLst/>
            <a:gdLst/>
            <a:ahLst/>
            <a:cxnLst/>
            <a:rect r="r" b="b" t="t" l="l"/>
            <a:pathLst>
              <a:path h="761703" w="761703">
                <a:moveTo>
                  <a:pt x="0" y="0"/>
                </a:moveTo>
                <a:lnTo>
                  <a:pt x="761703" y="0"/>
                </a:lnTo>
                <a:lnTo>
                  <a:pt x="761703" y="761703"/>
                </a:lnTo>
                <a:lnTo>
                  <a:pt x="0" y="761703"/>
                </a:lnTo>
                <a:lnTo>
                  <a:pt x="0" y="0"/>
                </a:lnTo>
                <a:close/>
              </a:path>
            </a:pathLst>
          </a:custGeom>
          <a:blipFill>
            <a:blip r:embed="rId38">
              <a:extLst>
                <a:ext uri="{96DAC541-7B7A-43D3-8B79-37D633B846F1}">
                  <asvg:svgBlip xmlns:asvg="http://schemas.microsoft.com/office/drawing/2016/SVG/main" r:embed="rId3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11947746" y="5066154"/>
            <a:ext cx="760318" cy="761703"/>
          </a:xfrm>
          <a:custGeom>
            <a:avLst/>
            <a:gdLst/>
            <a:ahLst/>
            <a:cxnLst/>
            <a:rect r="r" b="b" t="t" l="l"/>
            <a:pathLst>
              <a:path h="761703" w="760318">
                <a:moveTo>
                  <a:pt x="0" y="0"/>
                </a:moveTo>
                <a:lnTo>
                  <a:pt x="760318" y="0"/>
                </a:lnTo>
                <a:lnTo>
                  <a:pt x="760318" y="761703"/>
                </a:lnTo>
                <a:lnTo>
                  <a:pt x="0" y="761703"/>
                </a:lnTo>
                <a:lnTo>
                  <a:pt x="0" y="0"/>
                </a:lnTo>
                <a:close/>
              </a:path>
            </a:pathLst>
          </a:custGeom>
          <a:blipFill>
            <a:blip r:embed="rId40">
              <a:extLst>
                <a:ext uri="{96DAC541-7B7A-43D3-8B79-37D633B846F1}">
                  <asvg:svgBlip xmlns:asvg="http://schemas.microsoft.com/office/drawing/2016/SVG/main" r:embed="rId4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13460464" y="5066154"/>
            <a:ext cx="827938" cy="761703"/>
          </a:xfrm>
          <a:custGeom>
            <a:avLst/>
            <a:gdLst/>
            <a:ahLst/>
            <a:cxnLst/>
            <a:rect r="r" b="b" t="t" l="l"/>
            <a:pathLst>
              <a:path h="761703" w="827938">
                <a:moveTo>
                  <a:pt x="0" y="0"/>
                </a:moveTo>
                <a:lnTo>
                  <a:pt x="827937" y="0"/>
                </a:lnTo>
                <a:lnTo>
                  <a:pt x="827937" y="761703"/>
                </a:lnTo>
                <a:lnTo>
                  <a:pt x="0" y="761703"/>
                </a:lnTo>
                <a:lnTo>
                  <a:pt x="0" y="0"/>
                </a:lnTo>
                <a:close/>
              </a:path>
            </a:pathLst>
          </a:custGeom>
          <a:blipFill>
            <a:blip r:embed="rId42">
              <a:extLst>
                <a:ext uri="{96DAC541-7B7A-43D3-8B79-37D633B846F1}">
                  <asvg:svgBlip xmlns:asvg="http://schemas.microsoft.com/office/drawing/2016/SVG/main" r:embed="rId4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15040801" y="5066154"/>
            <a:ext cx="614902" cy="761703"/>
          </a:xfrm>
          <a:custGeom>
            <a:avLst/>
            <a:gdLst/>
            <a:ahLst/>
            <a:cxnLst/>
            <a:rect r="r" b="b" t="t" l="l"/>
            <a:pathLst>
              <a:path h="761703" w="614902">
                <a:moveTo>
                  <a:pt x="0" y="0"/>
                </a:moveTo>
                <a:lnTo>
                  <a:pt x="614901" y="0"/>
                </a:lnTo>
                <a:lnTo>
                  <a:pt x="614901" y="761703"/>
                </a:lnTo>
                <a:lnTo>
                  <a:pt x="0" y="761703"/>
                </a:lnTo>
                <a:lnTo>
                  <a:pt x="0" y="0"/>
                </a:lnTo>
                <a:close/>
              </a:path>
            </a:pathLst>
          </a:custGeom>
          <a:blipFill>
            <a:blip r:embed="rId44">
              <a:extLst>
                <a:ext uri="{96DAC541-7B7A-43D3-8B79-37D633B846F1}">
                  <asvg:svgBlip xmlns:asvg="http://schemas.microsoft.com/office/drawing/2016/SVG/main" r:embed="rId4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16408102" y="5132346"/>
            <a:ext cx="1095335" cy="629320"/>
          </a:xfrm>
          <a:custGeom>
            <a:avLst/>
            <a:gdLst/>
            <a:ahLst/>
            <a:cxnLst/>
            <a:rect r="r" b="b" t="t" l="l"/>
            <a:pathLst>
              <a:path h="629320" w="1095335">
                <a:moveTo>
                  <a:pt x="0" y="0"/>
                </a:moveTo>
                <a:lnTo>
                  <a:pt x="1095335" y="0"/>
                </a:lnTo>
                <a:lnTo>
                  <a:pt x="1095335" y="629319"/>
                </a:lnTo>
                <a:lnTo>
                  <a:pt x="0" y="629319"/>
                </a:lnTo>
                <a:lnTo>
                  <a:pt x="0" y="0"/>
                </a:lnTo>
                <a:close/>
              </a:path>
            </a:pathLst>
          </a:custGeom>
          <a:blipFill>
            <a:blip r:embed="rId46">
              <a:extLst>
                <a:ext uri="{96DAC541-7B7A-43D3-8B79-37D633B846F1}">
                  <asvg:svgBlip xmlns:asvg="http://schemas.microsoft.com/office/drawing/2016/SVG/main" r:embed="rId4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7270200" y="6765381"/>
            <a:ext cx="914303" cy="816223"/>
          </a:xfrm>
          <a:custGeom>
            <a:avLst/>
            <a:gdLst/>
            <a:ahLst/>
            <a:cxnLst/>
            <a:rect r="r" b="b" t="t" l="l"/>
            <a:pathLst>
              <a:path h="816223" w="914303">
                <a:moveTo>
                  <a:pt x="0" y="0"/>
                </a:moveTo>
                <a:lnTo>
                  <a:pt x="914303" y="0"/>
                </a:lnTo>
                <a:lnTo>
                  <a:pt x="914303" y="816223"/>
                </a:lnTo>
                <a:lnTo>
                  <a:pt x="0" y="816223"/>
                </a:lnTo>
                <a:lnTo>
                  <a:pt x="0" y="0"/>
                </a:lnTo>
                <a:close/>
              </a:path>
            </a:pathLst>
          </a:custGeom>
          <a:blipFill>
            <a:blip r:embed="rId48">
              <a:extLst>
                <a:ext uri="{96DAC541-7B7A-43D3-8B79-37D633B846F1}">
                  <asvg:svgBlip xmlns:asvg="http://schemas.microsoft.com/office/drawing/2016/SVG/main" r:embed="rId4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8621888" y="6732732"/>
            <a:ext cx="642709" cy="881521"/>
          </a:xfrm>
          <a:custGeom>
            <a:avLst/>
            <a:gdLst/>
            <a:ahLst/>
            <a:cxnLst/>
            <a:rect r="r" b="b" t="t" l="l"/>
            <a:pathLst>
              <a:path h="881521" w="642709">
                <a:moveTo>
                  <a:pt x="0" y="0"/>
                </a:moveTo>
                <a:lnTo>
                  <a:pt x="642709" y="0"/>
                </a:lnTo>
                <a:lnTo>
                  <a:pt x="642709" y="881521"/>
                </a:lnTo>
                <a:lnTo>
                  <a:pt x="0" y="881521"/>
                </a:lnTo>
                <a:lnTo>
                  <a:pt x="0" y="0"/>
                </a:lnTo>
                <a:close/>
              </a:path>
            </a:pathLst>
          </a:custGeom>
          <a:blipFill>
            <a:blip r:embed="rId50">
              <a:extLst>
                <a:ext uri="{96DAC541-7B7A-43D3-8B79-37D633B846F1}">
                  <asvg:svgBlip xmlns:asvg="http://schemas.microsoft.com/office/drawing/2016/SVG/main" r:embed="rId5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0">
            <a:off x="9701982" y="6732732"/>
            <a:ext cx="827027" cy="881521"/>
          </a:xfrm>
          <a:custGeom>
            <a:avLst/>
            <a:gdLst/>
            <a:ahLst/>
            <a:cxnLst/>
            <a:rect r="r" b="b" t="t" l="l"/>
            <a:pathLst>
              <a:path h="881521" w="827027">
                <a:moveTo>
                  <a:pt x="0" y="0"/>
                </a:moveTo>
                <a:lnTo>
                  <a:pt x="827027" y="0"/>
                </a:lnTo>
                <a:lnTo>
                  <a:pt x="827027" y="881521"/>
                </a:lnTo>
                <a:lnTo>
                  <a:pt x="0" y="881521"/>
                </a:lnTo>
                <a:lnTo>
                  <a:pt x="0" y="0"/>
                </a:lnTo>
                <a:close/>
              </a:path>
            </a:pathLst>
          </a:custGeom>
          <a:blipFill>
            <a:blip r:embed="rId52">
              <a:extLst>
                <a:ext uri="{96DAC541-7B7A-43D3-8B79-37D633B846F1}">
                  <asvg:svgBlip xmlns:asvg="http://schemas.microsoft.com/office/drawing/2016/SVG/main" r:embed="rId5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0">
            <a:off x="10966394" y="6732732"/>
            <a:ext cx="644312" cy="881521"/>
          </a:xfrm>
          <a:custGeom>
            <a:avLst/>
            <a:gdLst/>
            <a:ahLst/>
            <a:cxnLst/>
            <a:rect r="r" b="b" t="t" l="l"/>
            <a:pathLst>
              <a:path h="881521" w="644312">
                <a:moveTo>
                  <a:pt x="0" y="0"/>
                </a:moveTo>
                <a:lnTo>
                  <a:pt x="644312" y="0"/>
                </a:lnTo>
                <a:lnTo>
                  <a:pt x="644312" y="881521"/>
                </a:lnTo>
                <a:lnTo>
                  <a:pt x="0" y="881521"/>
                </a:lnTo>
                <a:lnTo>
                  <a:pt x="0" y="0"/>
                </a:lnTo>
                <a:close/>
              </a:path>
            </a:pathLst>
          </a:custGeom>
          <a:blipFill>
            <a:blip r:embed="rId54">
              <a:extLst>
                <a:ext uri="{96DAC541-7B7A-43D3-8B79-37D633B846F1}">
                  <asvg:svgBlip xmlns:asvg="http://schemas.microsoft.com/office/drawing/2016/SVG/main" r:embed="rId5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0">
            <a:off x="12048091" y="6824910"/>
            <a:ext cx="1158432" cy="697166"/>
          </a:xfrm>
          <a:custGeom>
            <a:avLst/>
            <a:gdLst/>
            <a:ahLst/>
            <a:cxnLst/>
            <a:rect r="r" b="b" t="t" l="l"/>
            <a:pathLst>
              <a:path h="697166" w="1158432">
                <a:moveTo>
                  <a:pt x="0" y="0"/>
                </a:moveTo>
                <a:lnTo>
                  <a:pt x="1158432" y="0"/>
                </a:lnTo>
                <a:lnTo>
                  <a:pt x="1158432" y="697165"/>
                </a:lnTo>
                <a:lnTo>
                  <a:pt x="0" y="697165"/>
                </a:lnTo>
                <a:lnTo>
                  <a:pt x="0" y="0"/>
                </a:lnTo>
                <a:close/>
              </a:path>
            </a:pathLst>
          </a:custGeom>
          <a:blipFill>
            <a:blip r:embed="rId56">
              <a:extLst>
                <a:ext uri="{96DAC541-7B7A-43D3-8B79-37D633B846F1}">
                  <asvg:svgBlip xmlns:asvg="http://schemas.microsoft.com/office/drawing/2016/SVG/main" r:embed="rId5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2" id="32"/>
          <p:cNvSpPr/>
          <p:nvPr/>
        </p:nvSpPr>
        <p:spPr>
          <a:xfrm flipH="false" flipV="false" rot="0">
            <a:off x="13643908" y="6732732"/>
            <a:ext cx="1117135" cy="881521"/>
          </a:xfrm>
          <a:custGeom>
            <a:avLst/>
            <a:gdLst/>
            <a:ahLst/>
            <a:cxnLst/>
            <a:rect r="r" b="b" t="t" l="l"/>
            <a:pathLst>
              <a:path h="881521" w="1117135">
                <a:moveTo>
                  <a:pt x="0" y="0"/>
                </a:moveTo>
                <a:lnTo>
                  <a:pt x="1117135" y="0"/>
                </a:lnTo>
                <a:lnTo>
                  <a:pt x="1117135" y="881521"/>
                </a:lnTo>
                <a:lnTo>
                  <a:pt x="0" y="881521"/>
                </a:lnTo>
                <a:lnTo>
                  <a:pt x="0" y="0"/>
                </a:lnTo>
                <a:close/>
              </a:path>
            </a:pathLst>
          </a:custGeom>
          <a:blipFill>
            <a:blip r:embed="rId58">
              <a:extLst>
                <a:ext uri="{96DAC541-7B7A-43D3-8B79-37D633B846F1}">
                  <asvg:svgBlip xmlns:asvg="http://schemas.microsoft.com/office/drawing/2016/SVG/main" r:embed="rId5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3" id="33"/>
          <p:cNvSpPr/>
          <p:nvPr/>
        </p:nvSpPr>
        <p:spPr>
          <a:xfrm flipH="false" flipV="false" rot="0">
            <a:off x="15198428" y="6732732"/>
            <a:ext cx="881521" cy="881521"/>
          </a:xfrm>
          <a:custGeom>
            <a:avLst/>
            <a:gdLst/>
            <a:ahLst/>
            <a:cxnLst/>
            <a:rect r="r" b="b" t="t" l="l"/>
            <a:pathLst>
              <a:path h="881521" w="881521">
                <a:moveTo>
                  <a:pt x="0" y="0"/>
                </a:moveTo>
                <a:lnTo>
                  <a:pt x="881521" y="0"/>
                </a:lnTo>
                <a:lnTo>
                  <a:pt x="881521" y="881521"/>
                </a:lnTo>
                <a:lnTo>
                  <a:pt x="0" y="881521"/>
                </a:lnTo>
                <a:lnTo>
                  <a:pt x="0" y="0"/>
                </a:lnTo>
                <a:close/>
              </a:path>
            </a:pathLst>
          </a:custGeom>
          <a:blipFill>
            <a:blip r:embed="rId60">
              <a:extLst>
                <a:ext uri="{96DAC541-7B7A-43D3-8B79-37D633B846F1}">
                  <asvg:svgBlip xmlns:asvg="http://schemas.microsoft.com/office/drawing/2016/SVG/main" r:embed="rId6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4" id="34"/>
          <p:cNvSpPr/>
          <p:nvPr/>
        </p:nvSpPr>
        <p:spPr>
          <a:xfrm flipH="false" flipV="false" rot="0">
            <a:off x="16517334" y="6732732"/>
            <a:ext cx="881521" cy="881521"/>
          </a:xfrm>
          <a:custGeom>
            <a:avLst/>
            <a:gdLst/>
            <a:ahLst/>
            <a:cxnLst/>
            <a:rect r="r" b="b" t="t" l="l"/>
            <a:pathLst>
              <a:path h="881521" w="881521">
                <a:moveTo>
                  <a:pt x="0" y="0"/>
                </a:moveTo>
                <a:lnTo>
                  <a:pt x="881521" y="0"/>
                </a:lnTo>
                <a:lnTo>
                  <a:pt x="881521" y="881521"/>
                </a:lnTo>
                <a:lnTo>
                  <a:pt x="0" y="881521"/>
                </a:lnTo>
                <a:lnTo>
                  <a:pt x="0" y="0"/>
                </a:lnTo>
                <a:close/>
              </a:path>
            </a:pathLst>
          </a:custGeom>
          <a:blipFill>
            <a:blip r:embed="rId62">
              <a:extLst>
                <a:ext uri="{96DAC541-7B7A-43D3-8B79-37D633B846F1}">
                  <asvg:svgBlip xmlns:asvg="http://schemas.microsoft.com/office/drawing/2016/SVG/main" r:embed="rId6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5" id="35"/>
          <p:cNvSpPr/>
          <p:nvPr/>
        </p:nvSpPr>
        <p:spPr>
          <a:xfrm flipH="false" flipV="false" rot="0">
            <a:off x="7371917" y="8565257"/>
            <a:ext cx="424245" cy="788293"/>
          </a:xfrm>
          <a:custGeom>
            <a:avLst/>
            <a:gdLst/>
            <a:ahLst/>
            <a:cxnLst/>
            <a:rect r="r" b="b" t="t" l="l"/>
            <a:pathLst>
              <a:path h="788293" w="424245">
                <a:moveTo>
                  <a:pt x="0" y="0"/>
                </a:moveTo>
                <a:lnTo>
                  <a:pt x="424245" y="0"/>
                </a:lnTo>
                <a:lnTo>
                  <a:pt x="424245" y="788293"/>
                </a:lnTo>
                <a:lnTo>
                  <a:pt x="0" y="788293"/>
                </a:lnTo>
                <a:lnTo>
                  <a:pt x="0" y="0"/>
                </a:lnTo>
                <a:close/>
              </a:path>
            </a:pathLst>
          </a:custGeom>
          <a:blipFill>
            <a:blip r:embed="rId64">
              <a:extLst>
                <a:ext uri="{96DAC541-7B7A-43D3-8B79-37D633B846F1}">
                  <asvg:svgBlip xmlns:asvg="http://schemas.microsoft.com/office/drawing/2016/SVG/main" r:embed="rId6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6" id="36"/>
          <p:cNvSpPr/>
          <p:nvPr/>
        </p:nvSpPr>
        <p:spPr>
          <a:xfrm flipH="false" flipV="false" rot="0">
            <a:off x="8520566" y="8565257"/>
            <a:ext cx="610569" cy="788293"/>
          </a:xfrm>
          <a:custGeom>
            <a:avLst/>
            <a:gdLst/>
            <a:ahLst/>
            <a:cxnLst/>
            <a:rect r="r" b="b" t="t" l="l"/>
            <a:pathLst>
              <a:path h="788293" w="610569">
                <a:moveTo>
                  <a:pt x="0" y="0"/>
                </a:moveTo>
                <a:lnTo>
                  <a:pt x="610569" y="0"/>
                </a:lnTo>
                <a:lnTo>
                  <a:pt x="610569" y="788293"/>
                </a:lnTo>
                <a:lnTo>
                  <a:pt x="0" y="788293"/>
                </a:lnTo>
                <a:lnTo>
                  <a:pt x="0" y="0"/>
                </a:lnTo>
                <a:close/>
              </a:path>
            </a:pathLst>
          </a:custGeom>
          <a:blipFill>
            <a:blip r:embed="rId66">
              <a:extLst>
                <a:ext uri="{96DAC541-7B7A-43D3-8B79-37D633B846F1}">
                  <asvg:svgBlip xmlns:asvg="http://schemas.microsoft.com/office/drawing/2016/SVG/main" r:embed="rId6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7" id="37"/>
          <p:cNvSpPr/>
          <p:nvPr/>
        </p:nvSpPr>
        <p:spPr>
          <a:xfrm flipH="false" flipV="false" rot="0">
            <a:off x="9750763" y="8565257"/>
            <a:ext cx="680799" cy="788293"/>
          </a:xfrm>
          <a:custGeom>
            <a:avLst/>
            <a:gdLst/>
            <a:ahLst/>
            <a:cxnLst/>
            <a:rect r="r" b="b" t="t" l="l"/>
            <a:pathLst>
              <a:path h="788293" w="680799">
                <a:moveTo>
                  <a:pt x="0" y="0"/>
                </a:moveTo>
                <a:lnTo>
                  <a:pt x="680799" y="0"/>
                </a:lnTo>
                <a:lnTo>
                  <a:pt x="680799" y="788293"/>
                </a:lnTo>
                <a:lnTo>
                  <a:pt x="0" y="788293"/>
                </a:lnTo>
                <a:lnTo>
                  <a:pt x="0" y="0"/>
                </a:lnTo>
                <a:close/>
              </a:path>
            </a:pathLst>
          </a:custGeom>
          <a:blipFill>
            <a:blip r:embed="rId68">
              <a:extLst>
                <a:ext uri="{96DAC541-7B7A-43D3-8B79-37D633B846F1}">
                  <asvg:svgBlip xmlns:asvg="http://schemas.microsoft.com/office/drawing/2016/SVG/main" r:embed="rId6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8" id="38"/>
          <p:cNvSpPr/>
          <p:nvPr/>
        </p:nvSpPr>
        <p:spPr>
          <a:xfrm flipH="false" flipV="false" rot="0">
            <a:off x="11051190" y="8565257"/>
            <a:ext cx="397013" cy="788293"/>
          </a:xfrm>
          <a:custGeom>
            <a:avLst/>
            <a:gdLst/>
            <a:ahLst/>
            <a:cxnLst/>
            <a:rect r="r" b="b" t="t" l="l"/>
            <a:pathLst>
              <a:path h="788293" w="397013">
                <a:moveTo>
                  <a:pt x="0" y="0"/>
                </a:moveTo>
                <a:lnTo>
                  <a:pt x="397014" y="0"/>
                </a:lnTo>
                <a:lnTo>
                  <a:pt x="397014" y="788293"/>
                </a:lnTo>
                <a:lnTo>
                  <a:pt x="0" y="788293"/>
                </a:lnTo>
                <a:lnTo>
                  <a:pt x="0" y="0"/>
                </a:lnTo>
                <a:close/>
              </a:path>
            </a:pathLst>
          </a:custGeom>
          <a:blipFill>
            <a:blip r:embed="rId70">
              <a:extLst>
                <a:ext uri="{96DAC541-7B7A-43D3-8B79-37D633B846F1}">
                  <asvg:svgBlip xmlns:asvg="http://schemas.microsoft.com/office/drawing/2016/SVG/main" r:embed="rId7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9" id="39"/>
          <p:cNvSpPr/>
          <p:nvPr/>
        </p:nvSpPr>
        <p:spPr>
          <a:xfrm flipH="false" flipV="false" rot="0">
            <a:off x="12067832" y="8565257"/>
            <a:ext cx="788293" cy="788293"/>
          </a:xfrm>
          <a:custGeom>
            <a:avLst/>
            <a:gdLst/>
            <a:ahLst/>
            <a:cxnLst/>
            <a:rect r="r" b="b" t="t" l="l"/>
            <a:pathLst>
              <a:path h="788293" w="788293">
                <a:moveTo>
                  <a:pt x="0" y="0"/>
                </a:moveTo>
                <a:lnTo>
                  <a:pt x="788293" y="0"/>
                </a:lnTo>
                <a:lnTo>
                  <a:pt x="788293" y="788293"/>
                </a:lnTo>
                <a:lnTo>
                  <a:pt x="0" y="788293"/>
                </a:lnTo>
                <a:lnTo>
                  <a:pt x="0" y="0"/>
                </a:lnTo>
                <a:close/>
              </a:path>
            </a:pathLst>
          </a:custGeom>
          <a:blipFill>
            <a:blip r:embed="rId72">
              <a:extLst>
                <a:ext uri="{96DAC541-7B7A-43D3-8B79-37D633B846F1}">
                  <asvg:svgBlip xmlns:asvg="http://schemas.microsoft.com/office/drawing/2016/SVG/main" r:embed="rId7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0" id="40"/>
          <p:cNvSpPr/>
          <p:nvPr/>
        </p:nvSpPr>
        <p:spPr>
          <a:xfrm flipH="false" flipV="false" rot="0">
            <a:off x="13475754" y="8565257"/>
            <a:ext cx="963470" cy="788293"/>
          </a:xfrm>
          <a:custGeom>
            <a:avLst/>
            <a:gdLst/>
            <a:ahLst/>
            <a:cxnLst/>
            <a:rect r="r" b="b" t="t" l="l"/>
            <a:pathLst>
              <a:path h="788293" w="963470">
                <a:moveTo>
                  <a:pt x="0" y="0"/>
                </a:moveTo>
                <a:lnTo>
                  <a:pt x="963470" y="0"/>
                </a:lnTo>
                <a:lnTo>
                  <a:pt x="963470" y="788293"/>
                </a:lnTo>
                <a:lnTo>
                  <a:pt x="0" y="788293"/>
                </a:lnTo>
                <a:lnTo>
                  <a:pt x="0" y="0"/>
                </a:lnTo>
                <a:close/>
              </a:path>
            </a:pathLst>
          </a:custGeom>
          <a:blipFill>
            <a:blip r:embed="rId74">
              <a:extLst>
                <a:ext uri="{96DAC541-7B7A-43D3-8B79-37D633B846F1}">
                  <asvg:svgBlip xmlns:asvg="http://schemas.microsoft.com/office/drawing/2016/SVG/main" r:embed="rId7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1" id="41"/>
          <p:cNvSpPr/>
          <p:nvPr/>
        </p:nvSpPr>
        <p:spPr>
          <a:xfrm flipH="false" flipV="false" rot="0">
            <a:off x="15058852" y="8665805"/>
            <a:ext cx="838854" cy="587198"/>
          </a:xfrm>
          <a:custGeom>
            <a:avLst/>
            <a:gdLst/>
            <a:ahLst/>
            <a:cxnLst/>
            <a:rect r="r" b="b" t="t" l="l"/>
            <a:pathLst>
              <a:path h="587198" w="838854">
                <a:moveTo>
                  <a:pt x="0" y="0"/>
                </a:moveTo>
                <a:lnTo>
                  <a:pt x="838854" y="0"/>
                </a:lnTo>
                <a:lnTo>
                  <a:pt x="838854" y="587197"/>
                </a:lnTo>
                <a:lnTo>
                  <a:pt x="0" y="587197"/>
                </a:lnTo>
                <a:lnTo>
                  <a:pt x="0" y="0"/>
                </a:lnTo>
                <a:close/>
              </a:path>
            </a:pathLst>
          </a:custGeom>
          <a:blipFill>
            <a:blip r:embed="rId76">
              <a:extLst>
                <a:ext uri="{96DAC541-7B7A-43D3-8B79-37D633B846F1}">
                  <asvg:svgBlip xmlns:asvg="http://schemas.microsoft.com/office/drawing/2016/SVG/main" r:embed="rId7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2" id="42"/>
          <p:cNvSpPr/>
          <p:nvPr/>
        </p:nvSpPr>
        <p:spPr>
          <a:xfrm flipH="false" flipV="false" rot="0">
            <a:off x="16611070" y="8565257"/>
            <a:ext cx="689398" cy="788293"/>
          </a:xfrm>
          <a:custGeom>
            <a:avLst/>
            <a:gdLst/>
            <a:ahLst/>
            <a:cxnLst/>
            <a:rect r="r" b="b" t="t" l="l"/>
            <a:pathLst>
              <a:path h="788293" w="689398">
                <a:moveTo>
                  <a:pt x="0" y="0"/>
                </a:moveTo>
                <a:lnTo>
                  <a:pt x="689398" y="0"/>
                </a:lnTo>
                <a:lnTo>
                  <a:pt x="689398" y="788293"/>
                </a:lnTo>
                <a:lnTo>
                  <a:pt x="0" y="788293"/>
                </a:lnTo>
                <a:lnTo>
                  <a:pt x="0" y="0"/>
                </a:lnTo>
                <a:close/>
              </a:path>
            </a:pathLst>
          </a:custGeom>
          <a:blipFill>
            <a:blip r:embed="rId78">
              <a:extLst>
                <a:ext uri="{96DAC541-7B7A-43D3-8B79-37D633B846F1}">
                  <asvg:svgBlip xmlns:asvg="http://schemas.microsoft.com/office/drawing/2016/SVG/main" r:embed="rId79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CEAD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1112774"/>
            <a:ext cx="5059131" cy="26917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9159"/>
              </a:lnSpc>
            </a:pPr>
            <a:r>
              <a:rPr lang="en-US" sz="11743" u="none">
                <a:solidFill>
                  <a:srgbClr val="45556B"/>
                </a:solidFill>
                <a:latin typeface="Frunchy Sage Bold"/>
              </a:rPr>
              <a:t>Resource </a:t>
            </a:r>
          </a:p>
          <a:p>
            <a:pPr marL="0" indent="0" lvl="0">
              <a:lnSpc>
                <a:spcPts val="9159"/>
              </a:lnSpc>
            </a:pPr>
            <a:r>
              <a:rPr lang="en-US" sz="11743" u="none">
                <a:solidFill>
                  <a:srgbClr val="45556B"/>
                </a:solidFill>
                <a:latin typeface="Frunchy Sage Bold"/>
              </a:rPr>
              <a:t>Page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28700" y="6608275"/>
            <a:ext cx="5059131" cy="23507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120"/>
              </a:lnSpc>
            </a:pPr>
            <a:r>
              <a:rPr lang="en-US" sz="2400">
                <a:solidFill>
                  <a:srgbClr val="45556B"/>
                </a:solidFill>
                <a:latin typeface="Kollektif"/>
              </a:rPr>
              <a:t>Use these design resources in your Canva Presentation. Happy designing! </a:t>
            </a:r>
          </a:p>
          <a:p>
            <a:pPr>
              <a:lnSpc>
                <a:spcPts val="3120"/>
              </a:lnSpc>
            </a:pPr>
          </a:p>
          <a:p>
            <a:pPr>
              <a:lnSpc>
                <a:spcPts val="3120"/>
              </a:lnSpc>
            </a:pPr>
            <a:r>
              <a:rPr lang="en-US" sz="2400">
                <a:solidFill>
                  <a:srgbClr val="45556B"/>
                </a:solidFill>
                <a:latin typeface="Kollektif"/>
              </a:rPr>
              <a:t>Don't forget to delete this page before presenting.</a:t>
            </a:r>
            <a:r>
              <a:rPr lang="en-US" sz="2400">
                <a:solidFill>
                  <a:srgbClr val="45556B"/>
                </a:solidFill>
                <a:latin typeface="Kollektif"/>
              </a:rPr>
              <a:t> </a:t>
            </a:r>
          </a:p>
        </p:txBody>
      </p:sp>
      <p:sp>
        <p:nvSpPr>
          <p:cNvPr name="Freeform 4" id="4"/>
          <p:cNvSpPr/>
          <p:nvPr/>
        </p:nvSpPr>
        <p:spPr>
          <a:xfrm flipH="true" flipV="false" rot="0">
            <a:off x="15205431" y="1028700"/>
            <a:ext cx="771783" cy="1749082"/>
          </a:xfrm>
          <a:custGeom>
            <a:avLst/>
            <a:gdLst/>
            <a:ahLst/>
            <a:cxnLst/>
            <a:rect r="r" b="b" t="t" l="l"/>
            <a:pathLst>
              <a:path h="1749082" w="771783">
                <a:moveTo>
                  <a:pt x="771783" y="0"/>
                </a:moveTo>
                <a:lnTo>
                  <a:pt x="0" y="0"/>
                </a:lnTo>
                <a:lnTo>
                  <a:pt x="0" y="1749082"/>
                </a:lnTo>
                <a:lnTo>
                  <a:pt x="771783" y="1749082"/>
                </a:lnTo>
                <a:lnTo>
                  <a:pt x="771783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false" rot="0">
            <a:off x="6436131" y="1154598"/>
            <a:ext cx="2393027" cy="1497286"/>
          </a:xfrm>
          <a:custGeom>
            <a:avLst/>
            <a:gdLst/>
            <a:ahLst/>
            <a:cxnLst/>
            <a:rect r="r" b="b" t="t" l="l"/>
            <a:pathLst>
              <a:path h="1497286" w="2393027">
                <a:moveTo>
                  <a:pt x="2393027" y="0"/>
                </a:moveTo>
                <a:lnTo>
                  <a:pt x="0" y="0"/>
                </a:lnTo>
                <a:lnTo>
                  <a:pt x="0" y="1497286"/>
                </a:lnTo>
                <a:lnTo>
                  <a:pt x="2393027" y="1497286"/>
                </a:lnTo>
                <a:lnTo>
                  <a:pt x="2393027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4037383" y="1028700"/>
            <a:ext cx="472252" cy="1749082"/>
          </a:xfrm>
          <a:custGeom>
            <a:avLst/>
            <a:gdLst/>
            <a:ahLst/>
            <a:cxnLst/>
            <a:rect r="r" b="b" t="t" l="l"/>
            <a:pathLst>
              <a:path h="1749082" w="472252">
                <a:moveTo>
                  <a:pt x="0" y="0"/>
                </a:moveTo>
                <a:lnTo>
                  <a:pt x="472252" y="0"/>
                </a:lnTo>
                <a:lnTo>
                  <a:pt x="472252" y="1749082"/>
                </a:lnTo>
                <a:lnTo>
                  <a:pt x="0" y="174908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2459355" y="1034047"/>
            <a:ext cx="882232" cy="1738388"/>
          </a:xfrm>
          <a:custGeom>
            <a:avLst/>
            <a:gdLst/>
            <a:ahLst/>
            <a:cxnLst/>
            <a:rect r="r" b="b" t="t" l="l"/>
            <a:pathLst>
              <a:path h="1738388" w="882232">
                <a:moveTo>
                  <a:pt x="0" y="0"/>
                </a:moveTo>
                <a:lnTo>
                  <a:pt x="882232" y="0"/>
                </a:lnTo>
                <a:lnTo>
                  <a:pt x="882232" y="1738388"/>
                </a:lnTo>
                <a:lnTo>
                  <a:pt x="0" y="173838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0871098" y="1263485"/>
            <a:ext cx="892460" cy="1279513"/>
          </a:xfrm>
          <a:custGeom>
            <a:avLst/>
            <a:gdLst/>
            <a:ahLst/>
            <a:cxnLst/>
            <a:rect r="r" b="b" t="t" l="l"/>
            <a:pathLst>
              <a:path h="1279513" w="892460">
                <a:moveTo>
                  <a:pt x="0" y="0"/>
                </a:moveTo>
                <a:lnTo>
                  <a:pt x="892460" y="0"/>
                </a:lnTo>
                <a:lnTo>
                  <a:pt x="892460" y="1279513"/>
                </a:lnTo>
                <a:lnTo>
                  <a:pt x="0" y="12795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true" flipV="false" rot="0">
            <a:off x="9524955" y="1028700"/>
            <a:ext cx="650347" cy="1749082"/>
          </a:xfrm>
          <a:custGeom>
            <a:avLst/>
            <a:gdLst/>
            <a:ahLst/>
            <a:cxnLst/>
            <a:rect r="r" b="b" t="t" l="l"/>
            <a:pathLst>
              <a:path h="1749082" w="650347">
                <a:moveTo>
                  <a:pt x="650347" y="0"/>
                </a:moveTo>
                <a:lnTo>
                  <a:pt x="0" y="0"/>
                </a:lnTo>
                <a:lnTo>
                  <a:pt x="0" y="1749082"/>
                </a:lnTo>
                <a:lnTo>
                  <a:pt x="650347" y="1749082"/>
                </a:lnTo>
                <a:lnTo>
                  <a:pt x="650347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6447451" y="3407561"/>
            <a:ext cx="1178231" cy="780960"/>
          </a:xfrm>
          <a:custGeom>
            <a:avLst/>
            <a:gdLst/>
            <a:ahLst/>
            <a:cxnLst/>
            <a:rect r="r" b="b" t="t" l="l"/>
            <a:pathLst>
              <a:path h="780960" w="1178231">
                <a:moveTo>
                  <a:pt x="0" y="0"/>
                </a:moveTo>
                <a:lnTo>
                  <a:pt x="1178231" y="0"/>
                </a:lnTo>
                <a:lnTo>
                  <a:pt x="1178231" y="780961"/>
                </a:lnTo>
                <a:lnTo>
                  <a:pt x="0" y="780961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7884674" y="3417019"/>
            <a:ext cx="1173233" cy="762046"/>
          </a:xfrm>
          <a:custGeom>
            <a:avLst/>
            <a:gdLst/>
            <a:ahLst/>
            <a:cxnLst/>
            <a:rect r="r" b="b" t="t" l="l"/>
            <a:pathLst>
              <a:path h="762046" w="1173233">
                <a:moveTo>
                  <a:pt x="0" y="0"/>
                </a:moveTo>
                <a:lnTo>
                  <a:pt x="1173233" y="0"/>
                </a:lnTo>
                <a:lnTo>
                  <a:pt x="1173233" y="762046"/>
                </a:lnTo>
                <a:lnTo>
                  <a:pt x="0" y="762046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9316899" y="3443973"/>
            <a:ext cx="943835" cy="708138"/>
          </a:xfrm>
          <a:custGeom>
            <a:avLst/>
            <a:gdLst/>
            <a:ahLst/>
            <a:cxnLst/>
            <a:rect r="r" b="b" t="t" l="l"/>
            <a:pathLst>
              <a:path h="708138" w="943835">
                <a:moveTo>
                  <a:pt x="0" y="0"/>
                </a:moveTo>
                <a:lnTo>
                  <a:pt x="943835" y="0"/>
                </a:lnTo>
                <a:lnTo>
                  <a:pt x="943835" y="708138"/>
                </a:lnTo>
                <a:lnTo>
                  <a:pt x="0" y="708138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0519726" y="3451919"/>
            <a:ext cx="1112298" cy="692246"/>
          </a:xfrm>
          <a:custGeom>
            <a:avLst/>
            <a:gdLst/>
            <a:ahLst/>
            <a:cxnLst/>
            <a:rect r="r" b="b" t="t" l="l"/>
            <a:pathLst>
              <a:path h="692246" w="1112298">
                <a:moveTo>
                  <a:pt x="0" y="0"/>
                </a:moveTo>
                <a:lnTo>
                  <a:pt x="1112298" y="0"/>
                </a:lnTo>
                <a:lnTo>
                  <a:pt x="1112298" y="692246"/>
                </a:lnTo>
                <a:lnTo>
                  <a:pt x="0" y="692246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true" flipV="false" rot="0">
            <a:off x="13241002" y="3398010"/>
            <a:ext cx="2002873" cy="800063"/>
          </a:xfrm>
          <a:custGeom>
            <a:avLst/>
            <a:gdLst/>
            <a:ahLst/>
            <a:cxnLst/>
            <a:rect r="r" b="b" t="t" l="l"/>
            <a:pathLst>
              <a:path h="800063" w="2002873">
                <a:moveTo>
                  <a:pt x="2002874" y="0"/>
                </a:moveTo>
                <a:lnTo>
                  <a:pt x="0" y="0"/>
                </a:lnTo>
                <a:lnTo>
                  <a:pt x="0" y="800063"/>
                </a:lnTo>
                <a:lnTo>
                  <a:pt x="2002874" y="800063"/>
                </a:lnTo>
                <a:lnTo>
                  <a:pt x="2002874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-4460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-5400000">
            <a:off x="6587817" y="4660762"/>
            <a:ext cx="1131500" cy="1462214"/>
          </a:xfrm>
          <a:custGeom>
            <a:avLst/>
            <a:gdLst/>
            <a:ahLst/>
            <a:cxnLst/>
            <a:rect r="r" b="b" t="t" l="l"/>
            <a:pathLst>
              <a:path h="1462214" w="1131500">
                <a:moveTo>
                  <a:pt x="0" y="0"/>
                </a:moveTo>
                <a:lnTo>
                  <a:pt x="1131500" y="0"/>
                </a:lnTo>
                <a:lnTo>
                  <a:pt x="1131500" y="1462213"/>
                </a:lnTo>
                <a:lnTo>
                  <a:pt x="0" y="1462213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9336229" y="4706326"/>
            <a:ext cx="1351143" cy="1371086"/>
          </a:xfrm>
          <a:custGeom>
            <a:avLst/>
            <a:gdLst/>
            <a:ahLst/>
            <a:cxnLst/>
            <a:rect r="r" b="b" t="t" l="l"/>
            <a:pathLst>
              <a:path h="1371086" w="1351143">
                <a:moveTo>
                  <a:pt x="0" y="0"/>
                </a:moveTo>
                <a:lnTo>
                  <a:pt x="1351143" y="0"/>
                </a:lnTo>
                <a:lnTo>
                  <a:pt x="1351143" y="1371085"/>
                </a:lnTo>
                <a:lnTo>
                  <a:pt x="0" y="1371085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-5400000">
            <a:off x="10820153" y="4764658"/>
            <a:ext cx="1379004" cy="1254421"/>
          </a:xfrm>
          <a:custGeom>
            <a:avLst/>
            <a:gdLst/>
            <a:ahLst/>
            <a:cxnLst/>
            <a:rect r="r" b="b" t="t" l="l"/>
            <a:pathLst>
              <a:path h="1254421" w="1379004">
                <a:moveTo>
                  <a:pt x="0" y="0"/>
                </a:moveTo>
                <a:lnTo>
                  <a:pt x="1379005" y="0"/>
                </a:lnTo>
                <a:lnTo>
                  <a:pt x="1379005" y="1254421"/>
                </a:lnTo>
                <a:lnTo>
                  <a:pt x="0" y="1254421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8079747" y="4794827"/>
            <a:ext cx="1061408" cy="1194084"/>
          </a:xfrm>
          <a:custGeom>
            <a:avLst/>
            <a:gdLst/>
            <a:ahLst/>
            <a:cxnLst/>
            <a:rect r="r" b="b" t="t" l="l"/>
            <a:pathLst>
              <a:path h="1194084" w="1061408">
                <a:moveTo>
                  <a:pt x="0" y="0"/>
                </a:moveTo>
                <a:lnTo>
                  <a:pt x="1061408" y="0"/>
                </a:lnTo>
                <a:lnTo>
                  <a:pt x="1061408" y="1194083"/>
                </a:lnTo>
                <a:lnTo>
                  <a:pt x="0" y="1194083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15502868" y="3370860"/>
            <a:ext cx="1917357" cy="854363"/>
          </a:xfrm>
          <a:custGeom>
            <a:avLst/>
            <a:gdLst/>
            <a:ahLst/>
            <a:cxnLst/>
            <a:rect r="r" b="b" t="t" l="l"/>
            <a:pathLst>
              <a:path h="854363" w="1917357">
                <a:moveTo>
                  <a:pt x="0" y="0"/>
                </a:moveTo>
                <a:lnTo>
                  <a:pt x="1917357" y="0"/>
                </a:lnTo>
                <a:lnTo>
                  <a:pt x="1917357" y="854363"/>
                </a:lnTo>
                <a:lnTo>
                  <a:pt x="0" y="854363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true" flipV="false" rot="0">
            <a:off x="6447451" y="6544469"/>
            <a:ext cx="1479732" cy="1024625"/>
          </a:xfrm>
          <a:custGeom>
            <a:avLst/>
            <a:gdLst/>
            <a:ahLst/>
            <a:cxnLst/>
            <a:rect r="r" b="b" t="t" l="l"/>
            <a:pathLst>
              <a:path h="1024625" w="1479732">
                <a:moveTo>
                  <a:pt x="1479731" y="0"/>
                </a:moveTo>
                <a:lnTo>
                  <a:pt x="0" y="0"/>
                </a:lnTo>
                <a:lnTo>
                  <a:pt x="0" y="1024626"/>
                </a:lnTo>
                <a:lnTo>
                  <a:pt x="1479731" y="1024626"/>
                </a:lnTo>
                <a:lnTo>
                  <a:pt x="1479731" y="0"/>
                </a:lnTo>
                <a:close/>
              </a:path>
            </a:pathLst>
          </a:custGeom>
          <a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true" flipV="false" rot="0">
            <a:off x="8773716" y="6506038"/>
            <a:ext cx="1773318" cy="1101489"/>
          </a:xfrm>
          <a:custGeom>
            <a:avLst/>
            <a:gdLst/>
            <a:ahLst/>
            <a:cxnLst/>
            <a:rect r="r" b="b" t="t" l="l"/>
            <a:pathLst>
              <a:path h="1101489" w="1773318">
                <a:moveTo>
                  <a:pt x="1773318" y="0"/>
                </a:moveTo>
                <a:lnTo>
                  <a:pt x="0" y="0"/>
                </a:lnTo>
                <a:lnTo>
                  <a:pt x="0" y="1101488"/>
                </a:lnTo>
                <a:lnTo>
                  <a:pt x="1773318" y="1101488"/>
                </a:lnTo>
                <a:lnTo>
                  <a:pt x="1773318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12331940" y="4659117"/>
            <a:ext cx="1431962" cy="1465503"/>
          </a:xfrm>
          <a:custGeom>
            <a:avLst/>
            <a:gdLst/>
            <a:ahLst/>
            <a:cxnLst/>
            <a:rect r="r" b="b" t="t" l="l"/>
            <a:pathLst>
              <a:path h="1465503" w="1431962">
                <a:moveTo>
                  <a:pt x="0" y="0"/>
                </a:moveTo>
                <a:lnTo>
                  <a:pt x="1431962" y="0"/>
                </a:lnTo>
                <a:lnTo>
                  <a:pt x="1431962" y="1465503"/>
                </a:lnTo>
                <a:lnTo>
                  <a:pt x="0" y="1465503"/>
                </a:lnTo>
                <a:lnTo>
                  <a:pt x="0" y="0"/>
                </a:lnTo>
                <a:close/>
              </a:path>
            </a:pathLst>
          </a:custGeom>
          <a:blipFill>
            <a:blip r:embed="rId38">
              <a:extLst>
                <a:ext uri="{96DAC541-7B7A-43D3-8B79-37D633B846F1}">
                  <asvg:svgBlip xmlns:asvg="http://schemas.microsoft.com/office/drawing/2016/SVG/main" r:embed="rId3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11393567" y="6613148"/>
            <a:ext cx="803381" cy="887268"/>
          </a:xfrm>
          <a:custGeom>
            <a:avLst/>
            <a:gdLst/>
            <a:ahLst/>
            <a:cxnLst/>
            <a:rect r="r" b="b" t="t" l="l"/>
            <a:pathLst>
              <a:path h="887268" w="803381">
                <a:moveTo>
                  <a:pt x="0" y="0"/>
                </a:moveTo>
                <a:lnTo>
                  <a:pt x="803381" y="0"/>
                </a:lnTo>
                <a:lnTo>
                  <a:pt x="803381" y="887268"/>
                </a:lnTo>
                <a:lnTo>
                  <a:pt x="0" y="887268"/>
                </a:lnTo>
                <a:lnTo>
                  <a:pt x="0" y="0"/>
                </a:lnTo>
                <a:close/>
              </a:path>
            </a:pathLst>
          </a:custGeom>
          <a:blipFill>
            <a:blip r:embed="rId40">
              <a:extLst>
                <a:ext uri="{96DAC541-7B7A-43D3-8B79-37D633B846F1}">
                  <asvg:svgBlip xmlns:asvg="http://schemas.microsoft.com/office/drawing/2016/SVG/main" r:embed="rId4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16754260" y="6666446"/>
            <a:ext cx="768121" cy="780672"/>
          </a:xfrm>
          <a:custGeom>
            <a:avLst/>
            <a:gdLst/>
            <a:ahLst/>
            <a:cxnLst/>
            <a:rect r="r" b="b" t="t" l="l"/>
            <a:pathLst>
              <a:path h="780672" w="768121">
                <a:moveTo>
                  <a:pt x="0" y="0"/>
                </a:moveTo>
                <a:lnTo>
                  <a:pt x="768121" y="0"/>
                </a:lnTo>
                <a:lnTo>
                  <a:pt x="768121" y="780672"/>
                </a:lnTo>
                <a:lnTo>
                  <a:pt x="0" y="780672"/>
                </a:lnTo>
                <a:lnTo>
                  <a:pt x="0" y="0"/>
                </a:lnTo>
                <a:close/>
              </a:path>
            </a:pathLst>
          </a:custGeom>
          <a:blipFill>
            <a:blip r:embed="rId42">
              <a:extLst>
                <a:ext uri="{96DAC541-7B7A-43D3-8B79-37D633B846F1}">
                  <asvg:svgBlip xmlns:asvg="http://schemas.microsoft.com/office/drawing/2016/SVG/main" r:embed="rId4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true" flipV="false" rot="2347863">
            <a:off x="13084903" y="6794803"/>
            <a:ext cx="1104896" cy="523957"/>
          </a:xfrm>
          <a:custGeom>
            <a:avLst/>
            <a:gdLst/>
            <a:ahLst/>
            <a:cxnLst/>
            <a:rect r="r" b="b" t="t" l="l"/>
            <a:pathLst>
              <a:path h="523957" w="1104896">
                <a:moveTo>
                  <a:pt x="1104897" y="0"/>
                </a:moveTo>
                <a:lnTo>
                  <a:pt x="0" y="0"/>
                </a:lnTo>
                <a:lnTo>
                  <a:pt x="0" y="523957"/>
                </a:lnTo>
                <a:lnTo>
                  <a:pt x="1104897" y="523957"/>
                </a:lnTo>
                <a:lnTo>
                  <a:pt x="1104897" y="0"/>
                </a:lnTo>
                <a:close/>
              </a:path>
            </a:pathLst>
          </a:custGeom>
          <a:blipFill>
            <a:blip r:embed="rId44">
              <a:extLst>
                <a:ext uri="{96DAC541-7B7A-43D3-8B79-37D633B846F1}">
                  <asvg:svgBlip xmlns:asvg="http://schemas.microsoft.com/office/drawing/2016/SVG/main" r:embed="rId4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11688096" y="8097915"/>
            <a:ext cx="1117287" cy="1276899"/>
          </a:xfrm>
          <a:custGeom>
            <a:avLst/>
            <a:gdLst/>
            <a:ahLst/>
            <a:cxnLst/>
            <a:rect r="r" b="b" t="t" l="l"/>
            <a:pathLst>
              <a:path h="1276899" w="1117287">
                <a:moveTo>
                  <a:pt x="0" y="0"/>
                </a:moveTo>
                <a:lnTo>
                  <a:pt x="1117287" y="0"/>
                </a:lnTo>
                <a:lnTo>
                  <a:pt x="1117287" y="1276899"/>
                </a:lnTo>
                <a:lnTo>
                  <a:pt x="0" y="1276899"/>
                </a:lnTo>
                <a:lnTo>
                  <a:pt x="0" y="0"/>
                </a:lnTo>
                <a:close/>
              </a:path>
            </a:pathLst>
          </a:custGeom>
          <a:blipFill>
            <a:blip r:embed="rId46">
              <a:extLst>
                <a:ext uri="{96DAC541-7B7A-43D3-8B79-37D633B846F1}">
                  <asvg:svgBlip xmlns:asvg="http://schemas.microsoft.com/office/drawing/2016/SVG/main" r:embed="rId4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6379818" y="8117933"/>
            <a:ext cx="1614997" cy="1236863"/>
          </a:xfrm>
          <a:custGeom>
            <a:avLst/>
            <a:gdLst/>
            <a:ahLst/>
            <a:cxnLst/>
            <a:rect r="r" b="b" t="t" l="l"/>
            <a:pathLst>
              <a:path h="1236863" w="1614997">
                <a:moveTo>
                  <a:pt x="0" y="0"/>
                </a:moveTo>
                <a:lnTo>
                  <a:pt x="1614997" y="0"/>
                </a:lnTo>
                <a:lnTo>
                  <a:pt x="1614997" y="1236863"/>
                </a:lnTo>
                <a:lnTo>
                  <a:pt x="0" y="1236863"/>
                </a:lnTo>
                <a:lnTo>
                  <a:pt x="0" y="0"/>
                </a:lnTo>
                <a:close/>
              </a:path>
            </a:pathLst>
          </a:custGeom>
          <a:blipFill>
            <a:blip r:embed="rId48">
              <a:extLst>
                <a:ext uri="{96DAC541-7B7A-43D3-8B79-37D633B846F1}">
                  <asvg:svgBlip xmlns:asvg="http://schemas.microsoft.com/office/drawing/2016/SVG/main" r:embed="rId4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8785264" y="8088120"/>
            <a:ext cx="2112383" cy="1296489"/>
          </a:xfrm>
          <a:custGeom>
            <a:avLst/>
            <a:gdLst/>
            <a:ahLst/>
            <a:cxnLst/>
            <a:rect r="r" b="b" t="t" l="l"/>
            <a:pathLst>
              <a:path h="1296489" w="2112383">
                <a:moveTo>
                  <a:pt x="0" y="0"/>
                </a:moveTo>
                <a:lnTo>
                  <a:pt x="2112383" y="0"/>
                </a:lnTo>
                <a:lnTo>
                  <a:pt x="2112383" y="1296489"/>
                </a:lnTo>
                <a:lnTo>
                  <a:pt x="0" y="1296489"/>
                </a:lnTo>
                <a:lnTo>
                  <a:pt x="0" y="0"/>
                </a:lnTo>
                <a:close/>
              </a:path>
            </a:pathLst>
          </a:custGeom>
          <a:blipFill>
            <a:blip r:embed="rId50">
              <a:extLst>
                <a:ext uri="{96DAC541-7B7A-43D3-8B79-37D633B846F1}">
                  <asvg:svgBlip xmlns:asvg="http://schemas.microsoft.com/office/drawing/2016/SVG/main" r:embed="rId5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true" flipV="false" rot="0">
            <a:off x="13595832" y="8176177"/>
            <a:ext cx="1590933" cy="1120375"/>
          </a:xfrm>
          <a:custGeom>
            <a:avLst/>
            <a:gdLst/>
            <a:ahLst/>
            <a:cxnLst/>
            <a:rect r="r" b="b" t="t" l="l"/>
            <a:pathLst>
              <a:path h="1120375" w="1590933">
                <a:moveTo>
                  <a:pt x="1590933" y="0"/>
                </a:moveTo>
                <a:lnTo>
                  <a:pt x="0" y="0"/>
                </a:lnTo>
                <a:lnTo>
                  <a:pt x="0" y="1120375"/>
                </a:lnTo>
                <a:lnTo>
                  <a:pt x="1590933" y="1120375"/>
                </a:lnTo>
                <a:lnTo>
                  <a:pt x="1590933" y="0"/>
                </a:lnTo>
                <a:close/>
              </a:path>
            </a:pathLst>
          </a:custGeom>
          <a:blipFill>
            <a:blip r:embed="rId52">
              <a:extLst>
                <a:ext uri="{96DAC541-7B7A-43D3-8B79-37D633B846F1}">
                  <asvg:svgBlip xmlns:asvg="http://schemas.microsoft.com/office/drawing/2016/SVG/main" r:embed="rId5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true" flipV="false" rot="0">
            <a:off x="15977214" y="8158090"/>
            <a:ext cx="1522858" cy="1156549"/>
          </a:xfrm>
          <a:custGeom>
            <a:avLst/>
            <a:gdLst/>
            <a:ahLst/>
            <a:cxnLst/>
            <a:rect r="r" b="b" t="t" l="l"/>
            <a:pathLst>
              <a:path h="1156549" w="1522858">
                <a:moveTo>
                  <a:pt x="1522857" y="0"/>
                </a:moveTo>
                <a:lnTo>
                  <a:pt x="0" y="0"/>
                </a:lnTo>
                <a:lnTo>
                  <a:pt x="0" y="1156549"/>
                </a:lnTo>
                <a:lnTo>
                  <a:pt x="1522857" y="1156549"/>
                </a:lnTo>
                <a:lnTo>
                  <a:pt x="1522857" y="0"/>
                </a:lnTo>
                <a:close/>
              </a:path>
            </a:pathLst>
          </a:custGeom>
          <a:blipFill>
            <a:blip r:embed="rId54">
              <a:extLst>
                <a:ext uri="{96DAC541-7B7A-43D3-8B79-37D633B846F1}">
                  <asvg:svgBlip xmlns:asvg="http://schemas.microsoft.com/office/drawing/2016/SVG/main" r:embed="rId5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0">
            <a:off x="16673010" y="1211754"/>
            <a:ext cx="681713" cy="1382974"/>
          </a:xfrm>
          <a:custGeom>
            <a:avLst/>
            <a:gdLst/>
            <a:ahLst/>
            <a:cxnLst/>
            <a:rect r="r" b="b" t="t" l="l"/>
            <a:pathLst>
              <a:path h="1382974" w="681713">
                <a:moveTo>
                  <a:pt x="0" y="0"/>
                </a:moveTo>
                <a:lnTo>
                  <a:pt x="681713" y="0"/>
                </a:lnTo>
                <a:lnTo>
                  <a:pt x="681713" y="1382974"/>
                </a:lnTo>
                <a:lnTo>
                  <a:pt x="0" y="1382974"/>
                </a:lnTo>
                <a:lnTo>
                  <a:pt x="0" y="0"/>
                </a:lnTo>
                <a:close/>
              </a:path>
            </a:pathLst>
          </a:custGeom>
          <a:blipFill>
            <a:blip r:embed="rId56">
              <a:extLst>
                <a:ext uri="{96DAC541-7B7A-43D3-8B79-37D633B846F1}">
                  <asvg:svgBlip xmlns:asvg="http://schemas.microsoft.com/office/drawing/2016/SVG/main" r:embed="rId5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2" id="32"/>
          <p:cNvSpPr/>
          <p:nvPr/>
        </p:nvSpPr>
        <p:spPr>
          <a:xfrm flipH="false" flipV="false" rot="0">
            <a:off x="13958975" y="4880610"/>
            <a:ext cx="1519849" cy="1022516"/>
          </a:xfrm>
          <a:custGeom>
            <a:avLst/>
            <a:gdLst/>
            <a:ahLst/>
            <a:cxnLst/>
            <a:rect r="r" b="b" t="t" l="l"/>
            <a:pathLst>
              <a:path h="1022516" w="1519849">
                <a:moveTo>
                  <a:pt x="0" y="0"/>
                </a:moveTo>
                <a:lnTo>
                  <a:pt x="1519849" y="0"/>
                </a:lnTo>
                <a:lnTo>
                  <a:pt x="1519849" y="1022517"/>
                </a:lnTo>
                <a:lnTo>
                  <a:pt x="0" y="1022517"/>
                </a:lnTo>
                <a:lnTo>
                  <a:pt x="0" y="0"/>
                </a:lnTo>
                <a:close/>
              </a:path>
            </a:pathLst>
          </a:custGeom>
          <a:blipFill>
            <a:blip r:embed="rId58">
              <a:extLst>
                <a:ext uri="{96DAC541-7B7A-43D3-8B79-37D633B846F1}">
                  <asvg:svgBlip xmlns:asvg="http://schemas.microsoft.com/office/drawing/2016/SVG/main" r:embed="rId5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3" id="33"/>
          <p:cNvSpPr/>
          <p:nvPr/>
        </p:nvSpPr>
        <p:spPr>
          <a:xfrm flipH="true" flipV="false" rot="0">
            <a:off x="15673897" y="4865847"/>
            <a:ext cx="804039" cy="1052043"/>
          </a:xfrm>
          <a:custGeom>
            <a:avLst/>
            <a:gdLst/>
            <a:ahLst/>
            <a:cxnLst/>
            <a:rect r="r" b="b" t="t" l="l"/>
            <a:pathLst>
              <a:path h="1052043" w="804039">
                <a:moveTo>
                  <a:pt x="804040" y="0"/>
                </a:moveTo>
                <a:lnTo>
                  <a:pt x="0" y="0"/>
                </a:lnTo>
                <a:lnTo>
                  <a:pt x="0" y="1052043"/>
                </a:lnTo>
                <a:lnTo>
                  <a:pt x="804040" y="1052043"/>
                </a:lnTo>
                <a:lnTo>
                  <a:pt x="804040" y="0"/>
                </a:lnTo>
                <a:close/>
              </a:path>
            </a:pathLst>
          </a:custGeom>
          <a:blipFill>
            <a:blip r:embed="rId60">
              <a:extLst>
                <a:ext uri="{96DAC541-7B7A-43D3-8B79-37D633B846F1}">
                  <asvg:svgBlip xmlns:asvg="http://schemas.microsoft.com/office/drawing/2016/SVG/main" r:embed="rId6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4" id="34"/>
          <p:cNvSpPr/>
          <p:nvPr/>
        </p:nvSpPr>
        <p:spPr>
          <a:xfrm flipH="true" flipV="false" rot="0">
            <a:off x="16673010" y="4917784"/>
            <a:ext cx="849371" cy="948169"/>
          </a:xfrm>
          <a:custGeom>
            <a:avLst/>
            <a:gdLst/>
            <a:ahLst/>
            <a:cxnLst/>
            <a:rect r="r" b="b" t="t" l="l"/>
            <a:pathLst>
              <a:path h="948169" w="849371">
                <a:moveTo>
                  <a:pt x="849371" y="0"/>
                </a:moveTo>
                <a:lnTo>
                  <a:pt x="0" y="0"/>
                </a:lnTo>
                <a:lnTo>
                  <a:pt x="0" y="948169"/>
                </a:lnTo>
                <a:lnTo>
                  <a:pt x="849371" y="948169"/>
                </a:lnTo>
                <a:lnTo>
                  <a:pt x="849371" y="0"/>
                </a:lnTo>
                <a:close/>
              </a:path>
            </a:pathLst>
          </a:custGeom>
          <a:blipFill>
            <a:blip r:embed="rId62">
              <a:extLst>
                <a:ext uri="{96DAC541-7B7A-43D3-8B79-37D633B846F1}">
                  <asvg:svgBlip xmlns:asvg="http://schemas.microsoft.com/office/drawing/2016/SVG/main" r:embed="rId6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5" id="35"/>
          <p:cNvSpPr/>
          <p:nvPr/>
        </p:nvSpPr>
        <p:spPr>
          <a:xfrm flipH="true" flipV="false" rot="0">
            <a:off x="15077755" y="6756579"/>
            <a:ext cx="829972" cy="600405"/>
          </a:xfrm>
          <a:custGeom>
            <a:avLst/>
            <a:gdLst/>
            <a:ahLst/>
            <a:cxnLst/>
            <a:rect r="r" b="b" t="t" l="l"/>
            <a:pathLst>
              <a:path h="600405" w="829972">
                <a:moveTo>
                  <a:pt x="829971" y="0"/>
                </a:moveTo>
                <a:lnTo>
                  <a:pt x="0" y="0"/>
                </a:lnTo>
                <a:lnTo>
                  <a:pt x="0" y="600405"/>
                </a:lnTo>
                <a:lnTo>
                  <a:pt x="829971" y="600405"/>
                </a:lnTo>
                <a:lnTo>
                  <a:pt x="829971" y="0"/>
                </a:lnTo>
                <a:close/>
              </a:path>
            </a:pathLst>
          </a:custGeom>
          <a:blipFill>
            <a:blip r:embed="rId64">
              <a:extLst>
                <a:ext uri="{96DAC541-7B7A-43D3-8B79-37D633B846F1}">
                  <asvg:svgBlip xmlns:asvg="http://schemas.microsoft.com/office/drawing/2016/SVG/main" r:embed="rId6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6" id="36"/>
          <p:cNvSpPr/>
          <p:nvPr/>
        </p:nvSpPr>
        <p:spPr>
          <a:xfrm flipH="false" flipV="false" rot="0">
            <a:off x="11891016" y="3284593"/>
            <a:ext cx="1090994" cy="1026898"/>
          </a:xfrm>
          <a:custGeom>
            <a:avLst/>
            <a:gdLst/>
            <a:ahLst/>
            <a:cxnLst/>
            <a:rect r="r" b="b" t="t" l="l"/>
            <a:pathLst>
              <a:path h="1026898" w="1090994">
                <a:moveTo>
                  <a:pt x="0" y="0"/>
                </a:moveTo>
                <a:lnTo>
                  <a:pt x="1090994" y="0"/>
                </a:lnTo>
                <a:lnTo>
                  <a:pt x="1090994" y="1026898"/>
                </a:lnTo>
                <a:lnTo>
                  <a:pt x="0" y="1026898"/>
                </a:lnTo>
                <a:lnTo>
                  <a:pt x="0" y="0"/>
                </a:lnTo>
                <a:close/>
              </a:path>
            </a:pathLst>
          </a:custGeom>
          <a:blipFill>
            <a:blip r:embed="rId66">
              <a:extLst>
                <a:ext uri="{96DAC541-7B7A-43D3-8B79-37D633B846F1}">
                  <asvg:svgBlip xmlns:asvg="http://schemas.microsoft.com/office/drawing/2016/SVG/main" r:embed="rId67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CEAD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9135252" y="8300488"/>
            <a:ext cx="1295056" cy="762906"/>
          </a:xfrm>
          <a:custGeom>
            <a:avLst/>
            <a:gdLst/>
            <a:ahLst/>
            <a:cxnLst/>
            <a:rect r="r" b="b" t="t" l="l"/>
            <a:pathLst>
              <a:path h="762906" w="1295056">
                <a:moveTo>
                  <a:pt x="0" y="0"/>
                </a:moveTo>
                <a:lnTo>
                  <a:pt x="1295055" y="0"/>
                </a:lnTo>
                <a:lnTo>
                  <a:pt x="1295055" y="762906"/>
                </a:lnTo>
                <a:lnTo>
                  <a:pt x="0" y="76290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1512769" y="8125663"/>
            <a:ext cx="1072100" cy="1112557"/>
          </a:xfrm>
          <a:custGeom>
            <a:avLst/>
            <a:gdLst/>
            <a:ahLst/>
            <a:cxnLst/>
            <a:rect r="r" b="b" t="t" l="l"/>
            <a:pathLst>
              <a:path h="1112557" w="1072100">
                <a:moveTo>
                  <a:pt x="0" y="0"/>
                </a:moveTo>
                <a:lnTo>
                  <a:pt x="1072101" y="0"/>
                </a:lnTo>
                <a:lnTo>
                  <a:pt x="1072101" y="1112557"/>
                </a:lnTo>
                <a:lnTo>
                  <a:pt x="0" y="111255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6921979" y="8190039"/>
            <a:ext cx="1130810" cy="983805"/>
          </a:xfrm>
          <a:custGeom>
            <a:avLst/>
            <a:gdLst/>
            <a:ahLst/>
            <a:cxnLst/>
            <a:rect r="r" b="b" t="t" l="l"/>
            <a:pathLst>
              <a:path h="983805" w="1130810">
                <a:moveTo>
                  <a:pt x="0" y="0"/>
                </a:moveTo>
                <a:lnTo>
                  <a:pt x="1130811" y="0"/>
                </a:lnTo>
                <a:lnTo>
                  <a:pt x="1130811" y="983805"/>
                </a:lnTo>
                <a:lnTo>
                  <a:pt x="0" y="98380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028700" y="1112774"/>
            <a:ext cx="5059131" cy="26917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9159"/>
              </a:lnSpc>
            </a:pPr>
            <a:r>
              <a:rPr lang="en-US" sz="11743" u="none">
                <a:solidFill>
                  <a:srgbClr val="45556B"/>
                </a:solidFill>
                <a:latin typeface="Frunchy Sage Bold"/>
              </a:rPr>
              <a:t>Resource </a:t>
            </a:r>
          </a:p>
          <a:p>
            <a:pPr marL="0" indent="0" lvl="0">
              <a:lnSpc>
                <a:spcPts val="9159"/>
              </a:lnSpc>
            </a:pPr>
            <a:r>
              <a:rPr lang="en-US" sz="11743" u="none">
                <a:solidFill>
                  <a:srgbClr val="45556B"/>
                </a:solidFill>
                <a:latin typeface="Frunchy Sage Bold"/>
              </a:rPr>
              <a:t>Page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6608275"/>
            <a:ext cx="5059131" cy="23507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120"/>
              </a:lnSpc>
            </a:pPr>
            <a:r>
              <a:rPr lang="en-US" sz="2400">
                <a:solidFill>
                  <a:srgbClr val="45556B"/>
                </a:solidFill>
                <a:latin typeface="Kollektif"/>
              </a:rPr>
              <a:t>Use these design resources in your Canva Presentation. Happy designing! </a:t>
            </a:r>
          </a:p>
          <a:p>
            <a:pPr>
              <a:lnSpc>
                <a:spcPts val="3120"/>
              </a:lnSpc>
            </a:pPr>
          </a:p>
          <a:p>
            <a:pPr>
              <a:lnSpc>
                <a:spcPts val="3120"/>
              </a:lnSpc>
            </a:pPr>
            <a:r>
              <a:rPr lang="en-US" sz="2400">
                <a:solidFill>
                  <a:srgbClr val="45556B"/>
                </a:solidFill>
                <a:latin typeface="Kollektif"/>
              </a:rPr>
              <a:t>Don't forget to delete this page before presenting.</a:t>
            </a:r>
            <a:r>
              <a:rPr lang="en-US" sz="2400">
                <a:solidFill>
                  <a:srgbClr val="45556B"/>
                </a:solidFill>
                <a:latin typeface="Kollektif"/>
              </a:rPr>
              <a:t> 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9699150" y="7016037"/>
            <a:ext cx="3275651" cy="178672"/>
          </a:xfrm>
          <a:custGeom>
            <a:avLst/>
            <a:gdLst/>
            <a:ahLst/>
            <a:cxnLst/>
            <a:rect r="r" b="b" t="t" l="l"/>
            <a:pathLst>
              <a:path h="178672" w="3275651">
                <a:moveTo>
                  <a:pt x="0" y="0"/>
                </a:moveTo>
                <a:lnTo>
                  <a:pt x="3275651" y="0"/>
                </a:lnTo>
                <a:lnTo>
                  <a:pt x="3275651" y="178672"/>
                </a:lnTo>
                <a:lnTo>
                  <a:pt x="0" y="17867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6838213" y="6991622"/>
            <a:ext cx="2426677" cy="227501"/>
          </a:xfrm>
          <a:custGeom>
            <a:avLst/>
            <a:gdLst/>
            <a:ahLst/>
            <a:cxnLst/>
            <a:rect r="r" b="b" t="t" l="l"/>
            <a:pathLst>
              <a:path h="227501" w="2426677">
                <a:moveTo>
                  <a:pt x="0" y="0"/>
                </a:moveTo>
                <a:lnTo>
                  <a:pt x="2426677" y="0"/>
                </a:lnTo>
                <a:lnTo>
                  <a:pt x="2426677" y="227501"/>
                </a:lnTo>
                <a:lnTo>
                  <a:pt x="0" y="22750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5977173" y="3158232"/>
            <a:ext cx="1423158" cy="1415395"/>
          </a:xfrm>
          <a:custGeom>
            <a:avLst/>
            <a:gdLst/>
            <a:ahLst/>
            <a:cxnLst/>
            <a:rect r="r" b="b" t="t" l="l"/>
            <a:pathLst>
              <a:path h="1415395" w="1423158">
                <a:moveTo>
                  <a:pt x="0" y="0"/>
                </a:moveTo>
                <a:lnTo>
                  <a:pt x="1423157" y="0"/>
                </a:lnTo>
                <a:lnTo>
                  <a:pt x="1423157" y="1415395"/>
                </a:lnTo>
                <a:lnTo>
                  <a:pt x="0" y="1415395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0874797" y="5427412"/>
            <a:ext cx="2301519" cy="460514"/>
          </a:xfrm>
          <a:custGeom>
            <a:avLst/>
            <a:gdLst/>
            <a:ahLst/>
            <a:cxnLst/>
            <a:rect r="r" b="b" t="t" l="l"/>
            <a:pathLst>
              <a:path h="460514" w="2301519">
                <a:moveTo>
                  <a:pt x="0" y="0"/>
                </a:moveTo>
                <a:lnTo>
                  <a:pt x="2301520" y="0"/>
                </a:lnTo>
                <a:lnTo>
                  <a:pt x="2301520" y="460514"/>
                </a:lnTo>
                <a:lnTo>
                  <a:pt x="0" y="460514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-412825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5400000">
            <a:off x="14165922" y="3116467"/>
            <a:ext cx="1471671" cy="1498924"/>
          </a:xfrm>
          <a:custGeom>
            <a:avLst/>
            <a:gdLst/>
            <a:ahLst/>
            <a:cxnLst/>
            <a:rect r="r" b="b" t="t" l="l"/>
            <a:pathLst>
              <a:path h="1498924" w="1471671">
                <a:moveTo>
                  <a:pt x="0" y="0"/>
                </a:moveTo>
                <a:lnTo>
                  <a:pt x="1471671" y="0"/>
                </a:lnTo>
                <a:lnTo>
                  <a:pt x="1471671" y="1498924"/>
                </a:lnTo>
                <a:lnTo>
                  <a:pt x="0" y="1498924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true" rot="0">
            <a:off x="6921979" y="5190850"/>
            <a:ext cx="1037065" cy="1070142"/>
          </a:xfrm>
          <a:custGeom>
            <a:avLst/>
            <a:gdLst/>
            <a:ahLst/>
            <a:cxnLst/>
            <a:rect r="r" b="b" t="t" l="l"/>
            <a:pathLst>
              <a:path h="1070142" w="1037065">
                <a:moveTo>
                  <a:pt x="0" y="1070142"/>
                </a:moveTo>
                <a:lnTo>
                  <a:pt x="1037065" y="1070142"/>
                </a:lnTo>
                <a:lnTo>
                  <a:pt x="1037065" y="0"/>
                </a:lnTo>
                <a:lnTo>
                  <a:pt x="0" y="0"/>
                </a:lnTo>
                <a:lnTo>
                  <a:pt x="0" y="1070142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3667331" y="8416177"/>
            <a:ext cx="3846579" cy="531527"/>
          </a:xfrm>
          <a:custGeom>
            <a:avLst/>
            <a:gdLst/>
            <a:ahLst/>
            <a:cxnLst/>
            <a:rect r="r" b="b" t="t" l="l"/>
            <a:pathLst>
              <a:path h="531527" w="3846579">
                <a:moveTo>
                  <a:pt x="0" y="0"/>
                </a:moveTo>
                <a:lnTo>
                  <a:pt x="3846580" y="0"/>
                </a:lnTo>
                <a:lnTo>
                  <a:pt x="3846580" y="531528"/>
                </a:lnTo>
                <a:lnTo>
                  <a:pt x="0" y="531528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5400000">
            <a:off x="14503088" y="4495715"/>
            <a:ext cx="2175066" cy="3846579"/>
          </a:xfrm>
          <a:custGeom>
            <a:avLst/>
            <a:gdLst/>
            <a:ahLst/>
            <a:cxnLst/>
            <a:rect r="r" b="b" t="t" l="l"/>
            <a:pathLst>
              <a:path h="3846579" w="2175066">
                <a:moveTo>
                  <a:pt x="0" y="0"/>
                </a:moveTo>
                <a:lnTo>
                  <a:pt x="2175066" y="0"/>
                </a:lnTo>
                <a:lnTo>
                  <a:pt x="2175066" y="3846579"/>
                </a:lnTo>
                <a:lnTo>
                  <a:pt x="0" y="3846579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true" flipV="false" rot="0">
            <a:off x="8893039" y="5190850"/>
            <a:ext cx="1356171" cy="1070142"/>
          </a:xfrm>
          <a:custGeom>
            <a:avLst/>
            <a:gdLst/>
            <a:ahLst/>
            <a:cxnLst/>
            <a:rect r="r" b="b" t="t" l="l"/>
            <a:pathLst>
              <a:path h="1070142" w="1356171">
                <a:moveTo>
                  <a:pt x="1356170" y="0"/>
                </a:moveTo>
                <a:lnTo>
                  <a:pt x="0" y="0"/>
                </a:lnTo>
                <a:lnTo>
                  <a:pt x="0" y="1070142"/>
                </a:lnTo>
                <a:lnTo>
                  <a:pt x="1356170" y="1070142"/>
                </a:lnTo>
                <a:lnTo>
                  <a:pt x="135617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6921979" y="3404250"/>
            <a:ext cx="3716357" cy="923358"/>
          </a:xfrm>
          <a:custGeom>
            <a:avLst/>
            <a:gdLst/>
            <a:ahLst/>
            <a:cxnLst/>
            <a:rect r="r" b="b" t="t" l="l"/>
            <a:pathLst>
              <a:path h="923358" w="3716357">
                <a:moveTo>
                  <a:pt x="0" y="0"/>
                </a:moveTo>
                <a:lnTo>
                  <a:pt x="3716358" y="0"/>
                </a:lnTo>
                <a:lnTo>
                  <a:pt x="3716358" y="923359"/>
                </a:lnTo>
                <a:lnTo>
                  <a:pt x="0" y="923359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11077170" y="3499946"/>
            <a:ext cx="2749173" cy="731967"/>
          </a:xfrm>
          <a:custGeom>
            <a:avLst/>
            <a:gdLst/>
            <a:ahLst/>
            <a:cxnLst/>
            <a:rect r="r" b="b" t="t" l="l"/>
            <a:pathLst>
              <a:path h="731967" w="2749173">
                <a:moveTo>
                  <a:pt x="0" y="0"/>
                </a:moveTo>
                <a:lnTo>
                  <a:pt x="2749173" y="0"/>
                </a:lnTo>
                <a:lnTo>
                  <a:pt x="2749173" y="731967"/>
                </a:lnTo>
                <a:lnTo>
                  <a:pt x="0" y="731967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6921979" y="967008"/>
            <a:ext cx="1365562" cy="1747920"/>
          </a:xfrm>
          <a:custGeom>
            <a:avLst/>
            <a:gdLst/>
            <a:ahLst/>
            <a:cxnLst/>
            <a:rect r="r" b="b" t="t" l="l"/>
            <a:pathLst>
              <a:path h="1747920" w="1365562">
                <a:moveTo>
                  <a:pt x="0" y="0"/>
                </a:moveTo>
                <a:lnTo>
                  <a:pt x="1365563" y="0"/>
                </a:lnTo>
                <a:lnTo>
                  <a:pt x="1365563" y="1747920"/>
                </a:lnTo>
                <a:lnTo>
                  <a:pt x="0" y="1747920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8789053" y="1523025"/>
            <a:ext cx="2734993" cy="635886"/>
          </a:xfrm>
          <a:custGeom>
            <a:avLst/>
            <a:gdLst/>
            <a:ahLst/>
            <a:cxnLst/>
            <a:rect r="r" b="b" t="t" l="l"/>
            <a:pathLst>
              <a:path h="635886" w="2734993">
                <a:moveTo>
                  <a:pt x="0" y="0"/>
                </a:moveTo>
                <a:lnTo>
                  <a:pt x="2734993" y="0"/>
                </a:lnTo>
                <a:lnTo>
                  <a:pt x="2734993" y="635886"/>
                </a:lnTo>
                <a:lnTo>
                  <a:pt x="0" y="635886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true" flipV="false" rot="0">
            <a:off x="15633467" y="1207110"/>
            <a:ext cx="1766863" cy="1267717"/>
          </a:xfrm>
          <a:custGeom>
            <a:avLst/>
            <a:gdLst/>
            <a:ahLst/>
            <a:cxnLst/>
            <a:rect r="r" b="b" t="t" l="l"/>
            <a:pathLst>
              <a:path h="1267717" w="1766863">
                <a:moveTo>
                  <a:pt x="1766863" y="0"/>
                </a:moveTo>
                <a:lnTo>
                  <a:pt x="0" y="0"/>
                </a:lnTo>
                <a:lnTo>
                  <a:pt x="0" y="1267717"/>
                </a:lnTo>
                <a:lnTo>
                  <a:pt x="1766863" y="1267717"/>
                </a:lnTo>
                <a:lnTo>
                  <a:pt x="1766863" y="0"/>
                </a:lnTo>
                <a:close/>
              </a:path>
            </a:pathLst>
          </a:custGeom>
          <a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12025557" y="1089800"/>
            <a:ext cx="1140263" cy="1502337"/>
          </a:xfrm>
          <a:custGeom>
            <a:avLst/>
            <a:gdLst/>
            <a:ahLst/>
            <a:cxnLst/>
            <a:rect r="r" b="b" t="t" l="l"/>
            <a:pathLst>
              <a:path h="1502337" w="1140263">
                <a:moveTo>
                  <a:pt x="0" y="0"/>
                </a:moveTo>
                <a:lnTo>
                  <a:pt x="1140263" y="0"/>
                </a:lnTo>
                <a:lnTo>
                  <a:pt x="1140263" y="1502337"/>
                </a:lnTo>
                <a:lnTo>
                  <a:pt x="0" y="1502337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true" flipV="true" rot="0">
            <a:off x="13667331" y="1148600"/>
            <a:ext cx="1464624" cy="1384736"/>
          </a:xfrm>
          <a:custGeom>
            <a:avLst/>
            <a:gdLst/>
            <a:ahLst/>
            <a:cxnLst/>
            <a:rect r="r" b="b" t="t" l="l"/>
            <a:pathLst>
              <a:path h="1384736" w="1464624">
                <a:moveTo>
                  <a:pt x="1464625" y="1384736"/>
                </a:moveTo>
                <a:lnTo>
                  <a:pt x="0" y="1384736"/>
                </a:lnTo>
                <a:lnTo>
                  <a:pt x="0" y="0"/>
                </a:lnTo>
                <a:lnTo>
                  <a:pt x="1464625" y="0"/>
                </a:lnTo>
                <a:lnTo>
                  <a:pt x="1464625" y="1384736"/>
                </a:lnTo>
                <a:close/>
              </a:path>
            </a:pathLst>
          </a:custGeom>
          <a:blipFill>
            <a:blip r:embed="rId38">
              <a:extLst>
                <a:ext uri="{96DAC541-7B7A-43D3-8B79-37D633B846F1}">
                  <asvg:svgBlip xmlns:asvg="http://schemas.microsoft.com/office/drawing/2016/SVG/main" r:embed="rId39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CEAD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726480" y="373355"/>
            <a:ext cx="16835041" cy="4182799"/>
          </a:xfrm>
          <a:custGeom>
            <a:avLst/>
            <a:gdLst/>
            <a:ahLst/>
            <a:cxnLst/>
            <a:rect r="r" b="b" t="t" l="l"/>
            <a:pathLst>
              <a:path h="4182799" w="16835041">
                <a:moveTo>
                  <a:pt x="0" y="0"/>
                </a:moveTo>
                <a:lnTo>
                  <a:pt x="16835040" y="0"/>
                </a:lnTo>
                <a:lnTo>
                  <a:pt x="16835040" y="4182799"/>
                </a:lnTo>
                <a:lnTo>
                  <a:pt x="0" y="41827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true" rot="0">
            <a:off x="726480" y="5730846"/>
            <a:ext cx="16835041" cy="4182799"/>
          </a:xfrm>
          <a:custGeom>
            <a:avLst/>
            <a:gdLst/>
            <a:ahLst/>
            <a:cxnLst/>
            <a:rect r="r" b="b" t="t" l="l"/>
            <a:pathLst>
              <a:path h="4182799" w="16835041">
                <a:moveTo>
                  <a:pt x="0" y="4182799"/>
                </a:moveTo>
                <a:lnTo>
                  <a:pt x="16835040" y="4182799"/>
                </a:lnTo>
                <a:lnTo>
                  <a:pt x="16835040" y="0"/>
                </a:lnTo>
                <a:lnTo>
                  <a:pt x="0" y="0"/>
                </a:lnTo>
                <a:lnTo>
                  <a:pt x="0" y="4182799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3006068" y="3415872"/>
            <a:ext cx="12275864" cy="25680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994"/>
              </a:lnSpc>
            </a:pPr>
            <a:r>
              <a:rPr lang="en-US" sz="10221" u="none">
                <a:solidFill>
                  <a:srgbClr val="45556B"/>
                </a:solidFill>
                <a:latin typeface="Frunchy Sage Bold"/>
              </a:rPr>
              <a:t>Free templates for all</a:t>
            </a:r>
          </a:p>
          <a:p>
            <a:pPr algn="ctr" marL="0" indent="0" lvl="0">
              <a:lnSpc>
                <a:spcPts val="8994"/>
              </a:lnSpc>
            </a:pPr>
            <a:r>
              <a:rPr lang="en-US" sz="10221" u="none">
                <a:solidFill>
                  <a:srgbClr val="45556B"/>
                </a:solidFill>
                <a:latin typeface="Frunchy Sage Bold"/>
              </a:rPr>
              <a:t>your presentation needs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7450932" y="2455038"/>
            <a:ext cx="3386136" cy="846534"/>
          </a:xfrm>
          <a:custGeom>
            <a:avLst/>
            <a:gdLst/>
            <a:ahLst/>
            <a:cxnLst/>
            <a:rect r="r" b="b" t="t" l="l"/>
            <a:pathLst>
              <a:path h="846534" w="3386136">
                <a:moveTo>
                  <a:pt x="0" y="0"/>
                </a:moveTo>
                <a:lnTo>
                  <a:pt x="3386136" y="0"/>
                </a:lnTo>
                <a:lnTo>
                  <a:pt x="3386136" y="846534"/>
                </a:lnTo>
                <a:lnTo>
                  <a:pt x="0" y="84653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4552078" y="6375299"/>
            <a:ext cx="4292754" cy="7782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3082"/>
              </a:lnSpc>
            </a:pPr>
            <a:r>
              <a:rPr lang="en-US" sz="2300" u="sng">
                <a:solidFill>
                  <a:srgbClr val="45556B"/>
                </a:solidFill>
                <a:latin typeface="Kollektif"/>
              </a:rPr>
              <a:t>For PowerPoint,</a:t>
            </a:r>
          </a:p>
          <a:p>
            <a:pPr algn="ctr" marL="0" indent="0" lvl="1">
              <a:lnSpc>
                <a:spcPts val="3082"/>
              </a:lnSpc>
            </a:pPr>
            <a:r>
              <a:rPr lang="en-US" sz="2300" u="sng">
                <a:solidFill>
                  <a:srgbClr val="45556B"/>
                </a:solidFill>
                <a:latin typeface="Kollektif"/>
              </a:rPr>
              <a:t>Google Slides, and Canva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4978758" y="7481286"/>
            <a:ext cx="3439395" cy="7782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3082"/>
              </a:lnSpc>
            </a:pPr>
            <a:r>
              <a:rPr lang="en-US" sz="2300" u="sng">
                <a:solidFill>
                  <a:srgbClr val="45556B"/>
                </a:solidFill>
                <a:latin typeface="Kollektif"/>
              </a:rPr>
              <a:t>100% free for personal</a:t>
            </a:r>
          </a:p>
          <a:p>
            <a:pPr algn="ctr" marL="0" indent="0" lvl="1">
              <a:lnSpc>
                <a:spcPts val="3082"/>
              </a:lnSpc>
            </a:pPr>
            <a:r>
              <a:rPr lang="en-US" sz="2300" u="sng">
                <a:solidFill>
                  <a:srgbClr val="45556B"/>
                </a:solidFill>
                <a:latin typeface="Kollektif"/>
              </a:rPr>
              <a:t>or commercial use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279096" y="7481286"/>
            <a:ext cx="3915260" cy="7782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3082"/>
              </a:lnSpc>
            </a:pPr>
            <a:r>
              <a:rPr lang="en-US" sz="2300" u="sng">
                <a:solidFill>
                  <a:srgbClr val="45556B"/>
                </a:solidFill>
                <a:latin typeface="Kollektif"/>
              </a:rPr>
              <a:t>Ready to use, professional,</a:t>
            </a:r>
          </a:p>
          <a:p>
            <a:pPr algn="ctr" marL="0" indent="0" lvl="1">
              <a:lnSpc>
                <a:spcPts val="3082"/>
              </a:lnSpc>
            </a:pPr>
            <a:r>
              <a:rPr lang="en-US" sz="2300" u="sng">
                <a:solidFill>
                  <a:srgbClr val="45556B"/>
                </a:solidFill>
                <a:latin typeface="Kollektif"/>
              </a:rPr>
              <a:t>and customizable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279270" y="6375299"/>
            <a:ext cx="3914913" cy="7782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3082"/>
              </a:lnSpc>
            </a:pPr>
            <a:r>
              <a:rPr lang="en-US" sz="2300" u="sng">
                <a:solidFill>
                  <a:srgbClr val="45556B"/>
                </a:solidFill>
                <a:latin typeface="Kollektif"/>
              </a:rPr>
              <a:t>Blow your audience away</a:t>
            </a:r>
          </a:p>
          <a:p>
            <a:pPr algn="ctr" marL="0" indent="0" lvl="1">
              <a:lnSpc>
                <a:spcPts val="3082"/>
              </a:lnSpc>
            </a:pPr>
            <a:r>
              <a:rPr lang="en-US" sz="2300" u="sng">
                <a:solidFill>
                  <a:srgbClr val="45556B"/>
                </a:solidFill>
                <a:latin typeface="Kollektif"/>
              </a:rPr>
              <a:t>with attractive visuals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CEAD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1123950" y="3775670"/>
            <a:ext cx="9067039" cy="5673130"/>
          </a:xfrm>
          <a:custGeom>
            <a:avLst/>
            <a:gdLst/>
            <a:ahLst/>
            <a:cxnLst/>
            <a:rect r="r" b="b" t="t" l="l"/>
            <a:pathLst>
              <a:path h="5673130" w="9067039">
                <a:moveTo>
                  <a:pt x="9067039" y="0"/>
                </a:moveTo>
                <a:lnTo>
                  <a:pt x="0" y="0"/>
                </a:lnTo>
                <a:lnTo>
                  <a:pt x="0" y="5673130"/>
                </a:lnTo>
                <a:lnTo>
                  <a:pt x="9067039" y="5673130"/>
                </a:lnTo>
                <a:lnTo>
                  <a:pt x="906703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1399413" y="7483693"/>
            <a:ext cx="1752348" cy="1808239"/>
          </a:xfrm>
          <a:custGeom>
            <a:avLst/>
            <a:gdLst/>
            <a:ahLst/>
            <a:cxnLst/>
            <a:rect r="r" b="b" t="t" l="l"/>
            <a:pathLst>
              <a:path h="1808239" w="1752348">
                <a:moveTo>
                  <a:pt x="0" y="0"/>
                </a:moveTo>
                <a:lnTo>
                  <a:pt x="1752349" y="0"/>
                </a:lnTo>
                <a:lnTo>
                  <a:pt x="1752349" y="1808240"/>
                </a:lnTo>
                <a:lnTo>
                  <a:pt x="0" y="180824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false" rot="0">
            <a:off x="15362023" y="7483693"/>
            <a:ext cx="1752348" cy="1808239"/>
          </a:xfrm>
          <a:custGeom>
            <a:avLst/>
            <a:gdLst/>
            <a:ahLst/>
            <a:cxnLst/>
            <a:rect r="r" b="b" t="t" l="l"/>
            <a:pathLst>
              <a:path h="1808239" w="1752348">
                <a:moveTo>
                  <a:pt x="1752349" y="0"/>
                </a:moveTo>
                <a:lnTo>
                  <a:pt x="0" y="0"/>
                </a:lnTo>
                <a:lnTo>
                  <a:pt x="0" y="1808240"/>
                </a:lnTo>
                <a:lnTo>
                  <a:pt x="1752349" y="1808240"/>
                </a:lnTo>
                <a:lnTo>
                  <a:pt x="1752349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true" rot="0">
            <a:off x="15362023" y="3594934"/>
            <a:ext cx="1752348" cy="1808239"/>
          </a:xfrm>
          <a:custGeom>
            <a:avLst/>
            <a:gdLst/>
            <a:ahLst/>
            <a:cxnLst/>
            <a:rect r="r" b="b" t="t" l="l"/>
            <a:pathLst>
              <a:path h="1808239" w="1752348">
                <a:moveTo>
                  <a:pt x="1752349" y="1808240"/>
                </a:moveTo>
                <a:lnTo>
                  <a:pt x="0" y="1808240"/>
                </a:lnTo>
                <a:lnTo>
                  <a:pt x="0" y="0"/>
                </a:lnTo>
                <a:lnTo>
                  <a:pt x="1752349" y="0"/>
                </a:lnTo>
                <a:lnTo>
                  <a:pt x="1752349" y="180824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true" rot="0">
            <a:off x="11399413" y="3594934"/>
            <a:ext cx="1752348" cy="1808239"/>
          </a:xfrm>
          <a:custGeom>
            <a:avLst/>
            <a:gdLst/>
            <a:ahLst/>
            <a:cxnLst/>
            <a:rect r="r" b="b" t="t" l="l"/>
            <a:pathLst>
              <a:path h="1808239" w="1752348">
                <a:moveTo>
                  <a:pt x="0" y="1808240"/>
                </a:moveTo>
                <a:lnTo>
                  <a:pt x="1752349" y="1808240"/>
                </a:lnTo>
                <a:lnTo>
                  <a:pt x="1752349" y="0"/>
                </a:lnTo>
                <a:lnTo>
                  <a:pt x="0" y="0"/>
                </a:lnTo>
                <a:lnTo>
                  <a:pt x="0" y="180824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2828293" y="952500"/>
            <a:ext cx="11910884" cy="20088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4092"/>
              </a:lnSpc>
              <a:spcBef>
                <a:spcPct val="0"/>
              </a:spcBef>
            </a:pPr>
            <a:r>
              <a:rPr lang="en-US" sz="11743" u="none">
                <a:solidFill>
                  <a:srgbClr val="45556B"/>
                </a:solidFill>
                <a:latin typeface="Frunchy Sage Bold"/>
              </a:rPr>
              <a:t> Agenda Page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2350303" y="4488625"/>
            <a:ext cx="3813180" cy="3689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5795"/>
              </a:lnSpc>
            </a:pPr>
            <a:r>
              <a:rPr lang="en-US" sz="3599" u="none">
                <a:solidFill>
                  <a:srgbClr val="45556B"/>
                </a:solidFill>
                <a:latin typeface="Frunchy Sage Bold"/>
              </a:rPr>
              <a:t>Write an agenda here.</a:t>
            </a:r>
          </a:p>
          <a:p>
            <a:pPr algn="ctr" marL="0" indent="0" lvl="1">
              <a:lnSpc>
                <a:spcPts val="5795"/>
              </a:lnSpc>
            </a:pPr>
            <a:r>
              <a:rPr lang="en-US" sz="3599" u="none">
                <a:solidFill>
                  <a:srgbClr val="45556B"/>
                </a:solidFill>
                <a:latin typeface="Frunchy Sage Bold"/>
              </a:rPr>
              <a:t>Write an agenda here.</a:t>
            </a:r>
          </a:p>
          <a:p>
            <a:pPr algn="ctr" marL="0" indent="0" lvl="1">
              <a:lnSpc>
                <a:spcPts val="5795"/>
              </a:lnSpc>
            </a:pPr>
            <a:r>
              <a:rPr lang="en-US" sz="3599" u="none">
                <a:solidFill>
                  <a:srgbClr val="45556B"/>
                </a:solidFill>
                <a:latin typeface="Frunchy Sage Bold"/>
              </a:rPr>
              <a:t>Write an agenda here.</a:t>
            </a:r>
          </a:p>
          <a:p>
            <a:pPr algn="ctr" marL="0" indent="0" lvl="1">
              <a:lnSpc>
                <a:spcPts val="5795"/>
              </a:lnSpc>
            </a:pPr>
            <a:r>
              <a:rPr lang="en-US" sz="3599" u="none">
                <a:solidFill>
                  <a:srgbClr val="45556B"/>
                </a:solidFill>
                <a:latin typeface="Frunchy Sage Bold"/>
              </a:rPr>
              <a:t>Write an agenda here.</a:t>
            </a:r>
          </a:p>
          <a:p>
            <a:pPr algn="ctr" marL="0" indent="0" lvl="1">
              <a:lnSpc>
                <a:spcPts val="5795"/>
              </a:lnSpc>
            </a:pPr>
            <a:r>
              <a:rPr lang="en-US" sz="3599" u="none">
                <a:solidFill>
                  <a:srgbClr val="45556B"/>
                </a:solidFill>
                <a:latin typeface="Frunchy Sage Bold"/>
              </a:rPr>
              <a:t>Write an agenda here.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5400000">
            <a:off x="8455371" y="-7818261"/>
            <a:ext cx="1377259" cy="17439523"/>
          </a:xfrm>
          <a:custGeom>
            <a:avLst/>
            <a:gdLst/>
            <a:ahLst/>
            <a:cxnLst/>
            <a:rect r="r" b="b" t="t" l="l"/>
            <a:pathLst>
              <a:path h="17439523" w="1377259">
                <a:moveTo>
                  <a:pt x="0" y="0"/>
                </a:moveTo>
                <a:lnTo>
                  <a:pt x="1377258" y="0"/>
                </a:lnTo>
                <a:lnTo>
                  <a:pt x="1377258" y="17439523"/>
                </a:lnTo>
                <a:lnTo>
                  <a:pt x="0" y="1743952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-616006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CEAD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12253367" y="1255559"/>
            <a:ext cx="3721068" cy="8433014"/>
          </a:xfrm>
          <a:custGeom>
            <a:avLst/>
            <a:gdLst/>
            <a:ahLst/>
            <a:cxnLst/>
            <a:rect r="r" b="b" t="t" l="l"/>
            <a:pathLst>
              <a:path h="8433014" w="3721068">
                <a:moveTo>
                  <a:pt x="3721067" y="0"/>
                </a:moveTo>
                <a:lnTo>
                  <a:pt x="0" y="0"/>
                </a:lnTo>
                <a:lnTo>
                  <a:pt x="0" y="8433015"/>
                </a:lnTo>
                <a:lnTo>
                  <a:pt x="3721067" y="8433015"/>
                </a:lnTo>
                <a:lnTo>
                  <a:pt x="3721067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5514466" y="572708"/>
            <a:ext cx="2219807" cy="1751629"/>
          </a:xfrm>
          <a:custGeom>
            <a:avLst/>
            <a:gdLst/>
            <a:ahLst/>
            <a:cxnLst/>
            <a:rect r="r" b="b" t="t" l="l"/>
            <a:pathLst>
              <a:path h="1751629" w="2219807">
                <a:moveTo>
                  <a:pt x="0" y="0"/>
                </a:moveTo>
                <a:lnTo>
                  <a:pt x="2219807" y="0"/>
                </a:lnTo>
                <a:lnTo>
                  <a:pt x="2219807" y="1751629"/>
                </a:lnTo>
                <a:lnTo>
                  <a:pt x="0" y="175162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false" rot="0">
            <a:off x="553727" y="572708"/>
            <a:ext cx="2219807" cy="1751629"/>
          </a:xfrm>
          <a:custGeom>
            <a:avLst/>
            <a:gdLst/>
            <a:ahLst/>
            <a:cxnLst/>
            <a:rect r="r" b="b" t="t" l="l"/>
            <a:pathLst>
              <a:path h="1751629" w="2219807">
                <a:moveTo>
                  <a:pt x="2219807" y="0"/>
                </a:moveTo>
                <a:lnTo>
                  <a:pt x="0" y="0"/>
                </a:lnTo>
                <a:lnTo>
                  <a:pt x="0" y="1751629"/>
                </a:lnTo>
                <a:lnTo>
                  <a:pt x="2219807" y="1751629"/>
                </a:lnTo>
                <a:lnTo>
                  <a:pt x="2219807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true" rot="0">
            <a:off x="15514466" y="7962663"/>
            <a:ext cx="2219807" cy="1751629"/>
          </a:xfrm>
          <a:custGeom>
            <a:avLst/>
            <a:gdLst/>
            <a:ahLst/>
            <a:cxnLst/>
            <a:rect r="r" b="b" t="t" l="l"/>
            <a:pathLst>
              <a:path h="1751629" w="2219807">
                <a:moveTo>
                  <a:pt x="0" y="1751629"/>
                </a:moveTo>
                <a:lnTo>
                  <a:pt x="2219807" y="1751629"/>
                </a:lnTo>
                <a:lnTo>
                  <a:pt x="2219807" y="0"/>
                </a:lnTo>
                <a:lnTo>
                  <a:pt x="0" y="0"/>
                </a:lnTo>
                <a:lnTo>
                  <a:pt x="0" y="1751629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true" flipV="true" rot="0">
            <a:off x="553727" y="7962663"/>
            <a:ext cx="2219807" cy="1751629"/>
          </a:xfrm>
          <a:custGeom>
            <a:avLst/>
            <a:gdLst/>
            <a:ahLst/>
            <a:cxnLst/>
            <a:rect r="r" b="b" t="t" l="l"/>
            <a:pathLst>
              <a:path h="1751629" w="2219807">
                <a:moveTo>
                  <a:pt x="2219807" y="1751629"/>
                </a:moveTo>
                <a:lnTo>
                  <a:pt x="0" y="1751629"/>
                </a:lnTo>
                <a:lnTo>
                  <a:pt x="0" y="0"/>
                </a:lnTo>
                <a:lnTo>
                  <a:pt x="2219807" y="0"/>
                </a:lnTo>
                <a:lnTo>
                  <a:pt x="2219807" y="1751629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>
            <a:grpSpLocks noChangeAspect="true"/>
          </p:cNvGrpSpPr>
          <p:nvPr/>
        </p:nvGrpSpPr>
        <p:grpSpPr>
          <a:xfrm rot="0">
            <a:off x="2550547" y="1255559"/>
            <a:ext cx="9207519" cy="5441796"/>
            <a:chOff x="0" y="0"/>
            <a:chExt cx="10744200" cy="6350000"/>
          </a:xfrm>
        </p:grpSpPr>
        <p:sp>
          <p:nvSpPr>
            <p:cNvPr name="Freeform 8" id="8"/>
            <p:cNvSpPr/>
            <p:nvPr/>
          </p:nvSpPr>
          <p:spPr>
            <a:xfrm flipH="true" flipV="false" rot="0">
              <a:off x="0" y="0"/>
              <a:ext cx="107442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10744200">
                  <a:moveTo>
                    <a:pt x="5372100" y="0"/>
                  </a:moveTo>
                  <a:cubicBezTo>
                    <a:pt x="2405380" y="0"/>
                    <a:pt x="0" y="1421130"/>
                    <a:pt x="0" y="3175000"/>
                  </a:cubicBezTo>
                  <a:cubicBezTo>
                    <a:pt x="0" y="4928870"/>
                    <a:pt x="2405380" y="6350000"/>
                    <a:pt x="5372100" y="6350000"/>
                  </a:cubicBezTo>
                  <a:cubicBezTo>
                    <a:pt x="8338820" y="6350000"/>
                    <a:pt x="10744200" y="4928870"/>
                    <a:pt x="10744200" y="3175000"/>
                  </a:cubicBezTo>
                  <a:cubicBezTo>
                    <a:pt x="10744200" y="1421130"/>
                    <a:pt x="8338820" y="0"/>
                    <a:pt x="5372100" y="0"/>
                  </a:cubicBezTo>
                  <a:close/>
                </a:path>
              </a:pathLst>
            </a:custGeom>
            <a:blipFill>
              <a:blip r:embed="rId6"/>
              <a:stretch>
                <a:fillRect l="-37846" t="0" r="0" b="0"/>
              </a:stretch>
            </a:blipFill>
          </p:spPr>
        </p:sp>
      </p:grpSp>
      <p:sp>
        <p:nvSpPr>
          <p:cNvPr name="TextBox 9" id="9"/>
          <p:cNvSpPr txBox="true"/>
          <p:nvPr/>
        </p:nvSpPr>
        <p:spPr>
          <a:xfrm rot="0">
            <a:off x="3536914" y="6807954"/>
            <a:ext cx="7234787" cy="17749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1366"/>
              </a:lnSpc>
              <a:spcBef>
                <a:spcPct val="0"/>
              </a:spcBef>
            </a:pPr>
            <a:r>
              <a:rPr lang="en-US" sz="11964" u="none">
                <a:solidFill>
                  <a:srgbClr val="45556B"/>
                </a:solidFill>
                <a:latin typeface="Frunchy Sage Bold"/>
              </a:rPr>
              <a:t>Hello there!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3264975" y="8406638"/>
            <a:ext cx="7778663" cy="8516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04"/>
              </a:lnSpc>
            </a:pPr>
            <a:r>
              <a:rPr lang="en-US" sz="2300">
                <a:solidFill>
                  <a:srgbClr val="45556B"/>
                </a:solidFill>
                <a:latin typeface="Kollektif"/>
              </a:rPr>
              <a:t>I'm Rain, and I'll be sharing with you our business plan.</a:t>
            </a:r>
          </a:p>
          <a:p>
            <a:pPr algn="ctr">
              <a:lnSpc>
                <a:spcPts val="3404"/>
              </a:lnSpc>
            </a:pPr>
            <a:r>
              <a:rPr lang="en-US" sz="2300">
                <a:solidFill>
                  <a:srgbClr val="45556B"/>
                </a:solidFill>
                <a:latin typeface="Kollektif"/>
              </a:rPr>
              <a:t>Follow us at @reallygreatsite to learn more. 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CEAD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name="Table 2" id="2"/>
          <p:cNvGraphicFramePr>
            <a:graphicFrameLocks noGrp="true"/>
          </p:cNvGraphicFramePr>
          <p:nvPr/>
        </p:nvGraphicFramePr>
        <p:xfrm>
          <a:off x="1234786" y="5961546"/>
          <a:ext cx="15818428" cy="3543300"/>
        </p:xfrm>
        <a:graphic>
          <a:graphicData uri="http://schemas.openxmlformats.org/drawingml/2006/table">
            <a:tbl>
              <a:tblPr/>
              <a:tblGrid>
                <a:gridCol w="7010213"/>
                <a:gridCol w="8808215"/>
              </a:tblGrid>
              <a:tr h="1085850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4759"/>
                        </a:lnSpc>
                        <a:defRPr/>
                      </a:pPr>
                      <a:r>
                        <a:rPr lang="en-US" sz="3399">
                          <a:solidFill>
                            <a:srgbClr val="45556B"/>
                          </a:solidFill>
                          <a:latin typeface="Frunchy Sage Bold"/>
                        </a:rPr>
                        <a:t>Write the problem here and elaborate on it.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4555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AD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3219"/>
                        </a:lnSpc>
                        <a:defRPr/>
                      </a:pPr>
                      <a:r>
                        <a:rPr lang="en-US" sz="2299">
                          <a:solidFill>
                            <a:srgbClr val="45556B"/>
                          </a:solidFill>
                          <a:latin typeface="Kollektif"/>
                        </a:rPr>
                        <a:t>Discuss an existing alternative people use to address the problem.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4555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ADA"/>
                    </a:solidFill>
                  </a:tcPr>
                </a:tc>
              </a:tr>
              <a:tr h="1229830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4759"/>
                        </a:lnSpc>
                        <a:defRPr/>
                      </a:pPr>
                      <a:r>
                        <a:rPr lang="en-US" sz="3399">
                          <a:solidFill>
                            <a:srgbClr val="45556B"/>
                          </a:solidFill>
                          <a:latin typeface="Frunchy Sage Bold"/>
                        </a:rPr>
                        <a:t>Write the problem here and elaborate on it.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4555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4555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AD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3219"/>
                        </a:lnSpc>
                        <a:defRPr/>
                      </a:pPr>
                      <a:r>
                        <a:rPr lang="en-US" sz="2299">
                          <a:solidFill>
                            <a:srgbClr val="45556B"/>
                          </a:solidFill>
                          <a:latin typeface="Kollektif"/>
                        </a:rPr>
                        <a:t>Discuss an existing alternative people use to address the problem.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4555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4555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ADA"/>
                    </a:solidFill>
                  </a:tcPr>
                </a:tc>
              </a:tr>
              <a:tr h="1227620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4759"/>
                        </a:lnSpc>
                        <a:defRPr/>
                      </a:pPr>
                      <a:r>
                        <a:rPr lang="en-US" sz="3399">
                          <a:solidFill>
                            <a:srgbClr val="45556B"/>
                          </a:solidFill>
                          <a:latin typeface="Frunchy Sage Bold"/>
                        </a:rPr>
                        <a:t>Write the problem here and elaborate on it.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4555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AD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3219"/>
                        </a:lnSpc>
                        <a:defRPr/>
                      </a:pPr>
                      <a:r>
                        <a:rPr lang="en-US" sz="2299">
                          <a:solidFill>
                            <a:srgbClr val="45556B"/>
                          </a:solidFill>
                          <a:latin typeface="Kollektif"/>
                        </a:rPr>
                        <a:t>Discuss an existing alternative people use to address the problem.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4555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ADA"/>
                    </a:solidFill>
                  </a:tcPr>
                </a:tc>
              </a:tr>
            </a:tbl>
          </a:graphicData>
        </a:graphic>
      </p:graphicFrame>
      <p:sp>
        <p:nvSpPr>
          <p:cNvPr name="TextBox 3" id="3"/>
          <p:cNvSpPr txBox="true"/>
          <p:nvPr/>
        </p:nvSpPr>
        <p:spPr>
          <a:xfrm rot="0">
            <a:off x="4793725" y="2333387"/>
            <a:ext cx="8700550" cy="24860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834"/>
              </a:lnSpc>
            </a:pPr>
            <a:r>
              <a:rPr lang="en-US" sz="9299" u="none">
                <a:solidFill>
                  <a:srgbClr val="45556B"/>
                </a:solidFill>
                <a:latin typeface="Frunchy Sage Bold"/>
              </a:rPr>
              <a:t>Problems &amp;</a:t>
            </a:r>
          </a:p>
          <a:p>
            <a:pPr algn="ctr" marL="0" indent="0" lvl="0">
              <a:lnSpc>
                <a:spcPts val="8834"/>
              </a:lnSpc>
            </a:pPr>
            <a:r>
              <a:rPr lang="en-US" sz="9299" u="none">
                <a:solidFill>
                  <a:srgbClr val="45556B"/>
                </a:solidFill>
                <a:latin typeface="Frunchy Sage Bold"/>
              </a:rPr>
              <a:t>Existing Alternatives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374348" y="2295287"/>
            <a:ext cx="4394648" cy="2735038"/>
          </a:xfrm>
          <a:custGeom>
            <a:avLst/>
            <a:gdLst/>
            <a:ahLst/>
            <a:cxnLst/>
            <a:rect r="r" b="b" t="t" l="l"/>
            <a:pathLst>
              <a:path h="2735038" w="4394648">
                <a:moveTo>
                  <a:pt x="0" y="0"/>
                </a:moveTo>
                <a:lnTo>
                  <a:pt x="4394648" y="0"/>
                </a:lnTo>
                <a:lnTo>
                  <a:pt x="4394648" y="2735038"/>
                </a:lnTo>
                <a:lnTo>
                  <a:pt x="0" y="273503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false" rot="0">
            <a:off x="14645223" y="2772705"/>
            <a:ext cx="1993182" cy="1441876"/>
          </a:xfrm>
          <a:custGeom>
            <a:avLst/>
            <a:gdLst/>
            <a:ahLst/>
            <a:cxnLst/>
            <a:rect r="r" b="b" t="t" l="l"/>
            <a:pathLst>
              <a:path h="1441876" w="1993182">
                <a:moveTo>
                  <a:pt x="1993182" y="0"/>
                </a:moveTo>
                <a:lnTo>
                  <a:pt x="0" y="0"/>
                </a:lnTo>
                <a:lnTo>
                  <a:pt x="0" y="1441876"/>
                </a:lnTo>
                <a:lnTo>
                  <a:pt x="1993182" y="1441876"/>
                </a:lnTo>
                <a:lnTo>
                  <a:pt x="1993182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374348" y="566798"/>
            <a:ext cx="8478896" cy="462485"/>
          </a:xfrm>
          <a:custGeom>
            <a:avLst/>
            <a:gdLst/>
            <a:ahLst/>
            <a:cxnLst/>
            <a:rect r="r" b="b" t="t" l="l"/>
            <a:pathLst>
              <a:path h="462485" w="8478896">
                <a:moveTo>
                  <a:pt x="0" y="0"/>
                </a:moveTo>
                <a:lnTo>
                  <a:pt x="8478895" y="0"/>
                </a:lnTo>
                <a:lnTo>
                  <a:pt x="8478895" y="462485"/>
                </a:lnTo>
                <a:lnTo>
                  <a:pt x="0" y="46248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9434757" y="566798"/>
            <a:ext cx="8478896" cy="462485"/>
          </a:xfrm>
          <a:custGeom>
            <a:avLst/>
            <a:gdLst/>
            <a:ahLst/>
            <a:cxnLst/>
            <a:rect r="r" b="b" t="t" l="l"/>
            <a:pathLst>
              <a:path h="462485" w="8478896">
                <a:moveTo>
                  <a:pt x="0" y="0"/>
                </a:moveTo>
                <a:lnTo>
                  <a:pt x="8478895" y="0"/>
                </a:lnTo>
                <a:lnTo>
                  <a:pt x="8478895" y="462485"/>
                </a:lnTo>
                <a:lnTo>
                  <a:pt x="0" y="46248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CEAD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5400000">
            <a:off x="7124007" y="4285481"/>
            <a:ext cx="4039985" cy="4114800"/>
          </a:xfrm>
          <a:custGeom>
            <a:avLst/>
            <a:gdLst/>
            <a:ahLst/>
            <a:cxnLst/>
            <a:rect r="r" b="b" t="t" l="l"/>
            <a:pathLst>
              <a:path h="4114800" w="4039985">
                <a:moveTo>
                  <a:pt x="0" y="0"/>
                </a:moveTo>
                <a:lnTo>
                  <a:pt x="4039986" y="0"/>
                </a:lnTo>
                <a:lnTo>
                  <a:pt x="403998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5400000">
            <a:off x="12829717" y="4285481"/>
            <a:ext cx="4039985" cy="4114800"/>
          </a:xfrm>
          <a:custGeom>
            <a:avLst/>
            <a:gdLst/>
            <a:ahLst/>
            <a:cxnLst/>
            <a:rect r="r" b="b" t="t" l="l"/>
            <a:pathLst>
              <a:path h="4114800" w="4039985">
                <a:moveTo>
                  <a:pt x="0" y="0"/>
                </a:moveTo>
                <a:lnTo>
                  <a:pt x="4039986" y="0"/>
                </a:lnTo>
                <a:lnTo>
                  <a:pt x="403998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5400000">
            <a:off x="1418297" y="4285481"/>
            <a:ext cx="4039985" cy="4114800"/>
          </a:xfrm>
          <a:custGeom>
            <a:avLst/>
            <a:gdLst/>
            <a:ahLst/>
            <a:cxnLst/>
            <a:rect r="r" b="b" t="t" l="l"/>
            <a:pathLst>
              <a:path h="4114800" w="4039985">
                <a:moveTo>
                  <a:pt x="0" y="0"/>
                </a:moveTo>
                <a:lnTo>
                  <a:pt x="4039986" y="0"/>
                </a:lnTo>
                <a:lnTo>
                  <a:pt x="403998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965040" y="5509182"/>
            <a:ext cx="2466810" cy="1453175"/>
          </a:xfrm>
          <a:custGeom>
            <a:avLst/>
            <a:gdLst/>
            <a:ahLst/>
            <a:cxnLst/>
            <a:rect r="r" b="b" t="t" l="l"/>
            <a:pathLst>
              <a:path h="1453175" w="2466810">
                <a:moveTo>
                  <a:pt x="0" y="0"/>
                </a:moveTo>
                <a:lnTo>
                  <a:pt x="2466810" y="0"/>
                </a:lnTo>
                <a:lnTo>
                  <a:pt x="2466810" y="1453175"/>
                </a:lnTo>
                <a:lnTo>
                  <a:pt x="0" y="145317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3797159" y="5143500"/>
            <a:ext cx="2105102" cy="2184539"/>
          </a:xfrm>
          <a:custGeom>
            <a:avLst/>
            <a:gdLst/>
            <a:ahLst/>
            <a:cxnLst/>
            <a:rect r="r" b="b" t="t" l="l"/>
            <a:pathLst>
              <a:path h="2184539" w="2105102">
                <a:moveTo>
                  <a:pt x="0" y="0"/>
                </a:moveTo>
                <a:lnTo>
                  <a:pt x="2105102" y="0"/>
                </a:lnTo>
                <a:lnTo>
                  <a:pt x="2105102" y="2184539"/>
                </a:lnTo>
                <a:lnTo>
                  <a:pt x="0" y="218453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7961586" y="5207070"/>
            <a:ext cx="2364828" cy="2057400"/>
          </a:xfrm>
          <a:custGeom>
            <a:avLst/>
            <a:gdLst/>
            <a:ahLst/>
            <a:cxnLst/>
            <a:rect r="r" b="b" t="t" l="l"/>
            <a:pathLst>
              <a:path h="2057400" w="2364828">
                <a:moveTo>
                  <a:pt x="0" y="0"/>
                </a:moveTo>
                <a:lnTo>
                  <a:pt x="2364828" y="0"/>
                </a:lnTo>
                <a:lnTo>
                  <a:pt x="2364828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5690477" y="1144745"/>
            <a:ext cx="6907046" cy="1250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075"/>
              </a:lnSpc>
              <a:spcBef>
                <a:spcPct val="0"/>
              </a:spcBef>
            </a:pPr>
            <a:r>
              <a:rPr lang="en-US" sz="8500" u="none">
                <a:solidFill>
                  <a:srgbClr val="45556B"/>
                </a:solidFill>
                <a:latin typeface="Frunchy Sage Bold"/>
              </a:rPr>
              <a:t>Key Metrics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97438" y="8706485"/>
            <a:ext cx="4881704" cy="7423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90"/>
              </a:lnSpc>
            </a:pPr>
            <a:r>
              <a:rPr lang="en-US" sz="2300">
                <a:solidFill>
                  <a:srgbClr val="45556B"/>
                </a:solidFill>
                <a:latin typeface="Kollektif"/>
              </a:rPr>
              <a:t>Write the measure of success for</a:t>
            </a:r>
          </a:p>
          <a:p>
            <a:pPr algn="ctr">
              <a:lnSpc>
                <a:spcPts val="2990"/>
              </a:lnSpc>
            </a:pPr>
            <a:r>
              <a:rPr lang="en-US" sz="2300">
                <a:solidFill>
                  <a:srgbClr val="45556B"/>
                </a:solidFill>
                <a:latin typeface="Kollektif"/>
              </a:rPr>
              <a:t>your business product or service.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6703148" y="8706485"/>
            <a:ext cx="4881704" cy="7423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90"/>
              </a:lnSpc>
            </a:pPr>
            <a:r>
              <a:rPr lang="en-US" sz="2300">
                <a:solidFill>
                  <a:srgbClr val="45556B"/>
                </a:solidFill>
                <a:latin typeface="Kollektif"/>
              </a:rPr>
              <a:t>Write the measure of success for</a:t>
            </a:r>
          </a:p>
          <a:p>
            <a:pPr algn="ctr">
              <a:lnSpc>
                <a:spcPts val="2990"/>
              </a:lnSpc>
            </a:pPr>
            <a:r>
              <a:rPr lang="en-US" sz="2300">
                <a:solidFill>
                  <a:srgbClr val="45556B"/>
                </a:solidFill>
                <a:latin typeface="Kollektif"/>
              </a:rPr>
              <a:t>your business product or service.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2408858" y="8706485"/>
            <a:ext cx="4881704" cy="7423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90"/>
              </a:lnSpc>
            </a:pPr>
            <a:r>
              <a:rPr lang="en-US" sz="2300">
                <a:solidFill>
                  <a:srgbClr val="45556B"/>
                </a:solidFill>
                <a:latin typeface="Kollektif"/>
              </a:rPr>
              <a:t>Write the measure of success for</a:t>
            </a:r>
          </a:p>
          <a:p>
            <a:pPr algn="ctr">
              <a:lnSpc>
                <a:spcPts val="2990"/>
              </a:lnSpc>
            </a:pPr>
            <a:r>
              <a:rPr lang="en-US" sz="2300">
                <a:solidFill>
                  <a:srgbClr val="45556B"/>
                </a:solidFill>
                <a:latin typeface="Kollektif"/>
              </a:rPr>
              <a:t>your business product or service.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997438" y="3320148"/>
            <a:ext cx="4881704" cy="7562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59"/>
              </a:lnSpc>
            </a:pPr>
            <a:r>
              <a:rPr lang="en-US" sz="4199">
                <a:solidFill>
                  <a:srgbClr val="45556B"/>
                </a:solidFill>
                <a:latin typeface="Frunchy Sage Bold"/>
              </a:rPr>
              <a:t>Key Metric 1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2408858" y="3320148"/>
            <a:ext cx="4881704" cy="7562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59"/>
              </a:lnSpc>
            </a:pPr>
            <a:r>
              <a:rPr lang="en-US" sz="4199">
                <a:solidFill>
                  <a:srgbClr val="45556B"/>
                </a:solidFill>
                <a:latin typeface="Frunchy Sage Bold"/>
              </a:rPr>
              <a:t>Key Metric 3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6703148" y="3320148"/>
            <a:ext cx="4881704" cy="7562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59"/>
              </a:lnSpc>
            </a:pPr>
            <a:r>
              <a:rPr lang="en-US" sz="4199">
                <a:solidFill>
                  <a:srgbClr val="45556B"/>
                </a:solidFill>
                <a:latin typeface="Frunchy Sage Bold"/>
              </a:rPr>
              <a:t>Key Metric 2</a:t>
            </a:r>
          </a:p>
        </p:txBody>
      </p:sp>
      <p:sp>
        <p:nvSpPr>
          <p:cNvPr name="Freeform 15" id="15"/>
          <p:cNvSpPr/>
          <p:nvPr/>
        </p:nvSpPr>
        <p:spPr>
          <a:xfrm flipH="true" flipV="false" rot="0">
            <a:off x="397072" y="394172"/>
            <a:ext cx="3732879" cy="2678326"/>
          </a:xfrm>
          <a:custGeom>
            <a:avLst/>
            <a:gdLst/>
            <a:ahLst/>
            <a:cxnLst/>
            <a:rect r="r" b="b" t="t" l="l"/>
            <a:pathLst>
              <a:path h="2678326" w="3732879">
                <a:moveTo>
                  <a:pt x="3732880" y="0"/>
                </a:moveTo>
                <a:lnTo>
                  <a:pt x="0" y="0"/>
                </a:lnTo>
                <a:lnTo>
                  <a:pt x="0" y="2678326"/>
                </a:lnTo>
                <a:lnTo>
                  <a:pt x="3732880" y="2678326"/>
                </a:lnTo>
                <a:lnTo>
                  <a:pt x="373288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4158048" y="394172"/>
            <a:ext cx="3732879" cy="2678326"/>
          </a:xfrm>
          <a:custGeom>
            <a:avLst/>
            <a:gdLst/>
            <a:ahLst/>
            <a:cxnLst/>
            <a:rect r="r" b="b" t="t" l="l"/>
            <a:pathLst>
              <a:path h="2678326" w="3732879">
                <a:moveTo>
                  <a:pt x="0" y="0"/>
                </a:moveTo>
                <a:lnTo>
                  <a:pt x="3732880" y="0"/>
                </a:lnTo>
                <a:lnTo>
                  <a:pt x="3732880" y="2678326"/>
                </a:lnTo>
                <a:lnTo>
                  <a:pt x="0" y="267832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CEAD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792603" y="2692280"/>
            <a:ext cx="12702795" cy="4078214"/>
            <a:chOff x="0" y="0"/>
            <a:chExt cx="3345592" cy="107409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345592" cy="1074097"/>
            </a:xfrm>
            <a:custGeom>
              <a:avLst/>
              <a:gdLst/>
              <a:ahLst/>
              <a:cxnLst/>
              <a:rect r="r" b="b" t="t" l="l"/>
              <a:pathLst>
                <a:path h="1074097" w="3345592">
                  <a:moveTo>
                    <a:pt x="0" y="0"/>
                  </a:moveTo>
                  <a:lnTo>
                    <a:pt x="3345592" y="0"/>
                  </a:lnTo>
                  <a:lnTo>
                    <a:pt x="3345592" y="1074097"/>
                  </a:lnTo>
                  <a:lnTo>
                    <a:pt x="0" y="107409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45556B"/>
              </a:solidFill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98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2856828" y="2750524"/>
            <a:ext cx="12574344" cy="3949977"/>
            <a:chOff x="0" y="0"/>
            <a:chExt cx="3311761" cy="104032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3311761" cy="1040323"/>
            </a:xfrm>
            <a:custGeom>
              <a:avLst/>
              <a:gdLst/>
              <a:ahLst/>
              <a:cxnLst/>
              <a:rect r="r" b="b" t="t" l="l"/>
              <a:pathLst>
                <a:path h="1040323" w="3311761">
                  <a:moveTo>
                    <a:pt x="0" y="0"/>
                  </a:moveTo>
                  <a:lnTo>
                    <a:pt x="3311761" y="0"/>
                  </a:lnTo>
                  <a:lnTo>
                    <a:pt x="3311761" y="1040323"/>
                  </a:lnTo>
                  <a:lnTo>
                    <a:pt x="0" y="1040323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45556B"/>
              </a:solidFill>
              <a:prstDash val="solid"/>
              <a:miter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98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2918096" y="2821595"/>
            <a:ext cx="12451808" cy="3807835"/>
            <a:chOff x="0" y="0"/>
            <a:chExt cx="16602411" cy="5077114"/>
          </a:xfrm>
        </p:grpSpPr>
        <p:pic>
          <p:nvPicPr>
            <p:cNvPr name="Picture 9" id="9"/>
            <p:cNvPicPr>
              <a:picLocks noChangeAspect="true"/>
            </p:cNvPicPr>
            <p:nvPr/>
          </p:nvPicPr>
          <p:blipFill>
            <a:blip r:embed="rId2"/>
            <a:srcRect l="0" t="27050" r="0" b="27050"/>
            <a:stretch>
              <a:fillRect/>
            </a:stretch>
          </p:blipFill>
          <p:spPr>
            <a:xfrm flipH="false" flipV="false">
              <a:off x="0" y="0"/>
              <a:ext cx="16602411" cy="5077114"/>
            </a:xfrm>
            <a:prstGeom prst="rect">
              <a:avLst/>
            </a:prstGeom>
          </p:spPr>
        </p:pic>
      </p:grpSp>
      <p:sp>
        <p:nvSpPr>
          <p:cNvPr name="TextBox 10" id="10"/>
          <p:cNvSpPr txBox="true"/>
          <p:nvPr/>
        </p:nvSpPr>
        <p:spPr>
          <a:xfrm rot="0">
            <a:off x="2778487" y="6916975"/>
            <a:ext cx="12940861" cy="9882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397"/>
              </a:lnSpc>
              <a:spcBef>
                <a:spcPct val="0"/>
              </a:spcBef>
            </a:pPr>
            <a:r>
              <a:rPr lang="en-US" sz="6734" u="none">
                <a:solidFill>
                  <a:srgbClr val="45556B"/>
                </a:solidFill>
                <a:latin typeface="Frunchy Sage Bold"/>
              </a:rPr>
              <a:t>Write the company's unique value proposition.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4112242" y="7905212"/>
            <a:ext cx="9957827" cy="8289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58"/>
              </a:lnSpc>
            </a:pPr>
            <a:r>
              <a:rPr lang="en-US" sz="2300">
                <a:solidFill>
                  <a:srgbClr val="45556B"/>
                </a:solidFill>
                <a:latin typeface="Kollektif"/>
              </a:rPr>
              <a:t>Turn an unaware visitor into an interested customer by expounding on your company’s compelling, unique value proposition here.</a:t>
            </a:r>
          </a:p>
        </p:txBody>
      </p:sp>
      <p:sp>
        <p:nvSpPr>
          <p:cNvPr name="Freeform 12" id="12"/>
          <p:cNvSpPr/>
          <p:nvPr/>
        </p:nvSpPr>
        <p:spPr>
          <a:xfrm flipH="false" flipV="false" rot="0">
            <a:off x="4599208" y="492810"/>
            <a:ext cx="9089585" cy="2113328"/>
          </a:xfrm>
          <a:custGeom>
            <a:avLst/>
            <a:gdLst/>
            <a:ahLst/>
            <a:cxnLst/>
            <a:rect r="r" b="b" t="t" l="l"/>
            <a:pathLst>
              <a:path h="2113328" w="9089585">
                <a:moveTo>
                  <a:pt x="0" y="0"/>
                </a:moveTo>
                <a:lnTo>
                  <a:pt x="9089584" y="0"/>
                </a:lnTo>
                <a:lnTo>
                  <a:pt x="9089584" y="2113328"/>
                </a:lnTo>
                <a:lnTo>
                  <a:pt x="0" y="211332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true" flipV="false" rot="0">
            <a:off x="13215923" y="7037498"/>
            <a:ext cx="7307884" cy="2919192"/>
          </a:xfrm>
          <a:custGeom>
            <a:avLst/>
            <a:gdLst/>
            <a:ahLst/>
            <a:cxnLst/>
            <a:rect r="r" b="b" t="t" l="l"/>
            <a:pathLst>
              <a:path h="2919192" w="7307884">
                <a:moveTo>
                  <a:pt x="7307884" y="0"/>
                </a:moveTo>
                <a:lnTo>
                  <a:pt x="0" y="0"/>
                </a:lnTo>
                <a:lnTo>
                  <a:pt x="0" y="2919192"/>
                </a:lnTo>
                <a:lnTo>
                  <a:pt x="7307884" y="2919192"/>
                </a:lnTo>
                <a:lnTo>
                  <a:pt x="7307884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-44600" b="0"/>
            </a:stretch>
          </a:blipFill>
        </p:spPr>
      </p:sp>
      <p:sp>
        <p:nvSpPr>
          <p:cNvPr name="Freeform 14" id="14"/>
          <p:cNvSpPr/>
          <p:nvPr/>
        </p:nvSpPr>
        <p:spPr>
          <a:xfrm flipH="true" flipV="false" rot="0">
            <a:off x="-6275755" y="7018448"/>
            <a:ext cx="8637798" cy="3450436"/>
          </a:xfrm>
          <a:custGeom>
            <a:avLst/>
            <a:gdLst/>
            <a:ahLst/>
            <a:cxnLst/>
            <a:rect r="r" b="b" t="t" l="l"/>
            <a:pathLst>
              <a:path h="3450436" w="8637798">
                <a:moveTo>
                  <a:pt x="8637798" y="0"/>
                </a:moveTo>
                <a:lnTo>
                  <a:pt x="0" y="0"/>
                </a:lnTo>
                <a:lnTo>
                  <a:pt x="0" y="3450436"/>
                </a:lnTo>
                <a:lnTo>
                  <a:pt x="8637798" y="3450436"/>
                </a:lnTo>
                <a:lnTo>
                  <a:pt x="8637798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-44600" b="0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CEAD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11044353" y="4816271"/>
            <a:ext cx="7768436" cy="5470729"/>
          </a:xfrm>
          <a:custGeom>
            <a:avLst/>
            <a:gdLst/>
            <a:ahLst/>
            <a:cxnLst/>
            <a:rect r="r" b="b" t="t" l="l"/>
            <a:pathLst>
              <a:path h="5470729" w="7768436">
                <a:moveTo>
                  <a:pt x="7768436" y="0"/>
                </a:moveTo>
                <a:lnTo>
                  <a:pt x="0" y="0"/>
                </a:lnTo>
                <a:lnTo>
                  <a:pt x="0" y="5470729"/>
                </a:lnTo>
                <a:lnTo>
                  <a:pt x="7768436" y="5470729"/>
                </a:lnTo>
                <a:lnTo>
                  <a:pt x="7768436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3486365"/>
            <a:ext cx="3672343" cy="13601271"/>
          </a:xfrm>
          <a:custGeom>
            <a:avLst/>
            <a:gdLst/>
            <a:ahLst/>
            <a:cxnLst/>
            <a:rect r="r" b="b" t="t" l="l"/>
            <a:pathLst>
              <a:path h="13601271" w="3672343">
                <a:moveTo>
                  <a:pt x="0" y="0"/>
                </a:moveTo>
                <a:lnTo>
                  <a:pt x="3672343" y="0"/>
                </a:lnTo>
                <a:lnTo>
                  <a:pt x="3672343" y="13601270"/>
                </a:lnTo>
                <a:lnTo>
                  <a:pt x="0" y="1360127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>
            <a:grpSpLocks noChangeAspect="true"/>
          </p:cNvGrpSpPr>
          <p:nvPr/>
        </p:nvGrpSpPr>
        <p:grpSpPr>
          <a:xfrm rot="0">
            <a:off x="3832690" y="776428"/>
            <a:ext cx="7211663" cy="8976409"/>
            <a:chOff x="0" y="0"/>
            <a:chExt cx="7033560" cy="875472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10613" y="10617"/>
              <a:ext cx="7012329" cy="8733492"/>
            </a:xfrm>
            <a:custGeom>
              <a:avLst/>
              <a:gdLst/>
              <a:ahLst/>
              <a:cxnLst/>
              <a:rect r="r" b="b" t="t" l="l"/>
              <a:pathLst>
                <a:path h="8733492" w="7012329">
                  <a:moveTo>
                    <a:pt x="3506164" y="0"/>
                  </a:moveTo>
                  <a:cubicBezTo>
                    <a:pt x="1902485" y="0"/>
                    <a:pt x="26769" y="1458100"/>
                    <a:pt x="4" y="3576295"/>
                  </a:cubicBezTo>
                  <a:cubicBezTo>
                    <a:pt x="2" y="3576434"/>
                    <a:pt x="0" y="3576574"/>
                    <a:pt x="0" y="3576714"/>
                  </a:cubicBezTo>
                  <a:lnTo>
                    <a:pt x="0" y="8700512"/>
                  </a:lnTo>
                  <a:cubicBezTo>
                    <a:pt x="0" y="8718726"/>
                    <a:pt x="14767" y="8733493"/>
                    <a:pt x="32981" y="8733493"/>
                  </a:cubicBezTo>
                  <a:lnTo>
                    <a:pt x="6979348" y="8733493"/>
                  </a:lnTo>
                  <a:cubicBezTo>
                    <a:pt x="6997560" y="8733493"/>
                    <a:pt x="7012330" y="8718726"/>
                    <a:pt x="7012330" y="8700512"/>
                  </a:cubicBezTo>
                  <a:lnTo>
                    <a:pt x="7012330" y="3576714"/>
                  </a:lnTo>
                  <a:cubicBezTo>
                    <a:pt x="7012330" y="3576575"/>
                    <a:pt x="7012330" y="3576435"/>
                    <a:pt x="7012330" y="3576295"/>
                  </a:cubicBezTo>
                  <a:cubicBezTo>
                    <a:pt x="6985558" y="1458100"/>
                    <a:pt x="5109844" y="0"/>
                    <a:pt x="3506164" y="0"/>
                  </a:cubicBezTo>
                  <a:close/>
                </a:path>
              </a:pathLst>
            </a:custGeom>
            <a:solidFill>
              <a:srgbClr val="ECEADA"/>
            </a:solid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237613" y="237620"/>
              <a:ext cx="6558329" cy="8279488"/>
            </a:xfrm>
            <a:custGeom>
              <a:avLst/>
              <a:gdLst/>
              <a:ahLst/>
              <a:cxnLst/>
              <a:rect r="r" b="b" t="t" l="l"/>
              <a:pathLst>
                <a:path h="8279488" w="6558329">
                  <a:moveTo>
                    <a:pt x="6558329" y="3350828"/>
                  </a:moveTo>
                  <a:lnTo>
                    <a:pt x="6558329" y="8279488"/>
                  </a:lnTo>
                  <a:cubicBezTo>
                    <a:pt x="6558329" y="8279488"/>
                    <a:pt x="3" y="8279488"/>
                    <a:pt x="3" y="8279488"/>
                  </a:cubicBezTo>
                  <a:cubicBezTo>
                    <a:pt x="3" y="8279488"/>
                    <a:pt x="3" y="3350829"/>
                    <a:pt x="0" y="3351171"/>
                  </a:cubicBezTo>
                  <a:cubicBezTo>
                    <a:pt x="12409" y="2395576"/>
                    <a:pt x="425907" y="1582650"/>
                    <a:pt x="1019624" y="996594"/>
                  </a:cubicBezTo>
                  <a:cubicBezTo>
                    <a:pt x="1657967" y="366486"/>
                    <a:pt x="2503243" y="0"/>
                    <a:pt x="3279163" y="0"/>
                  </a:cubicBezTo>
                  <a:cubicBezTo>
                    <a:pt x="4055082" y="0"/>
                    <a:pt x="4900355" y="366484"/>
                    <a:pt x="5538698" y="996589"/>
                  </a:cubicBezTo>
                  <a:cubicBezTo>
                    <a:pt x="6132416" y="1582644"/>
                    <a:pt x="6545918" y="2395571"/>
                    <a:pt x="6558329" y="3350828"/>
                  </a:cubicBezTo>
                  <a:close/>
                </a:path>
              </a:pathLst>
            </a:custGeom>
            <a:blipFill>
              <a:blip r:embed="rId6"/>
              <a:stretch>
                <a:fillRect l="-44682" t="0" r="-44682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-98" y="0"/>
              <a:ext cx="7033658" cy="8754723"/>
            </a:xfrm>
            <a:custGeom>
              <a:avLst/>
              <a:gdLst/>
              <a:ahLst/>
              <a:cxnLst/>
              <a:rect r="r" b="b" t="t" l="l"/>
              <a:pathLst>
                <a:path h="8754723" w="7033658">
                  <a:moveTo>
                    <a:pt x="8720" y="3595510"/>
                  </a:moveTo>
                  <a:cubicBezTo>
                    <a:pt x="6357" y="3592538"/>
                    <a:pt x="137" y="3584943"/>
                    <a:pt x="102" y="3586772"/>
                  </a:cubicBezTo>
                  <a:lnTo>
                    <a:pt x="8720" y="3595510"/>
                  </a:lnTo>
                  <a:lnTo>
                    <a:pt x="9430" y="3596399"/>
                  </a:lnTo>
                  <a:lnTo>
                    <a:pt x="9626" y="3596424"/>
                  </a:lnTo>
                  <a:lnTo>
                    <a:pt x="8720" y="3595510"/>
                  </a:lnTo>
                  <a:close/>
                  <a:moveTo>
                    <a:pt x="6946459" y="3587610"/>
                  </a:moveTo>
                  <a:lnTo>
                    <a:pt x="6946459" y="3730054"/>
                  </a:lnTo>
                  <a:cubicBezTo>
                    <a:pt x="6946459" y="4531690"/>
                    <a:pt x="6946459" y="8450918"/>
                    <a:pt x="6946459" y="8667706"/>
                  </a:cubicBezTo>
                  <a:cubicBezTo>
                    <a:pt x="6700359" y="8667698"/>
                    <a:pt x="660150" y="8667538"/>
                    <a:pt x="87284" y="8667535"/>
                  </a:cubicBezTo>
                  <a:lnTo>
                    <a:pt x="87284" y="8535588"/>
                  </a:lnTo>
                  <a:cubicBezTo>
                    <a:pt x="87284" y="7717402"/>
                    <a:pt x="87284" y="3626574"/>
                    <a:pt x="87284" y="3587610"/>
                  </a:cubicBezTo>
                  <a:cubicBezTo>
                    <a:pt x="113606" y="1517129"/>
                    <a:pt x="1944044" y="90043"/>
                    <a:pt x="3512278" y="87198"/>
                  </a:cubicBezTo>
                  <a:lnTo>
                    <a:pt x="3516875" y="87186"/>
                  </a:lnTo>
                  <a:lnTo>
                    <a:pt x="3521473" y="87198"/>
                  </a:lnTo>
                  <a:cubicBezTo>
                    <a:pt x="5089720" y="90043"/>
                    <a:pt x="6920183" y="1517155"/>
                    <a:pt x="6946459" y="3587610"/>
                  </a:cubicBezTo>
                  <a:close/>
                  <a:moveTo>
                    <a:pt x="6965509" y="3587559"/>
                  </a:moveTo>
                  <a:lnTo>
                    <a:pt x="6965509" y="3587420"/>
                  </a:lnTo>
                  <a:cubicBezTo>
                    <a:pt x="6939081" y="1505610"/>
                    <a:pt x="5098317" y="71006"/>
                    <a:pt x="3521498" y="68148"/>
                  </a:cubicBezTo>
                  <a:lnTo>
                    <a:pt x="3516862" y="68135"/>
                  </a:lnTo>
                  <a:lnTo>
                    <a:pt x="3512252" y="68148"/>
                  </a:lnTo>
                  <a:cubicBezTo>
                    <a:pt x="1935433" y="71004"/>
                    <a:pt x="94666" y="1505609"/>
                    <a:pt x="68237" y="3587420"/>
                  </a:cubicBezTo>
                  <a:cubicBezTo>
                    <a:pt x="68236" y="3587471"/>
                    <a:pt x="68236" y="3587509"/>
                    <a:pt x="68236" y="3587547"/>
                  </a:cubicBezTo>
                  <a:cubicBezTo>
                    <a:pt x="68236" y="3622002"/>
                    <a:pt x="68236" y="7716946"/>
                    <a:pt x="68236" y="8535588"/>
                  </a:cubicBezTo>
                  <a:cubicBezTo>
                    <a:pt x="68236" y="8617452"/>
                    <a:pt x="68236" y="8666554"/>
                    <a:pt x="68236" y="8675556"/>
                  </a:cubicBezTo>
                  <a:cubicBezTo>
                    <a:pt x="68236" y="8685238"/>
                    <a:pt x="77761" y="8686586"/>
                    <a:pt x="77761" y="8686586"/>
                  </a:cubicBezTo>
                  <a:cubicBezTo>
                    <a:pt x="600346" y="8686586"/>
                    <a:pt x="6957776" y="8686416"/>
                    <a:pt x="6957776" y="8686416"/>
                  </a:cubicBezTo>
                  <a:cubicBezTo>
                    <a:pt x="6962272" y="8685557"/>
                    <a:pt x="6965511" y="8681631"/>
                    <a:pt x="6965511" y="8677061"/>
                  </a:cubicBezTo>
                  <a:cubicBezTo>
                    <a:pt x="6965511" y="8677061"/>
                    <a:pt x="6965511" y="4554551"/>
                    <a:pt x="6965511" y="3730054"/>
                  </a:cubicBezTo>
                  <a:lnTo>
                    <a:pt x="6965511" y="3587559"/>
                  </a:lnTo>
                  <a:close/>
                  <a:moveTo>
                    <a:pt x="9841" y="3596411"/>
                  </a:moveTo>
                  <a:cubicBezTo>
                    <a:pt x="14954" y="3596310"/>
                    <a:pt x="19082" y="3592157"/>
                    <a:pt x="19149" y="3587026"/>
                  </a:cubicBezTo>
                  <a:lnTo>
                    <a:pt x="19151" y="3587026"/>
                  </a:lnTo>
                  <a:lnTo>
                    <a:pt x="19149" y="3587026"/>
                  </a:lnTo>
                  <a:lnTo>
                    <a:pt x="19151" y="3587013"/>
                  </a:lnTo>
                  <a:cubicBezTo>
                    <a:pt x="45852" y="1473835"/>
                    <a:pt x="1916980" y="19050"/>
                    <a:pt x="3516875" y="19050"/>
                  </a:cubicBezTo>
                  <a:lnTo>
                    <a:pt x="3521561" y="19050"/>
                  </a:lnTo>
                  <a:lnTo>
                    <a:pt x="3526247" y="19063"/>
                  </a:lnTo>
                  <a:cubicBezTo>
                    <a:pt x="5124225" y="24879"/>
                    <a:pt x="6987912" y="1478026"/>
                    <a:pt x="7014608" y="3587179"/>
                  </a:cubicBezTo>
                  <a:lnTo>
                    <a:pt x="7014608" y="8735674"/>
                  </a:lnTo>
                  <a:cubicBezTo>
                    <a:pt x="6733023" y="8735674"/>
                    <a:pt x="300722" y="8735674"/>
                    <a:pt x="19148" y="8735674"/>
                  </a:cubicBezTo>
                  <a:cubicBezTo>
                    <a:pt x="19148" y="8490326"/>
                    <a:pt x="19148" y="3587319"/>
                    <a:pt x="19148" y="3587116"/>
                  </a:cubicBezTo>
                  <a:cubicBezTo>
                    <a:pt x="19148" y="3592373"/>
                    <a:pt x="14883" y="3596641"/>
                    <a:pt x="9623" y="3596641"/>
                  </a:cubicBezTo>
                  <a:lnTo>
                    <a:pt x="9841" y="3596411"/>
                  </a:lnTo>
                  <a:close/>
                  <a:moveTo>
                    <a:pt x="102" y="3586772"/>
                  </a:moveTo>
                  <a:lnTo>
                    <a:pt x="102" y="3586785"/>
                  </a:lnTo>
                  <a:cubicBezTo>
                    <a:pt x="0" y="3594760"/>
                    <a:pt x="8062" y="3596208"/>
                    <a:pt x="9430" y="3596399"/>
                  </a:cubicBezTo>
                  <a:lnTo>
                    <a:pt x="9623" y="3596640"/>
                  </a:lnTo>
                  <a:cubicBezTo>
                    <a:pt x="4363" y="3596640"/>
                    <a:pt x="98" y="3592373"/>
                    <a:pt x="98" y="3587115"/>
                  </a:cubicBezTo>
                  <a:cubicBezTo>
                    <a:pt x="98" y="3587331"/>
                    <a:pt x="98" y="8745198"/>
                    <a:pt x="98" y="8745198"/>
                  </a:cubicBezTo>
                  <a:cubicBezTo>
                    <a:pt x="98" y="8750458"/>
                    <a:pt x="4363" y="8754723"/>
                    <a:pt x="9623" y="8754723"/>
                  </a:cubicBezTo>
                  <a:lnTo>
                    <a:pt x="7024133" y="8754723"/>
                  </a:lnTo>
                  <a:cubicBezTo>
                    <a:pt x="7029391" y="8754723"/>
                    <a:pt x="7033658" y="8750458"/>
                    <a:pt x="7033658" y="8745198"/>
                  </a:cubicBezTo>
                  <a:lnTo>
                    <a:pt x="7033658" y="3587115"/>
                  </a:lnTo>
                  <a:cubicBezTo>
                    <a:pt x="7033658" y="3587077"/>
                    <a:pt x="7033658" y="3587026"/>
                    <a:pt x="7033658" y="3586988"/>
                  </a:cubicBezTo>
                  <a:cubicBezTo>
                    <a:pt x="7006861" y="1466520"/>
                    <a:pt x="5132861" y="5855"/>
                    <a:pt x="3526311" y="13"/>
                  </a:cubicBezTo>
                  <a:lnTo>
                    <a:pt x="3521587" y="0"/>
                  </a:lnTo>
                  <a:lnTo>
                    <a:pt x="3516875" y="0"/>
                  </a:lnTo>
                  <a:cubicBezTo>
                    <a:pt x="1908420" y="0"/>
                    <a:pt x="26947" y="1462265"/>
                    <a:pt x="102" y="3586772"/>
                  </a:cubicBezTo>
                  <a:close/>
                </a:path>
              </a:pathLst>
            </a:custGeom>
            <a:solidFill>
              <a:srgbClr val="45556B"/>
            </a:solidFill>
          </p:spPr>
        </p:sp>
      </p:grpSp>
      <p:sp>
        <p:nvSpPr>
          <p:cNvPr name="TextBox 8" id="8"/>
          <p:cNvSpPr txBox="true"/>
          <p:nvPr/>
        </p:nvSpPr>
        <p:spPr>
          <a:xfrm rot="0">
            <a:off x="11759388" y="1656873"/>
            <a:ext cx="5793888" cy="2000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124"/>
              </a:lnSpc>
              <a:spcBef>
                <a:spcPct val="0"/>
              </a:spcBef>
            </a:pPr>
            <a:r>
              <a:rPr lang="en-US" sz="7499" u="none">
                <a:solidFill>
                  <a:srgbClr val="45556B"/>
                </a:solidFill>
                <a:latin typeface="Frunchy Sage Bold"/>
              </a:rPr>
              <a:t>Write a</a:t>
            </a:r>
          </a:p>
          <a:p>
            <a:pPr algn="ctr" marL="0" indent="0" lvl="0">
              <a:lnSpc>
                <a:spcPts val="7124"/>
              </a:lnSpc>
              <a:spcBef>
                <a:spcPct val="0"/>
              </a:spcBef>
            </a:pPr>
            <a:r>
              <a:rPr lang="en-US" sz="7499" u="none">
                <a:solidFill>
                  <a:srgbClr val="45556B"/>
                </a:solidFill>
                <a:latin typeface="Frunchy Sage Bold"/>
              </a:rPr>
              <a:t>Heading Here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CEAD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8248451" y="7999476"/>
            <a:ext cx="5894994" cy="14493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898"/>
              </a:lnSpc>
            </a:pPr>
            <a:r>
              <a:rPr lang="en-US" sz="2300" u="none">
                <a:solidFill>
                  <a:srgbClr val="45556B"/>
                </a:solidFill>
                <a:latin typeface="Kollektif"/>
              </a:rPr>
              <a:t>Where do you need to improve? </a:t>
            </a:r>
          </a:p>
          <a:p>
            <a:pPr algn="ctr" marL="0" indent="0" lvl="1">
              <a:lnSpc>
                <a:spcPts val="2898"/>
              </a:lnSpc>
            </a:pPr>
            <a:r>
              <a:rPr lang="en-US" sz="2300" u="none">
                <a:solidFill>
                  <a:srgbClr val="45556B"/>
                </a:solidFill>
                <a:latin typeface="Kollektif"/>
              </a:rPr>
              <a:t>Are resources adequate?</a:t>
            </a:r>
          </a:p>
          <a:p>
            <a:pPr algn="ctr" marL="0" indent="0" lvl="1">
              <a:lnSpc>
                <a:spcPts val="2898"/>
              </a:lnSpc>
            </a:pPr>
            <a:r>
              <a:rPr lang="en-US" sz="2300" u="none">
                <a:solidFill>
                  <a:srgbClr val="45556B"/>
                </a:solidFill>
                <a:latin typeface="Kollektif"/>
              </a:rPr>
              <a:t>What do others do</a:t>
            </a:r>
          </a:p>
          <a:p>
            <a:pPr algn="ctr" marL="0" indent="0" lvl="1">
              <a:lnSpc>
                <a:spcPts val="2898"/>
              </a:lnSpc>
            </a:pPr>
            <a:r>
              <a:rPr lang="en-US" sz="2300" u="none">
                <a:solidFill>
                  <a:srgbClr val="45556B"/>
                </a:solidFill>
                <a:latin typeface="Kollektif"/>
              </a:rPr>
              <a:t>better than you?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-4302074" y="4961265"/>
            <a:ext cx="12856140" cy="5728620"/>
          </a:xfrm>
          <a:custGeom>
            <a:avLst/>
            <a:gdLst/>
            <a:ahLst/>
            <a:cxnLst/>
            <a:rect r="r" b="b" t="t" l="l"/>
            <a:pathLst>
              <a:path h="5728620" w="12856140">
                <a:moveTo>
                  <a:pt x="0" y="0"/>
                </a:moveTo>
                <a:lnTo>
                  <a:pt x="12856140" y="0"/>
                </a:lnTo>
                <a:lnTo>
                  <a:pt x="12856140" y="5728620"/>
                </a:lnTo>
                <a:lnTo>
                  <a:pt x="0" y="572862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1235174" y="1052636"/>
            <a:ext cx="5111552" cy="3320088"/>
          </a:xfrm>
          <a:custGeom>
            <a:avLst/>
            <a:gdLst/>
            <a:ahLst/>
            <a:cxnLst/>
            <a:rect r="r" b="b" t="t" l="l"/>
            <a:pathLst>
              <a:path h="3320088" w="5111552">
                <a:moveTo>
                  <a:pt x="0" y="0"/>
                </a:moveTo>
                <a:lnTo>
                  <a:pt x="5111552" y="0"/>
                </a:lnTo>
                <a:lnTo>
                  <a:pt x="5111552" y="3320088"/>
                </a:lnTo>
                <a:lnTo>
                  <a:pt x="0" y="332008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9296343" y="5434686"/>
            <a:ext cx="3799210" cy="760189"/>
          </a:xfrm>
          <a:custGeom>
            <a:avLst/>
            <a:gdLst/>
            <a:ahLst/>
            <a:cxnLst/>
            <a:rect r="r" b="b" t="t" l="l"/>
            <a:pathLst>
              <a:path h="760189" w="3799210">
                <a:moveTo>
                  <a:pt x="0" y="0"/>
                </a:moveTo>
                <a:lnTo>
                  <a:pt x="3799210" y="0"/>
                </a:lnTo>
                <a:lnTo>
                  <a:pt x="3799210" y="760189"/>
                </a:lnTo>
                <a:lnTo>
                  <a:pt x="0" y="76018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-412825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130970" y="597247"/>
            <a:ext cx="3799210" cy="760189"/>
          </a:xfrm>
          <a:custGeom>
            <a:avLst/>
            <a:gdLst/>
            <a:ahLst/>
            <a:cxnLst/>
            <a:rect r="r" b="b" t="t" l="l"/>
            <a:pathLst>
              <a:path h="760189" w="3799210">
                <a:moveTo>
                  <a:pt x="0" y="0"/>
                </a:moveTo>
                <a:lnTo>
                  <a:pt x="3799209" y="0"/>
                </a:lnTo>
                <a:lnTo>
                  <a:pt x="3799209" y="760189"/>
                </a:lnTo>
                <a:lnTo>
                  <a:pt x="0" y="76018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-412825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3777941" y="5434686"/>
            <a:ext cx="3799210" cy="760189"/>
          </a:xfrm>
          <a:custGeom>
            <a:avLst/>
            <a:gdLst/>
            <a:ahLst/>
            <a:cxnLst/>
            <a:rect r="r" b="b" t="t" l="l"/>
            <a:pathLst>
              <a:path h="760189" w="3799210">
                <a:moveTo>
                  <a:pt x="0" y="0"/>
                </a:moveTo>
                <a:lnTo>
                  <a:pt x="3799210" y="0"/>
                </a:lnTo>
                <a:lnTo>
                  <a:pt x="3799210" y="760189"/>
                </a:lnTo>
                <a:lnTo>
                  <a:pt x="0" y="76018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-412825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5566384" y="597247"/>
            <a:ext cx="3799210" cy="760189"/>
          </a:xfrm>
          <a:custGeom>
            <a:avLst/>
            <a:gdLst/>
            <a:ahLst/>
            <a:cxnLst/>
            <a:rect r="r" b="b" t="t" l="l"/>
            <a:pathLst>
              <a:path h="760189" w="3799210">
                <a:moveTo>
                  <a:pt x="0" y="0"/>
                </a:moveTo>
                <a:lnTo>
                  <a:pt x="3799210" y="0"/>
                </a:lnTo>
                <a:lnTo>
                  <a:pt x="3799210" y="760189"/>
                </a:lnTo>
                <a:lnTo>
                  <a:pt x="0" y="76018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-412825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2332066" y="1714236"/>
            <a:ext cx="1338360" cy="1447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199"/>
              </a:lnSpc>
              <a:spcBef>
                <a:spcPct val="0"/>
              </a:spcBef>
            </a:pPr>
            <a:r>
              <a:rPr lang="en-US" sz="8499" u="none">
                <a:solidFill>
                  <a:srgbClr val="45556B"/>
                </a:solidFill>
                <a:latin typeface="Frunchy Sage Bold"/>
              </a:rPr>
              <a:t>S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2125996" y="1185986"/>
            <a:ext cx="1750500" cy="8982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752"/>
              </a:lnSpc>
              <a:spcBef>
                <a:spcPct val="0"/>
              </a:spcBef>
            </a:pPr>
            <a:r>
              <a:rPr lang="en-US" sz="4198" u="none">
                <a:solidFill>
                  <a:srgbClr val="45556B"/>
                </a:solidFill>
                <a:latin typeface="Frunchy Sage Bold"/>
              </a:rPr>
              <a:t>Strengths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589696" y="3142986"/>
            <a:ext cx="4823100" cy="10873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898"/>
              </a:lnSpc>
            </a:pPr>
            <a:r>
              <a:rPr lang="en-US" sz="2300" u="none">
                <a:solidFill>
                  <a:srgbClr val="45556B"/>
                </a:solidFill>
                <a:latin typeface="Kollektif"/>
              </a:rPr>
              <a:t>What are you doing well? </a:t>
            </a:r>
          </a:p>
          <a:p>
            <a:pPr algn="ctr" marL="0" indent="0" lvl="1">
              <a:lnSpc>
                <a:spcPts val="2898"/>
              </a:lnSpc>
            </a:pPr>
            <a:r>
              <a:rPr lang="en-US" sz="2300" u="none">
                <a:solidFill>
                  <a:srgbClr val="45556B"/>
                </a:solidFill>
                <a:latin typeface="Kollektif"/>
              </a:rPr>
              <a:t>What sets you apart?</a:t>
            </a:r>
          </a:p>
          <a:p>
            <a:pPr algn="ctr" marL="0" indent="0" lvl="1">
              <a:lnSpc>
                <a:spcPts val="2898"/>
              </a:lnSpc>
            </a:pPr>
            <a:r>
              <a:rPr lang="en-US" sz="2300" u="none">
                <a:solidFill>
                  <a:srgbClr val="45556B"/>
                </a:solidFill>
                <a:latin typeface="Kollektif"/>
              </a:rPr>
              <a:t>What are your good qualities?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0526768" y="6570726"/>
            <a:ext cx="1338360" cy="1447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199"/>
              </a:lnSpc>
              <a:spcBef>
                <a:spcPct val="0"/>
              </a:spcBef>
            </a:pPr>
            <a:r>
              <a:rPr lang="en-US" sz="8499" u="none">
                <a:solidFill>
                  <a:srgbClr val="45556B"/>
                </a:solidFill>
                <a:latin typeface="Frunchy Sage Bold"/>
              </a:rPr>
              <a:t>W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0104741" y="6042475"/>
            <a:ext cx="2182415" cy="9594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752"/>
              </a:lnSpc>
              <a:spcBef>
                <a:spcPct val="0"/>
              </a:spcBef>
            </a:pPr>
            <a:r>
              <a:rPr lang="en-US" sz="4198" u="none">
                <a:solidFill>
                  <a:srgbClr val="45556B"/>
                </a:solidFill>
                <a:latin typeface="Frunchy Sage Bold"/>
              </a:rPr>
              <a:t>Weaknesses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6796809" y="1714236"/>
            <a:ext cx="1338360" cy="1447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199"/>
              </a:lnSpc>
              <a:spcBef>
                <a:spcPct val="0"/>
              </a:spcBef>
            </a:pPr>
            <a:r>
              <a:rPr lang="en-US" sz="8499" u="none">
                <a:solidFill>
                  <a:srgbClr val="45556B"/>
                </a:solidFill>
                <a:latin typeface="Frunchy Sage Bold"/>
              </a:rPr>
              <a:t>O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6285335" y="1185986"/>
            <a:ext cx="2361307" cy="7856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752"/>
              </a:lnSpc>
              <a:spcBef>
                <a:spcPct val="0"/>
              </a:spcBef>
            </a:pPr>
            <a:r>
              <a:rPr lang="en-US" sz="4198">
                <a:solidFill>
                  <a:srgbClr val="45556B"/>
                </a:solidFill>
                <a:latin typeface="Frunchy Sage Bold"/>
              </a:rPr>
              <a:t>Opportunities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5521551" y="3142986"/>
            <a:ext cx="3888876" cy="10873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898"/>
              </a:lnSpc>
            </a:pPr>
            <a:r>
              <a:rPr lang="en-US" sz="2300" u="none">
                <a:solidFill>
                  <a:srgbClr val="45556B"/>
                </a:solidFill>
                <a:latin typeface="Kollektif"/>
              </a:rPr>
              <a:t>What are your goals? </a:t>
            </a:r>
          </a:p>
          <a:p>
            <a:pPr algn="ctr" marL="0" indent="0" lvl="1">
              <a:lnSpc>
                <a:spcPts val="2898"/>
              </a:lnSpc>
            </a:pPr>
            <a:r>
              <a:rPr lang="en-US" sz="2300" u="none">
                <a:solidFill>
                  <a:srgbClr val="45556B"/>
                </a:solidFill>
                <a:latin typeface="Kollektif"/>
              </a:rPr>
              <a:t>Are demands shifting?</a:t>
            </a:r>
          </a:p>
          <a:p>
            <a:pPr algn="ctr" marL="0" indent="0" lvl="1">
              <a:lnSpc>
                <a:spcPts val="2898"/>
              </a:lnSpc>
            </a:pPr>
            <a:r>
              <a:rPr lang="en-US" sz="2300" u="none">
                <a:solidFill>
                  <a:srgbClr val="45556B"/>
                </a:solidFill>
                <a:latin typeface="Kollektif"/>
              </a:rPr>
              <a:t>How can it be improved?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3714375" y="7999476"/>
            <a:ext cx="3926342" cy="14493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898"/>
              </a:lnSpc>
            </a:pPr>
            <a:r>
              <a:rPr lang="en-US" sz="2300" u="none">
                <a:solidFill>
                  <a:srgbClr val="45556B"/>
                </a:solidFill>
                <a:latin typeface="Kollektif"/>
              </a:rPr>
              <a:t>What are the blockers</a:t>
            </a:r>
          </a:p>
          <a:p>
            <a:pPr algn="ctr" marL="0" indent="0" lvl="1">
              <a:lnSpc>
                <a:spcPts val="2898"/>
              </a:lnSpc>
            </a:pPr>
            <a:r>
              <a:rPr lang="en-US" sz="2300" u="none">
                <a:solidFill>
                  <a:srgbClr val="45556B"/>
                </a:solidFill>
                <a:latin typeface="Kollektif"/>
              </a:rPr>
              <a:t>you're facing? </a:t>
            </a:r>
          </a:p>
          <a:p>
            <a:pPr algn="ctr" marL="0" indent="0" lvl="1">
              <a:lnSpc>
                <a:spcPts val="2898"/>
              </a:lnSpc>
            </a:pPr>
            <a:r>
              <a:rPr lang="en-US" sz="2300" u="none">
                <a:solidFill>
                  <a:srgbClr val="45556B"/>
                </a:solidFill>
                <a:latin typeface="Kollektif"/>
              </a:rPr>
              <a:t>What are factors outside</a:t>
            </a:r>
          </a:p>
          <a:p>
            <a:pPr algn="ctr" marL="0" indent="0" lvl="1">
              <a:lnSpc>
                <a:spcPts val="2898"/>
              </a:lnSpc>
            </a:pPr>
            <a:r>
              <a:rPr lang="en-US" sz="2300" u="none">
                <a:solidFill>
                  <a:srgbClr val="45556B"/>
                </a:solidFill>
                <a:latin typeface="Kollektif"/>
              </a:rPr>
              <a:t>of your control?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5008366" y="6570726"/>
            <a:ext cx="1338360" cy="1447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199"/>
              </a:lnSpc>
              <a:spcBef>
                <a:spcPct val="0"/>
              </a:spcBef>
            </a:pPr>
            <a:r>
              <a:rPr lang="en-US" sz="8499" u="none">
                <a:solidFill>
                  <a:srgbClr val="45556B"/>
                </a:solidFill>
                <a:latin typeface="Frunchy Sage Bold"/>
              </a:rPr>
              <a:t>T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4978054" y="6042475"/>
            <a:ext cx="1398985" cy="8609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752"/>
              </a:lnSpc>
              <a:spcBef>
                <a:spcPct val="0"/>
              </a:spcBef>
            </a:pPr>
            <a:r>
              <a:rPr lang="en-US" sz="4198" u="none">
                <a:solidFill>
                  <a:srgbClr val="45556B"/>
                </a:solidFill>
                <a:latin typeface="Frunchy Sage Bold"/>
              </a:rPr>
              <a:t>Threats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DAFu4c4SfWw</dc:identifier>
  <dcterms:modified xsi:type="dcterms:W3CDTF">2011-08-01T06:04:30Z</dcterms:modified>
  <cp:revision>1</cp:revision>
  <dc:title>Copia de Ivory and Navy Vintage Books Style Business Plan Presentation</dc:title>
</cp:coreProperties>
</file>