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3" r:id="rId1"/>
    <p:sldMasterId id="2147483668" r:id="rId2"/>
  </p:sldMasterIdLst>
  <p:notesMasterIdLst>
    <p:notesMasterId r:id="rId11"/>
  </p:notesMasterIdLst>
  <p:handoutMasterIdLst>
    <p:handoutMasterId r:id="rId12"/>
  </p:handoutMasterIdLst>
  <p:sldIdLst>
    <p:sldId id="349" r:id="rId3"/>
    <p:sldId id="350" r:id="rId4"/>
    <p:sldId id="351" r:id="rId5"/>
    <p:sldId id="352" r:id="rId6"/>
    <p:sldId id="353" r:id="rId7"/>
    <p:sldId id="354" r:id="rId8"/>
    <p:sldId id="355" r:id="rId9"/>
    <p:sldId id="30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80" autoAdjust="0"/>
    <p:restoredTop sz="94694" autoAdjust="0"/>
  </p:normalViewPr>
  <p:slideViewPr>
    <p:cSldViewPr snapToGrid="0">
      <p:cViewPr varScale="1">
        <p:scale>
          <a:sx n="145" d="100"/>
          <a:sy n="145" d="100"/>
        </p:scale>
        <p:origin x="1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18" d="100"/>
          <a:sy n="118" d="100"/>
        </p:scale>
        <p:origin x="500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AEDFCDA-5830-01C5-6112-5ACC80F651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5CC584-190A-51B3-7329-97DDE8F781F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DA15BC-0956-43DC-9939-A813367154AA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AFA4EC-B153-368A-4740-7EC17C587E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25CB0B-004E-1C31-C125-FCF47159A82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B77332-A376-4A22-A291-E2B737B8E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7470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8D2766-C49B-4C1A-9FEE-6F146754B0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4928" y="2481183"/>
            <a:ext cx="5103342" cy="189563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34926" y="4468892"/>
            <a:ext cx="5103343" cy="980848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045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46F724-D3C0-8C2C-8F9E-DABDEC9945EC}"/>
              </a:ext>
            </a:extLst>
          </p:cNvPr>
          <p:cNvSpPr txBox="1"/>
          <p:nvPr userDrawn="1"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53912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3405" y="365125"/>
            <a:ext cx="604039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3405" y="1825625"/>
            <a:ext cx="6040395" cy="40939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819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7675605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23020" cy="41131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47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3405" y="1881831"/>
            <a:ext cx="6040395" cy="2156847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13405" y="4160916"/>
            <a:ext cx="6040395" cy="1214273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8CD13F7-FE5E-4564-955B-78635E1D6B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FEC6B85-2D6C-4E54-AFB1-FC9C8C5BC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0A08B1B-1C08-468B-84FB-AF1608C8E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285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1011" y="2066980"/>
            <a:ext cx="5629977" cy="190571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81011" y="4133631"/>
            <a:ext cx="5629977" cy="80717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67E5779-2729-4DED-A8C2-41F4FEE4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BD21987-FA22-47F7-B702-8D9638C10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03F40A7-0F3F-41D6-9058-1BE8DB270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663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4055" y="2318291"/>
            <a:ext cx="4779745" cy="2541331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74055" y="4905212"/>
            <a:ext cx="4779745" cy="635283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0FEC4993-EF72-4ADC-8D11-1EB7C940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145FAD1-5607-4570-9675-FE2648149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65FB8DD-A34F-4C06-9929-1E68FACD4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0300" y="295246"/>
            <a:ext cx="1333500" cy="133350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19842" y="620363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19842" y="847696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19842" y="1075029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</p:spTree>
    <p:extLst>
      <p:ext uri="{BB962C8B-B14F-4D97-AF65-F5344CB8AC3E}">
        <p14:creationId xmlns:p14="http://schemas.microsoft.com/office/powerpoint/2010/main" val="322145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bg1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Font name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E5C7DA-2A14-8709-ECD8-E9E5682B6A94}"/>
              </a:ext>
            </a:extLst>
          </p:cNvPr>
          <p:cNvSpPr/>
          <p:nvPr userDrawn="1"/>
        </p:nvSpPr>
        <p:spPr>
          <a:xfrm>
            <a:off x="838199" y="1830763"/>
            <a:ext cx="894312" cy="174112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4497E0B-9222-FB2E-7C25-31AFABBAD167}"/>
              </a:ext>
            </a:extLst>
          </p:cNvPr>
          <p:cNvSpPr/>
          <p:nvPr userDrawn="1"/>
        </p:nvSpPr>
        <p:spPr>
          <a:xfrm>
            <a:off x="838199" y="1830763"/>
            <a:ext cx="894312" cy="155130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8A667B-EA49-F9C4-1FEC-42558A37F981}"/>
              </a:ext>
            </a:extLst>
          </p:cNvPr>
          <p:cNvSpPr/>
          <p:nvPr userDrawn="1"/>
        </p:nvSpPr>
        <p:spPr>
          <a:xfrm>
            <a:off x="838199" y="1830763"/>
            <a:ext cx="894312" cy="136148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334EA0-7EA6-6D23-A5FB-0F4D282C5604}"/>
              </a:ext>
            </a:extLst>
          </p:cNvPr>
          <p:cNvSpPr/>
          <p:nvPr userDrawn="1"/>
        </p:nvSpPr>
        <p:spPr>
          <a:xfrm>
            <a:off x="838199" y="1830763"/>
            <a:ext cx="894312" cy="117166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E86D15-EC19-89C4-64DD-B557F2531D7F}"/>
              </a:ext>
            </a:extLst>
          </p:cNvPr>
          <p:cNvSpPr/>
          <p:nvPr userDrawn="1"/>
        </p:nvSpPr>
        <p:spPr>
          <a:xfrm>
            <a:off x="838199" y="1830763"/>
            <a:ext cx="894312" cy="9818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9F1408-FD07-BF2A-7A09-494C4A3DDF37}"/>
              </a:ext>
            </a:extLst>
          </p:cNvPr>
          <p:cNvSpPr/>
          <p:nvPr userDrawn="1"/>
        </p:nvSpPr>
        <p:spPr>
          <a:xfrm>
            <a:off x="838200" y="1830763"/>
            <a:ext cx="894312" cy="7882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EAAB403-AFD8-ECE0-3B2D-B4A37B64DBE5}"/>
              </a:ext>
            </a:extLst>
          </p:cNvPr>
          <p:cNvSpPr/>
          <p:nvPr userDrawn="1"/>
        </p:nvSpPr>
        <p:spPr>
          <a:xfrm>
            <a:off x="1907231" y="1830763"/>
            <a:ext cx="894312" cy="174112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1B7043-1426-BC0B-C5FF-645CC74AC899}"/>
              </a:ext>
            </a:extLst>
          </p:cNvPr>
          <p:cNvSpPr/>
          <p:nvPr userDrawn="1"/>
        </p:nvSpPr>
        <p:spPr>
          <a:xfrm>
            <a:off x="1907231" y="1830763"/>
            <a:ext cx="894312" cy="155130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30986D-E870-3A96-B598-72A3B9D92324}"/>
              </a:ext>
            </a:extLst>
          </p:cNvPr>
          <p:cNvSpPr/>
          <p:nvPr userDrawn="1"/>
        </p:nvSpPr>
        <p:spPr>
          <a:xfrm>
            <a:off x="1907231" y="1830763"/>
            <a:ext cx="894312" cy="13614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0BED526-8781-9AEF-D9F6-E6EBA6E90B19}"/>
              </a:ext>
            </a:extLst>
          </p:cNvPr>
          <p:cNvSpPr/>
          <p:nvPr userDrawn="1"/>
        </p:nvSpPr>
        <p:spPr>
          <a:xfrm>
            <a:off x="1907231" y="1830763"/>
            <a:ext cx="894312" cy="117166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8C52405-917B-759A-620E-AE80C06E3FC3}"/>
              </a:ext>
            </a:extLst>
          </p:cNvPr>
          <p:cNvSpPr/>
          <p:nvPr userDrawn="1"/>
        </p:nvSpPr>
        <p:spPr>
          <a:xfrm>
            <a:off x="1907231" y="1830763"/>
            <a:ext cx="894312" cy="98184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FBDEE3A-F8CE-4332-73C6-AA50FE139368}"/>
              </a:ext>
            </a:extLst>
          </p:cNvPr>
          <p:cNvSpPr/>
          <p:nvPr userDrawn="1"/>
        </p:nvSpPr>
        <p:spPr>
          <a:xfrm>
            <a:off x="1907232" y="1830763"/>
            <a:ext cx="894312" cy="78825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76B14A6-5E39-E069-C1D3-747FF4EE1868}"/>
              </a:ext>
            </a:extLst>
          </p:cNvPr>
          <p:cNvSpPr/>
          <p:nvPr userDrawn="1"/>
        </p:nvSpPr>
        <p:spPr>
          <a:xfrm>
            <a:off x="2976263" y="1830763"/>
            <a:ext cx="894312" cy="174112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47A6CA-DDCA-075E-EDD3-FD5D0AD8F3B6}"/>
              </a:ext>
            </a:extLst>
          </p:cNvPr>
          <p:cNvSpPr/>
          <p:nvPr userDrawn="1"/>
        </p:nvSpPr>
        <p:spPr>
          <a:xfrm>
            <a:off x="2976263" y="1830763"/>
            <a:ext cx="894312" cy="155130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B0EDA92-26A6-60EF-B28A-4B0E0E6FC10E}"/>
              </a:ext>
            </a:extLst>
          </p:cNvPr>
          <p:cNvSpPr/>
          <p:nvPr userDrawn="1"/>
        </p:nvSpPr>
        <p:spPr>
          <a:xfrm>
            <a:off x="2976263" y="1830763"/>
            <a:ext cx="894312" cy="136148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ACC29B7-EA46-36F7-CC9A-EE5216D88CA0}"/>
              </a:ext>
            </a:extLst>
          </p:cNvPr>
          <p:cNvSpPr/>
          <p:nvPr userDrawn="1"/>
        </p:nvSpPr>
        <p:spPr>
          <a:xfrm>
            <a:off x="2976263" y="1830763"/>
            <a:ext cx="894312" cy="117166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55106D8-4E3E-510A-29B3-2CC29F6269F7}"/>
              </a:ext>
            </a:extLst>
          </p:cNvPr>
          <p:cNvSpPr/>
          <p:nvPr userDrawn="1"/>
        </p:nvSpPr>
        <p:spPr>
          <a:xfrm>
            <a:off x="2976263" y="1830763"/>
            <a:ext cx="894312" cy="98184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01F08A0-6618-570C-0871-C0EECEBB0CB5}"/>
              </a:ext>
            </a:extLst>
          </p:cNvPr>
          <p:cNvSpPr/>
          <p:nvPr userDrawn="1"/>
        </p:nvSpPr>
        <p:spPr>
          <a:xfrm>
            <a:off x="2976264" y="1830763"/>
            <a:ext cx="894312" cy="7882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9877E45-467A-5A89-B2BE-FA8752D26BD1}"/>
              </a:ext>
            </a:extLst>
          </p:cNvPr>
          <p:cNvSpPr/>
          <p:nvPr userDrawn="1"/>
        </p:nvSpPr>
        <p:spPr>
          <a:xfrm>
            <a:off x="4045295" y="1830763"/>
            <a:ext cx="894312" cy="1741127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A97664D-1AB3-CBEA-16AB-EA15B5777B5A}"/>
              </a:ext>
            </a:extLst>
          </p:cNvPr>
          <p:cNvSpPr/>
          <p:nvPr userDrawn="1"/>
        </p:nvSpPr>
        <p:spPr>
          <a:xfrm>
            <a:off x="4045295" y="1830763"/>
            <a:ext cx="894312" cy="1551307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BE8E537-5F86-8E11-2FB5-B6B9A38B7291}"/>
              </a:ext>
            </a:extLst>
          </p:cNvPr>
          <p:cNvSpPr/>
          <p:nvPr userDrawn="1"/>
        </p:nvSpPr>
        <p:spPr>
          <a:xfrm>
            <a:off x="4045295" y="1830763"/>
            <a:ext cx="894312" cy="1361486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61262D4-115B-6B08-CE78-41C19493338F}"/>
              </a:ext>
            </a:extLst>
          </p:cNvPr>
          <p:cNvSpPr/>
          <p:nvPr userDrawn="1"/>
        </p:nvSpPr>
        <p:spPr>
          <a:xfrm>
            <a:off x="4045295" y="1830763"/>
            <a:ext cx="894312" cy="1171666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B37C3C5-AFE0-4B30-1E62-619AB0B31641}"/>
              </a:ext>
            </a:extLst>
          </p:cNvPr>
          <p:cNvSpPr/>
          <p:nvPr userDrawn="1"/>
        </p:nvSpPr>
        <p:spPr>
          <a:xfrm>
            <a:off x="4045295" y="1830763"/>
            <a:ext cx="894312" cy="98184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AB4251D-5B7A-1839-D431-A9B2B50F7F6E}"/>
              </a:ext>
            </a:extLst>
          </p:cNvPr>
          <p:cNvSpPr/>
          <p:nvPr userDrawn="1"/>
        </p:nvSpPr>
        <p:spPr>
          <a:xfrm>
            <a:off x="4045296" y="1830763"/>
            <a:ext cx="894312" cy="78825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D746D9C-F711-B595-E6C9-60F37774789D}"/>
              </a:ext>
            </a:extLst>
          </p:cNvPr>
          <p:cNvSpPr/>
          <p:nvPr userDrawn="1"/>
        </p:nvSpPr>
        <p:spPr>
          <a:xfrm>
            <a:off x="5114327" y="1830763"/>
            <a:ext cx="894312" cy="174112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8E51632-7DB7-0FF1-BEA8-4A93FB3093A2}"/>
              </a:ext>
            </a:extLst>
          </p:cNvPr>
          <p:cNvSpPr/>
          <p:nvPr userDrawn="1"/>
        </p:nvSpPr>
        <p:spPr>
          <a:xfrm>
            <a:off x="5114327" y="1830763"/>
            <a:ext cx="894312" cy="155130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DA6079B-4B1F-27EE-B9CA-263FDF1B7DBA}"/>
              </a:ext>
            </a:extLst>
          </p:cNvPr>
          <p:cNvSpPr/>
          <p:nvPr userDrawn="1"/>
        </p:nvSpPr>
        <p:spPr>
          <a:xfrm>
            <a:off x="5114327" y="1830763"/>
            <a:ext cx="894312" cy="13614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228006E-B2E7-F0BB-2456-BE0F48869F4B}"/>
              </a:ext>
            </a:extLst>
          </p:cNvPr>
          <p:cNvSpPr/>
          <p:nvPr userDrawn="1"/>
        </p:nvSpPr>
        <p:spPr>
          <a:xfrm>
            <a:off x="5114327" y="1830763"/>
            <a:ext cx="894312" cy="11716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75BB919-0BCD-63A9-C8D0-D51A1EE25D38}"/>
              </a:ext>
            </a:extLst>
          </p:cNvPr>
          <p:cNvSpPr/>
          <p:nvPr userDrawn="1"/>
        </p:nvSpPr>
        <p:spPr>
          <a:xfrm>
            <a:off x="5114327" y="1830763"/>
            <a:ext cx="894312" cy="9818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A3593B6-C605-2E22-FC87-DB488766485A}"/>
              </a:ext>
            </a:extLst>
          </p:cNvPr>
          <p:cNvSpPr/>
          <p:nvPr userDrawn="1"/>
        </p:nvSpPr>
        <p:spPr>
          <a:xfrm>
            <a:off x="5114328" y="1830763"/>
            <a:ext cx="894312" cy="7882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7B11282-68F8-4EF4-EF95-6DDD14ACCBD4}"/>
              </a:ext>
            </a:extLst>
          </p:cNvPr>
          <p:cNvSpPr/>
          <p:nvPr userDrawn="1"/>
        </p:nvSpPr>
        <p:spPr>
          <a:xfrm>
            <a:off x="6183359" y="1830763"/>
            <a:ext cx="894312" cy="1741127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E41CCA3-8B36-1E07-8B5A-925F9D5E151E}"/>
              </a:ext>
            </a:extLst>
          </p:cNvPr>
          <p:cNvSpPr/>
          <p:nvPr userDrawn="1"/>
        </p:nvSpPr>
        <p:spPr>
          <a:xfrm>
            <a:off x="6183359" y="1830763"/>
            <a:ext cx="894312" cy="155130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6308DA7-66BD-A588-B050-7F9653F5C32D}"/>
              </a:ext>
            </a:extLst>
          </p:cNvPr>
          <p:cNvSpPr/>
          <p:nvPr userDrawn="1"/>
        </p:nvSpPr>
        <p:spPr>
          <a:xfrm>
            <a:off x="6183359" y="1830763"/>
            <a:ext cx="894312" cy="13614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7D31DF1-5B9E-7166-20A8-7F585BBBCD8F}"/>
              </a:ext>
            </a:extLst>
          </p:cNvPr>
          <p:cNvSpPr/>
          <p:nvPr userDrawn="1"/>
        </p:nvSpPr>
        <p:spPr>
          <a:xfrm>
            <a:off x="6183359" y="1830763"/>
            <a:ext cx="894312" cy="117166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0532622-DF55-3062-9328-24F8FF8940CC}"/>
              </a:ext>
            </a:extLst>
          </p:cNvPr>
          <p:cNvSpPr/>
          <p:nvPr userDrawn="1"/>
        </p:nvSpPr>
        <p:spPr>
          <a:xfrm>
            <a:off x="6183359" y="1830763"/>
            <a:ext cx="894312" cy="9818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D55B5EC-B042-7653-A658-B58082614BB4}"/>
              </a:ext>
            </a:extLst>
          </p:cNvPr>
          <p:cNvSpPr/>
          <p:nvPr userDrawn="1"/>
        </p:nvSpPr>
        <p:spPr>
          <a:xfrm>
            <a:off x="6183360" y="1830763"/>
            <a:ext cx="894312" cy="7882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4D277BE-06EC-B42B-72CB-3F7626080125}"/>
              </a:ext>
            </a:extLst>
          </p:cNvPr>
          <p:cNvSpPr/>
          <p:nvPr userDrawn="1"/>
        </p:nvSpPr>
        <p:spPr>
          <a:xfrm>
            <a:off x="7252391" y="1830763"/>
            <a:ext cx="894312" cy="1741127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A32A336-D8CB-872E-3D15-557C812B49EF}"/>
              </a:ext>
            </a:extLst>
          </p:cNvPr>
          <p:cNvSpPr/>
          <p:nvPr userDrawn="1"/>
        </p:nvSpPr>
        <p:spPr>
          <a:xfrm>
            <a:off x="7252391" y="1830763"/>
            <a:ext cx="894312" cy="155130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BB59F54-B230-2FD2-6796-CCD4B7209B46}"/>
              </a:ext>
            </a:extLst>
          </p:cNvPr>
          <p:cNvSpPr/>
          <p:nvPr userDrawn="1"/>
        </p:nvSpPr>
        <p:spPr>
          <a:xfrm>
            <a:off x="7252391" y="1830763"/>
            <a:ext cx="894312" cy="13614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23F9645-955D-9BFF-1FF9-7E5C22EA353B}"/>
              </a:ext>
            </a:extLst>
          </p:cNvPr>
          <p:cNvSpPr/>
          <p:nvPr userDrawn="1"/>
        </p:nvSpPr>
        <p:spPr>
          <a:xfrm>
            <a:off x="7252391" y="1830763"/>
            <a:ext cx="894312" cy="117166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5AC53D6-AB33-4017-6C17-20515B0D9331}"/>
              </a:ext>
            </a:extLst>
          </p:cNvPr>
          <p:cNvSpPr/>
          <p:nvPr userDrawn="1"/>
        </p:nvSpPr>
        <p:spPr>
          <a:xfrm>
            <a:off x="7252391" y="1830763"/>
            <a:ext cx="894312" cy="9818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600AB42-32F1-F6A8-11F4-793023DA70DD}"/>
              </a:ext>
            </a:extLst>
          </p:cNvPr>
          <p:cNvSpPr/>
          <p:nvPr userDrawn="1"/>
        </p:nvSpPr>
        <p:spPr>
          <a:xfrm>
            <a:off x="7252392" y="1830763"/>
            <a:ext cx="894312" cy="7882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B07227E-0BC5-303C-9794-24ACC44DE66F}"/>
              </a:ext>
            </a:extLst>
          </p:cNvPr>
          <p:cNvSpPr/>
          <p:nvPr userDrawn="1"/>
        </p:nvSpPr>
        <p:spPr>
          <a:xfrm>
            <a:off x="8321423" y="1830763"/>
            <a:ext cx="894312" cy="1741127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339AB7F-9A34-5F0B-DFBC-8E8810D6DDCC}"/>
              </a:ext>
            </a:extLst>
          </p:cNvPr>
          <p:cNvSpPr/>
          <p:nvPr userDrawn="1"/>
        </p:nvSpPr>
        <p:spPr>
          <a:xfrm>
            <a:off x="8321423" y="1830763"/>
            <a:ext cx="894312" cy="155130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7D20EEA-B257-EB85-D1FB-764FF2BB9CAF}"/>
              </a:ext>
            </a:extLst>
          </p:cNvPr>
          <p:cNvSpPr/>
          <p:nvPr userDrawn="1"/>
        </p:nvSpPr>
        <p:spPr>
          <a:xfrm>
            <a:off x="8321423" y="1830763"/>
            <a:ext cx="894312" cy="13614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D82EDAC-AA3A-EB00-124C-EFF4420876BA}"/>
              </a:ext>
            </a:extLst>
          </p:cNvPr>
          <p:cNvSpPr/>
          <p:nvPr userDrawn="1"/>
        </p:nvSpPr>
        <p:spPr>
          <a:xfrm>
            <a:off x="8321423" y="1830763"/>
            <a:ext cx="894312" cy="11716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921D1DC-CE80-9373-BABF-B9B59E151BB8}"/>
              </a:ext>
            </a:extLst>
          </p:cNvPr>
          <p:cNvSpPr/>
          <p:nvPr userDrawn="1"/>
        </p:nvSpPr>
        <p:spPr>
          <a:xfrm>
            <a:off x="8321423" y="1830763"/>
            <a:ext cx="894312" cy="9818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3EE9D66-B5E9-6862-E020-D149CF209DD6}"/>
              </a:ext>
            </a:extLst>
          </p:cNvPr>
          <p:cNvSpPr/>
          <p:nvPr userDrawn="1"/>
        </p:nvSpPr>
        <p:spPr>
          <a:xfrm>
            <a:off x="8321424" y="1830763"/>
            <a:ext cx="894312" cy="78825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9F1D757-A136-2C91-3F90-5CF1B328882F}"/>
              </a:ext>
            </a:extLst>
          </p:cNvPr>
          <p:cNvSpPr/>
          <p:nvPr userDrawn="1"/>
        </p:nvSpPr>
        <p:spPr>
          <a:xfrm>
            <a:off x="9390455" y="1830763"/>
            <a:ext cx="894312" cy="17411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1532C85-91FF-E462-1155-EC0FC88263F1}"/>
              </a:ext>
            </a:extLst>
          </p:cNvPr>
          <p:cNvSpPr/>
          <p:nvPr userDrawn="1"/>
        </p:nvSpPr>
        <p:spPr>
          <a:xfrm>
            <a:off x="9390455" y="1830763"/>
            <a:ext cx="894312" cy="155130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797FE4D-99EB-D36A-646B-1ADA11D20306}"/>
              </a:ext>
            </a:extLst>
          </p:cNvPr>
          <p:cNvSpPr/>
          <p:nvPr userDrawn="1"/>
        </p:nvSpPr>
        <p:spPr>
          <a:xfrm>
            <a:off x="9390455" y="1830763"/>
            <a:ext cx="894312" cy="13614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0DD3098-F88E-6987-EC6C-F1D0E8261484}"/>
              </a:ext>
            </a:extLst>
          </p:cNvPr>
          <p:cNvSpPr/>
          <p:nvPr userDrawn="1"/>
        </p:nvSpPr>
        <p:spPr>
          <a:xfrm>
            <a:off x="9390455" y="1830763"/>
            <a:ext cx="894312" cy="117166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7B77B013-4A59-531F-DF10-4B251CA55B25}"/>
              </a:ext>
            </a:extLst>
          </p:cNvPr>
          <p:cNvSpPr/>
          <p:nvPr userDrawn="1"/>
        </p:nvSpPr>
        <p:spPr>
          <a:xfrm>
            <a:off x="9390455" y="1830763"/>
            <a:ext cx="894312" cy="98184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A492B137-FB11-C5DB-85AB-84DF273EC8C8}"/>
              </a:ext>
            </a:extLst>
          </p:cNvPr>
          <p:cNvSpPr/>
          <p:nvPr userDrawn="1"/>
        </p:nvSpPr>
        <p:spPr>
          <a:xfrm>
            <a:off x="9390456" y="1830763"/>
            <a:ext cx="894312" cy="78825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EC8199E4-A844-65F5-7E22-83A0DB6D01E6}"/>
              </a:ext>
            </a:extLst>
          </p:cNvPr>
          <p:cNvSpPr/>
          <p:nvPr userDrawn="1"/>
        </p:nvSpPr>
        <p:spPr>
          <a:xfrm>
            <a:off x="10459488" y="1830763"/>
            <a:ext cx="894312" cy="174112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912FCB07-1018-D3E5-8888-D318735859D4}"/>
              </a:ext>
            </a:extLst>
          </p:cNvPr>
          <p:cNvSpPr/>
          <p:nvPr userDrawn="1"/>
        </p:nvSpPr>
        <p:spPr>
          <a:xfrm>
            <a:off x="10459488" y="1830763"/>
            <a:ext cx="894312" cy="15513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D613ED40-12BE-E135-BFD9-5322504F010B}"/>
              </a:ext>
            </a:extLst>
          </p:cNvPr>
          <p:cNvSpPr/>
          <p:nvPr userDrawn="1"/>
        </p:nvSpPr>
        <p:spPr>
          <a:xfrm>
            <a:off x="10459488" y="1830763"/>
            <a:ext cx="894312" cy="13614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AAEBE20D-9D46-B62E-9C04-0CDBF42A0320}"/>
              </a:ext>
            </a:extLst>
          </p:cNvPr>
          <p:cNvSpPr/>
          <p:nvPr userDrawn="1"/>
        </p:nvSpPr>
        <p:spPr>
          <a:xfrm>
            <a:off x="10459488" y="1830763"/>
            <a:ext cx="894312" cy="11716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21E8290-2576-1935-A31C-BC40CFA16BB9}"/>
              </a:ext>
            </a:extLst>
          </p:cNvPr>
          <p:cNvSpPr/>
          <p:nvPr userDrawn="1"/>
        </p:nvSpPr>
        <p:spPr>
          <a:xfrm>
            <a:off x="10459488" y="1830763"/>
            <a:ext cx="894312" cy="9818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3D81B3A-8802-E480-022A-5B60A8893078}"/>
              </a:ext>
            </a:extLst>
          </p:cNvPr>
          <p:cNvSpPr/>
          <p:nvPr userDrawn="1"/>
        </p:nvSpPr>
        <p:spPr>
          <a:xfrm>
            <a:off x="10459489" y="1830763"/>
            <a:ext cx="894312" cy="78825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12353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 and Typography">
    <p:bg>
      <p:bgPr>
        <a:blipFill dpi="0" rotWithShape="1">
          <a:blip r:embed="rId2">
            <a:alphaModFix amt="24579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 dirty="0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5">
                    <a:lumMod val="50000"/>
                  </a:schemeClr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Font name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EBDC8AA-72C2-901F-F621-656BC01576C7}"/>
              </a:ext>
            </a:extLst>
          </p:cNvPr>
          <p:cNvSpPr/>
          <p:nvPr userDrawn="1"/>
        </p:nvSpPr>
        <p:spPr>
          <a:xfrm>
            <a:off x="838199" y="1830763"/>
            <a:ext cx="894312" cy="174112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9D087C-8685-0B5E-8CC4-81DFAA5B98FE}"/>
              </a:ext>
            </a:extLst>
          </p:cNvPr>
          <p:cNvSpPr/>
          <p:nvPr userDrawn="1"/>
        </p:nvSpPr>
        <p:spPr>
          <a:xfrm>
            <a:off x="838199" y="1830763"/>
            <a:ext cx="894312" cy="155130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5DE728-EA4F-9E7C-3E49-EB3AAB2C4466}"/>
              </a:ext>
            </a:extLst>
          </p:cNvPr>
          <p:cNvSpPr/>
          <p:nvPr userDrawn="1"/>
        </p:nvSpPr>
        <p:spPr>
          <a:xfrm>
            <a:off x="838199" y="1830763"/>
            <a:ext cx="894312" cy="136148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C0D404-4DF0-4DCB-24E0-3B506552E226}"/>
              </a:ext>
            </a:extLst>
          </p:cNvPr>
          <p:cNvSpPr/>
          <p:nvPr userDrawn="1"/>
        </p:nvSpPr>
        <p:spPr>
          <a:xfrm>
            <a:off x="838199" y="1830763"/>
            <a:ext cx="894312" cy="117166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7D61F5-9D72-E536-31BD-5A5C9B1C37D1}"/>
              </a:ext>
            </a:extLst>
          </p:cNvPr>
          <p:cNvSpPr/>
          <p:nvPr userDrawn="1"/>
        </p:nvSpPr>
        <p:spPr>
          <a:xfrm>
            <a:off x="838199" y="1830763"/>
            <a:ext cx="894312" cy="9818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EAC7D3-EB20-EF79-C497-403C60E78AFC}"/>
              </a:ext>
            </a:extLst>
          </p:cNvPr>
          <p:cNvSpPr/>
          <p:nvPr userDrawn="1"/>
        </p:nvSpPr>
        <p:spPr>
          <a:xfrm>
            <a:off x="838200" y="1830763"/>
            <a:ext cx="894312" cy="7882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77A625-6D1B-3813-E882-71D937EF1B53}"/>
              </a:ext>
            </a:extLst>
          </p:cNvPr>
          <p:cNvSpPr/>
          <p:nvPr userDrawn="1"/>
        </p:nvSpPr>
        <p:spPr>
          <a:xfrm>
            <a:off x="1907231" y="1830763"/>
            <a:ext cx="894312" cy="174112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A66B6A-0DEE-210A-FB6B-0A1B64C409BA}"/>
              </a:ext>
            </a:extLst>
          </p:cNvPr>
          <p:cNvSpPr/>
          <p:nvPr userDrawn="1"/>
        </p:nvSpPr>
        <p:spPr>
          <a:xfrm>
            <a:off x="1907231" y="1830763"/>
            <a:ext cx="894312" cy="155130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C62D17C-EBCD-3B02-7211-D3BA38EAD3A8}"/>
              </a:ext>
            </a:extLst>
          </p:cNvPr>
          <p:cNvSpPr/>
          <p:nvPr userDrawn="1"/>
        </p:nvSpPr>
        <p:spPr>
          <a:xfrm>
            <a:off x="1907231" y="1830763"/>
            <a:ext cx="894312" cy="13614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C7EF356-EC9D-F5B2-C6F8-B5C5FFB62CDE}"/>
              </a:ext>
            </a:extLst>
          </p:cNvPr>
          <p:cNvSpPr/>
          <p:nvPr userDrawn="1"/>
        </p:nvSpPr>
        <p:spPr>
          <a:xfrm>
            <a:off x="1907231" y="1830763"/>
            <a:ext cx="894312" cy="117166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C6ECE70-4BB7-1315-9F56-88D2312F378A}"/>
              </a:ext>
            </a:extLst>
          </p:cNvPr>
          <p:cNvSpPr/>
          <p:nvPr userDrawn="1"/>
        </p:nvSpPr>
        <p:spPr>
          <a:xfrm>
            <a:off x="1907231" y="1830763"/>
            <a:ext cx="894312" cy="98184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63F375E-CF62-D9A0-A7EF-4D1BD74BD66C}"/>
              </a:ext>
            </a:extLst>
          </p:cNvPr>
          <p:cNvSpPr/>
          <p:nvPr userDrawn="1"/>
        </p:nvSpPr>
        <p:spPr>
          <a:xfrm>
            <a:off x="1907232" y="1830763"/>
            <a:ext cx="894312" cy="78825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A5CAEB9-5F80-2385-7EB0-5D260B4FDA6F}"/>
              </a:ext>
            </a:extLst>
          </p:cNvPr>
          <p:cNvSpPr/>
          <p:nvPr userDrawn="1"/>
        </p:nvSpPr>
        <p:spPr>
          <a:xfrm>
            <a:off x="2976263" y="1830763"/>
            <a:ext cx="894312" cy="1741127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4655305-3719-7451-554F-41B4ED2D1F87}"/>
              </a:ext>
            </a:extLst>
          </p:cNvPr>
          <p:cNvSpPr/>
          <p:nvPr userDrawn="1"/>
        </p:nvSpPr>
        <p:spPr>
          <a:xfrm>
            <a:off x="2976263" y="1830763"/>
            <a:ext cx="894312" cy="15513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F09A31C-78BB-2F66-ED19-681257795FC3}"/>
              </a:ext>
            </a:extLst>
          </p:cNvPr>
          <p:cNvSpPr/>
          <p:nvPr userDrawn="1"/>
        </p:nvSpPr>
        <p:spPr>
          <a:xfrm>
            <a:off x="2976263" y="1830763"/>
            <a:ext cx="894312" cy="136148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334E0A8-51C4-919C-8485-0E6309ABB0F1}"/>
              </a:ext>
            </a:extLst>
          </p:cNvPr>
          <p:cNvSpPr/>
          <p:nvPr userDrawn="1"/>
        </p:nvSpPr>
        <p:spPr>
          <a:xfrm>
            <a:off x="2976263" y="1830763"/>
            <a:ext cx="894312" cy="117166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BF3AE0-D4F5-C578-6EFC-5047B0EEA575}"/>
              </a:ext>
            </a:extLst>
          </p:cNvPr>
          <p:cNvSpPr/>
          <p:nvPr userDrawn="1"/>
        </p:nvSpPr>
        <p:spPr>
          <a:xfrm>
            <a:off x="2976263" y="1830763"/>
            <a:ext cx="894312" cy="98184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D4D5E60-8338-CF32-9D6B-85A5D4A7CFA7}"/>
              </a:ext>
            </a:extLst>
          </p:cNvPr>
          <p:cNvSpPr/>
          <p:nvPr userDrawn="1"/>
        </p:nvSpPr>
        <p:spPr>
          <a:xfrm>
            <a:off x="2976264" y="1830763"/>
            <a:ext cx="894312" cy="7882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B6F0161-764B-E96B-E8B1-A42FC89DE05F}"/>
              </a:ext>
            </a:extLst>
          </p:cNvPr>
          <p:cNvSpPr/>
          <p:nvPr userDrawn="1"/>
        </p:nvSpPr>
        <p:spPr>
          <a:xfrm>
            <a:off x="4045295" y="1830763"/>
            <a:ext cx="894312" cy="174112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74F2AE6-C93E-BCED-793A-4340E838E6D1}"/>
              </a:ext>
            </a:extLst>
          </p:cNvPr>
          <p:cNvSpPr/>
          <p:nvPr userDrawn="1"/>
        </p:nvSpPr>
        <p:spPr>
          <a:xfrm>
            <a:off x="4045295" y="1830763"/>
            <a:ext cx="894312" cy="155130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9415BB1-09A2-B2FD-6492-AA1087CB7CD5}"/>
              </a:ext>
            </a:extLst>
          </p:cNvPr>
          <p:cNvSpPr/>
          <p:nvPr userDrawn="1"/>
        </p:nvSpPr>
        <p:spPr>
          <a:xfrm>
            <a:off x="4045295" y="1830763"/>
            <a:ext cx="894312" cy="136148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68B7254-4514-D47D-E0D5-7BFC69F95BBB}"/>
              </a:ext>
            </a:extLst>
          </p:cNvPr>
          <p:cNvSpPr/>
          <p:nvPr userDrawn="1"/>
        </p:nvSpPr>
        <p:spPr>
          <a:xfrm>
            <a:off x="4045295" y="1830763"/>
            <a:ext cx="894312" cy="117166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A79054B-6759-BC86-31EF-00625674A47F}"/>
              </a:ext>
            </a:extLst>
          </p:cNvPr>
          <p:cNvSpPr/>
          <p:nvPr userDrawn="1"/>
        </p:nvSpPr>
        <p:spPr>
          <a:xfrm>
            <a:off x="4045295" y="1830763"/>
            <a:ext cx="894312" cy="9818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E627A9D-3A31-2045-0992-A894FCF4C8B9}"/>
              </a:ext>
            </a:extLst>
          </p:cNvPr>
          <p:cNvSpPr/>
          <p:nvPr userDrawn="1"/>
        </p:nvSpPr>
        <p:spPr>
          <a:xfrm>
            <a:off x="4045296" y="1830763"/>
            <a:ext cx="894312" cy="78825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BC13AEE-35F5-384D-113C-15674AB4D3AF}"/>
              </a:ext>
            </a:extLst>
          </p:cNvPr>
          <p:cNvSpPr/>
          <p:nvPr userDrawn="1"/>
        </p:nvSpPr>
        <p:spPr>
          <a:xfrm>
            <a:off x="5114327" y="1830763"/>
            <a:ext cx="894312" cy="174112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BE1830E-4F7B-3643-48E8-88ECFA09C1DD}"/>
              </a:ext>
            </a:extLst>
          </p:cNvPr>
          <p:cNvSpPr/>
          <p:nvPr userDrawn="1"/>
        </p:nvSpPr>
        <p:spPr>
          <a:xfrm>
            <a:off x="5114327" y="1830763"/>
            <a:ext cx="894312" cy="155130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DEC144A-0EA1-3224-1B7B-4BB9774572F4}"/>
              </a:ext>
            </a:extLst>
          </p:cNvPr>
          <p:cNvSpPr/>
          <p:nvPr userDrawn="1"/>
        </p:nvSpPr>
        <p:spPr>
          <a:xfrm>
            <a:off x="5114327" y="1830763"/>
            <a:ext cx="894312" cy="13614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8B3BE9C-904B-F797-AB50-52119EEA73CD}"/>
              </a:ext>
            </a:extLst>
          </p:cNvPr>
          <p:cNvSpPr/>
          <p:nvPr userDrawn="1"/>
        </p:nvSpPr>
        <p:spPr>
          <a:xfrm>
            <a:off x="5114327" y="1830763"/>
            <a:ext cx="894312" cy="11716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E89711E-B8AC-7679-A720-B452758FC840}"/>
              </a:ext>
            </a:extLst>
          </p:cNvPr>
          <p:cNvSpPr/>
          <p:nvPr userDrawn="1"/>
        </p:nvSpPr>
        <p:spPr>
          <a:xfrm>
            <a:off x="5114327" y="1830763"/>
            <a:ext cx="894312" cy="9818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739037E-0305-8888-1F42-A2427518B3EF}"/>
              </a:ext>
            </a:extLst>
          </p:cNvPr>
          <p:cNvSpPr/>
          <p:nvPr userDrawn="1"/>
        </p:nvSpPr>
        <p:spPr>
          <a:xfrm>
            <a:off x="5114328" y="1830763"/>
            <a:ext cx="894312" cy="7882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952F40F-2190-3FCC-BF4C-4C9BFCB4C158}"/>
              </a:ext>
            </a:extLst>
          </p:cNvPr>
          <p:cNvSpPr/>
          <p:nvPr userDrawn="1"/>
        </p:nvSpPr>
        <p:spPr>
          <a:xfrm>
            <a:off x="6183359" y="1830763"/>
            <a:ext cx="894312" cy="1741127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6067B97-2EAC-8BBC-C732-5C6E683891F5}"/>
              </a:ext>
            </a:extLst>
          </p:cNvPr>
          <p:cNvSpPr/>
          <p:nvPr userDrawn="1"/>
        </p:nvSpPr>
        <p:spPr>
          <a:xfrm>
            <a:off x="6183359" y="1830763"/>
            <a:ext cx="894312" cy="155130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4F7D3F7-CBDE-2538-F64B-6B1C2E66A753}"/>
              </a:ext>
            </a:extLst>
          </p:cNvPr>
          <p:cNvSpPr/>
          <p:nvPr userDrawn="1"/>
        </p:nvSpPr>
        <p:spPr>
          <a:xfrm>
            <a:off x="6183359" y="1830763"/>
            <a:ext cx="894312" cy="13614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B8FAD73-20F3-7981-86BF-C00009670B37}"/>
              </a:ext>
            </a:extLst>
          </p:cNvPr>
          <p:cNvSpPr/>
          <p:nvPr userDrawn="1"/>
        </p:nvSpPr>
        <p:spPr>
          <a:xfrm>
            <a:off x="6183359" y="1830763"/>
            <a:ext cx="894312" cy="117166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3CDEAE-0573-B8D2-1DCF-84A7A2155D1A}"/>
              </a:ext>
            </a:extLst>
          </p:cNvPr>
          <p:cNvSpPr/>
          <p:nvPr userDrawn="1"/>
        </p:nvSpPr>
        <p:spPr>
          <a:xfrm>
            <a:off x="6183359" y="1830763"/>
            <a:ext cx="894312" cy="9818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59502FD-5059-16ED-D424-AA80CAE0EBD7}"/>
              </a:ext>
            </a:extLst>
          </p:cNvPr>
          <p:cNvSpPr/>
          <p:nvPr userDrawn="1"/>
        </p:nvSpPr>
        <p:spPr>
          <a:xfrm>
            <a:off x="6183360" y="1830763"/>
            <a:ext cx="894312" cy="7882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5D54CA3-5DE5-2AC9-1CB2-32D6EE4DBC09}"/>
              </a:ext>
            </a:extLst>
          </p:cNvPr>
          <p:cNvSpPr/>
          <p:nvPr userDrawn="1"/>
        </p:nvSpPr>
        <p:spPr>
          <a:xfrm>
            <a:off x="7252391" y="1830763"/>
            <a:ext cx="894312" cy="1741127"/>
          </a:xfrm>
          <a:prstGeom prst="rect">
            <a:avLst/>
          </a:prstGeom>
          <a:solidFill>
            <a:schemeClr val="accent3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0091575-F3DA-D4D2-4BE1-6B6D7C86E89F}"/>
              </a:ext>
            </a:extLst>
          </p:cNvPr>
          <p:cNvSpPr/>
          <p:nvPr userDrawn="1"/>
        </p:nvSpPr>
        <p:spPr>
          <a:xfrm>
            <a:off x="7252391" y="1830763"/>
            <a:ext cx="894312" cy="1551307"/>
          </a:xfrm>
          <a:prstGeom prst="rect">
            <a:avLst/>
          </a:prstGeom>
          <a:solidFill>
            <a:schemeClr val="accent3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A167465-00F2-59DD-31D2-4560BFA5188D}"/>
              </a:ext>
            </a:extLst>
          </p:cNvPr>
          <p:cNvSpPr/>
          <p:nvPr userDrawn="1"/>
        </p:nvSpPr>
        <p:spPr>
          <a:xfrm>
            <a:off x="7252391" y="1830763"/>
            <a:ext cx="894312" cy="1361486"/>
          </a:xfrm>
          <a:prstGeom prst="rect">
            <a:avLst/>
          </a:prstGeom>
          <a:solidFill>
            <a:schemeClr val="accent3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1A1F7DA-6E5E-0976-1A91-2D0F1B5E2880}"/>
              </a:ext>
            </a:extLst>
          </p:cNvPr>
          <p:cNvSpPr/>
          <p:nvPr userDrawn="1"/>
        </p:nvSpPr>
        <p:spPr>
          <a:xfrm>
            <a:off x="7252391" y="1830763"/>
            <a:ext cx="894312" cy="1171666"/>
          </a:xfrm>
          <a:prstGeom prst="rect">
            <a:avLst/>
          </a:prstGeom>
          <a:solidFill>
            <a:schemeClr val="accent3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A5E863C-5BA1-4D35-E107-000824835C69}"/>
              </a:ext>
            </a:extLst>
          </p:cNvPr>
          <p:cNvSpPr/>
          <p:nvPr userDrawn="1"/>
        </p:nvSpPr>
        <p:spPr>
          <a:xfrm>
            <a:off x="7252391" y="1830763"/>
            <a:ext cx="894312" cy="981846"/>
          </a:xfrm>
          <a:prstGeom prst="rect">
            <a:avLst/>
          </a:prstGeom>
          <a:solidFill>
            <a:schemeClr val="accent3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8B8DC66-315E-C6F1-69FE-60226E1AEBB0}"/>
              </a:ext>
            </a:extLst>
          </p:cNvPr>
          <p:cNvSpPr/>
          <p:nvPr userDrawn="1"/>
        </p:nvSpPr>
        <p:spPr>
          <a:xfrm>
            <a:off x="7252392" y="1830763"/>
            <a:ext cx="894312" cy="7882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37A3B32-9058-DBC7-2454-0DF50841D9B7}"/>
              </a:ext>
            </a:extLst>
          </p:cNvPr>
          <p:cNvSpPr/>
          <p:nvPr userDrawn="1"/>
        </p:nvSpPr>
        <p:spPr>
          <a:xfrm>
            <a:off x="8321423" y="1830763"/>
            <a:ext cx="894312" cy="1741127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72FEDC3-19DE-A045-AAE4-05A9A98FF772}"/>
              </a:ext>
            </a:extLst>
          </p:cNvPr>
          <p:cNvSpPr/>
          <p:nvPr userDrawn="1"/>
        </p:nvSpPr>
        <p:spPr>
          <a:xfrm>
            <a:off x="8321423" y="1830763"/>
            <a:ext cx="894312" cy="155130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8FBA4A90-F445-74DF-D845-9B1DFEB4BD44}"/>
              </a:ext>
            </a:extLst>
          </p:cNvPr>
          <p:cNvSpPr/>
          <p:nvPr userDrawn="1"/>
        </p:nvSpPr>
        <p:spPr>
          <a:xfrm>
            <a:off x="8321423" y="1830763"/>
            <a:ext cx="894312" cy="13614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5823E23-A040-8ECC-4713-2958039F21AD}"/>
              </a:ext>
            </a:extLst>
          </p:cNvPr>
          <p:cNvSpPr/>
          <p:nvPr userDrawn="1"/>
        </p:nvSpPr>
        <p:spPr>
          <a:xfrm>
            <a:off x="8321423" y="1830763"/>
            <a:ext cx="894312" cy="11716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5A0507B-39B5-C06A-00E3-02DA275ADF43}"/>
              </a:ext>
            </a:extLst>
          </p:cNvPr>
          <p:cNvSpPr/>
          <p:nvPr userDrawn="1"/>
        </p:nvSpPr>
        <p:spPr>
          <a:xfrm>
            <a:off x="8321423" y="1830763"/>
            <a:ext cx="894312" cy="9818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B166754-0D9D-54C3-D241-4D48C7C4BDC6}"/>
              </a:ext>
            </a:extLst>
          </p:cNvPr>
          <p:cNvSpPr/>
          <p:nvPr userDrawn="1"/>
        </p:nvSpPr>
        <p:spPr>
          <a:xfrm>
            <a:off x="8321424" y="1830763"/>
            <a:ext cx="894312" cy="78825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7254C2F-6109-F741-DBE6-F45563DC6B72}"/>
              </a:ext>
            </a:extLst>
          </p:cNvPr>
          <p:cNvSpPr/>
          <p:nvPr userDrawn="1"/>
        </p:nvSpPr>
        <p:spPr>
          <a:xfrm>
            <a:off x="9390455" y="1830763"/>
            <a:ext cx="894312" cy="17411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3081E35-EA0E-9F22-4317-B561B957CE5E}"/>
              </a:ext>
            </a:extLst>
          </p:cNvPr>
          <p:cNvSpPr/>
          <p:nvPr userDrawn="1"/>
        </p:nvSpPr>
        <p:spPr>
          <a:xfrm>
            <a:off x="9390455" y="1830763"/>
            <a:ext cx="894312" cy="155130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CBCDD5C-EB90-9E99-ED6A-E13439D9EEDA}"/>
              </a:ext>
            </a:extLst>
          </p:cNvPr>
          <p:cNvSpPr/>
          <p:nvPr userDrawn="1"/>
        </p:nvSpPr>
        <p:spPr>
          <a:xfrm>
            <a:off x="9390455" y="1830763"/>
            <a:ext cx="894312" cy="13614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D677363-609B-743B-3F9E-618E651EC770}"/>
              </a:ext>
            </a:extLst>
          </p:cNvPr>
          <p:cNvSpPr/>
          <p:nvPr userDrawn="1"/>
        </p:nvSpPr>
        <p:spPr>
          <a:xfrm>
            <a:off x="9390455" y="1830763"/>
            <a:ext cx="894312" cy="117166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2CCC38EE-C20C-4E57-F333-69F5164B6A2B}"/>
              </a:ext>
            </a:extLst>
          </p:cNvPr>
          <p:cNvSpPr/>
          <p:nvPr userDrawn="1"/>
        </p:nvSpPr>
        <p:spPr>
          <a:xfrm>
            <a:off x="9390455" y="1830763"/>
            <a:ext cx="894312" cy="98184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06B7C2A1-B42C-158D-0F2F-207F470C9482}"/>
              </a:ext>
            </a:extLst>
          </p:cNvPr>
          <p:cNvSpPr/>
          <p:nvPr userDrawn="1"/>
        </p:nvSpPr>
        <p:spPr>
          <a:xfrm>
            <a:off x="9390456" y="1830763"/>
            <a:ext cx="894312" cy="78825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4CDF1E5C-2B0D-3D1A-B4C7-FBA47FD0C31B}"/>
              </a:ext>
            </a:extLst>
          </p:cNvPr>
          <p:cNvSpPr/>
          <p:nvPr userDrawn="1"/>
        </p:nvSpPr>
        <p:spPr>
          <a:xfrm>
            <a:off x="10459488" y="1830763"/>
            <a:ext cx="894312" cy="174112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15CC70D-CB56-8673-FF5F-8E2B1C8EC1F8}"/>
              </a:ext>
            </a:extLst>
          </p:cNvPr>
          <p:cNvSpPr/>
          <p:nvPr userDrawn="1"/>
        </p:nvSpPr>
        <p:spPr>
          <a:xfrm>
            <a:off x="10459488" y="1830763"/>
            <a:ext cx="894312" cy="15513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0FC10FB0-71EB-898E-4E74-8F16097D6EBC}"/>
              </a:ext>
            </a:extLst>
          </p:cNvPr>
          <p:cNvSpPr/>
          <p:nvPr userDrawn="1"/>
        </p:nvSpPr>
        <p:spPr>
          <a:xfrm>
            <a:off x="10459488" y="1830763"/>
            <a:ext cx="894312" cy="13614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738BBB0-29F6-320C-1952-4165B702A4BE}"/>
              </a:ext>
            </a:extLst>
          </p:cNvPr>
          <p:cNvSpPr/>
          <p:nvPr userDrawn="1"/>
        </p:nvSpPr>
        <p:spPr>
          <a:xfrm>
            <a:off x="10459488" y="1830763"/>
            <a:ext cx="894312" cy="11716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7B58305-E6EE-2C96-7706-B0BDCE4B4BFA}"/>
              </a:ext>
            </a:extLst>
          </p:cNvPr>
          <p:cNvSpPr/>
          <p:nvPr userDrawn="1"/>
        </p:nvSpPr>
        <p:spPr>
          <a:xfrm>
            <a:off x="10459488" y="1830763"/>
            <a:ext cx="894312" cy="9818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200AF4C-1E9A-6A90-E51B-C2B684B74E40}"/>
              </a:ext>
            </a:extLst>
          </p:cNvPr>
          <p:cNvSpPr/>
          <p:nvPr userDrawn="1"/>
        </p:nvSpPr>
        <p:spPr>
          <a:xfrm>
            <a:off x="10459489" y="1830763"/>
            <a:ext cx="894312" cy="78825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27761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672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hyperlink" Target="http://www.presentationgo.com/" TargetMode="Externa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8C8845-F7C0-6339-DCB1-63FA1A058876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92AD3A5-F379-5EC2-C37D-022E961C872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F5E52D8-C1B0-89B2-86A9-579ED83D2958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9ED0D68-DBA5-0313-44EF-1409AACCF8AF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6C4AAB29-36A3-36B5-625B-90A811DF18ED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32482E65-FA58-ADA1-3228-DC4560998A63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D0C2F4F2-6580-96F1-D89F-B87C9F42065A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2A462A0B-0754-782C-51E0-7D1C71B6CF80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11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53569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11" r:id="rId8"/>
    <p:sldLayoutId id="2147483721" r:id="rId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4928" y="2481183"/>
            <a:ext cx="5103342" cy="1895633"/>
          </a:xfrm>
        </p:spPr>
        <p:txBody>
          <a:bodyPr>
            <a:norm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34926" y="4468892"/>
            <a:ext cx="5103343" cy="980848"/>
          </a:xfrm>
        </p:spPr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1065628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 phasellus egestas.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2B7600-67E3-4D97-B453-880E2742B9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7074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2B7600-67E3-4D97-B453-880E2742B9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9908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2B7600-67E3-4D97-B453-880E2742B9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18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2B7600-67E3-4D97-B453-880E2742B9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2755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2B7600-67E3-4D97-B453-880E2742B9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C233B5C-A4A7-92BE-E0D4-B458BA5C02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</p:spTree>
    <p:extLst>
      <p:ext uri="{BB962C8B-B14F-4D97-AF65-F5344CB8AC3E}">
        <p14:creationId xmlns:p14="http://schemas.microsoft.com/office/powerpoint/2010/main" val="860177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483876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370_T_PGO_Photographer-Workspace.pptx" id="{709218BD-7915-4D4B-9FAE-112CB7EE4D04}" vid="{E16695C7-8B3A-4669-9329-64DA852D7463}"/>
    </a:ext>
  </a:extLst>
</a:theme>
</file>

<file path=ppt/theme/theme2.xml><?xml version="1.0" encoding="utf-8"?>
<a:theme xmlns:a="http://schemas.openxmlformats.org/drawingml/2006/main" name="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370_T_PGO_Photographer-Workspace.pptx" id="{709218BD-7915-4D4B-9FAE-112CB7EE4D04}" vid="{425185B1-3EB5-4A9D-9907-F4991DFB395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</TotalTime>
  <Words>324</Words>
  <Application>Microsoft Office PowerPoint</Application>
  <PresentationFormat>Widescreen</PresentationFormat>
  <Paragraphs>51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Aptos</vt:lpstr>
      <vt:lpstr>Arial</vt:lpstr>
      <vt:lpstr>Calibri</vt:lpstr>
      <vt:lpstr>Calibri Light</vt:lpstr>
      <vt:lpstr>Open Sans</vt:lpstr>
      <vt:lpstr>PresentationGO</vt:lpstr>
      <vt:lpstr>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Photographer Workspace</dc:title>
  <dc:creator>PresentationGO.com</dc:creator>
  <dc:description>© Copyright PresentationGO.com</dc:description>
  <cp:lastModifiedBy>word</cp:lastModifiedBy>
  <cp:revision>16</cp:revision>
  <dcterms:created xsi:type="dcterms:W3CDTF">2024-03-24T23:32:28Z</dcterms:created>
  <dcterms:modified xsi:type="dcterms:W3CDTF">2025-09-26T06:40:09Z</dcterms:modified>
  <cp:category>Templates</cp:category>
</cp:coreProperties>
</file>