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471" r:id="rId4"/>
    <p:sldId id="472" r:id="rId5"/>
    <p:sldId id="473" r:id="rId6"/>
    <p:sldId id="470" r:id="rId7"/>
    <p:sldId id="448" r:id="rId8"/>
    <p:sldId id="455" r:id="rId9"/>
    <p:sldId id="456" r:id="rId10"/>
    <p:sldId id="462" r:id="rId11"/>
    <p:sldId id="457" r:id="rId12"/>
    <p:sldId id="463" r:id="rId13"/>
    <p:sldId id="460" r:id="rId14"/>
    <p:sldId id="388" r:id="rId15"/>
    <p:sldId id="458" r:id="rId16"/>
    <p:sldId id="464" r:id="rId17"/>
    <p:sldId id="461" r:id="rId18"/>
    <p:sldId id="292" r:id="rId19"/>
    <p:sldId id="287" r:id="rId20"/>
    <p:sldId id="288" r:id="rId21"/>
    <p:sldId id="468" r:id="rId22"/>
    <p:sldId id="469" r:id="rId23"/>
    <p:sldId id="291" r:id="rId24"/>
    <p:sldId id="294" r:id="rId25"/>
    <p:sldId id="293" r:id="rId26"/>
    <p:sldId id="488" r:id="rId27"/>
    <p:sldId id="295" r:id="rId28"/>
    <p:sldId id="447" r:id="rId29"/>
  </p:sldIdLst>
  <p:sldSz cx="12192000" cy="6858000"/>
  <p:notesSz cx="6858000" cy="9144000"/>
  <p:embeddedFontLst>
    <p:embeddedFont>
      <p:font typeface="Itim" panose="00000500000000000000" pitchFamily="2" charset="-34"/>
      <p:regular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5959"/>
    <a:srgbClr val="FF606D"/>
    <a:srgbClr val="931B1E"/>
    <a:srgbClr val="FFBBC1"/>
    <a:srgbClr val="F48194"/>
    <a:srgbClr val="FAD3D4"/>
    <a:srgbClr val="FBDCDD"/>
    <a:srgbClr val="CF465A"/>
    <a:srgbClr val="FF7684"/>
    <a:srgbClr val="FF57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>
        <p:scale>
          <a:sx n="50" d="100"/>
          <a:sy n="50" d="100"/>
        </p:scale>
        <p:origin x="1800" y="10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2022-01-10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4.png"/><Relationship Id="rId16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6.sv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3.png"/><Relationship Id="rId14" Type="http://schemas.openxmlformats.org/officeDocument/2006/relationships/image" Target="../media/image11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6.svg"/><Relationship Id="rId9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6.svg"/><Relationship Id="rId9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6.svg"/><Relationship Id="rId9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6.svg"/><Relationship Id="rId9" Type="http://schemas.openxmlformats.org/officeDocument/2006/relationships/image" Target="../media/image1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6.svg"/><Relationship Id="rId9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6.svg"/><Relationship Id="rId9" Type="http://schemas.openxmlformats.org/officeDocument/2006/relationships/image" Target="../media/image3.png"/><Relationship Id="rId1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6.svg"/><Relationship Id="rId9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6.svg"/><Relationship Id="rId9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Relationship Id="rId9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그림 52">
            <a:extLst>
              <a:ext uri="{FF2B5EF4-FFF2-40B4-BE49-F238E27FC236}">
                <a16:creationId xmlns:a16="http://schemas.microsoft.com/office/drawing/2014/main" id="{BAFFA41B-631B-425A-9513-D33F960B24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3"/>
          <a:stretch/>
        </p:blipFill>
        <p:spPr>
          <a:xfrm>
            <a:off x="10133094" y="1652809"/>
            <a:ext cx="1820245" cy="1264797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84AFF83F-5D22-4888-B050-033CF111C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38"/>
          <a:stretch/>
        </p:blipFill>
        <p:spPr>
          <a:xfrm>
            <a:off x="0" y="3441700"/>
            <a:ext cx="12192000" cy="34163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02F5AFF-E3CB-4BFD-AF29-94DE0ECAEC1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7260"/>
            <a:ext cx="12192000" cy="2110740"/>
          </a:xfrm>
          <a:prstGeom prst="rect">
            <a:avLst/>
          </a:prstGeom>
          <a:effectLst>
            <a:outerShdw blurRad="127000" sx="101000" sy="101000" algn="ctr" rotWithShape="0">
              <a:srgbClr val="FF606D">
                <a:alpha val="25000"/>
              </a:srgbClr>
            </a:outerShdw>
          </a:effectLst>
        </p:spPr>
      </p:pic>
      <p:sp>
        <p:nvSpPr>
          <p:cNvPr id="15" name="액자 14">
            <a:extLst>
              <a:ext uri="{FF2B5EF4-FFF2-40B4-BE49-F238E27FC236}">
                <a16:creationId xmlns:a16="http://schemas.microsoft.com/office/drawing/2014/main" id="{6F744051-0C88-453B-89AF-133E5325C2B7}"/>
              </a:ext>
            </a:extLst>
          </p:cNvPr>
          <p:cNvSpPr/>
          <p:nvPr userDrawn="1"/>
        </p:nvSpPr>
        <p:spPr>
          <a:xfrm>
            <a:off x="3394822" y="1008089"/>
            <a:ext cx="5402356" cy="4841822"/>
          </a:xfrm>
          <a:prstGeom prst="frame">
            <a:avLst>
              <a:gd name="adj1" fmla="val 200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254000" dist="63500" dir="5400000" algn="t" rotWithShape="0">
              <a:srgbClr val="CF465A">
                <a:alpha val="62000"/>
              </a:srgbClr>
            </a:outerShdw>
          </a:effectLst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AF266BA0-B384-44F4-9486-B839A530F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8" b="25825"/>
          <a:stretch/>
        </p:blipFill>
        <p:spPr>
          <a:xfrm>
            <a:off x="1157325" y="1387432"/>
            <a:ext cx="1831918" cy="112314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DA545427-4E42-4D93-8678-275A56F882B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34" y="2152851"/>
            <a:ext cx="1369348" cy="119188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85B0926F-A113-4529-8AF8-5CDAFF2FD0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64"/>
          <a:stretch/>
        </p:blipFill>
        <p:spPr>
          <a:xfrm>
            <a:off x="1254335" y="3041672"/>
            <a:ext cx="3471258" cy="381632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0ACD455F-A91C-42D1-B472-17E8AAADA27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4" y="3883142"/>
            <a:ext cx="1012641" cy="1266708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FED81487-6A30-42C6-9AED-DF991F6D78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819" y="4898750"/>
            <a:ext cx="1391737" cy="1766901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9364BD30-5E3A-4188-884A-8B4EC375024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532" y="195216"/>
            <a:ext cx="819646" cy="1046433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49825D9E-B37E-43B0-998C-54F765D64DE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42" y="561884"/>
            <a:ext cx="606133" cy="1005382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F479E301-5BB5-4AC4-A998-BBBE06ABEB2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172" y="428388"/>
            <a:ext cx="2102011" cy="1902818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68B76859-BA3B-4B8F-BC4E-49EF83559D0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74" y="203453"/>
            <a:ext cx="1782254" cy="1609271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FBBDC2E4-044E-4CB5-9FB9-7A8384A0715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514" y="3123530"/>
            <a:ext cx="1887660" cy="2835612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4545A9A3-A607-4EF9-AADA-323761B6939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40" y="2269838"/>
            <a:ext cx="2066098" cy="1114777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3589D995-6ED1-4777-A2F9-AFECE0EF591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172" y="3959107"/>
            <a:ext cx="2066098" cy="1114777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DA4F026F-AACB-42AE-97A7-9097095CD39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87302" y="2404122"/>
            <a:ext cx="2066098" cy="111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0C7E1030-C2AF-430B-9CC0-E8EB484754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8F1BC00-A0CD-42B1-820B-CE063FAFCE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8" b="25825"/>
          <a:stretch/>
        </p:blipFill>
        <p:spPr>
          <a:xfrm>
            <a:off x="92391" y="116217"/>
            <a:ext cx="2358982" cy="144628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BFA880A-73D0-460B-96FA-9FB5C99F19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0" y="116217"/>
            <a:ext cx="2358982" cy="127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755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1BABFEB2-985D-4E60-A249-B4E3C59AB9D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5758" y="924833"/>
            <a:ext cx="7347766" cy="5008334"/>
          </a:xfrm>
          <a:prstGeom prst="roundRect">
            <a:avLst>
              <a:gd name="adj" fmla="val 77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269A05ED-4035-4F03-97DA-55D2D70ED66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89" y="3857948"/>
            <a:ext cx="1369348" cy="174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681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70FB38ED-39F7-4F44-8E24-07A333F350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4D1834F9-0BF9-4422-A843-9B9ABEC729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535162BA-0B3B-4BCC-BF35-811B6E8E25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8" b="25825"/>
          <a:stretch/>
        </p:blipFill>
        <p:spPr>
          <a:xfrm>
            <a:off x="4692382" y="315151"/>
            <a:ext cx="2175817" cy="133398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FFA27068-1C4F-463A-A5B6-BBAA2F695D1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13" y="2133960"/>
            <a:ext cx="1551964" cy="191633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995D34D-26C3-4151-A064-6A1796BFA26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3068">
            <a:off x="11100030" y="562632"/>
            <a:ext cx="819646" cy="135953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6904032-4098-41FB-A228-6806564A8C9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7363">
            <a:off x="11331007" y="2251283"/>
            <a:ext cx="850470" cy="76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124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그림 개체 틀 4">
            <a:extLst>
              <a:ext uri="{FF2B5EF4-FFF2-40B4-BE49-F238E27FC236}">
                <a16:creationId xmlns:a16="http://schemas.microsoft.com/office/drawing/2014/main" id="{D7789171-399F-46ED-9B9D-B2526361E1E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534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4">
            <a:extLst>
              <a:ext uri="{FF2B5EF4-FFF2-40B4-BE49-F238E27FC236}">
                <a16:creationId xmlns:a16="http://schemas.microsoft.com/office/drawing/2014/main" id="{9FADC889-B515-4110-8845-39DB9259A93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47858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E13063FE-0FCB-496E-A4F9-C797FB0B8AA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61209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8B4A9525-D48F-428B-9123-B6103F8DE7B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5764">
            <a:off x="435701" y="1703289"/>
            <a:ext cx="812157" cy="73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576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C2830415-79D6-4792-B865-1F6C384E1F9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7575" y="0"/>
            <a:ext cx="4625975" cy="59943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72F8BC2-86C8-4F41-B4C1-D757369202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6919">
            <a:off x="11319821" y="382684"/>
            <a:ext cx="736805" cy="64132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A4F0E2DD-725C-4A48-8DD8-1B11369798F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906" y="1051197"/>
            <a:ext cx="866304" cy="110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452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122EE42F-B5F1-4E3F-B305-17583DB0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1999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2FBD0FC8-B9E0-47FD-8742-0FA98EA797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3"/>
          <a:stretch/>
        </p:blipFill>
        <p:spPr>
          <a:xfrm>
            <a:off x="10744459" y="3627096"/>
            <a:ext cx="1204527" cy="83696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9021AF26-F80B-4183-8A14-11F290005A7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79" y="3655177"/>
            <a:ext cx="945663" cy="51023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137F9D4E-6718-4B36-926E-3CC80B006EA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92" y="3429000"/>
            <a:ext cx="945663" cy="51023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26ACFE1-3316-4E8C-8746-10FEE4717D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337" y="4649764"/>
            <a:ext cx="945663" cy="51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691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52018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B6248110-98E7-4C87-9CC2-72CD4009583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74961" y="876899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4CA88E6-6070-45B1-B37C-8A033A980A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8" b="25825"/>
          <a:stretch/>
        </p:blipFill>
        <p:spPr>
          <a:xfrm flipH="1">
            <a:off x="4766554" y="118142"/>
            <a:ext cx="1732462" cy="106216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35AFF6F-6BA5-4FCE-A555-EA05D465227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986" y="3855405"/>
            <a:ext cx="1369348" cy="171291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49E00C0-7CA3-4281-8A26-CE71ACCF2E3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8550">
            <a:off x="4311221" y="5183439"/>
            <a:ext cx="1334621" cy="120814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73AEE5C-1256-4C84-98D7-61D989A352E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4446">
            <a:off x="9327358" y="5334967"/>
            <a:ext cx="602517" cy="90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203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그림 개체 틀 11">
            <a:extLst>
              <a:ext uri="{FF2B5EF4-FFF2-40B4-BE49-F238E27FC236}">
                <a16:creationId xmlns:a16="http://schemas.microsoft.com/office/drawing/2014/main" id="{A4968499-BAAE-4B27-A7D0-09BBF80119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A2CDFE49-BAE5-4925-B719-12DC6EB1F2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3050">
            <a:off x="9598310" y="684499"/>
            <a:ext cx="1091076" cy="94967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0C5A0C72-38AD-4CB0-B361-D82B57463CB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5030"/>
            <a:ext cx="2405129" cy="296981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FE468FE-CDF6-4181-B008-D04BDE5ED28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925" y="496993"/>
            <a:ext cx="1005766" cy="128405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FF3F0FF-1922-4AC7-9C27-6BF09DAD494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9958">
            <a:off x="4889164" y="624146"/>
            <a:ext cx="1782254" cy="160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766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그림 개체 틀 5">
            <a:extLst>
              <a:ext uri="{FF2B5EF4-FFF2-40B4-BE49-F238E27FC236}">
                <a16:creationId xmlns:a16="http://schemas.microsoft.com/office/drawing/2014/main" id="{53DFA06E-7225-4598-89DF-93A05B8D69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CC07F1C-AE07-4AB6-9B2C-CBE6466680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8" b="25825"/>
          <a:stretch/>
        </p:blipFill>
        <p:spPr>
          <a:xfrm flipH="1">
            <a:off x="9284098" y="-37030"/>
            <a:ext cx="1976733" cy="121193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FB2B1CCE-89F7-4B3D-9ADB-56A10B90ED5A}"/>
              </a:ext>
            </a:extLst>
          </p:cNvPr>
          <p:cNvGrpSpPr/>
          <p:nvPr userDrawn="1"/>
        </p:nvGrpSpPr>
        <p:grpSpPr>
          <a:xfrm>
            <a:off x="9961181" y="359745"/>
            <a:ext cx="1981371" cy="1059407"/>
            <a:chOff x="8579614" y="512268"/>
            <a:chExt cx="3304571" cy="1766901"/>
          </a:xfrm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C4788733-985B-4E13-941E-74594B79CD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92448" y="512268"/>
              <a:ext cx="1391737" cy="1766901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8F364A0D-B59A-40ED-BC64-4D24A1CA1B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9614" y="512268"/>
              <a:ext cx="819645" cy="1359532"/>
            </a:xfrm>
            <a:prstGeom prst="rect">
              <a:avLst/>
            </a:prstGeom>
          </p:spPr>
        </p:pic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AEF1EF8A-B9CC-4CC6-944C-9245D5DAE0A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4881">
            <a:off x="252755" y="4446478"/>
            <a:ext cx="1090837" cy="163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930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그림 개체 틀 8">
            <a:extLst>
              <a:ext uri="{FF2B5EF4-FFF2-40B4-BE49-F238E27FC236}">
                <a16:creationId xmlns:a16="http://schemas.microsoft.com/office/drawing/2014/main" id="{9A80419D-15E2-462E-85BA-3532365B13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587D6513-364C-4D3E-81C7-EB00FF3F95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2685">
            <a:off x="10137848" y="4824238"/>
            <a:ext cx="1161537" cy="1051466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9DFDE1B4-22ED-4EC2-8B55-DC850A9BBD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3"/>
          <a:stretch/>
        </p:blipFill>
        <p:spPr>
          <a:xfrm>
            <a:off x="389676" y="240886"/>
            <a:ext cx="2102011" cy="146058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B3A9EC6-5C89-416D-B6C2-6479D50A235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517" y="451561"/>
            <a:ext cx="888880" cy="1111897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B2CBD90D-2EAC-418B-B343-76782A86203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048" y="1244611"/>
            <a:ext cx="995560" cy="53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670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B609C275-4B36-4787-8B4B-4923D6AB9DF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0104" y="282756"/>
            <a:ext cx="781085" cy="977056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2FC92E28-D091-4ED5-AB3D-B95D73DBC47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96" y="4944687"/>
            <a:ext cx="956196" cy="1213953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EFC3E50D-64BB-40C8-B83C-CE9205B08F9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0" y="4195144"/>
            <a:ext cx="589738" cy="532499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A06074B4-64F0-4E5B-8E6A-6B2CC65FCB5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417" y="928693"/>
            <a:ext cx="1227374" cy="66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7663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762CAB4D-AF44-4CC2-956C-5A2C62FF3CF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1905" y="3868028"/>
            <a:ext cx="644127" cy="82235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BA77C67-AF1E-4515-839B-DD672845BB5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271">
            <a:off x="1658245" y="5914271"/>
            <a:ext cx="715305" cy="64752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E055B24-52FA-47D8-80B7-01EEAFF88C9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0188">
            <a:off x="525254" y="4386601"/>
            <a:ext cx="1031172" cy="154901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3AC2C4E7-E755-4967-AD53-222EC11C3D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3"/>
          <a:stretch/>
        </p:blipFill>
        <p:spPr>
          <a:xfrm>
            <a:off x="9695233" y="287731"/>
            <a:ext cx="1666672" cy="115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654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F33C858B-84E2-4FDD-8A79-E1F8E0B78E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3"/>
          <a:stretch/>
        </p:blipFill>
        <p:spPr>
          <a:xfrm flipH="1">
            <a:off x="238661" y="1652809"/>
            <a:ext cx="1820245" cy="1264797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7B7E45D7-1119-4417-AE5B-23CF17481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38"/>
          <a:stretch/>
        </p:blipFill>
        <p:spPr>
          <a:xfrm flipH="1">
            <a:off x="0" y="3441700"/>
            <a:ext cx="12192000" cy="341630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C727EC24-871F-4D1C-B432-B1DC374B81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747260"/>
            <a:ext cx="12192000" cy="2110740"/>
          </a:xfrm>
          <a:prstGeom prst="rect">
            <a:avLst/>
          </a:prstGeom>
          <a:effectLst>
            <a:outerShdw blurRad="127000" sx="101000" sy="101000" algn="ctr" rotWithShape="0">
              <a:srgbClr val="FF606D">
                <a:alpha val="25000"/>
              </a:srgbClr>
            </a:outerShdw>
          </a:effectLst>
        </p:spPr>
      </p:pic>
      <p:sp>
        <p:nvSpPr>
          <p:cNvPr id="44" name="액자 43">
            <a:extLst>
              <a:ext uri="{FF2B5EF4-FFF2-40B4-BE49-F238E27FC236}">
                <a16:creationId xmlns:a16="http://schemas.microsoft.com/office/drawing/2014/main" id="{39F9858C-9211-475F-8E5D-B80223C788A2}"/>
              </a:ext>
            </a:extLst>
          </p:cNvPr>
          <p:cNvSpPr/>
          <p:nvPr userDrawn="1"/>
        </p:nvSpPr>
        <p:spPr>
          <a:xfrm flipH="1">
            <a:off x="3394822" y="1008089"/>
            <a:ext cx="5402356" cy="4841822"/>
          </a:xfrm>
          <a:prstGeom prst="frame">
            <a:avLst>
              <a:gd name="adj1" fmla="val 2008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254000" dist="63500" dir="5400000" algn="t" rotWithShape="0">
              <a:srgbClr val="CF465A">
                <a:alpha val="62000"/>
              </a:srgbClr>
            </a:outerShdw>
          </a:effectLst>
        </p:spPr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8E15E0CC-6990-407D-BF00-DE1CAB50C1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8" b="25825"/>
          <a:stretch/>
        </p:blipFill>
        <p:spPr>
          <a:xfrm flipH="1">
            <a:off x="9202757" y="1387432"/>
            <a:ext cx="1831918" cy="1123144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71CC3922-337A-4907-90A1-67F91B75C66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12518" y="2152851"/>
            <a:ext cx="1369348" cy="1191889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44A280B1-4C18-4E3B-89BA-661A05E106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64"/>
          <a:stretch/>
        </p:blipFill>
        <p:spPr>
          <a:xfrm flipH="1">
            <a:off x="7466407" y="3041672"/>
            <a:ext cx="3471258" cy="3816328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459B5F85-6219-49EE-8164-D7AC51A47D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19925" y="3883142"/>
            <a:ext cx="1012641" cy="1266708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E0C7B2A3-8EE5-4E34-A45D-8C703ACBA42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09444" y="4898750"/>
            <a:ext cx="1391737" cy="1766901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B9DE7676-1F6F-4A1B-8555-F3749756887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822" y="195216"/>
            <a:ext cx="819646" cy="1046433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1FB0FB55-BE36-4EC0-A0AD-998C224EAF1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17925" y="561884"/>
            <a:ext cx="606133" cy="1005382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611FFF77-27CD-482F-9BFE-7894AFB4531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34817" y="428388"/>
            <a:ext cx="2102011" cy="1902818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B6179A4B-EAC8-4B42-8945-F4A87D8F514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58072" y="203453"/>
            <a:ext cx="1782254" cy="1609271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74626A68-4151-47C2-9CC9-B008A41ECD9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826" y="3123530"/>
            <a:ext cx="1887660" cy="2835612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0C4BB0D8-4A99-4B59-A49E-0E51A85C7FB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6762" y="2269838"/>
            <a:ext cx="2066098" cy="1114777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64885210-1BC6-4ADE-8565-684CB8E52C5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70730" y="3959107"/>
            <a:ext cx="2066098" cy="1114777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7D5AD135-8966-441F-A6F3-E4901BCEFA2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00" y="2404122"/>
            <a:ext cx="2066098" cy="111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519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C33383E6-5360-4E12-8636-436B87FF52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8" b="25825"/>
          <a:stretch/>
        </p:blipFill>
        <p:spPr>
          <a:xfrm>
            <a:off x="10218184" y="50819"/>
            <a:ext cx="1723229" cy="1056507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BE36E5C6-9EF7-4693-A7C2-519F03C304A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654">
            <a:off x="3028697" y="3334768"/>
            <a:ext cx="1010692" cy="87971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89325BB-01C3-4527-9094-18F7928104D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17" y="3225801"/>
            <a:ext cx="2297456" cy="283686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B4CFF186-DC33-4BE3-9CA5-0D39D3B4A49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107" y="314148"/>
            <a:ext cx="819646" cy="135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928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596A4304-F701-4793-A861-4F3D71B95FC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678" y="4412491"/>
            <a:ext cx="1138828" cy="142455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904A184-EB83-49D6-B81C-F100972CC50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9457">
            <a:off x="1876299" y="358756"/>
            <a:ext cx="1069362" cy="96802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8EAEFFF-6884-4193-8532-68B8DACCAA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6190">
            <a:off x="559600" y="244742"/>
            <a:ext cx="1002595" cy="150608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41956EC-830D-4F0D-8654-E8ADBFD243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1293771" y="4298467"/>
            <a:ext cx="898230" cy="96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480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E2727797-FFFB-4881-8598-0B48BBFEBC4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69" y="531578"/>
            <a:ext cx="819646" cy="1359533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3034E87D-7E50-4C0F-A3C5-B26C6B13324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1211">
            <a:off x="11435949" y="555433"/>
            <a:ext cx="704063" cy="635728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F9AB5B2B-569D-446C-91B6-B874D229F7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3"/>
          <a:stretch/>
        </p:blipFill>
        <p:spPr>
          <a:xfrm>
            <a:off x="126347" y="407723"/>
            <a:ext cx="1799782" cy="1250578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EE73D776-B6E3-4A24-96B4-A4B8DE9BC6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414" y="407723"/>
            <a:ext cx="1391737" cy="176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1516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E92E7840-C1AC-4929-8365-E76278FAAA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28" b="25825"/>
          <a:stretch/>
        </p:blipFill>
        <p:spPr>
          <a:xfrm>
            <a:off x="8787376" y="0"/>
            <a:ext cx="2153193" cy="132011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7AB3BF20-9C6D-4594-AB4A-213BD856CB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0235">
            <a:off x="1814826" y="376096"/>
            <a:ext cx="852277" cy="74182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6749285B-1217-45B8-A78C-D3CB842D741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96" y="251116"/>
            <a:ext cx="2057669" cy="254077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E406CC4-10DE-4DC1-89FB-B832A4D720D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569" y="251116"/>
            <a:ext cx="1068135" cy="136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709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27E0FB15-FFF1-4530-A86C-EE2768E698FE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F6F00D3-954F-476B-BBD5-38AFDA5808A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0300" y="3732597"/>
            <a:ext cx="940018" cy="117586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C0A6FA69-A0B5-4219-86FA-546EEF276EC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0699">
            <a:off x="264599" y="596901"/>
            <a:ext cx="1319656" cy="119460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AC878EA-22DF-4C6B-9003-5738FCFF4E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3"/>
          <a:stretch/>
        </p:blipFill>
        <p:spPr>
          <a:xfrm>
            <a:off x="9759159" y="327776"/>
            <a:ext cx="2151159" cy="149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808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372B175A-CE97-467D-A7DA-D33BF2E41F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95"/>
          <a:stretch/>
        </p:blipFill>
        <p:spPr>
          <a:xfrm>
            <a:off x="0" y="4406900"/>
            <a:ext cx="12192000" cy="24511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C19FBAF-E9F6-403C-A915-DA1FB45739E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7260"/>
            <a:ext cx="12192000" cy="2110740"/>
          </a:xfrm>
          <a:prstGeom prst="rect">
            <a:avLst/>
          </a:prstGeom>
          <a:effectLst>
            <a:outerShdw blurRad="127000" sx="101000" sy="101000" algn="ctr" rotWithShape="0">
              <a:srgbClr val="FF606D">
                <a:alpha val="2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72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6.svg"/><Relationship Id="rId21" Type="http://schemas.openxmlformats.org/officeDocument/2006/relationships/image" Target="../media/image50.svg"/><Relationship Id="rId42" Type="http://schemas.openxmlformats.org/officeDocument/2006/relationships/image" Target="../media/image71.png"/><Relationship Id="rId47" Type="http://schemas.openxmlformats.org/officeDocument/2006/relationships/image" Target="../media/image76.svg"/><Relationship Id="rId63" Type="http://schemas.openxmlformats.org/officeDocument/2006/relationships/image" Target="../media/image92.svg"/><Relationship Id="rId68" Type="http://schemas.openxmlformats.org/officeDocument/2006/relationships/image" Target="../media/image97.png"/><Relationship Id="rId84" Type="http://schemas.openxmlformats.org/officeDocument/2006/relationships/image" Target="../media/image113.png"/><Relationship Id="rId89" Type="http://schemas.openxmlformats.org/officeDocument/2006/relationships/image" Target="../media/image118.svg"/><Relationship Id="rId112" Type="http://schemas.openxmlformats.org/officeDocument/2006/relationships/image" Target="../media/image141.png"/><Relationship Id="rId133" Type="http://schemas.openxmlformats.org/officeDocument/2006/relationships/image" Target="../media/image162.svg"/><Relationship Id="rId138" Type="http://schemas.openxmlformats.org/officeDocument/2006/relationships/image" Target="../media/image167.png"/><Relationship Id="rId154" Type="http://schemas.openxmlformats.org/officeDocument/2006/relationships/image" Target="../media/image183.png"/><Relationship Id="rId159" Type="http://schemas.openxmlformats.org/officeDocument/2006/relationships/image" Target="../media/image188.svg"/><Relationship Id="rId175" Type="http://schemas.openxmlformats.org/officeDocument/2006/relationships/image" Target="../media/image204.svg"/><Relationship Id="rId170" Type="http://schemas.openxmlformats.org/officeDocument/2006/relationships/image" Target="../media/image199.png"/><Relationship Id="rId191" Type="http://schemas.openxmlformats.org/officeDocument/2006/relationships/image" Target="../media/image220.svg"/><Relationship Id="rId16" Type="http://schemas.openxmlformats.org/officeDocument/2006/relationships/image" Target="../media/image45.png"/><Relationship Id="rId107" Type="http://schemas.openxmlformats.org/officeDocument/2006/relationships/image" Target="../media/image136.svg"/><Relationship Id="rId11" Type="http://schemas.openxmlformats.org/officeDocument/2006/relationships/image" Target="../media/image40.svg"/><Relationship Id="rId32" Type="http://schemas.openxmlformats.org/officeDocument/2006/relationships/image" Target="../media/image61.png"/><Relationship Id="rId37" Type="http://schemas.openxmlformats.org/officeDocument/2006/relationships/image" Target="../media/image66.svg"/><Relationship Id="rId53" Type="http://schemas.openxmlformats.org/officeDocument/2006/relationships/image" Target="../media/image82.svg"/><Relationship Id="rId58" Type="http://schemas.openxmlformats.org/officeDocument/2006/relationships/image" Target="../media/image87.png"/><Relationship Id="rId74" Type="http://schemas.openxmlformats.org/officeDocument/2006/relationships/image" Target="../media/image103.png"/><Relationship Id="rId79" Type="http://schemas.openxmlformats.org/officeDocument/2006/relationships/image" Target="../media/image108.svg"/><Relationship Id="rId102" Type="http://schemas.openxmlformats.org/officeDocument/2006/relationships/image" Target="../media/image131.png"/><Relationship Id="rId123" Type="http://schemas.openxmlformats.org/officeDocument/2006/relationships/image" Target="../media/image152.svg"/><Relationship Id="rId128" Type="http://schemas.openxmlformats.org/officeDocument/2006/relationships/image" Target="../media/image157.png"/><Relationship Id="rId144" Type="http://schemas.openxmlformats.org/officeDocument/2006/relationships/image" Target="../media/image173.png"/><Relationship Id="rId149" Type="http://schemas.openxmlformats.org/officeDocument/2006/relationships/image" Target="../media/image178.svg"/><Relationship Id="rId5" Type="http://schemas.openxmlformats.org/officeDocument/2006/relationships/image" Target="../media/image34.svg"/><Relationship Id="rId90" Type="http://schemas.openxmlformats.org/officeDocument/2006/relationships/image" Target="../media/image119.png"/><Relationship Id="rId95" Type="http://schemas.openxmlformats.org/officeDocument/2006/relationships/image" Target="../media/image124.svg"/><Relationship Id="rId160" Type="http://schemas.openxmlformats.org/officeDocument/2006/relationships/image" Target="../media/image189.png"/><Relationship Id="rId165" Type="http://schemas.openxmlformats.org/officeDocument/2006/relationships/image" Target="../media/image194.svg"/><Relationship Id="rId181" Type="http://schemas.openxmlformats.org/officeDocument/2006/relationships/image" Target="../media/image210.svg"/><Relationship Id="rId186" Type="http://schemas.openxmlformats.org/officeDocument/2006/relationships/image" Target="../media/image215.png"/><Relationship Id="rId22" Type="http://schemas.openxmlformats.org/officeDocument/2006/relationships/image" Target="../media/image51.png"/><Relationship Id="rId27" Type="http://schemas.openxmlformats.org/officeDocument/2006/relationships/image" Target="../media/image56.svg"/><Relationship Id="rId43" Type="http://schemas.openxmlformats.org/officeDocument/2006/relationships/image" Target="../media/image72.svg"/><Relationship Id="rId48" Type="http://schemas.openxmlformats.org/officeDocument/2006/relationships/image" Target="../media/image77.png"/><Relationship Id="rId64" Type="http://schemas.openxmlformats.org/officeDocument/2006/relationships/image" Target="../media/image93.png"/><Relationship Id="rId69" Type="http://schemas.openxmlformats.org/officeDocument/2006/relationships/image" Target="../media/image98.svg"/><Relationship Id="rId113" Type="http://schemas.openxmlformats.org/officeDocument/2006/relationships/image" Target="../media/image142.svg"/><Relationship Id="rId118" Type="http://schemas.openxmlformats.org/officeDocument/2006/relationships/image" Target="../media/image147.png"/><Relationship Id="rId134" Type="http://schemas.openxmlformats.org/officeDocument/2006/relationships/image" Target="../media/image163.png"/><Relationship Id="rId139" Type="http://schemas.openxmlformats.org/officeDocument/2006/relationships/image" Target="../media/image168.svg"/><Relationship Id="rId80" Type="http://schemas.openxmlformats.org/officeDocument/2006/relationships/image" Target="../media/image109.png"/><Relationship Id="rId85" Type="http://schemas.openxmlformats.org/officeDocument/2006/relationships/image" Target="../media/image114.svg"/><Relationship Id="rId150" Type="http://schemas.openxmlformats.org/officeDocument/2006/relationships/image" Target="../media/image179.png"/><Relationship Id="rId155" Type="http://schemas.openxmlformats.org/officeDocument/2006/relationships/image" Target="../media/image184.svg"/><Relationship Id="rId171" Type="http://schemas.openxmlformats.org/officeDocument/2006/relationships/image" Target="../media/image200.svg"/><Relationship Id="rId176" Type="http://schemas.openxmlformats.org/officeDocument/2006/relationships/image" Target="../media/image205.png"/><Relationship Id="rId192" Type="http://schemas.openxmlformats.org/officeDocument/2006/relationships/image" Target="../media/image221.png"/><Relationship Id="rId12" Type="http://schemas.openxmlformats.org/officeDocument/2006/relationships/image" Target="../media/image41.png"/><Relationship Id="rId17" Type="http://schemas.openxmlformats.org/officeDocument/2006/relationships/image" Target="../media/image46.svg"/><Relationship Id="rId33" Type="http://schemas.openxmlformats.org/officeDocument/2006/relationships/image" Target="../media/image62.svg"/><Relationship Id="rId38" Type="http://schemas.openxmlformats.org/officeDocument/2006/relationships/image" Target="../media/image67.png"/><Relationship Id="rId59" Type="http://schemas.openxmlformats.org/officeDocument/2006/relationships/image" Target="../media/image88.svg"/><Relationship Id="rId103" Type="http://schemas.openxmlformats.org/officeDocument/2006/relationships/image" Target="../media/image132.svg"/><Relationship Id="rId108" Type="http://schemas.openxmlformats.org/officeDocument/2006/relationships/image" Target="../media/image137.png"/><Relationship Id="rId124" Type="http://schemas.openxmlformats.org/officeDocument/2006/relationships/image" Target="../media/image153.png"/><Relationship Id="rId129" Type="http://schemas.openxmlformats.org/officeDocument/2006/relationships/image" Target="../media/image158.svg"/><Relationship Id="rId54" Type="http://schemas.openxmlformats.org/officeDocument/2006/relationships/image" Target="../media/image83.png"/><Relationship Id="rId70" Type="http://schemas.openxmlformats.org/officeDocument/2006/relationships/image" Target="../media/image99.png"/><Relationship Id="rId75" Type="http://schemas.openxmlformats.org/officeDocument/2006/relationships/image" Target="../media/image104.svg"/><Relationship Id="rId91" Type="http://schemas.openxmlformats.org/officeDocument/2006/relationships/image" Target="../media/image120.svg"/><Relationship Id="rId96" Type="http://schemas.openxmlformats.org/officeDocument/2006/relationships/image" Target="../media/image125.png"/><Relationship Id="rId140" Type="http://schemas.openxmlformats.org/officeDocument/2006/relationships/image" Target="../media/image169.png"/><Relationship Id="rId145" Type="http://schemas.openxmlformats.org/officeDocument/2006/relationships/image" Target="../media/image174.svg"/><Relationship Id="rId161" Type="http://schemas.openxmlformats.org/officeDocument/2006/relationships/image" Target="../media/image190.svg"/><Relationship Id="rId166" Type="http://schemas.openxmlformats.org/officeDocument/2006/relationships/image" Target="../media/image195.png"/><Relationship Id="rId182" Type="http://schemas.openxmlformats.org/officeDocument/2006/relationships/image" Target="../media/image211.png"/><Relationship Id="rId187" Type="http://schemas.openxmlformats.org/officeDocument/2006/relationships/image" Target="../media/image216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5.png"/><Relationship Id="rId23" Type="http://schemas.openxmlformats.org/officeDocument/2006/relationships/image" Target="../media/image52.svg"/><Relationship Id="rId28" Type="http://schemas.openxmlformats.org/officeDocument/2006/relationships/image" Target="../media/image57.png"/><Relationship Id="rId49" Type="http://schemas.openxmlformats.org/officeDocument/2006/relationships/image" Target="../media/image78.svg"/><Relationship Id="rId114" Type="http://schemas.openxmlformats.org/officeDocument/2006/relationships/image" Target="../media/image143.png"/><Relationship Id="rId119" Type="http://schemas.openxmlformats.org/officeDocument/2006/relationships/image" Target="../media/image148.svg"/><Relationship Id="rId44" Type="http://schemas.openxmlformats.org/officeDocument/2006/relationships/image" Target="../media/image73.png"/><Relationship Id="rId60" Type="http://schemas.openxmlformats.org/officeDocument/2006/relationships/image" Target="../media/image89.png"/><Relationship Id="rId65" Type="http://schemas.openxmlformats.org/officeDocument/2006/relationships/image" Target="../media/image94.svg"/><Relationship Id="rId81" Type="http://schemas.openxmlformats.org/officeDocument/2006/relationships/image" Target="../media/image110.svg"/><Relationship Id="rId86" Type="http://schemas.openxmlformats.org/officeDocument/2006/relationships/image" Target="../media/image115.png"/><Relationship Id="rId130" Type="http://schemas.openxmlformats.org/officeDocument/2006/relationships/image" Target="../media/image159.png"/><Relationship Id="rId135" Type="http://schemas.openxmlformats.org/officeDocument/2006/relationships/image" Target="../media/image164.svg"/><Relationship Id="rId151" Type="http://schemas.openxmlformats.org/officeDocument/2006/relationships/image" Target="../media/image180.svg"/><Relationship Id="rId156" Type="http://schemas.openxmlformats.org/officeDocument/2006/relationships/image" Target="../media/image185.png"/><Relationship Id="rId177" Type="http://schemas.openxmlformats.org/officeDocument/2006/relationships/image" Target="../media/image206.svg"/><Relationship Id="rId172" Type="http://schemas.openxmlformats.org/officeDocument/2006/relationships/image" Target="../media/image201.png"/><Relationship Id="rId193" Type="http://schemas.openxmlformats.org/officeDocument/2006/relationships/image" Target="../media/image222.svg"/><Relationship Id="rId13" Type="http://schemas.openxmlformats.org/officeDocument/2006/relationships/image" Target="../media/image42.svg"/><Relationship Id="rId18" Type="http://schemas.openxmlformats.org/officeDocument/2006/relationships/image" Target="../media/image47.png"/><Relationship Id="rId39" Type="http://schemas.openxmlformats.org/officeDocument/2006/relationships/image" Target="../media/image68.svg"/><Relationship Id="rId109" Type="http://schemas.openxmlformats.org/officeDocument/2006/relationships/image" Target="../media/image138.svg"/><Relationship Id="rId34" Type="http://schemas.openxmlformats.org/officeDocument/2006/relationships/image" Target="../media/image63.png"/><Relationship Id="rId50" Type="http://schemas.openxmlformats.org/officeDocument/2006/relationships/image" Target="../media/image79.png"/><Relationship Id="rId55" Type="http://schemas.openxmlformats.org/officeDocument/2006/relationships/image" Target="../media/image84.svg"/><Relationship Id="rId76" Type="http://schemas.openxmlformats.org/officeDocument/2006/relationships/image" Target="../media/image105.png"/><Relationship Id="rId97" Type="http://schemas.openxmlformats.org/officeDocument/2006/relationships/image" Target="../media/image126.svg"/><Relationship Id="rId104" Type="http://schemas.openxmlformats.org/officeDocument/2006/relationships/image" Target="../media/image133.png"/><Relationship Id="rId120" Type="http://schemas.openxmlformats.org/officeDocument/2006/relationships/image" Target="../media/image149.png"/><Relationship Id="rId125" Type="http://schemas.openxmlformats.org/officeDocument/2006/relationships/image" Target="../media/image154.svg"/><Relationship Id="rId141" Type="http://schemas.openxmlformats.org/officeDocument/2006/relationships/image" Target="../media/image170.svg"/><Relationship Id="rId146" Type="http://schemas.openxmlformats.org/officeDocument/2006/relationships/image" Target="../media/image175.png"/><Relationship Id="rId167" Type="http://schemas.openxmlformats.org/officeDocument/2006/relationships/image" Target="../media/image196.svg"/><Relationship Id="rId188" Type="http://schemas.openxmlformats.org/officeDocument/2006/relationships/image" Target="../media/image217.png"/><Relationship Id="rId7" Type="http://schemas.openxmlformats.org/officeDocument/2006/relationships/image" Target="../media/image36.svg"/><Relationship Id="rId71" Type="http://schemas.openxmlformats.org/officeDocument/2006/relationships/image" Target="../media/image100.svg"/><Relationship Id="rId92" Type="http://schemas.openxmlformats.org/officeDocument/2006/relationships/image" Target="../media/image121.png"/><Relationship Id="rId162" Type="http://schemas.openxmlformats.org/officeDocument/2006/relationships/image" Target="../media/image191.png"/><Relationship Id="rId183" Type="http://schemas.openxmlformats.org/officeDocument/2006/relationships/image" Target="../media/image212.svg"/><Relationship Id="rId2" Type="http://schemas.openxmlformats.org/officeDocument/2006/relationships/image" Target="../media/image31.png"/><Relationship Id="rId29" Type="http://schemas.openxmlformats.org/officeDocument/2006/relationships/image" Target="../media/image58.svg"/><Relationship Id="rId24" Type="http://schemas.openxmlformats.org/officeDocument/2006/relationships/image" Target="../media/image53.png"/><Relationship Id="rId40" Type="http://schemas.openxmlformats.org/officeDocument/2006/relationships/image" Target="../media/image69.png"/><Relationship Id="rId45" Type="http://schemas.openxmlformats.org/officeDocument/2006/relationships/image" Target="../media/image74.svg"/><Relationship Id="rId66" Type="http://schemas.openxmlformats.org/officeDocument/2006/relationships/image" Target="../media/image95.png"/><Relationship Id="rId87" Type="http://schemas.openxmlformats.org/officeDocument/2006/relationships/image" Target="../media/image116.svg"/><Relationship Id="rId110" Type="http://schemas.openxmlformats.org/officeDocument/2006/relationships/image" Target="../media/image139.png"/><Relationship Id="rId115" Type="http://schemas.openxmlformats.org/officeDocument/2006/relationships/image" Target="../media/image144.svg"/><Relationship Id="rId131" Type="http://schemas.openxmlformats.org/officeDocument/2006/relationships/image" Target="../media/image160.svg"/><Relationship Id="rId136" Type="http://schemas.openxmlformats.org/officeDocument/2006/relationships/image" Target="../media/image165.png"/><Relationship Id="rId157" Type="http://schemas.openxmlformats.org/officeDocument/2006/relationships/image" Target="../media/image186.svg"/><Relationship Id="rId178" Type="http://schemas.openxmlformats.org/officeDocument/2006/relationships/image" Target="../media/image207.png"/><Relationship Id="rId61" Type="http://schemas.openxmlformats.org/officeDocument/2006/relationships/image" Target="../media/image90.svg"/><Relationship Id="rId82" Type="http://schemas.openxmlformats.org/officeDocument/2006/relationships/image" Target="../media/image111.png"/><Relationship Id="rId152" Type="http://schemas.openxmlformats.org/officeDocument/2006/relationships/image" Target="../media/image181.png"/><Relationship Id="rId173" Type="http://schemas.openxmlformats.org/officeDocument/2006/relationships/image" Target="../media/image202.svg"/><Relationship Id="rId19" Type="http://schemas.openxmlformats.org/officeDocument/2006/relationships/image" Target="../media/image48.svg"/><Relationship Id="rId14" Type="http://schemas.openxmlformats.org/officeDocument/2006/relationships/image" Target="../media/image43.png"/><Relationship Id="rId30" Type="http://schemas.openxmlformats.org/officeDocument/2006/relationships/image" Target="../media/image59.png"/><Relationship Id="rId35" Type="http://schemas.openxmlformats.org/officeDocument/2006/relationships/image" Target="../media/image64.svg"/><Relationship Id="rId56" Type="http://schemas.openxmlformats.org/officeDocument/2006/relationships/image" Target="../media/image85.png"/><Relationship Id="rId77" Type="http://schemas.openxmlformats.org/officeDocument/2006/relationships/image" Target="../media/image106.svg"/><Relationship Id="rId100" Type="http://schemas.openxmlformats.org/officeDocument/2006/relationships/image" Target="../media/image129.png"/><Relationship Id="rId105" Type="http://schemas.openxmlformats.org/officeDocument/2006/relationships/image" Target="../media/image134.svg"/><Relationship Id="rId126" Type="http://schemas.openxmlformats.org/officeDocument/2006/relationships/image" Target="../media/image155.png"/><Relationship Id="rId147" Type="http://schemas.openxmlformats.org/officeDocument/2006/relationships/image" Target="../media/image176.svg"/><Relationship Id="rId168" Type="http://schemas.openxmlformats.org/officeDocument/2006/relationships/image" Target="../media/image197.png"/><Relationship Id="rId8" Type="http://schemas.openxmlformats.org/officeDocument/2006/relationships/image" Target="../media/image37.png"/><Relationship Id="rId51" Type="http://schemas.openxmlformats.org/officeDocument/2006/relationships/image" Target="../media/image80.svg"/><Relationship Id="rId72" Type="http://schemas.openxmlformats.org/officeDocument/2006/relationships/image" Target="../media/image101.png"/><Relationship Id="rId93" Type="http://schemas.openxmlformats.org/officeDocument/2006/relationships/image" Target="../media/image122.svg"/><Relationship Id="rId98" Type="http://schemas.openxmlformats.org/officeDocument/2006/relationships/image" Target="../media/image127.png"/><Relationship Id="rId121" Type="http://schemas.openxmlformats.org/officeDocument/2006/relationships/image" Target="../media/image150.svg"/><Relationship Id="rId142" Type="http://schemas.openxmlformats.org/officeDocument/2006/relationships/image" Target="../media/image171.png"/><Relationship Id="rId163" Type="http://schemas.openxmlformats.org/officeDocument/2006/relationships/image" Target="../media/image192.svg"/><Relationship Id="rId184" Type="http://schemas.openxmlformats.org/officeDocument/2006/relationships/image" Target="../media/image213.png"/><Relationship Id="rId189" Type="http://schemas.openxmlformats.org/officeDocument/2006/relationships/image" Target="../media/image218.svg"/><Relationship Id="rId3" Type="http://schemas.openxmlformats.org/officeDocument/2006/relationships/image" Target="../media/image32.svg"/><Relationship Id="rId25" Type="http://schemas.openxmlformats.org/officeDocument/2006/relationships/image" Target="../media/image54.svg"/><Relationship Id="rId46" Type="http://schemas.openxmlformats.org/officeDocument/2006/relationships/image" Target="../media/image75.png"/><Relationship Id="rId67" Type="http://schemas.openxmlformats.org/officeDocument/2006/relationships/image" Target="../media/image96.svg"/><Relationship Id="rId116" Type="http://schemas.openxmlformats.org/officeDocument/2006/relationships/image" Target="../media/image145.png"/><Relationship Id="rId137" Type="http://schemas.openxmlformats.org/officeDocument/2006/relationships/image" Target="../media/image166.svg"/><Relationship Id="rId158" Type="http://schemas.openxmlformats.org/officeDocument/2006/relationships/image" Target="../media/image187.png"/><Relationship Id="rId20" Type="http://schemas.openxmlformats.org/officeDocument/2006/relationships/image" Target="../media/image49.png"/><Relationship Id="rId41" Type="http://schemas.openxmlformats.org/officeDocument/2006/relationships/image" Target="../media/image70.svg"/><Relationship Id="rId62" Type="http://schemas.openxmlformats.org/officeDocument/2006/relationships/image" Target="../media/image91.png"/><Relationship Id="rId83" Type="http://schemas.openxmlformats.org/officeDocument/2006/relationships/image" Target="../media/image112.svg"/><Relationship Id="rId88" Type="http://schemas.openxmlformats.org/officeDocument/2006/relationships/image" Target="../media/image117.png"/><Relationship Id="rId111" Type="http://schemas.openxmlformats.org/officeDocument/2006/relationships/image" Target="../media/image140.svg"/><Relationship Id="rId132" Type="http://schemas.openxmlformats.org/officeDocument/2006/relationships/image" Target="../media/image161.png"/><Relationship Id="rId153" Type="http://schemas.openxmlformats.org/officeDocument/2006/relationships/image" Target="../media/image182.svg"/><Relationship Id="rId174" Type="http://schemas.openxmlformats.org/officeDocument/2006/relationships/image" Target="../media/image203.png"/><Relationship Id="rId179" Type="http://schemas.openxmlformats.org/officeDocument/2006/relationships/image" Target="../media/image208.svg"/><Relationship Id="rId190" Type="http://schemas.openxmlformats.org/officeDocument/2006/relationships/image" Target="../media/image219.png"/><Relationship Id="rId15" Type="http://schemas.openxmlformats.org/officeDocument/2006/relationships/image" Target="../media/image44.svg"/><Relationship Id="rId36" Type="http://schemas.openxmlformats.org/officeDocument/2006/relationships/image" Target="../media/image65.png"/><Relationship Id="rId57" Type="http://schemas.openxmlformats.org/officeDocument/2006/relationships/image" Target="../media/image86.svg"/><Relationship Id="rId106" Type="http://schemas.openxmlformats.org/officeDocument/2006/relationships/image" Target="../media/image135.png"/><Relationship Id="rId127" Type="http://schemas.openxmlformats.org/officeDocument/2006/relationships/image" Target="../media/image156.svg"/><Relationship Id="rId10" Type="http://schemas.openxmlformats.org/officeDocument/2006/relationships/image" Target="../media/image39.png"/><Relationship Id="rId31" Type="http://schemas.openxmlformats.org/officeDocument/2006/relationships/image" Target="../media/image60.svg"/><Relationship Id="rId52" Type="http://schemas.openxmlformats.org/officeDocument/2006/relationships/image" Target="../media/image81.png"/><Relationship Id="rId73" Type="http://schemas.openxmlformats.org/officeDocument/2006/relationships/image" Target="../media/image102.svg"/><Relationship Id="rId78" Type="http://schemas.openxmlformats.org/officeDocument/2006/relationships/image" Target="../media/image107.png"/><Relationship Id="rId94" Type="http://schemas.openxmlformats.org/officeDocument/2006/relationships/image" Target="../media/image123.png"/><Relationship Id="rId99" Type="http://schemas.openxmlformats.org/officeDocument/2006/relationships/image" Target="../media/image128.svg"/><Relationship Id="rId101" Type="http://schemas.openxmlformats.org/officeDocument/2006/relationships/image" Target="../media/image130.svg"/><Relationship Id="rId122" Type="http://schemas.openxmlformats.org/officeDocument/2006/relationships/image" Target="../media/image151.png"/><Relationship Id="rId143" Type="http://schemas.openxmlformats.org/officeDocument/2006/relationships/image" Target="../media/image172.svg"/><Relationship Id="rId148" Type="http://schemas.openxmlformats.org/officeDocument/2006/relationships/image" Target="../media/image177.png"/><Relationship Id="rId164" Type="http://schemas.openxmlformats.org/officeDocument/2006/relationships/image" Target="../media/image193.png"/><Relationship Id="rId169" Type="http://schemas.openxmlformats.org/officeDocument/2006/relationships/image" Target="../media/image198.svg"/><Relationship Id="rId185" Type="http://schemas.openxmlformats.org/officeDocument/2006/relationships/image" Target="../media/image21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Relationship Id="rId180" Type="http://schemas.openxmlformats.org/officeDocument/2006/relationships/image" Target="../media/image209.png"/><Relationship Id="rId26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7.svg"/><Relationship Id="rId21" Type="http://schemas.openxmlformats.org/officeDocument/2006/relationships/image" Target="../media/image242.svg"/><Relationship Id="rId42" Type="http://schemas.openxmlformats.org/officeDocument/2006/relationships/image" Target="../media/image263.png"/><Relationship Id="rId47" Type="http://schemas.openxmlformats.org/officeDocument/2006/relationships/image" Target="../media/image268.svg"/><Relationship Id="rId63" Type="http://schemas.openxmlformats.org/officeDocument/2006/relationships/image" Target="../media/image284.svg"/><Relationship Id="rId68" Type="http://schemas.openxmlformats.org/officeDocument/2006/relationships/image" Target="../media/image289.png"/><Relationship Id="rId84" Type="http://schemas.openxmlformats.org/officeDocument/2006/relationships/image" Target="../media/image305.png"/><Relationship Id="rId89" Type="http://schemas.openxmlformats.org/officeDocument/2006/relationships/image" Target="../media/image310.svg"/><Relationship Id="rId112" Type="http://schemas.openxmlformats.org/officeDocument/2006/relationships/image" Target="../media/image333.png"/><Relationship Id="rId133" Type="http://schemas.openxmlformats.org/officeDocument/2006/relationships/image" Target="../media/image353.svg"/><Relationship Id="rId138" Type="http://schemas.openxmlformats.org/officeDocument/2006/relationships/image" Target="../media/image358.png"/><Relationship Id="rId154" Type="http://schemas.openxmlformats.org/officeDocument/2006/relationships/image" Target="../media/image374.png"/><Relationship Id="rId159" Type="http://schemas.openxmlformats.org/officeDocument/2006/relationships/image" Target="../media/image379.svg"/><Relationship Id="rId175" Type="http://schemas.openxmlformats.org/officeDocument/2006/relationships/image" Target="../media/image395.svg"/><Relationship Id="rId170" Type="http://schemas.openxmlformats.org/officeDocument/2006/relationships/image" Target="../media/image390.png"/><Relationship Id="rId191" Type="http://schemas.openxmlformats.org/officeDocument/2006/relationships/image" Target="../media/image411.svg"/><Relationship Id="rId16" Type="http://schemas.openxmlformats.org/officeDocument/2006/relationships/image" Target="../media/image237.png"/><Relationship Id="rId107" Type="http://schemas.openxmlformats.org/officeDocument/2006/relationships/image" Target="../media/image328.svg"/><Relationship Id="rId11" Type="http://schemas.openxmlformats.org/officeDocument/2006/relationships/image" Target="../media/image232.svg"/><Relationship Id="rId32" Type="http://schemas.openxmlformats.org/officeDocument/2006/relationships/image" Target="../media/image253.png"/><Relationship Id="rId37" Type="http://schemas.openxmlformats.org/officeDocument/2006/relationships/image" Target="../media/image258.svg"/><Relationship Id="rId53" Type="http://schemas.openxmlformats.org/officeDocument/2006/relationships/image" Target="../media/image274.svg"/><Relationship Id="rId58" Type="http://schemas.openxmlformats.org/officeDocument/2006/relationships/image" Target="../media/image279.png"/><Relationship Id="rId74" Type="http://schemas.openxmlformats.org/officeDocument/2006/relationships/image" Target="../media/image295.png"/><Relationship Id="rId79" Type="http://schemas.openxmlformats.org/officeDocument/2006/relationships/image" Target="../media/image300.svg"/><Relationship Id="rId102" Type="http://schemas.openxmlformats.org/officeDocument/2006/relationships/image" Target="../media/image323.png"/><Relationship Id="rId123" Type="http://schemas.openxmlformats.org/officeDocument/2006/relationships/image" Target="../media/image343.svg"/><Relationship Id="rId128" Type="http://schemas.openxmlformats.org/officeDocument/2006/relationships/image" Target="../media/image348.png"/><Relationship Id="rId144" Type="http://schemas.openxmlformats.org/officeDocument/2006/relationships/image" Target="../media/image364.png"/><Relationship Id="rId149" Type="http://schemas.openxmlformats.org/officeDocument/2006/relationships/image" Target="../media/image369.svg"/><Relationship Id="rId5" Type="http://schemas.openxmlformats.org/officeDocument/2006/relationships/image" Target="../media/image226.svg"/><Relationship Id="rId90" Type="http://schemas.openxmlformats.org/officeDocument/2006/relationships/image" Target="../media/image311.png"/><Relationship Id="rId95" Type="http://schemas.openxmlformats.org/officeDocument/2006/relationships/image" Target="../media/image316.svg"/><Relationship Id="rId160" Type="http://schemas.openxmlformats.org/officeDocument/2006/relationships/image" Target="../media/image380.png"/><Relationship Id="rId165" Type="http://schemas.openxmlformats.org/officeDocument/2006/relationships/image" Target="../media/image385.svg"/><Relationship Id="rId181" Type="http://schemas.openxmlformats.org/officeDocument/2006/relationships/image" Target="../media/image401.svg"/><Relationship Id="rId186" Type="http://schemas.openxmlformats.org/officeDocument/2006/relationships/image" Target="../media/image406.png"/><Relationship Id="rId22" Type="http://schemas.openxmlformats.org/officeDocument/2006/relationships/image" Target="../media/image243.png"/><Relationship Id="rId27" Type="http://schemas.openxmlformats.org/officeDocument/2006/relationships/image" Target="../media/image248.svg"/><Relationship Id="rId43" Type="http://schemas.openxmlformats.org/officeDocument/2006/relationships/image" Target="../media/image264.svg"/><Relationship Id="rId48" Type="http://schemas.openxmlformats.org/officeDocument/2006/relationships/image" Target="../media/image269.png"/><Relationship Id="rId64" Type="http://schemas.openxmlformats.org/officeDocument/2006/relationships/image" Target="../media/image285.png"/><Relationship Id="rId69" Type="http://schemas.openxmlformats.org/officeDocument/2006/relationships/image" Target="../media/image290.svg"/><Relationship Id="rId113" Type="http://schemas.openxmlformats.org/officeDocument/2006/relationships/image" Target="../media/image334.svg"/><Relationship Id="rId118" Type="http://schemas.openxmlformats.org/officeDocument/2006/relationships/image" Target="../media/image338.png"/><Relationship Id="rId134" Type="http://schemas.openxmlformats.org/officeDocument/2006/relationships/image" Target="../media/image354.png"/><Relationship Id="rId139" Type="http://schemas.openxmlformats.org/officeDocument/2006/relationships/image" Target="../media/image359.svg"/><Relationship Id="rId80" Type="http://schemas.openxmlformats.org/officeDocument/2006/relationships/image" Target="../media/image301.png"/><Relationship Id="rId85" Type="http://schemas.openxmlformats.org/officeDocument/2006/relationships/image" Target="../media/image306.svg"/><Relationship Id="rId150" Type="http://schemas.openxmlformats.org/officeDocument/2006/relationships/image" Target="../media/image370.png"/><Relationship Id="rId155" Type="http://schemas.openxmlformats.org/officeDocument/2006/relationships/image" Target="../media/image375.svg"/><Relationship Id="rId171" Type="http://schemas.openxmlformats.org/officeDocument/2006/relationships/image" Target="../media/image391.svg"/><Relationship Id="rId176" Type="http://schemas.openxmlformats.org/officeDocument/2006/relationships/image" Target="../media/image396.png"/><Relationship Id="rId192" Type="http://schemas.openxmlformats.org/officeDocument/2006/relationships/image" Target="../media/image412.png"/><Relationship Id="rId12" Type="http://schemas.openxmlformats.org/officeDocument/2006/relationships/image" Target="../media/image233.png"/><Relationship Id="rId17" Type="http://schemas.openxmlformats.org/officeDocument/2006/relationships/image" Target="../media/image238.svg"/><Relationship Id="rId33" Type="http://schemas.openxmlformats.org/officeDocument/2006/relationships/image" Target="../media/image254.svg"/><Relationship Id="rId38" Type="http://schemas.openxmlformats.org/officeDocument/2006/relationships/image" Target="../media/image259.png"/><Relationship Id="rId59" Type="http://schemas.openxmlformats.org/officeDocument/2006/relationships/image" Target="../media/image280.svg"/><Relationship Id="rId103" Type="http://schemas.openxmlformats.org/officeDocument/2006/relationships/image" Target="../media/image324.svg"/><Relationship Id="rId108" Type="http://schemas.openxmlformats.org/officeDocument/2006/relationships/image" Target="../media/image329.png"/><Relationship Id="rId124" Type="http://schemas.openxmlformats.org/officeDocument/2006/relationships/image" Target="../media/image344.png"/><Relationship Id="rId129" Type="http://schemas.openxmlformats.org/officeDocument/2006/relationships/image" Target="../media/image349.svg"/><Relationship Id="rId54" Type="http://schemas.openxmlformats.org/officeDocument/2006/relationships/image" Target="../media/image275.png"/><Relationship Id="rId70" Type="http://schemas.openxmlformats.org/officeDocument/2006/relationships/image" Target="../media/image291.png"/><Relationship Id="rId75" Type="http://schemas.openxmlformats.org/officeDocument/2006/relationships/image" Target="../media/image296.svg"/><Relationship Id="rId91" Type="http://schemas.openxmlformats.org/officeDocument/2006/relationships/image" Target="../media/image312.svg"/><Relationship Id="rId96" Type="http://schemas.openxmlformats.org/officeDocument/2006/relationships/image" Target="../media/image317.png"/><Relationship Id="rId140" Type="http://schemas.openxmlformats.org/officeDocument/2006/relationships/image" Target="../media/image360.png"/><Relationship Id="rId145" Type="http://schemas.openxmlformats.org/officeDocument/2006/relationships/image" Target="../media/image365.svg"/><Relationship Id="rId161" Type="http://schemas.openxmlformats.org/officeDocument/2006/relationships/image" Target="../media/image381.svg"/><Relationship Id="rId166" Type="http://schemas.openxmlformats.org/officeDocument/2006/relationships/image" Target="../media/image386.png"/><Relationship Id="rId182" Type="http://schemas.openxmlformats.org/officeDocument/2006/relationships/image" Target="../media/image402.png"/><Relationship Id="rId187" Type="http://schemas.openxmlformats.org/officeDocument/2006/relationships/image" Target="../media/image407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7.png"/><Relationship Id="rId23" Type="http://schemas.openxmlformats.org/officeDocument/2006/relationships/image" Target="../media/image244.svg"/><Relationship Id="rId28" Type="http://schemas.openxmlformats.org/officeDocument/2006/relationships/image" Target="../media/image249.png"/><Relationship Id="rId49" Type="http://schemas.openxmlformats.org/officeDocument/2006/relationships/image" Target="../media/image270.svg"/><Relationship Id="rId114" Type="http://schemas.openxmlformats.org/officeDocument/2006/relationships/image" Target="../media/image335.png"/><Relationship Id="rId119" Type="http://schemas.openxmlformats.org/officeDocument/2006/relationships/image" Target="../media/image339.svg"/><Relationship Id="rId44" Type="http://schemas.openxmlformats.org/officeDocument/2006/relationships/image" Target="../media/image265.png"/><Relationship Id="rId60" Type="http://schemas.openxmlformats.org/officeDocument/2006/relationships/image" Target="../media/image281.png"/><Relationship Id="rId65" Type="http://schemas.openxmlformats.org/officeDocument/2006/relationships/image" Target="../media/image286.svg"/><Relationship Id="rId81" Type="http://schemas.openxmlformats.org/officeDocument/2006/relationships/image" Target="../media/image302.svg"/><Relationship Id="rId86" Type="http://schemas.openxmlformats.org/officeDocument/2006/relationships/image" Target="../media/image307.png"/><Relationship Id="rId130" Type="http://schemas.openxmlformats.org/officeDocument/2006/relationships/image" Target="../media/image350.png"/><Relationship Id="rId135" Type="http://schemas.openxmlformats.org/officeDocument/2006/relationships/image" Target="../media/image355.svg"/><Relationship Id="rId151" Type="http://schemas.openxmlformats.org/officeDocument/2006/relationships/image" Target="../media/image371.svg"/><Relationship Id="rId156" Type="http://schemas.openxmlformats.org/officeDocument/2006/relationships/image" Target="../media/image376.png"/><Relationship Id="rId177" Type="http://schemas.openxmlformats.org/officeDocument/2006/relationships/image" Target="../media/image397.svg"/><Relationship Id="rId172" Type="http://schemas.openxmlformats.org/officeDocument/2006/relationships/image" Target="../media/image392.png"/><Relationship Id="rId193" Type="http://schemas.openxmlformats.org/officeDocument/2006/relationships/image" Target="../media/image413.svg"/><Relationship Id="rId13" Type="http://schemas.openxmlformats.org/officeDocument/2006/relationships/image" Target="../media/image234.svg"/><Relationship Id="rId18" Type="http://schemas.openxmlformats.org/officeDocument/2006/relationships/image" Target="../media/image239.png"/><Relationship Id="rId39" Type="http://schemas.openxmlformats.org/officeDocument/2006/relationships/image" Target="../media/image260.svg"/><Relationship Id="rId109" Type="http://schemas.openxmlformats.org/officeDocument/2006/relationships/image" Target="../media/image330.svg"/><Relationship Id="rId34" Type="http://schemas.openxmlformats.org/officeDocument/2006/relationships/image" Target="../media/image255.png"/><Relationship Id="rId50" Type="http://schemas.openxmlformats.org/officeDocument/2006/relationships/image" Target="../media/image271.png"/><Relationship Id="rId55" Type="http://schemas.openxmlformats.org/officeDocument/2006/relationships/image" Target="../media/image276.svg"/><Relationship Id="rId76" Type="http://schemas.openxmlformats.org/officeDocument/2006/relationships/image" Target="../media/image297.png"/><Relationship Id="rId97" Type="http://schemas.openxmlformats.org/officeDocument/2006/relationships/image" Target="../media/image318.svg"/><Relationship Id="rId104" Type="http://schemas.openxmlformats.org/officeDocument/2006/relationships/image" Target="../media/image325.png"/><Relationship Id="rId120" Type="http://schemas.openxmlformats.org/officeDocument/2006/relationships/image" Target="../media/image340.png"/><Relationship Id="rId125" Type="http://schemas.openxmlformats.org/officeDocument/2006/relationships/image" Target="../media/image345.svg"/><Relationship Id="rId141" Type="http://schemas.openxmlformats.org/officeDocument/2006/relationships/image" Target="../media/image361.svg"/><Relationship Id="rId146" Type="http://schemas.openxmlformats.org/officeDocument/2006/relationships/image" Target="../media/image366.png"/><Relationship Id="rId167" Type="http://schemas.openxmlformats.org/officeDocument/2006/relationships/image" Target="../media/image387.svg"/><Relationship Id="rId188" Type="http://schemas.openxmlformats.org/officeDocument/2006/relationships/image" Target="../media/image408.png"/><Relationship Id="rId7" Type="http://schemas.openxmlformats.org/officeDocument/2006/relationships/image" Target="../media/image228.svg"/><Relationship Id="rId71" Type="http://schemas.openxmlformats.org/officeDocument/2006/relationships/image" Target="../media/image292.svg"/><Relationship Id="rId92" Type="http://schemas.openxmlformats.org/officeDocument/2006/relationships/image" Target="../media/image313.png"/><Relationship Id="rId162" Type="http://schemas.openxmlformats.org/officeDocument/2006/relationships/image" Target="../media/image382.png"/><Relationship Id="rId183" Type="http://schemas.openxmlformats.org/officeDocument/2006/relationships/image" Target="../media/image403.svg"/><Relationship Id="rId2" Type="http://schemas.openxmlformats.org/officeDocument/2006/relationships/image" Target="../media/image223.png"/><Relationship Id="rId29" Type="http://schemas.openxmlformats.org/officeDocument/2006/relationships/image" Target="../media/image250.svg"/><Relationship Id="rId24" Type="http://schemas.openxmlformats.org/officeDocument/2006/relationships/image" Target="../media/image245.png"/><Relationship Id="rId40" Type="http://schemas.openxmlformats.org/officeDocument/2006/relationships/image" Target="../media/image261.png"/><Relationship Id="rId45" Type="http://schemas.openxmlformats.org/officeDocument/2006/relationships/image" Target="../media/image266.svg"/><Relationship Id="rId66" Type="http://schemas.openxmlformats.org/officeDocument/2006/relationships/image" Target="../media/image287.png"/><Relationship Id="rId87" Type="http://schemas.openxmlformats.org/officeDocument/2006/relationships/image" Target="../media/image308.svg"/><Relationship Id="rId110" Type="http://schemas.openxmlformats.org/officeDocument/2006/relationships/image" Target="../media/image331.png"/><Relationship Id="rId115" Type="http://schemas.openxmlformats.org/officeDocument/2006/relationships/image" Target="../media/image336.svg"/><Relationship Id="rId131" Type="http://schemas.openxmlformats.org/officeDocument/2006/relationships/image" Target="../media/image351.svg"/><Relationship Id="rId136" Type="http://schemas.openxmlformats.org/officeDocument/2006/relationships/image" Target="../media/image356.png"/><Relationship Id="rId157" Type="http://schemas.openxmlformats.org/officeDocument/2006/relationships/image" Target="../media/image377.svg"/><Relationship Id="rId178" Type="http://schemas.openxmlformats.org/officeDocument/2006/relationships/image" Target="../media/image398.png"/><Relationship Id="rId61" Type="http://schemas.openxmlformats.org/officeDocument/2006/relationships/image" Target="../media/image282.svg"/><Relationship Id="rId82" Type="http://schemas.openxmlformats.org/officeDocument/2006/relationships/image" Target="../media/image303.png"/><Relationship Id="rId152" Type="http://schemas.openxmlformats.org/officeDocument/2006/relationships/image" Target="../media/image372.png"/><Relationship Id="rId173" Type="http://schemas.openxmlformats.org/officeDocument/2006/relationships/image" Target="../media/image393.svg"/><Relationship Id="rId19" Type="http://schemas.openxmlformats.org/officeDocument/2006/relationships/image" Target="../media/image240.svg"/><Relationship Id="rId14" Type="http://schemas.openxmlformats.org/officeDocument/2006/relationships/image" Target="../media/image235.png"/><Relationship Id="rId30" Type="http://schemas.openxmlformats.org/officeDocument/2006/relationships/image" Target="../media/image251.png"/><Relationship Id="rId35" Type="http://schemas.openxmlformats.org/officeDocument/2006/relationships/image" Target="../media/image256.svg"/><Relationship Id="rId56" Type="http://schemas.openxmlformats.org/officeDocument/2006/relationships/image" Target="../media/image277.png"/><Relationship Id="rId77" Type="http://schemas.openxmlformats.org/officeDocument/2006/relationships/image" Target="../media/image298.svg"/><Relationship Id="rId100" Type="http://schemas.openxmlformats.org/officeDocument/2006/relationships/image" Target="../media/image321.png"/><Relationship Id="rId105" Type="http://schemas.openxmlformats.org/officeDocument/2006/relationships/image" Target="../media/image326.svg"/><Relationship Id="rId126" Type="http://schemas.openxmlformats.org/officeDocument/2006/relationships/image" Target="../media/image346.png"/><Relationship Id="rId147" Type="http://schemas.openxmlformats.org/officeDocument/2006/relationships/image" Target="../media/image367.svg"/><Relationship Id="rId168" Type="http://schemas.openxmlformats.org/officeDocument/2006/relationships/image" Target="../media/image388.png"/><Relationship Id="rId8" Type="http://schemas.openxmlformats.org/officeDocument/2006/relationships/image" Target="../media/image229.png"/><Relationship Id="rId51" Type="http://schemas.openxmlformats.org/officeDocument/2006/relationships/image" Target="../media/image272.svg"/><Relationship Id="rId72" Type="http://schemas.openxmlformats.org/officeDocument/2006/relationships/image" Target="../media/image293.png"/><Relationship Id="rId93" Type="http://schemas.openxmlformats.org/officeDocument/2006/relationships/image" Target="../media/image314.svg"/><Relationship Id="rId98" Type="http://schemas.openxmlformats.org/officeDocument/2006/relationships/image" Target="../media/image319.png"/><Relationship Id="rId121" Type="http://schemas.openxmlformats.org/officeDocument/2006/relationships/image" Target="../media/image341.svg"/><Relationship Id="rId142" Type="http://schemas.openxmlformats.org/officeDocument/2006/relationships/image" Target="../media/image362.png"/><Relationship Id="rId163" Type="http://schemas.openxmlformats.org/officeDocument/2006/relationships/image" Target="../media/image383.svg"/><Relationship Id="rId184" Type="http://schemas.openxmlformats.org/officeDocument/2006/relationships/image" Target="../media/image404.png"/><Relationship Id="rId189" Type="http://schemas.openxmlformats.org/officeDocument/2006/relationships/image" Target="../media/image409.svg"/><Relationship Id="rId3" Type="http://schemas.openxmlformats.org/officeDocument/2006/relationships/image" Target="../media/image224.svg"/><Relationship Id="rId25" Type="http://schemas.openxmlformats.org/officeDocument/2006/relationships/image" Target="../media/image246.svg"/><Relationship Id="rId46" Type="http://schemas.openxmlformats.org/officeDocument/2006/relationships/image" Target="../media/image267.png"/><Relationship Id="rId67" Type="http://schemas.openxmlformats.org/officeDocument/2006/relationships/image" Target="../media/image288.svg"/><Relationship Id="rId116" Type="http://schemas.openxmlformats.org/officeDocument/2006/relationships/image" Target="../media/image169.png"/><Relationship Id="rId137" Type="http://schemas.openxmlformats.org/officeDocument/2006/relationships/image" Target="../media/image357.svg"/><Relationship Id="rId158" Type="http://schemas.openxmlformats.org/officeDocument/2006/relationships/image" Target="../media/image378.png"/><Relationship Id="rId20" Type="http://schemas.openxmlformats.org/officeDocument/2006/relationships/image" Target="../media/image241.png"/><Relationship Id="rId41" Type="http://schemas.openxmlformats.org/officeDocument/2006/relationships/image" Target="../media/image262.svg"/><Relationship Id="rId62" Type="http://schemas.openxmlformats.org/officeDocument/2006/relationships/image" Target="../media/image283.png"/><Relationship Id="rId83" Type="http://schemas.openxmlformats.org/officeDocument/2006/relationships/image" Target="../media/image304.svg"/><Relationship Id="rId88" Type="http://schemas.openxmlformats.org/officeDocument/2006/relationships/image" Target="../media/image309.png"/><Relationship Id="rId111" Type="http://schemas.openxmlformats.org/officeDocument/2006/relationships/image" Target="../media/image332.svg"/><Relationship Id="rId132" Type="http://schemas.openxmlformats.org/officeDocument/2006/relationships/image" Target="../media/image352.png"/><Relationship Id="rId153" Type="http://schemas.openxmlformats.org/officeDocument/2006/relationships/image" Target="../media/image373.svg"/><Relationship Id="rId174" Type="http://schemas.openxmlformats.org/officeDocument/2006/relationships/image" Target="../media/image394.png"/><Relationship Id="rId179" Type="http://schemas.openxmlformats.org/officeDocument/2006/relationships/image" Target="../media/image399.svg"/><Relationship Id="rId190" Type="http://schemas.openxmlformats.org/officeDocument/2006/relationships/image" Target="../media/image410.png"/><Relationship Id="rId15" Type="http://schemas.openxmlformats.org/officeDocument/2006/relationships/image" Target="../media/image236.svg"/><Relationship Id="rId36" Type="http://schemas.openxmlformats.org/officeDocument/2006/relationships/image" Target="../media/image257.png"/><Relationship Id="rId57" Type="http://schemas.openxmlformats.org/officeDocument/2006/relationships/image" Target="../media/image278.svg"/><Relationship Id="rId106" Type="http://schemas.openxmlformats.org/officeDocument/2006/relationships/image" Target="../media/image327.png"/><Relationship Id="rId127" Type="http://schemas.openxmlformats.org/officeDocument/2006/relationships/image" Target="../media/image347.svg"/><Relationship Id="rId10" Type="http://schemas.openxmlformats.org/officeDocument/2006/relationships/image" Target="../media/image231.png"/><Relationship Id="rId31" Type="http://schemas.openxmlformats.org/officeDocument/2006/relationships/image" Target="../media/image252.svg"/><Relationship Id="rId52" Type="http://schemas.openxmlformats.org/officeDocument/2006/relationships/image" Target="../media/image273.png"/><Relationship Id="rId73" Type="http://schemas.openxmlformats.org/officeDocument/2006/relationships/image" Target="../media/image294.svg"/><Relationship Id="rId78" Type="http://schemas.openxmlformats.org/officeDocument/2006/relationships/image" Target="../media/image299.png"/><Relationship Id="rId94" Type="http://schemas.openxmlformats.org/officeDocument/2006/relationships/image" Target="../media/image315.png"/><Relationship Id="rId99" Type="http://schemas.openxmlformats.org/officeDocument/2006/relationships/image" Target="../media/image320.svg"/><Relationship Id="rId101" Type="http://schemas.openxmlformats.org/officeDocument/2006/relationships/image" Target="../media/image322.svg"/><Relationship Id="rId122" Type="http://schemas.openxmlformats.org/officeDocument/2006/relationships/image" Target="../media/image342.png"/><Relationship Id="rId143" Type="http://schemas.openxmlformats.org/officeDocument/2006/relationships/image" Target="../media/image363.svg"/><Relationship Id="rId148" Type="http://schemas.openxmlformats.org/officeDocument/2006/relationships/image" Target="../media/image368.png"/><Relationship Id="rId164" Type="http://schemas.openxmlformats.org/officeDocument/2006/relationships/image" Target="../media/image384.png"/><Relationship Id="rId169" Type="http://schemas.openxmlformats.org/officeDocument/2006/relationships/image" Target="../media/image389.svg"/><Relationship Id="rId185" Type="http://schemas.openxmlformats.org/officeDocument/2006/relationships/image" Target="../media/image405.svg"/><Relationship Id="rId4" Type="http://schemas.openxmlformats.org/officeDocument/2006/relationships/image" Target="../media/image225.png"/><Relationship Id="rId9" Type="http://schemas.openxmlformats.org/officeDocument/2006/relationships/image" Target="../media/image230.svg"/><Relationship Id="rId180" Type="http://schemas.openxmlformats.org/officeDocument/2006/relationships/image" Target="../media/image400.png"/><Relationship Id="rId26" Type="http://schemas.openxmlformats.org/officeDocument/2006/relationships/image" Target="../media/image24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Itim" TargetMode="External"/><Relationship Id="rId2" Type="http://schemas.openxmlformats.org/officeDocument/2006/relationships/image" Target="../media/image414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B3AD6E4E-1D26-4CC0-96D7-AFB4CA31FA24}"/>
              </a:ext>
            </a:extLst>
          </p:cNvPr>
          <p:cNvSpPr/>
          <p:nvPr/>
        </p:nvSpPr>
        <p:spPr>
          <a:xfrm>
            <a:off x="3708401" y="1837402"/>
            <a:ext cx="4775200" cy="2308324"/>
          </a:xfrm>
          <a:prstGeom prst="rect">
            <a:avLst/>
          </a:prstGeom>
          <a:effectLst>
            <a:outerShdw blurRad="127000" dist="38100" dir="5400000" algn="t" rotWithShape="0">
              <a:srgbClr val="CF465A">
                <a:alpha val="62000"/>
              </a:srgbClr>
            </a:outerShdw>
          </a:effectLst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  <a:latin typeface="+mj-lt"/>
              </a:rPr>
              <a:t>Valentine's Day</a:t>
            </a:r>
            <a:endParaRPr lang="ko-KR" altLang="en-US" sz="7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1B05EA-F39C-478A-9CD0-A0363E9145D7}"/>
              </a:ext>
            </a:extLst>
          </p:cNvPr>
          <p:cNvSpPr txBox="1"/>
          <p:nvPr/>
        </p:nvSpPr>
        <p:spPr>
          <a:xfrm>
            <a:off x="3708401" y="4468089"/>
            <a:ext cx="477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577FEF3-1541-40EE-AB9D-8A246C86B4E5}"/>
              </a:ext>
            </a:extLst>
          </p:cNvPr>
          <p:cNvSpPr txBox="1"/>
          <p:nvPr/>
        </p:nvSpPr>
        <p:spPr>
          <a:xfrm>
            <a:off x="1611086" y="46548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91707-11A5-4F5A-8173-54C3EFDBA437}"/>
              </a:ext>
            </a:extLst>
          </p:cNvPr>
          <p:cNvSpPr txBox="1"/>
          <p:nvPr/>
        </p:nvSpPr>
        <p:spPr>
          <a:xfrm>
            <a:off x="6409584" y="46548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et dolore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그래픽 13">
            <a:extLst>
              <a:ext uri="{FF2B5EF4-FFF2-40B4-BE49-F238E27FC236}">
                <a16:creationId xmlns:a16="http://schemas.microsoft.com/office/drawing/2014/main" id="{E18537B3-A65C-49F2-BD1F-E7F801D7FBB6}"/>
              </a:ext>
            </a:extLst>
          </p:cNvPr>
          <p:cNvSpPr/>
          <p:nvPr/>
        </p:nvSpPr>
        <p:spPr>
          <a:xfrm>
            <a:off x="3184049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tIns="360000" rtlCol="0" anchor="t" anchorCtr="0"/>
          <a:lstStyle/>
          <a:p>
            <a:pPr algn="ctr"/>
            <a:r>
              <a:rPr lang="en-US" altLang="ko-KR" sz="2400">
                <a:solidFill>
                  <a:srgbClr val="F65959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65959"/>
              </a:solidFill>
              <a:latin typeface="+mj-lt"/>
            </a:endParaRPr>
          </a:p>
        </p:txBody>
      </p:sp>
      <p:sp>
        <p:nvSpPr>
          <p:cNvPr id="21" name="그래픽 13">
            <a:extLst>
              <a:ext uri="{FF2B5EF4-FFF2-40B4-BE49-F238E27FC236}">
                <a16:creationId xmlns:a16="http://schemas.microsoft.com/office/drawing/2014/main" id="{18791FE1-0DDB-4EBB-AACD-4B913DBC4EBC}"/>
              </a:ext>
            </a:extLst>
          </p:cNvPr>
          <p:cNvSpPr/>
          <p:nvPr/>
        </p:nvSpPr>
        <p:spPr>
          <a:xfrm>
            <a:off x="7982548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tIns="360000" rtlCol="0" anchor="t" anchorCtr="0"/>
          <a:lstStyle/>
          <a:p>
            <a:pPr algn="ctr"/>
            <a:r>
              <a:rPr lang="en-US" altLang="ko-KR" sz="2400">
                <a:solidFill>
                  <a:srgbClr val="F65959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65959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70B4E-16A4-46BD-894E-0CF1753C808A}"/>
              </a:ext>
            </a:extLst>
          </p:cNvPr>
          <p:cNvSpPr txBox="1"/>
          <p:nvPr/>
        </p:nvSpPr>
        <p:spPr>
          <a:xfrm>
            <a:off x="2679700" y="1207122"/>
            <a:ext cx="6832600" cy="584775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Enter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B3F35CB-D4A2-4F40-B537-23CD2F147F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A009805-178B-4CA3-BA31-C3A56C7E8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2610">
            <a:off x="9652294" y="4710712"/>
            <a:ext cx="1369348" cy="119188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756ADF4-2BD5-4C2E-818B-8D6C779C3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701" y="579847"/>
            <a:ext cx="819646" cy="135953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2E7EDB2-E833-4914-A26C-0521FD57D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7568">
            <a:off x="929889" y="579847"/>
            <a:ext cx="1782254" cy="16092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152141-BE64-4384-BBAC-29E38DB6703F}"/>
              </a:ext>
            </a:extLst>
          </p:cNvPr>
          <p:cNvSpPr txBox="1"/>
          <p:nvPr/>
        </p:nvSpPr>
        <p:spPr>
          <a:xfrm>
            <a:off x="1104745" y="5357201"/>
            <a:ext cx="9982511" cy="1169551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5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000" dirty="0"/>
              <a:t>Happy Valentine's Day!</a:t>
            </a:r>
            <a:endParaRPr lang="ko-KR" altLang="en-US" sz="7000" dirty="0"/>
          </a:p>
        </p:txBody>
      </p:sp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AA1849-0D05-437F-86E3-7DE348D75DE0}"/>
              </a:ext>
            </a:extLst>
          </p:cNvPr>
          <p:cNvSpPr txBox="1"/>
          <p:nvPr/>
        </p:nvSpPr>
        <p:spPr>
          <a:xfrm>
            <a:off x="1233715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C145D-9581-4046-A875-30DBC3EF1304}"/>
              </a:ext>
            </a:extLst>
          </p:cNvPr>
          <p:cNvSpPr txBox="1"/>
          <p:nvPr/>
        </p:nvSpPr>
        <p:spPr>
          <a:xfrm>
            <a:off x="1233716" y="4759788"/>
            <a:ext cx="4406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,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r>
              <a:rPr lang="en-US" altLang="ko-KR" sz="1800" dirty="0">
                <a:solidFill>
                  <a:schemeClr val="bg1"/>
                </a:solidFill>
              </a:rPr>
              <a:t>, 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E8698-578C-477C-995B-38DAECCA570E}"/>
              </a:ext>
            </a:extLst>
          </p:cNvPr>
          <p:cNvSpPr txBox="1"/>
          <p:nvPr/>
        </p:nvSpPr>
        <p:spPr>
          <a:xfrm>
            <a:off x="6551838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64F9-5C93-4A85-9852-E67DBEDD4B37}"/>
              </a:ext>
            </a:extLst>
          </p:cNvPr>
          <p:cNvSpPr txBox="1"/>
          <p:nvPr/>
        </p:nvSpPr>
        <p:spPr>
          <a:xfrm>
            <a:off x="6551839" y="4759788"/>
            <a:ext cx="4406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,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r>
              <a:rPr lang="en-US" altLang="ko-KR" sz="1800" dirty="0">
                <a:solidFill>
                  <a:schemeClr val="bg1"/>
                </a:solidFill>
              </a:rPr>
              <a:t>, 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CD994CA-22A8-4E72-A9EF-4749C2EC56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C5E95FB-AC8B-4BFC-860F-9C86D5BEC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15807F-E1A9-49A8-8E7D-1ECED8F1B4D6}"/>
              </a:ext>
            </a:extLst>
          </p:cNvPr>
          <p:cNvSpPr txBox="1"/>
          <p:nvPr/>
        </p:nvSpPr>
        <p:spPr>
          <a:xfrm>
            <a:off x="2484726" y="978154"/>
            <a:ext cx="7222548" cy="584775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Wishes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DFADFD-7D7D-4D9B-936A-ACDA8B2F08CE}"/>
              </a:ext>
            </a:extLst>
          </p:cNvPr>
          <p:cNvSpPr txBox="1"/>
          <p:nvPr/>
        </p:nvSpPr>
        <p:spPr>
          <a:xfrm>
            <a:off x="508000" y="4516467"/>
            <a:ext cx="359371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A6023AD-699F-43FE-B18B-BF578875597E}"/>
              </a:ext>
            </a:extLst>
          </p:cNvPr>
          <p:cNvSpPr/>
          <p:nvPr/>
        </p:nvSpPr>
        <p:spPr>
          <a:xfrm>
            <a:off x="508000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For </a:t>
            </a:r>
            <a:r>
              <a:rPr lang="en-US" altLang="ko-KR" sz="2800">
                <a:solidFill>
                  <a:schemeClr val="bg1"/>
                </a:solidFill>
                <a:latin typeface="+mj-lt"/>
              </a:rPr>
              <a:t>your health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C80904-EEA2-4B73-B35C-DD77D4450C22}"/>
              </a:ext>
            </a:extLst>
          </p:cNvPr>
          <p:cNvSpPr txBox="1"/>
          <p:nvPr/>
        </p:nvSpPr>
        <p:spPr>
          <a:xfrm>
            <a:off x="4299145" y="4516467"/>
            <a:ext cx="359371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2A57866-8E9C-4CC5-A2A7-010D2B8B0D6D}"/>
              </a:ext>
            </a:extLst>
          </p:cNvPr>
          <p:cNvSpPr/>
          <p:nvPr/>
        </p:nvSpPr>
        <p:spPr>
          <a:xfrm>
            <a:off x="4299145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For </a:t>
            </a:r>
            <a:r>
              <a:rPr lang="en-US" altLang="ko-KR" sz="2800">
                <a:solidFill>
                  <a:schemeClr val="bg1"/>
                </a:solidFill>
                <a:latin typeface="+mj-lt"/>
              </a:rPr>
              <a:t>your career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6D097E-DEE2-4B4F-A9E9-A1160F62D597}"/>
              </a:ext>
            </a:extLst>
          </p:cNvPr>
          <p:cNvSpPr txBox="1"/>
          <p:nvPr/>
        </p:nvSpPr>
        <p:spPr>
          <a:xfrm>
            <a:off x="8090290" y="4516467"/>
            <a:ext cx="359371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C96DE3E-5413-468E-B091-9F9A02E88831}"/>
              </a:ext>
            </a:extLst>
          </p:cNvPr>
          <p:cNvSpPr/>
          <p:nvPr/>
        </p:nvSpPr>
        <p:spPr>
          <a:xfrm>
            <a:off x="8090290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For </a:t>
            </a:r>
            <a:r>
              <a:rPr lang="en-US" altLang="ko-KR" sz="2800">
                <a:solidFill>
                  <a:schemeClr val="bg1"/>
                </a:solidFill>
                <a:latin typeface="+mj-lt"/>
              </a:rPr>
              <a:t>your happiness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094BA97-7BE6-4A9C-A915-F21167AA9EE5}"/>
              </a:ext>
            </a:extLst>
          </p:cNvPr>
          <p:cNvSpPr/>
          <p:nvPr/>
        </p:nvSpPr>
        <p:spPr>
          <a:xfrm>
            <a:off x="1757853" y="2310498"/>
            <a:ext cx="1094004" cy="10940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5764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F46805E-2218-48D1-BB50-55B35AFFC80C}"/>
              </a:ext>
            </a:extLst>
          </p:cNvPr>
          <p:cNvSpPr/>
          <p:nvPr/>
        </p:nvSpPr>
        <p:spPr>
          <a:xfrm>
            <a:off x="5548998" y="2310498"/>
            <a:ext cx="1094004" cy="10940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5764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2C02737-DF99-4680-B842-A3A73E30898D}"/>
              </a:ext>
            </a:extLst>
          </p:cNvPr>
          <p:cNvSpPr/>
          <p:nvPr/>
        </p:nvSpPr>
        <p:spPr>
          <a:xfrm>
            <a:off x="9340143" y="2310498"/>
            <a:ext cx="1094004" cy="10940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F5764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F576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112939C-C804-4DA5-9013-EFEF1A3EA433}"/>
              </a:ext>
            </a:extLst>
          </p:cNvPr>
          <p:cNvSpPr/>
          <p:nvPr/>
        </p:nvSpPr>
        <p:spPr>
          <a:xfrm>
            <a:off x="6227396" y="989427"/>
            <a:ext cx="4266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7094-2C45-44D4-B30C-11C9617BFA9D}"/>
              </a:ext>
            </a:extLst>
          </p:cNvPr>
          <p:cNvSpPr txBox="1"/>
          <p:nvPr/>
        </p:nvSpPr>
        <p:spPr>
          <a:xfrm>
            <a:off x="6227397" y="2024363"/>
            <a:ext cx="426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latin typeface="+mj-lt"/>
              </a:rPr>
              <a:t>Lorem ipsum dolor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D7D4F-4D22-4A3A-B325-99CFCF4B713C}"/>
              </a:ext>
            </a:extLst>
          </p:cNvPr>
          <p:cNvSpPr txBox="1"/>
          <p:nvPr/>
        </p:nvSpPr>
        <p:spPr>
          <a:xfrm>
            <a:off x="6227397" y="2598003"/>
            <a:ext cx="4266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adipisicing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FC59E-068F-4FCA-8CA3-7D2942A09DF8}"/>
              </a:ext>
            </a:extLst>
          </p:cNvPr>
          <p:cNvSpPr txBox="1"/>
          <p:nvPr/>
        </p:nvSpPr>
        <p:spPr>
          <a:xfrm>
            <a:off x="6227396" y="3524733"/>
            <a:ext cx="4266432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elit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D22F3F6-8D66-4378-82A5-57DD9B14D9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E2ADB5A-E2E3-4AFB-B39A-AF538A198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49" y="5927172"/>
            <a:ext cx="852188" cy="88033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680A13B-EE88-4F08-B2A0-EE0B23945D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7"/>
          <a:stretch/>
        </p:blipFill>
        <p:spPr>
          <a:xfrm flipH="1">
            <a:off x="-1" y="257015"/>
            <a:ext cx="1337219" cy="176690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195DD5D-F544-457F-8A7B-6397FB5307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2255">
            <a:off x="5412157" y="4468890"/>
            <a:ext cx="1299019" cy="195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704">
              <a:srgbClr val="FF6E7C"/>
            </a:gs>
            <a:gs pos="44000">
              <a:srgbClr val="FF7684"/>
            </a:gs>
            <a:gs pos="0">
              <a:srgbClr val="FF606D"/>
            </a:gs>
            <a:gs pos="100000">
              <a:srgbClr val="FF515D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302615C-5F7D-4139-82CE-2D22F56E5CAF}"/>
              </a:ext>
            </a:extLst>
          </p:cNvPr>
          <p:cNvSpPr txBox="1"/>
          <p:nvPr/>
        </p:nvSpPr>
        <p:spPr>
          <a:xfrm>
            <a:off x="2998843" y="899333"/>
            <a:ext cx="6194314" cy="584775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243F152A-968C-4976-A6C6-9445F7BAA5BD}"/>
              </a:ext>
            </a:extLst>
          </p:cNvPr>
          <p:cNvCxnSpPr>
            <a:cxnSpLocks/>
            <a:stCxn id="29" idx="6"/>
            <a:endCxn id="30" idx="2"/>
          </p:cNvCxnSpPr>
          <p:nvPr/>
        </p:nvCxnSpPr>
        <p:spPr>
          <a:xfrm>
            <a:off x="3003035" y="3087455"/>
            <a:ext cx="703174" cy="0"/>
          </a:xfrm>
          <a:prstGeom prst="line">
            <a:avLst/>
          </a:prstGeom>
          <a:ln w="38100" cap="rnd">
            <a:solidFill>
              <a:srgbClr val="FBDCDD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타원 28">
            <a:extLst>
              <a:ext uri="{FF2B5EF4-FFF2-40B4-BE49-F238E27FC236}">
                <a16:creationId xmlns:a16="http://schemas.microsoft.com/office/drawing/2014/main" id="{7E05E25B-A3BF-4891-B1AC-F80AE8D1AB47}"/>
              </a:ext>
            </a:extLst>
          </p:cNvPr>
          <p:cNvSpPr/>
          <p:nvPr/>
        </p:nvSpPr>
        <p:spPr>
          <a:xfrm>
            <a:off x="1211441" y="2191657"/>
            <a:ext cx="1791594" cy="1791594"/>
          </a:xfrm>
          <a:prstGeom prst="ellipse">
            <a:avLst/>
          </a:prstGeom>
          <a:noFill/>
          <a:ln w="22225">
            <a:solidFill>
              <a:srgbClr val="FBDC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$ 35K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15730C59-8F6D-4C65-954F-AD6B0E0AA597}"/>
              </a:ext>
            </a:extLst>
          </p:cNvPr>
          <p:cNvSpPr/>
          <p:nvPr/>
        </p:nvSpPr>
        <p:spPr>
          <a:xfrm>
            <a:off x="3706209" y="2191657"/>
            <a:ext cx="1791594" cy="1791594"/>
          </a:xfrm>
          <a:prstGeom prst="ellipse">
            <a:avLst/>
          </a:prstGeom>
          <a:noFill/>
          <a:ln w="22225">
            <a:solidFill>
              <a:srgbClr val="FBDC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$ 150K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1BB742FA-E075-4287-BC8F-7CA135ED1871}"/>
              </a:ext>
            </a:extLst>
          </p:cNvPr>
          <p:cNvSpPr/>
          <p:nvPr/>
        </p:nvSpPr>
        <p:spPr>
          <a:xfrm>
            <a:off x="6200978" y="2191657"/>
            <a:ext cx="1791594" cy="1791594"/>
          </a:xfrm>
          <a:prstGeom prst="ellipse">
            <a:avLst/>
          </a:prstGeom>
          <a:noFill/>
          <a:ln w="22225">
            <a:solidFill>
              <a:srgbClr val="FBDC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$ 240K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982DEB3B-8D3C-43BA-8E70-A3035E349D4D}"/>
              </a:ext>
            </a:extLst>
          </p:cNvPr>
          <p:cNvSpPr/>
          <p:nvPr/>
        </p:nvSpPr>
        <p:spPr>
          <a:xfrm>
            <a:off x="8695746" y="2191657"/>
            <a:ext cx="1791594" cy="1791594"/>
          </a:xfrm>
          <a:prstGeom prst="ellipse">
            <a:avLst/>
          </a:prstGeom>
          <a:noFill/>
          <a:ln w="22225">
            <a:solidFill>
              <a:srgbClr val="FBDC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$ 275K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DE99D2-5296-46F4-A9D6-BE538D2E6E9A}"/>
              </a:ext>
            </a:extLst>
          </p:cNvPr>
          <p:cNvSpPr txBox="1"/>
          <p:nvPr/>
        </p:nvSpPr>
        <p:spPr>
          <a:xfrm>
            <a:off x="929180" y="4437684"/>
            <a:ext cx="2356118" cy="707886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ko-KR" altLang="en-US" sz="2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50D31B1-BA03-4B76-B001-63C67D007E7B}"/>
              </a:ext>
            </a:extLst>
          </p:cNvPr>
          <p:cNvSpPr txBox="1"/>
          <p:nvPr/>
        </p:nvSpPr>
        <p:spPr>
          <a:xfrm>
            <a:off x="3423947" y="4437684"/>
            <a:ext cx="2356118" cy="707886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ko-KR" altLang="en-US" sz="2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184A0B-9A1D-4A7D-8550-E9FE5552A208}"/>
              </a:ext>
            </a:extLst>
          </p:cNvPr>
          <p:cNvSpPr txBox="1"/>
          <p:nvPr/>
        </p:nvSpPr>
        <p:spPr>
          <a:xfrm>
            <a:off x="5918715" y="4437684"/>
            <a:ext cx="2356118" cy="707886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ko-KR" altLang="en-US" sz="2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48107C-24BA-4E3C-9075-6F9762150C97}"/>
              </a:ext>
            </a:extLst>
          </p:cNvPr>
          <p:cNvSpPr txBox="1"/>
          <p:nvPr/>
        </p:nvSpPr>
        <p:spPr>
          <a:xfrm>
            <a:off x="8413482" y="4437684"/>
            <a:ext cx="2356118" cy="707886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defPPr>
              <a:defRPr lang="ko-KR"/>
            </a:defPPr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ko-KR" altLang="en-US" sz="2000" dirty="0"/>
          </a:p>
        </p:txBody>
      </p: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56B19626-B815-47AE-ACAC-46D76893B3BA}"/>
              </a:ext>
            </a:extLst>
          </p:cNvPr>
          <p:cNvCxnSpPr>
            <a:cxnSpLocks/>
            <a:stCxn id="30" idx="6"/>
            <a:endCxn id="31" idx="2"/>
          </p:cNvCxnSpPr>
          <p:nvPr/>
        </p:nvCxnSpPr>
        <p:spPr>
          <a:xfrm>
            <a:off x="5497804" y="3087455"/>
            <a:ext cx="703174" cy="0"/>
          </a:xfrm>
          <a:prstGeom prst="line">
            <a:avLst/>
          </a:prstGeom>
          <a:ln w="38100" cap="rnd">
            <a:solidFill>
              <a:srgbClr val="FBDCDD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57FDFFE3-867D-4C46-9627-93413B6C5E76}"/>
              </a:ext>
            </a:extLst>
          </p:cNvPr>
          <p:cNvCxnSpPr>
            <a:cxnSpLocks/>
            <a:stCxn id="31" idx="6"/>
            <a:endCxn id="32" idx="2"/>
          </p:cNvCxnSpPr>
          <p:nvPr/>
        </p:nvCxnSpPr>
        <p:spPr>
          <a:xfrm>
            <a:off x="7992572" y="3087455"/>
            <a:ext cx="703174" cy="0"/>
          </a:xfrm>
          <a:prstGeom prst="line">
            <a:avLst/>
          </a:prstGeom>
          <a:ln w="38100" cap="rnd">
            <a:solidFill>
              <a:srgbClr val="FBDCDD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6FA9C090-3A53-4C70-A6B5-0F41CB43E918}"/>
              </a:ext>
            </a:extLst>
          </p:cNvPr>
          <p:cNvCxnSpPr>
            <a:cxnSpLocks/>
          </p:cNvCxnSpPr>
          <p:nvPr/>
        </p:nvCxnSpPr>
        <p:spPr>
          <a:xfrm>
            <a:off x="10487340" y="3087455"/>
            <a:ext cx="703174" cy="0"/>
          </a:xfrm>
          <a:prstGeom prst="line">
            <a:avLst/>
          </a:prstGeom>
          <a:ln w="38100" cap="rnd">
            <a:solidFill>
              <a:srgbClr val="FBDCDD"/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B65A16-61B4-41C3-8E1D-D74C44980E06}"/>
              </a:ext>
            </a:extLst>
          </p:cNvPr>
          <p:cNvSpPr txBox="1"/>
          <p:nvPr/>
        </p:nvSpPr>
        <p:spPr>
          <a:xfrm>
            <a:off x="1505214" y="2422037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B4B9320-5C50-4D96-A063-B05ABAA4DC06}"/>
              </a:ext>
            </a:extLst>
          </p:cNvPr>
          <p:cNvSpPr/>
          <p:nvPr/>
        </p:nvSpPr>
        <p:spPr>
          <a:xfrm>
            <a:off x="1505214" y="1927649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07A73D-D92D-4486-8260-B29D75603FD2}"/>
              </a:ext>
            </a:extLst>
          </p:cNvPr>
          <p:cNvSpPr txBox="1"/>
          <p:nvPr/>
        </p:nvSpPr>
        <p:spPr>
          <a:xfrm>
            <a:off x="1505214" y="4407131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0FA9937-1C2A-4AD8-8843-3410854E8B8D}"/>
              </a:ext>
            </a:extLst>
          </p:cNvPr>
          <p:cNvSpPr/>
          <p:nvPr/>
        </p:nvSpPr>
        <p:spPr>
          <a:xfrm>
            <a:off x="1505214" y="3912743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00F7AA-6B74-488D-B6A1-BE0C54FFABDF}"/>
              </a:ext>
            </a:extLst>
          </p:cNvPr>
          <p:cNvSpPr txBox="1"/>
          <p:nvPr/>
        </p:nvSpPr>
        <p:spPr>
          <a:xfrm>
            <a:off x="6654801" y="2422037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502581-E5FC-42F0-B222-C2DA8BE52EB8}"/>
              </a:ext>
            </a:extLst>
          </p:cNvPr>
          <p:cNvSpPr/>
          <p:nvPr/>
        </p:nvSpPr>
        <p:spPr>
          <a:xfrm>
            <a:off x="6654801" y="1927649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4ADB67-B877-4B38-A247-AB479F361F6D}"/>
              </a:ext>
            </a:extLst>
          </p:cNvPr>
          <p:cNvSpPr txBox="1"/>
          <p:nvPr/>
        </p:nvSpPr>
        <p:spPr>
          <a:xfrm>
            <a:off x="6654801" y="4407131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4750B6E-6CAE-4002-AE94-8E464C4208D4}"/>
              </a:ext>
            </a:extLst>
          </p:cNvPr>
          <p:cNvSpPr/>
          <p:nvPr/>
        </p:nvSpPr>
        <p:spPr>
          <a:xfrm>
            <a:off x="6654801" y="3912743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B1D5E24-2022-46FE-B718-A31C5F81604D}"/>
              </a:ext>
            </a:extLst>
          </p:cNvPr>
          <p:cNvSpPr txBox="1"/>
          <p:nvPr/>
        </p:nvSpPr>
        <p:spPr>
          <a:xfrm>
            <a:off x="3600729" y="4300547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754679-19F4-468E-B545-D27D1437EB9D}"/>
              </a:ext>
            </a:extLst>
          </p:cNvPr>
          <p:cNvSpPr/>
          <p:nvPr/>
        </p:nvSpPr>
        <p:spPr>
          <a:xfrm>
            <a:off x="3599376" y="3911186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3DB37B-9A7F-490A-9D90-EAC98B994870}"/>
              </a:ext>
            </a:extLst>
          </p:cNvPr>
          <p:cNvSpPr txBox="1"/>
          <p:nvPr/>
        </p:nvSpPr>
        <p:spPr>
          <a:xfrm>
            <a:off x="7524535" y="4300547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2FB36A5-0BE0-4BB0-B5B4-9F8AD144290A}"/>
              </a:ext>
            </a:extLst>
          </p:cNvPr>
          <p:cNvSpPr/>
          <p:nvPr/>
        </p:nvSpPr>
        <p:spPr>
          <a:xfrm>
            <a:off x="7523182" y="3911186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74D640-D925-4EF4-88C6-9BDC286380A6}"/>
              </a:ext>
            </a:extLst>
          </p:cNvPr>
          <p:cNvSpPr txBox="1"/>
          <p:nvPr/>
        </p:nvSpPr>
        <p:spPr>
          <a:xfrm>
            <a:off x="3600729" y="5733239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81FFD89-0B6F-4244-A931-70114547E7D8}"/>
              </a:ext>
            </a:extLst>
          </p:cNvPr>
          <p:cNvSpPr/>
          <p:nvPr/>
        </p:nvSpPr>
        <p:spPr>
          <a:xfrm>
            <a:off x="3599376" y="5343878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9915BF-E739-4D26-944F-1F2A34C910AC}"/>
              </a:ext>
            </a:extLst>
          </p:cNvPr>
          <p:cNvSpPr txBox="1"/>
          <p:nvPr/>
        </p:nvSpPr>
        <p:spPr>
          <a:xfrm>
            <a:off x="7524535" y="5733239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1E04D14-85D7-42B2-81AD-F5D340385722}"/>
              </a:ext>
            </a:extLst>
          </p:cNvPr>
          <p:cNvSpPr/>
          <p:nvPr/>
        </p:nvSpPr>
        <p:spPr>
          <a:xfrm>
            <a:off x="7523182" y="5343878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29357AF-7BDD-4651-9365-F14E72D3F183}"/>
              </a:ext>
            </a:extLst>
          </p:cNvPr>
          <p:cNvGrpSpPr/>
          <p:nvPr/>
        </p:nvGrpSpPr>
        <p:grpSpPr>
          <a:xfrm>
            <a:off x="993358" y="3627743"/>
            <a:ext cx="2215744" cy="2714759"/>
            <a:chOff x="215408" y="2909488"/>
            <a:chExt cx="2215744" cy="2714759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026EA8-784A-4072-A380-0321153584DA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3D5A723-AE5E-4A8D-B321-0F9D27331B36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FDF8CAB-9BE5-42B0-8C3E-553AACB969E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3B8DA17-29E1-4C38-BCF2-4C3C241C4826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B81985F-4267-46B1-A8AC-51AACDA8A1BF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180AB54-05D8-462D-8C03-D8569CB66528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191690-90F3-4DD9-B4FC-1006FB13D910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C513CDA-CF0C-4AC8-BDC0-594A6C5AAC6C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F7A03B9-EEBA-4FA7-AC85-4777431D9D60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ABF3925-D8D1-4FF7-87CA-F9A5B9DED976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2C8DDB4-0F84-46CB-8B4B-100E7F322055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F044704-1617-493A-885D-BC94035CE5E1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D3095CC5-9C67-4494-B5C1-64D8B04AD8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19EEA652-5C57-4D44-92F7-2CC45E514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022" y="6118598"/>
            <a:ext cx="495058" cy="511411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916FFB94-7AD2-42D8-AE31-20E3B18A4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565" y="3214900"/>
            <a:ext cx="497017" cy="824393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0CE66459-341C-4A3B-BD2E-FFDCE9F03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47" y="3202328"/>
            <a:ext cx="843921" cy="107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81112"/>
            <a:ext cx="5842000" cy="707886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dirty="0"/>
              <a:t>Break Section</a:t>
            </a:r>
            <a:endParaRPr lang="ko-KR" alt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27443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30421"/>
            <a:ext cx="1027384" cy="1170074"/>
            <a:chOff x="6830083" y="5571172"/>
            <a:chExt cx="342900" cy="390525"/>
          </a:xfrm>
          <a:solidFill>
            <a:srgbClr val="FF5B90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  <a:effectLst>
              <a:outerShdw blurRad="127000" dist="38100" dir="2700000" algn="tl" rotWithShape="0">
                <a:srgbClr val="CF465A">
                  <a:alpha val="5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rgbClr val="FF5764"/>
                </a:solidFill>
                <a:latin typeface="+mj-lt"/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solidFill>
              <a:schemeClr val="bg1"/>
            </a:solidFill>
            <a:ln w="76200" cap="flat">
              <a:noFill/>
              <a:prstDash val="solid"/>
              <a:miter/>
            </a:ln>
            <a:effectLst>
              <a:outerShdw blurRad="127000" dist="38100" dir="2700000" algn="tl" rotWithShape="0">
                <a:srgbClr val="CF465A">
                  <a:alpha val="50000"/>
                </a:srgb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rgbClr val="FF5764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FFBBC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606D"/>
            </a:solidFill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606D"/>
            </a:solidFill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606D"/>
            </a:solidFill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606D"/>
            </a:solidFill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BDC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31B1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31B1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931B1E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442388"/>
            <a:ext cx="92907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cs typeface="+mn-cs"/>
              </a:rPr>
              <a:t>World Map Slide</a:t>
            </a:r>
            <a:endParaRPr lang="ko-KR" altLang="en-US" b="0" dirty="0">
              <a:solidFill>
                <a:schemeClr val="bg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31D15F8-790C-4518-A881-14DBCD3D6AF9}"/>
              </a:ext>
            </a:extLst>
          </p:cNvPr>
          <p:cNvSpPr txBox="1"/>
          <p:nvPr/>
        </p:nvSpPr>
        <p:spPr>
          <a:xfrm>
            <a:off x="2006598" y="1506558"/>
            <a:ext cx="8178802" cy="646331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36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B5204A-24F2-4920-A0CA-1C49F6B8AFDF}"/>
              </a:ext>
            </a:extLst>
          </p:cNvPr>
          <p:cNvSpPr txBox="1"/>
          <p:nvPr/>
        </p:nvSpPr>
        <p:spPr>
          <a:xfrm>
            <a:off x="2006598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F9309B9-9A92-4F63-9D2A-BC25A7452E08}"/>
              </a:ext>
            </a:extLst>
          </p:cNvPr>
          <p:cNvSpPr/>
          <p:nvPr/>
        </p:nvSpPr>
        <p:spPr>
          <a:xfrm>
            <a:off x="2006597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35D97-639D-4863-B738-9C6C519EB806}"/>
              </a:ext>
            </a:extLst>
          </p:cNvPr>
          <p:cNvSpPr/>
          <p:nvPr/>
        </p:nvSpPr>
        <p:spPr>
          <a:xfrm>
            <a:off x="2006597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01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DCB9E7-B67C-466F-899A-2EFAF2BADF67}"/>
              </a:ext>
            </a:extLst>
          </p:cNvPr>
          <p:cNvSpPr txBox="1"/>
          <p:nvPr/>
        </p:nvSpPr>
        <p:spPr>
          <a:xfrm>
            <a:off x="4750203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40433C-EFC5-419C-9CF3-19BEB02A24BC}"/>
              </a:ext>
            </a:extLst>
          </p:cNvPr>
          <p:cNvSpPr/>
          <p:nvPr/>
        </p:nvSpPr>
        <p:spPr>
          <a:xfrm>
            <a:off x="4750202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1ADCBEC-D062-4B34-B107-5495551E9553}"/>
              </a:ext>
            </a:extLst>
          </p:cNvPr>
          <p:cNvSpPr/>
          <p:nvPr/>
        </p:nvSpPr>
        <p:spPr>
          <a:xfrm>
            <a:off x="4750202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02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7479FB-9983-4460-AA33-04010150F364}"/>
              </a:ext>
            </a:extLst>
          </p:cNvPr>
          <p:cNvSpPr txBox="1"/>
          <p:nvPr/>
        </p:nvSpPr>
        <p:spPr>
          <a:xfrm>
            <a:off x="7654042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7D08BF0-E89F-440E-803E-8D55C6122E4D}"/>
              </a:ext>
            </a:extLst>
          </p:cNvPr>
          <p:cNvSpPr/>
          <p:nvPr/>
        </p:nvSpPr>
        <p:spPr>
          <a:xfrm>
            <a:off x="7654041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F83C45A-E6DE-49DA-AF80-4DE586A39E97}"/>
              </a:ext>
            </a:extLst>
          </p:cNvPr>
          <p:cNvSpPr/>
          <p:nvPr/>
        </p:nvSpPr>
        <p:spPr>
          <a:xfrm>
            <a:off x="7654041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03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89BFFA-E9E4-4B5C-939B-D817D4087B5A}"/>
              </a:ext>
            </a:extLst>
          </p:cNvPr>
          <p:cNvSpPr txBox="1"/>
          <p:nvPr/>
        </p:nvSpPr>
        <p:spPr>
          <a:xfrm>
            <a:off x="5655921" y="27066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C6FC8-43B5-4CA5-878E-340C70A982F6}"/>
              </a:ext>
            </a:extLst>
          </p:cNvPr>
          <p:cNvSpPr txBox="1"/>
          <p:nvPr/>
        </p:nvSpPr>
        <p:spPr>
          <a:xfrm>
            <a:off x="5655921" y="378390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594BA8C-8215-4D6D-BA1A-64F8BC1B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F0D5E49-C183-4625-986B-E8D02F0176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A466BF4-2BC8-4C95-9BC9-A32BFCD93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3B76282-5B71-420D-A7F0-9609582A8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603E9-D02A-4A82-B693-5752D8EC5DA3}"/>
              </a:ext>
            </a:extLst>
          </p:cNvPr>
          <p:cNvSpPr txBox="1"/>
          <p:nvPr/>
        </p:nvSpPr>
        <p:spPr>
          <a:xfrm>
            <a:off x="6096000" y="133939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756E-943D-4628-8CC2-D1C6484D4A0E}"/>
              </a:ext>
            </a:extLst>
          </p:cNvPr>
          <p:cNvSpPr txBox="1"/>
          <p:nvPr/>
        </p:nvSpPr>
        <p:spPr>
          <a:xfrm>
            <a:off x="6096000" y="2416612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495C7B9-776F-4E4B-A17C-23AF6373B8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42E95-5EA6-44DD-B12C-5CBB3EE86739}"/>
              </a:ext>
            </a:extLst>
          </p:cNvPr>
          <p:cNvSpPr txBox="1"/>
          <p:nvPr/>
        </p:nvSpPr>
        <p:spPr>
          <a:xfrm>
            <a:off x="7685281" y="14920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5A49C6-1A75-4AE9-B713-B8B4B363E999}"/>
              </a:ext>
            </a:extLst>
          </p:cNvPr>
          <p:cNvSpPr txBox="1"/>
          <p:nvPr/>
        </p:nvSpPr>
        <p:spPr>
          <a:xfrm>
            <a:off x="7685282" y="2323078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723FC0-7730-4BBC-AC42-B00FFC87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641150D-BB79-4387-8B8B-DDCE5C200C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94CBC70C-DBE0-4391-BF9F-59DF7A751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98A4C250-29E4-4983-AA74-7C0F9EBB4E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16706248-6A47-4782-A4E5-DDEAA99A63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71AF838-E3F1-4FAF-92B1-0CE1649255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4619333F-F4F9-4281-889A-E23FCE6C7B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A9FD3100-8DA3-418F-8F01-E8088B8539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F18945-C63E-43C1-B80E-85970678D37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736AB653-1400-4203-92E0-943343A7E15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EBB1B2B9-FBC0-4E41-BA10-8ACB3DE8BBC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A52DDCE5-79CC-45BF-AE4E-9F4767EFAEC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76E84666-0448-4064-99ED-AF5B3F86970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20C0FE43-AF4B-43D7-A19E-01694D7858E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7A24D75-4D51-41BE-85D8-4D6D81C486A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65DA6E29-A0B4-406F-ADC8-5C02AE7FEFE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6ABD0488-5309-406E-9F0F-6D0999FD9C1A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2E657DA4-BCC7-4E9E-BD85-936CE013F3F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30F5D46B-9271-44C4-A20F-94E73B16949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1DB1F55F-1CA6-4655-BE6C-8585A7039309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EC724749-9867-4E8D-8DD0-36AC4FBCC2A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C066C26-2168-4AE2-806E-1048ED702B6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CF31B0D3-2241-4CEB-84E1-45D8DD4A581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013D5E19-E461-4657-919C-631FDD02336F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E819A05A-DE82-4198-BDA2-5B5560745D4D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8037F6C7-C13A-4BE6-AB44-315AF21DBD77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3948E18B-8C60-4492-BFD9-EAE00CEC5A1C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F3730D16-7C97-42C6-B8C9-83F3A5CA257A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4AEC951-8DA4-4BA5-866B-671E85C31016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212521C8-F8D3-4579-A9D4-B778196E540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6F687E6-5237-4893-A2D9-819C98CD9D7B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996C9409-6468-4684-8310-4993A3C512E1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D62F5DC-A973-4E03-AB90-E0798661D814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106F7EEE-50D2-4EB6-BC93-7A13FB61257F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A63268CE-B0C5-40E0-8470-627DE7DF0445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60A7CCA1-DF8B-4580-AA16-7BB7FDE4E25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3543B95D-59F3-4693-AA4D-95ABEAD926D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F73EFC8-E90F-4731-A103-5019E4CE7B6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F5E234C-B08D-4841-B209-5AB23BABDD7F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6133EFBC-C9CA-4C42-87B0-0FCDBD87E681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1C0518DC-FE02-466F-83E4-65EB042C4D0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B14FDA56-37AE-435D-8C47-3CF0550644E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49789068-F302-4F01-A504-42A2E5A1C55F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6B453EB-77AE-4A80-9185-0801BC8D8C47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9BDB482C-1EB0-4EF9-A47D-FCA696AD6A87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89CEE88-B904-480B-B061-3674D3CC724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F016E382-41D8-4721-85AA-96AA9DEE8F2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5958009C-7F79-4943-85F3-BD04DA199B5F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94989CA6-042B-4B80-A2B5-B99645D7F091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FC4CECF0-F4ED-49F9-8E04-9205FA68DF46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F6858720-AC20-474E-B3D0-219B8A113F0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AC5721A2-3DF3-4B71-81AC-545E34776F5A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9B1F71C3-8694-4F1E-A8CE-AD3816B2753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7C3FDB07-46CB-4B29-A8B5-BB34F9D80885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2ABC7926-5690-46E5-8DF7-2FB089F50EC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A3253338-A8EF-4807-8B81-F4AEB7F93F07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71D70E0-238F-4551-87B5-8523DE4C86D2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958A0F6A-B251-4C82-B00C-804DFE6B2A89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DBB75159-CD08-40FB-BA99-5D133730EE0E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FB453D7-E07C-444D-A0BC-76C020D5EC84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A1C1C29-8CC1-4695-ACED-DF1041390B6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028F4DF-7C8E-4474-8A99-505F17861E71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1AC077C2-A058-49CE-8596-527A37FF47CC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9F63E0A2-BD8B-4E1C-A0ED-99EB0A8C8E1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FEFA28BA-689C-4E90-8B45-F071659F7CB3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F0E87D-324F-4AF9-9961-0AF8CB48353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5F29337D-F2A8-428D-BF8A-08719BEB9C0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65C70781-E446-4950-84AF-63A042AA4A2F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942E67F6-BD7D-4745-975E-EC360F189DAC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2217C497-2986-422B-A0DB-23EB3835E4B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3C83C438-BC35-4230-9C8B-FC188CB4428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D0FE9B5C-586A-497E-A0A8-A62984FA085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B5A8BCDF-472B-4F72-9225-8FC41F8B4E1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C088791A-193B-4731-BC98-41C460ED6219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50CA62D4-31F8-45CF-8026-C0A534F06CC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BABE5C02-DB0C-471E-AB21-4DC00CDC0F68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16412042-197E-4C71-B7D0-6052BB09EB1B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4681DC4-0D92-4D23-ADBF-6115D51B222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672D41E8-9FD7-483D-B4F6-F391CE9508D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191D659E-4388-402A-A0BA-7A417FD14A2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5EB8D13-4DC8-4087-9D91-B6CD9046AE92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FF3F8C-1D85-4B42-8769-18D31579CD18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F561AEF8-22FA-40F6-AE61-EF3509944406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D00A30A5-F184-41F6-B52A-71E1327A1A5B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EE966B8-EDD0-4E8D-8FF5-F3C60A4B9780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A22C8126-1CC6-4B00-A675-36F661D0CE76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958CDCC7-468E-4F03-811C-6A29CF90826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35EAB9CA-D465-4C90-8E3D-A8CB7A1E491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4684E7F2-68AA-4743-A55C-E7FEA845E7C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F4C8A402-9DFC-42D4-93B0-0D6CE201A5F5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262511B-83E7-46F5-BE52-0F5766F20D69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64556F2D-8234-4836-85CC-A502E61FC054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7A4641BC-E444-4756-881C-1C7D00ADB0DF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E861F4C4-5F65-453B-B570-DDECDC1320B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E834E2DE-4319-49C8-A070-C7419087D203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13EDCD6B-854D-4C6A-BE75-E15516D345C9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CF19CFDB-FC11-42E0-9AC6-8512C79C8FCE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D28ED5BD-B9C8-48E1-A613-0F69CA7F9976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1" name="그래픽 450">
            <a:extLst>
              <a:ext uri="{FF2B5EF4-FFF2-40B4-BE49-F238E27FC236}">
                <a16:creationId xmlns:a16="http://schemas.microsoft.com/office/drawing/2014/main" id="{BECB7CF3-B1E3-4AE2-BDE6-47603F1DF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2" name="그래픽 451">
            <a:extLst>
              <a:ext uri="{FF2B5EF4-FFF2-40B4-BE49-F238E27FC236}">
                <a16:creationId xmlns:a16="http://schemas.microsoft.com/office/drawing/2014/main" id="{5D9109D2-44DF-4D77-8D32-E814307A5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512FC11C-350E-47FE-8560-291210D0D5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A36AB227-B2E4-42AA-92C8-14F6473342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196B655E-8604-4290-A325-17467251B6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CDD545B-944B-446D-8BF2-31F91CE4DC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8C3DEF5-D8A1-499C-89A5-76807D8D877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7E014AD-00A5-4F4A-BD8C-A43C40E969E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5ECA6F20-6596-4D1E-B6D8-D9BC689D5D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2981AD59-7AD3-487D-9B0E-108EC3B3C35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D4C4B9FF-48D8-4E9E-8100-62C43638524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3DE63707-7FFE-4FD3-8E28-52543EA3214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81DCAF73-7DDA-4F16-92EF-35E42903089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81A7B660-36C5-4D08-A288-879984722AC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EDC35E38-0BF9-4912-8156-FE664B4FA3C4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34E68980-BEEC-45C3-98AE-2434D11CAA4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052E0737-4C2B-44F5-AE8E-6AF9A01CCD0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3201E4A9-83D3-4ABC-BC15-89A0B40799F0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5B4546B7-2FA3-4AB9-8D56-91615AF9BA0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8492FE4B-3840-47D8-9E02-79C747EC213E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17EA5F6C-FDB1-41AF-9AC8-C3FEFB4659CB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9914F94-34CC-4050-9B55-2D4E6953244F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CF00D9D8-9CB2-4499-AAE7-0AC8FA521273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4915A8A1-540D-4155-9921-63A94CA4FFD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D5955FBC-2780-419B-9588-0772722260A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8AFB3779-39BE-402C-9C3F-B239914E7CFE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024863BA-88C0-4619-8030-DC619235A65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06F268D5-143D-44CA-9A86-DDDE815ADF25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60B2BB3-573D-4378-A54E-A6060FF5047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03CA6EDE-F862-4FD4-A883-D2837E35316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8C25C634-6505-4BBA-90EC-2E2781B488B7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5E03712A-9021-4854-AF31-584C3D735108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95A1693D-DB03-4801-B94B-D9BC7D2A21BC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CC40ED0A-E0C7-4283-9ED8-825E43E503AF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C93350EF-60EF-4F58-A0F5-072679A37B59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F379C20A-4C93-4AB8-A8AF-9DCEFD3E4AD3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7E5A4D85-16A1-4748-921A-E9AD158DB056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E8EF0B1D-8C1F-4DA2-9E4B-CB7C514E769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B85D7789-01F9-4352-B7BA-8A2DEA32DBE6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88E17FD1-C0FD-494B-90C4-76B3DDFA389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902D1F50-F55D-4D94-B84C-74366D5BBF67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93D7B790-57D3-40D2-9F73-813BDE4E3955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0E3EC824-3B2A-48A7-A540-625156576240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2D172A2B-7BCE-4A74-87E7-59B2C2EE86DD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C1EBF364-ABC8-4E70-B51E-EDA225BD8C0E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B718DC99-3169-4D16-A9DF-5E19D135F11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1DAFCA40-DEAC-4C57-AEF0-73A4F1DACC45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AD6E9AF-26C0-4DE8-BE03-3F59C2A4565A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CCB8B73-D2BA-4951-A21F-187E8D777C4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669D491-C800-4516-A227-21F2D9E6F7E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590D85B0-84E1-470B-BD38-8BEBBD4CC3CB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2153900C-D1CB-40F4-98C6-AD80ADB8D09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DF1AD9BD-84EB-4CF3-AE88-15E54D431AF7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B1106799-0F9A-42F9-AC71-DBC8D64838B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F4DBA9D1-C15D-4B57-BD96-E950FF73237C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367FEF31-58AC-4388-83E9-C125DFF221F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38A0C96D-147D-4868-B461-FA143C1F6CE1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54CD9BA-356E-4F19-8CE7-A8170D564F27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703B220B-63A7-4A64-B640-F7A54E45908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463F135B-61B6-4A9E-93C5-176550841E95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8537482-4256-4AF5-ACC8-4E0A3E795931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6105C1D-6A0A-45D3-9D13-6DB4110A6C4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557C208C-6667-426F-9BF6-BF4AEC1B74F0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D9CA4C90-C85F-45F1-B7E0-73684F64AE94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735B69E-DB86-4E88-8242-D206B3ADBFD8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CC31B974-E4F5-4C6C-9299-7C29EFFD66F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E4D01CB0-FD10-4E0C-9704-59CE64E4425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C0474A3C-08BD-48A3-AEEF-C139CDB8C8F1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D37FA2F0-C8DD-422C-B07C-D4D3A42510FB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0218C13-F9A5-4A52-B865-BE15F6E037C4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1C1F3AD9-7925-491B-8D21-82ACF113E47A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CD278D1D-5107-4782-AC44-6A35EA32C85F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E9912E5B-FCB4-471A-A102-7885693AD247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0280E67-9C23-4E50-9531-1451BB953C87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90996F0B-79E6-40BC-B3C0-6D1B3DEB12FD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446F5808-00C9-4250-92DD-B04011241F2D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47176CDE-D1F9-4F72-9081-CEDAD76A9612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FB47967-8541-488A-B385-14E952EA509B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A80EF1C3-4426-4B61-ADEA-CB8173059173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6B4EAE02-B1A4-451B-BAF2-45141E8D9059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492FD113-5707-4B78-9C0E-22F5001E273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02A2069B-D237-42DD-A6CD-4882756EB61E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8DA586B6-BBC6-46B5-B1F0-551C9E8904E4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53DBC2D4-3636-458E-A34F-7706C7E0AAA6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C9A40897-5B4F-4AB8-8167-343E6DA369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628C4677-AE23-4CC0-997D-7EAF45ED749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229A79DF-4681-4BE7-B117-A8D51C6040FC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4A62044A-A053-4E87-BDF7-C263BBEDD2F1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7C4E5B3B-3A3A-4F8F-AAD6-FD47C08F9629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6A236FE0-E9C0-4160-BF07-AE3E320EE6F3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5E2E07F1-A70E-44A4-8C58-9BE0023A84AD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F9026585-CC96-4E7B-93DE-6F305E88C07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35AF9D45-E435-45F0-B997-18F2666CDF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11236EC8-0521-4891-B3DC-D54B6316F1E6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6F896514-1923-4435-A36E-485AC4210AD9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E1623E28-EF70-460F-8662-6C53CD4F248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3505200" y="2705726"/>
            <a:ext cx="5181600" cy="1446550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880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567345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616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36478" y="3570863"/>
            <a:ext cx="2621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C3DD31B-7D82-4BD4-B8E3-A2BC1DA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D20181C-1DB2-437E-B170-19469EAFF833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Itim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6619DA7-6A95-40F5-9B32-BD21DDA41EEB}"/>
              </a:ext>
            </a:extLst>
          </p:cNvPr>
          <p:cNvSpPr/>
          <p:nvPr/>
        </p:nvSpPr>
        <p:spPr>
          <a:xfrm>
            <a:off x="3889954" y="3642669"/>
            <a:ext cx="46378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https://fonts.google.com/specimen/Itim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62B48833-E96D-4A38-BBBC-D1AF94CDA0F6}"/>
              </a:ext>
            </a:extLst>
          </p:cNvPr>
          <p:cNvSpPr/>
          <p:nvPr/>
        </p:nvSpPr>
        <p:spPr>
          <a:xfrm>
            <a:off x="3889954" y="4165889"/>
            <a:ext cx="327159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A885C6C1-E7D9-4F29-A282-D2BC1D380C34}"/>
              </a:ext>
            </a:extLst>
          </p:cNvPr>
          <p:cNvSpPr/>
          <p:nvPr/>
        </p:nvSpPr>
        <p:spPr>
          <a:xfrm>
            <a:off x="3889954" y="4427499"/>
            <a:ext cx="50145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704">
              <a:srgbClr val="FF6E7C"/>
            </a:gs>
            <a:gs pos="44000">
              <a:srgbClr val="FF7684"/>
            </a:gs>
            <a:gs pos="0">
              <a:srgbClr val="FF606D"/>
            </a:gs>
            <a:gs pos="100000">
              <a:srgbClr val="FF515D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9DBB69-0FC7-49C2-ADCB-EDC44CBDB11A}"/>
              </a:ext>
            </a:extLst>
          </p:cNvPr>
          <p:cNvSpPr txBox="1"/>
          <p:nvPr/>
        </p:nvSpPr>
        <p:spPr>
          <a:xfrm>
            <a:off x="2718736" y="1215976"/>
            <a:ext cx="6754528" cy="646331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/>
              <a:t>Agenda</a:t>
            </a:r>
            <a:endParaRPr lang="ko-KR" altLang="en-US" sz="3600" dirty="0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2C05E5B-3B2A-4A7D-9B3A-C2D49A4C03E4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606D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26332E9-6ED0-4549-9ED7-0781DED9945F}"/>
              </a:ext>
            </a:extLst>
          </p:cNvPr>
          <p:cNvSpPr/>
          <p:nvPr/>
        </p:nvSpPr>
        <p:spPr>
          <a:xfrm>
            <a:off x="4749486" y="4421432"/>
            <a:ext cx="2693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FCC31F0-6D27-4B85-9379-A11D61F71E37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606D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E1AC622-EDD5-4FD5-9FE7-5D2BE29AFC1F}"/>
              </a:ext>
            </a:extLst>
          </p:cNvPr>
          <p:cNvSpPr/>
          <p:nvPr/>
        </p:nvSpPr>
        <p:spPr>
          <a:xfrm>
            <a:off x="1605057" y="4421432"/>
            <a:ext cx="2693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F19FB81F-EE82-44AF-9892-A71FCBD1DFD0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606D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A65DEAC-E397-4A43-9F26-27AF192E5254}"/>
              </a:ext>
            </a:extLst>
          </p:cNvPr>
          <p:cNvSpPr/>
          <p:nvPr/>
        </p:nvSpPr>
        <p:spPr>
          <a:xfrm>
            <a:off x="7898772" y="4421432"/>
            <a:ext cx="2693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D1BDE24D-230D-4FCC-9122-3BE2F0990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191" y="3122346"/>
            <a:ext cx="646762" cy="550946"/>
          </a:xfrm>
          <a:prstGeom prst="rect">
            <a:avLst/>
          </a:prstGeom>
          <a:effectLst/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A0408059-E7C7-49E5-9715-A023C3FD1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9235" y="3074436"/>
            <a:ext cx="730606" cy="646766"/>
          </a:xfrm>
          <a:prstGeom prst="rect">
            <a:avLst/>
          </a:prstGeom>
          <a:effectLst/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ECBE36C-99FA-4B63-8DA5-80902393DD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0471" y="3080426"/>
            <a:ext cx="491062" cy="63478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3254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4F87D1-37F2-4D94-A70B-8E32959FA74D}"/>
              </a:ext>
            </a:extLst>
          </p:cNvPr>
          <p:cNvSpPr txBox="1"/>
          <p:nvPr/>
        </p:nvSpPr>
        <p:spPr>
          <a:xfrm>
            <a:off x="3606800" y="2644170"/>
            <a:ext cx="4978400" cy="1569660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800" dirty="0"/>
              <a:t>Section Break</a:t>
            </a:r>
          </a:p>
          <a:p>
            <a:r>
              <a:rPr lang="en-US" altLang="ko-KR" sz="4800" dirty="0"/>
              <a:t>Slide Title</a:t>
            </a:r>
            <a:endParaRPr lang="ko-KR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19607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EBF478-8A8E-46AE-8409-58460B5B4CDE}"/>
              </a:ext>
            </a:extLst>
          </p:cNvPr>
          <p:cNvSpPr txBox="1"/>
          <p:nvPr/>
        </p:nvSpPr>
        <p:spPr>
          <a:xfrm>
            <a:off x="783679" y="1504041"/>
            <a:ext cx="3254921" cy="1077218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/>
              <a:t>Section Break Slide Title</a:t>
            </a: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2D1E4C-5DC7-4E14-B5F4-FDCC6BEB7500}"/>
              </a:ext>
            </a:extLst>
          </p:cNvPr>
          <p:cNvSpPr txBox="1"/>
          <p:nvPr/>
        </p:nvSpPr>
        <p:spPr>
          <a:xfrm>
            <a:off x="5018319" y="2460985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C01E5D4-8699-4CFC-BA45-EBC7CB7A473B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C04BFC9-BA40-4152-9F96-8B7C9EDFEC55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75CC4-72A3-4574-A01D-D907126CC6D5}"/>
              </a:ext>
            </a:extLst>
          </p:cNvPr>
          <p:cNvSpPr txBox="1"/>
          <p:nvPr/>
        </p:nvSpPr>
        <p:spPr>
          <a:xfrm>
            <a:off x="8269011" y="2460985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6873570-3363-4087-8479-3CA65DACA618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19259D4-F5D9-47BE-B2A7-1B4C82961818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483DE3-6947-4BA0-9FA6-5F05EDABA3A0}"/>
              </a:ext>
            </a:extLst>
          </p:cNvPr>
          <p:cNvSpPr txBox="1"/>
          <p:nvPr/>
        </p:nvSpPr>
        <p:spPr>
          <a:xfrm>
            <a:off x="5018319" y="4809226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2AC3F88-A1AB-47BC-8B8F-6D0E9980B24D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7CC9C83-D64D-44E6-A59D-DD51DA1DF901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E1DC70-07F6-41F1-A4AD-E9A3C1E7A1E4}"/>
              </a:ext>
            </a:extLst>
          </p:cNvPr>
          <p:cNvSpPr txBox="1"/>
          <p:nvPr/>
        </p:nvSpPr>
        <p:spPr>
          <a:xfrm>
            <a:off x="8269011" y="4809226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2D2529A-B8BF-4464-B2F4-091172687475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12816D5-450B-46C0-9C53-727DE788C6AB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07568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3501E7B-B06B-4E0A-9BFC-534DCAA610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2D3F98-2E47-488E-8343-CC95FABBAB0E}"/>
              </a:ext>
            </a:extLst>
          </p:cNvPr>
          <p:cNvSpPr txBox="1"/>
          <p:nvPr/>
        </p:nvSpPr>
        <p:spPr>
          <a:xfrm>
            <a:off x="5589530" y="2061006"/>
            <a:ext cx="5840470" cy="25545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, sed do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incididunt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ut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labore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 et dolore magna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</a:rPr>
              <a:t>aliqua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999DF-A414-48AA-AB34-CF1334CEF748}"/>
              </a:ext>
            </a:extLst>
          </p:cNvPr>
          <p:cNvSpPr txBox="1"/>
          <p:nvPr/>
        </p:nvSpPr>
        <p:spPr>
          <a:xfrm>
            <a:off x="5589530" y="4580864"/>
            <a:ext cx="58404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- john doe, Founder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3782A3E-6024-4718-AB23-88AB4FABF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89530" y="1753916"/>
            <a:ext cx="392170" cy="28472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71AEE67-7EC4-40B3-8E51-1B818B8BA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54421" y="3641727"/>
            <a:ext cx="2604728" cy="321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9A15CFF-8B35-448D-AFED-463CB4E0D187}"/>
              </a:ext>
            </a:extLst>
          </p:cNvPr>
          <p:cNvSpPr txBox="1"/>
          <p:nvPr/>
        </p:nvSpPr>
        <p:spPr>
          <a:xfrm>
            <a:off x="1254253" y="3767294"/>
            <a:ext cx="4626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800" dirty="0"/>
              <a:t>Lorem </a:t>
            </a:r>
            <a:r>
              <a:rPr lang="en-US" altLang="ko-KR" sz="2800"/>
              <a:t>ipsum dolor</a:t>
            </a:r>
            <a:endParaRPr lang="en-US" altLang="ko-KR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6E3F8-5D7D-4F86-92E4-3DDA198C5423}"/>
              </a:ext>
            </a:extLst>
          </p:cNvPr>
          <p:cNvSpPr txBox="1"/>
          <p:nvPr/>
        </p:nvSpPr>
        <p:spPr>
          <a:xfrm>
            <a:off x="1254253" y="4291149"/>
            <a:ext cx="4626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>
                <a:solidFill>
                  <a:schemeClr val="bg1"/>
                </a:solidFill>
              </a:rPr>
              <a:t>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tempor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incididunt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ut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labore</a:t>
            </a:r>
            <a:r>
              <a:rPr lang="en-US" altLang="ko-KR" sz="1800" dirty="0">
                <a:solidFill>
                  <a:schemeClr val="bg1"/>
                </a:solidFill>
              </a:rPr>
              <a:t> et dolore magna </a:t>
            </a:r>
            <a:r>
              <a:rPr lang="en-US" altLang="ko-KR" sz="1800" dirty="0" err="1">
                <a:solidFill>
                  <a:schemeClr val="bg1"/>
                </a:solidFill>
              </a:rPr>
              <a:t>aliqua</a:t>
            </a:r>
            <a:r>
              <a:rPr lang="en-US" altLang="ko-KR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04561-1E5D-43F1-BC36-1E1A6B435939}"/>
              </a:ext>
            </a:extLst>
          </p:cNvPr>
          <p:cNvSpPr txBox="1"/>
          <p:nvPr/>
        </p:nvSpPr>
        <p:spPr>
          <a:xfrm>
            <a:off x="1254253" y="1466914"/>
            <a:ext cx="4638548" cy="646331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/>
              <a:t>Make Your Title</a:t>
            </a:r>
            <a:endParaRPr lang="ko-KR" altLang="en-US" sz="3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15ECB6-2133-4256-954A-E03C2EF01C00}"/>
              </a:ext>
            </a:extLst>
          </p:cNvPr>
          <p:cNvSpPr txBox="1"/>
          <p:nvPr/>
        </p:nvSpPr>
        <p:spPr>
          <a:xfrm>
            <a:off x="1254253" y="2430404"/>
            <a:ext cx="4626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800" dirty="0"/>
              <a:t>Lorem ipsum dolor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24F364-5797-41E9-ABE7-C2AABB2BD2C1}"/>
              </a:ext>
            </a:extLst>
          </p:cNvPr>
          <p:cNvSpPr txBox="1"/>
          <p:nvPr/>
        </p:nvSpPr>
        <p:spPr>
          <a:xfrm>
            <a:off x="1254253" y="2954259"/>
            <a:ext cx="4626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,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5DD3649-C87D-42A9-A4DF-D5D1DD252F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4F4A1DC-CEC8-44BF-ABAD-F0C2E598C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242" y="371781"/>
            <a:ext cx="1391737" cy="176690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87899B2-97DC-412B-85DB-918179302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6631">
            <a:off x="6028736" y="4196749"/>
            <a:ext cx="1724112" cy="258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943099" y="1032324"/>
            <a:ext cx="8305802" cy="646331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/>
              <a:t>Subject Title</a:t>
            </a:r>
            <a:endParaRPr lang="ko-KR" altLang="en-US" sz="3600" dirty="0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78FA8DE3-EFA6-42E3-8A64-C1A8A0CEDF18}"/>
              </a:ext>
            </a:extLst>
          </p:cNvPr>
          <p:cNvSpPr/>
          <p:nvPr/>
        </p:nvSpPr>
        <p:spPr>
          <a:xfrm>
            <a:off x="6510568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CF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43C3F436-6093-48E4-9EEF-00C48C2AEB67}"/>
              </a:ext>
            </a:extLst>
          </p:cNvPr>
          <p:cNvSpPr/>
          <p:nvPr/>
        </p:nvSpPr>
        <p:spPr>
          <a:xfrm>
            <a:off x="2569033" y="21499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6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adipisicing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51DC559B-1F4D-4290-8E07-3D5FE4CA30F1}"/>
              </a:ext>
            </a:extLst>
          </p:cNvPr>
          <p:cNvSpPr/>
          <p:nvPr/>
        </p:nvSpPr>
        <p:spPr>
          <a:xfrm>
            <a:off x="1" y="2149926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76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36000" rIns="72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F3FD8F-04FB-4043-964C-0C27296CB79D}"/>
              </a:ext>
            </a:extLst>
          </p:cNvPr>
          <p:cNvSpPr txBox="1"/>
          <p:nvPr/>
        </p:nvSpPr>
        <p:spPr>
          <a:xfrm>
            <a:off x="643625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B4F940-DE3A-4FE7-8607-7CED9694642A}"/>
              </a:ext>
            </a:extLst>
          </p:cNvPr>
          <p:cNvSpPr txBox="1"/>
          <p:nvPr/>
        </p:nvSpPr>
        <p:spPr>
          <a:xfrm>
            <a:off x="4108583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5947DF-F331-477A-ADB2-D60DEA5B4CF9}"/>
              </a:ext>
            </a:extLst>
          </p:cNvPr>
          <p:cNvSpPr txBox="1"/>
          <p:nvPr/>
        </p:nvSpPr>
        <p:spPr>
          <a:xfrm>
            <a:off x="8016882" y="4363537"/>
            <a:ext cx="2507791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11F2F24A-2B70-4562-B450-C80823E8FC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0B2472D-2D9B-472E-9951-524C168BA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775FA26-C63A-4246-AA85-6A1D7B8E9A8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74B19-2876-468A-B69E-5B906851F573}"/>
              </a:ext>
            </a:extLst>
          </p:cNvPr>
          <p:cNvSpPr txBox="1"/>
          <p:nvPr/>
        </p:nvSpPr>
        <p:spPr>
          <a:xfrm>
            <a:off x="3308624" y="5611495"/>
            <a:ext cx="557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ko-KR" dirty="0"/>
              <a:t>Lorem ipsum dolor </a:t>
            </a:r>
            <a:r>
              <a:rPr lang="en-US" altLang="ko-KR"/>
              <a:t>sit amet, consectetur adipiscing elit</a:t>
            </a:r>
            <a:r>
              <a:rPr lang="en-US" altLang="ko-KR" dirty="0"/>
              <a:t>, 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 dolore </a:t>
            </a:r>
            <a:r>
              <a:rPr lang="en-US" altLang="ko-KR"/>
              <a:t>magna aliqua</a:t>
            </a:r>
            <a:r>
              <a:rPr lang="en-US" altLang="ko-KR" dirty="0"/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5F5A7F0-602D-4F41-8596-10E5E62D5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794" y="4808271"/>
            <a:ext cx="1578091" cy="178171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621A4AC-1A9F-4EEE-985F-45C6F6F61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793" y="688770"/>
            <a:ext cx="1369348" cy="171291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C9618AC-62C9-42B5-B5B3-24E3DC785D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3"/>
          <a:stretch/>
        </p:blipFill>
        <p:spPr>
          <a:xfrm>
            <a:off x="9548768" y="681870"/>
            <a:ext cx="2369116" cy="164618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CEAD985-7570-4547-839C-A77E6E53C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087" y="4236501"/>
            <a:ext cx="3274726" cy="17669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2723EF-B207-45EB-9C9F-89314F0A0E1D}"/>
              </a:ext>
            </a:extLst>
          </p:cNvPr>
          <p:cNvSpPr txBox="1"/>
          <p:nvPr/>
        </p:nvSpPr>
        <p:spPr>
          <a:xfrm>
            <a:off x="1460190" y="1212570"/>
            <a:ext cx="9222324" cy="923330"/>
          </a:xfrm>
          <a:prstGeom prst="rect">
            <a:avLst/>
          </a:prstGeom>
          <a:noFill/>
          <a:effectLst>
            <a:outerShdw blurRad="127000" dist="38100" dir="2700000" algn="tl" rotWithShape="0">
              <a:srgbClr val="CF465A">
                <a:alpha val="50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/>
              <a:t>Your name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tim - Poppins Light">
      <a:majorFont>
        <a:latin typeface="Itim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  <a:effectLst>
          <a:outerShdw blurRad="127000" dist="38100" dir="2700000" algn="tl" rotWithShape="0">
            <a:srgbClr val="CF465A">
              <a:alpha val="50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F606D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3497</TotalTime>
  <Words>1072</Words>
  <Application>Microsoft Office PowerPoint</Application>
  <PresentationFormat>와이드스크린</PresentationFormat>
  <Paragraphs>161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Wingdings</vt:lpstr>
      <vt:lpstr>Arial Unicode MS</vt:lpstr>
      <vt:lpstr>Itim</vt:lpstr>
      <vt:lpstr>맑은 고딕</vt:lpstr>
      <vt:lpstr>Poppins Light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332</cp:revision>
  <dcterms:created xsi:type="dcterms:W3CDTF">2019-04-06T05:20:47Z</dcterms:created>
  <dcterms:modified xsi:type="dcterms:W3CDTF">2022-01-10T07:51:18Z</dcterms:modified>
</cp:coreProperties>
</file>