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Secular One"/>
      <p:regular r:id="rId22"/>
    </p:embeddedFont>
    <p:embeddedFont>
      <p:font typeface="Roboto"/>
      <p:regular r:id="rId23"/>
      <p:bold r:id="rId24"/>
      <p:italic r:id="rId25"/>
      <p:boldItalic r:id="rId26"/>
    </p:embeddedFont>
    <p:embeddedFont>
      <p:font typeface="Source Serif Pro"/>
      <p:regular r:id="rId27"/>
      <p:bold r:id="rId28"/>
      <p:italic r:id="rId29"/>
      <p:boldItalic r:id="rId30"/>
    </p:embeddedFont>
    <p:embeddedFont>
      <p:font typeface="Cabin"/>
      <p:regular r:id="rId31"/>
      <p:bold r:id="rId32"/>
      <p:italic r:id="rId33"/>
      <p:boldItalic r:id="rId34"/>
    </p:embeddedFont>
    <p:embeddedFont>
      <p:font typeface="Delius"/>
      <p:regular r:id="rId35"/>
    </p:embeddedFont>
    <p:embeddedFont>
      <p:font typeface="Montserrat Light"/>
      <p:regular r:id="rId36"/>
      <p:bold r:id="rId37"/>
      <p:italic r:id="rId38"/>
      <p:boldItalic r:id="rId39"/>
    </p:embeddedFont>
    <p:embeddedFont>
      <p:font typeface="Coda"/>
      <p:regular r:id="rId40"/>
    </p:embeddedFont>
    <p:embeddedFont>
      <p:font typeface="Helvetica Neue"/>
      <p:regular r:id="rId41"/>
      <p:bold r:id="rId42"/>
      <p:italic r:id="rId43"/>
      <p:boldItalic r:id="rId44"/>
    </p:embeddedFont>
    <p:embeddedFont>
      <p:font typeface="Helvetica Neue Light"/>
      <p:regular r:id="rId45"/>
      <p:bold r:id="rId46"/>
      <p:italic r:id="rId47"/>
      <p:boldItalic r:id="rId48"/>
    </p:embeddedFont>
    <p:embeddedFont>
      <p:font typeface="DM Serif Display"/>
      <p:regular r:id="rId49"/>
      <p: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56D0103-8D79-4251-A503-B0E165F9A677}">
  <a:tblStyle styleId="{F56D0103-8D79-4251-A503-B0E165F9A67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oda-regular.fntdata"/><Relationship Id="rId42" Type="http://schemas.openxmlformats.org/officeDocument/2006/relationships/font" Target="fonts/HelveticaNeue-bold.fntdata"/><Relationship Id="rId41" Type="http://schemas.openxmlformats.org/officeDocument/2006/relationships/font" Target="fonts/HelveticaNeue-regular.fntdata"/><Relationship Id="rId44" Type="http://schemas.openxmlformats.org/officeDocument/2006/relationships/font" Target="fonts/HelveticaNeue-boldItalic.fntdata"/><Relationship Id="rId43" Type="http://schemas.openxmlformats.org/officeDocument/2006/relationships/font" Target="fonts/HelveticaNeue-italic.fntdata"/><Relationship Id="rId46" Type="http://schemas.openxmlformats.org/officeDocument/2006/relationships/font" Target="fonts/HelveticaNeueLight-bold.fntdata"/><Relationship Id="rId45" Type="http://schemas.openxmlformats.org/officeDocument/2006/relationships/font" Target="fonts/HelveticaNeueLigh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HelveticaNeueLight-boldItalic.fntdata"/><Relationship Id="rId47" Type="http://schemas.openxmlformats.org/officeDocument/2006/relationships/font" Target="fonts/HelveticaNeueLight-italic.fntdata"/><Relationship Id="rId49" Type="http://schemas.openxmlformats.org/officeDocument/2006/relationships/font" Target="fonts/DMSerifDisplay-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regular.fntdata"/><Relationship Id="rId30" Type="http://schemas.openxmlformats.org/officeDocument/2006/relationships/font" Target="fonts/SourceSerifPro-boldItalic.fntdata"/><Relationship Id="rId33" Type="http://schemas.openxmlformats.org/officeDocument/2006/relationships/font" Target="fonts/Cabin-italic.fntdata"/><Relationship Id="rId32" Type="http://schemas.openxmlformats.org/officeDocument/2006/relationships/font" Target="fonts/Cabin-bold.fntdata"/><Relationship Id="rId35" Type="http://schemas.openxmlformats.org/officeDocument/2006/relationships/font" Target="fonts/Delius-regular.fntdata"/><Relationship Id="rId34" Type="http://schemas.openxmlformats.org/officeDocument/2006/relationships/font" Target="fonts/Cabin-boldItalic.fntdata"/><Relationship Id="rId37" Type="http://schemas.openxmlformats.org/officeDocument/2006/relationships/font" Target="fonts/MontserratLight-bold.fntdata"/><Relationship Id="rId36" Type="http://schemas.openxmlformats.org/officeDocument/2006/relationships/font" Target="fonts/MontserratLight-regular.fntdata"/><Relationship Id="rId39" Type="http://schemas.openxmlformats.org/officeDocument/2006/relationships/font" Target="fonts/MontserratLight-boldItalic.fntdata"/><Relationship Id="rId38" Type="http://schemas.openxmlformats.org/officeDocument/2006/relationships/font" Target="fonts/MontserratLight-italic.fntdata"/><Relationship Id="rId20" Type="http://schemas.openxmlformats.org/officeDocument/2006/relationships/slide" Target="slides/slide15.xml"/><Relationship Id="rId22" Type="http://schemas.openxmlformats.org/officeDocument/2006/relationships/font" Target="fonts/SecularOne-regular.fntdata"/><Relationship Id="rId21" Type="http://schemas.openxmlformats.org/officeDocument/2006/relationships/slide" Target="slides/slide16.xml"/><Relationship Id="rId24" Type="http://schemas.openxmlformats.org/officeDocument/2006/relationships/font" Target="fonts/Roboto-bold.fntdata"/><Relationship Id="rId23" Type="http://schemas.openxmlformats.org/officeDocument/2006/relationships/font" Target="fonts/Roboto-regular.fntdata"/><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SourceSerifPro-bold.fntdata"/><Relationship Id="rId27" Type="http://schemas.openxmlformats.org/officeDocument/2006/relationships/font" Target="fonts/SourceSerifPro-regular.fntdata"/><Relationship Id="rId29" Type="http://schemas.openxmlformats.org/officeDocument/2006/relationships/font" Target="fonts/SourceSerifPro-italic.fntdata"/><Relationship Id="rId50" Type="http://schemas.openxmlformats.org/officeDocument/2006/relationships/font" Target="fonts/DMSerifDisplay-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1231800" y="1796125"/>
            <a:ext cx="6680400" cy="12453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rgbClr val="FFFFFF"/>
              </a:buClr>
              <a:buSzPts val="3600"/>
              <a:buNone/>
              <a:defRPr b="1" sz="3600">
                <a:solidFill>
                  <a:srgbClr val="FFFFFF"/>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1231800" y="2889925"/>
            <a:ext cx="6680400" cy="862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FFFFFF"/>
              </a:buClr>
              <a:buSzPts val="1600"/>
              <a:buNone/>
              <a:defRPr sz="1600">
                <a:solidFill>
                  <a:srgbClr val="FFFFFF"/>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11"/>
          <p:cNvSpPr txBox="1"/>
          <p:nvPr>
            <p:ph hasCustomPrompt="1" type="title"/>
          </p:nvPr>
        </p:nvSpPr>
        <p:spPr>
          <a:xfrm>
            <a:off x="3172350" y="1273625"/>
            <a:ext cx="2799300" cy="1779900"/>
          </a:xfrm>
          <a:prstGeom prst="rect">
            <a:avLst/>
          </a:prstGeom>
        </p:spPr>
        <p:txBody>
          <a:bodyPr anchorCtr="0" anchor="b" bIns="91425" lIns="91425" spcFirstLastPara="1" rIns="91425" wrap="square" tIns="91425">
            <a:noAutofit/>
          </a:bodyPr>
          <a:lstStyle>
            <a:lvl1pPr lvl="0" algn="ctr">
              <a:spcBef>
                <a:spcPts val="0"/>
              </a:spcBef>
              <a:spcAft>
                <a:spcPts val="0"/>
              </a:spcAft>
              <a:buSzPts val="10000"/>
              <a:buNone/>
              <a:defRPr b="1" sz="10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 name="Google Shape;44;p11"/>
          <p:cNvSpPr txBox="1"/>
          <p:nvPr>
            <p:ph idx="1" type="body"/>
          </p:nvPr>
        </p:nvSpPr>
        <p:spPr>
          <a:xfrm>
            <a:off x="2267525" y="3053450"/>
            <a:ext cx="4445400" cy="7632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a:lvl1pPr>
            <a:lvl2pPr indent="-292100" lvl="1" marL="914400" algn="ctr">
              <a:spcBef>
                <a:spcPts val="1600"/>
              </a:spcBef>
              <a:spcAft>
                <a:spcPts val="0"/>
              </a:spcAft>
              <a:buSzPts val="1000"/>
              <a:buChar char="○"/>
              <a:defRPr/>
            </a:lvl2pPr>
            <a:lvl3pPr indent="-292100" lvl="2" marL="1371600" algn="ctr">
              <a:spcBef>
                <a:spcPts val="1600"/>
              </a:spcBef>
              <a:spcAft>
                <a:spcPts val="0"/>
              </a:spcAft>
              <a:buSzPts val="10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45" name="Google Shape;45;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2"/>
          <p:cNvSpPr txBox="1"/>
          <p:nvPr>
            <p:ph type="title"/>
          </p:nvPr>
        </p:nvSpPr>
        <p:spPr>
          <a:xfrm>
            <a:off x="167425" y="172825"/>
            <a:ext cx="2314500" cy="15567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b="1"/>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8" name="Google Shape;48;p12"/>
          <p:cNvSpPr txBox="1"/>
          <p:nvPr>
            <p:ph idx="1" type="body"/>
          </p:nvPr>
        </p:nvSpPr>
        <p:spPr>
          <a:xfrm>
            <a:off x="167425" y="1543050"/>
            <a:ext cx="2056800" cy="30861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285750" lvl="1" marL="914400" rtl="0">
              <a:spcBef>
                <a:spcPts val="0"/>
              </a:spcBef>
              <a:spcAft>
                <a:spcPts val="0"/>
              </a:spcAft>
              <a:buSzPts val="900"/>
              <a:buChar char="○"/>
              <a:defRPr sz="900"/>
            </a:lvl2pPr>
            <a:lvl3pPr indent="-292100" lvl="2" marL="1371600" rtl="0">
              <a:spcBef>
                <a:spcPts val="0"/>
              </a:spcBef>
              <a:spcAft>
                <a:spcPts val="0"/>
              </a:spcAft>
              <a:buSzPts val="10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Clr>
                <a:srgbClr val="000000"/>
              </a:buClr>
              <a:buSzPts val="1200"/>
              <a:buChar char="■"/>
              <a:defRPr sz="1200">
                <a:solidFill>
                  <a:srgbClr val="000000"/>
                </a:solidFill>
              </a:defRPr>
            </a:lvl9pPr>
          </a:lstStyle>
          <a:p/>
        </p:txBody>
      </p:sp>
      <p:sp>
        <p:nvSpPr>
          <p:cNvPr id="49" name="Google Shape;49;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12"/>
          <p:cNvSpPr txBox="1"/>
          <p:nvPr>
            <p:ph idx="2" type="body"/>
          </p:nvPr>
        </p:nvSpPr>
        <p:spPr>
          <a:xfrm>
            <a:off x="2902925" y="236850"/>
            <a:ext cx="5489100" cy="4669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1A1C20"/>
              </a:buClr>
              <a:buSzPts val="1200"/>
              <a:buChar char="●"/>
              <a:defRPr sz="1200">
                <a:solidFill>
                  <a:srgbClr val="1A1C20"/>
                </a:solidFill>
              </a:defRPr>
            </a:lvl1pPr>
            <a:lvl2pPr indent="-292100" lvl="1" marL="914400" rtl="0">
              <a:spcBef>
                <a:spcPts val="0"/>
              </a:spcBef>
              <a:spcAft>
                <a:spcPts val="0"/>
              </a:spcAft>
              <a:buClr>
                <a:srgbClr val="1A1C20"/>
              </a:buClr>
              <a:buSzPts val="1000"/>
              <a:buChar char="○"/>
              <a:defRPr>
                <a:solidFill>
                  <a:srgbClr val="1A1C20"/>
                </a:solidFill>
              </a:defRPr>
            </a:lvl2pPr>
            <a:lvl3pPr indent="-292100" lvl="2" marL="1371600" rtl="0">
              <a:spcBef>
                <a:spcPts val="0"/>
              </a:spcBef>
              <a:spcAft>
                <a:spcPts val="0"/>
              </a:spcAft>
              <a:buClr>
                <a:srgbClr val="1A1C20"/>
              </a:buClr>
              <a:buSzPts val="1000"/>
              <a:buChar char="■"/>
              <a:defRPr>
                <a:solidFill>
                  <a:srgbClr val="1A1C20"/>
                </a:solidFill>
              </a:defRPr>
            </a:lvl3pPr>
            <a:lvl4pPr indent="-285750" lvl="3" marL="1828800" rtl="0">
              <a:spcBef>
                <a:spcPts val="0"/>
              </a:spcBef>
              <a:spcAft>
                <a:spcPts val="0"/>
              </a:spcAft>
              <a:buClr>
                <a:srgbClr val="1A1C20"/>
              </a:buClr>
              <a:buSzPts val="900"/>
              <a:buChar char="●"/>
              <a:defRPr sz="900">
                <a:solidFill>
                  <a:srgbClr val="1A1C20"/>
                </a:solidFill>
              </a:defRPr>
            </a:lvl4pPr>
            <a:lvl5pPr indent="-285750" lvl="4" marL="2286000" rtl="0">
              <a:spcBef>
                <a:spcPts val="0"/>
              </a:spcBef>
              <a:spcAft>
                <a:spcPts val="0"/>
              </a:spcAft>
              <a:buClr>
                <a:srgbClr val="1A1C20"/>
              </a:buClr>
              <a:buSzPts val="900"/>
              <a:buChar char="○"/>
              <a:defRPr sz="900">
                <a:solidFill>
                  <a:srgbClr val="1A1C20"/>
                </a:solidFill>
              </a:defRPr>
            </a:lvl5pPr>
            <a:lvl6pPr indent="-285750" lvl="5" marL="2743200" rtl="0">
              <a:spcBef>
                <a:spcPts val="0"/>
              </a:spcBef>
              <a:spcAft>
                <a:spcPts val="0"/>
              </a:spcAft>
              <a:buClr>
                <a:srgbClr val="1A1C20"/>
              </a:buClr>
              <a:buSzPts val="900"/>
              <a:buChar char="■"/>
              <a:defRPr sz="900">
                <a:solidFill>
                  <a:srgbClr val="1A1C20"/>
                </a:solidFill>
              </a:defRPr>
            </a:lvl6pPr>
            <a:lvl7pPr indent="-285750" lvl="6" marL="3200400" rtl="0">
              <a:spcBef>
                <a:spcPts val="0"/>
              </a:spcBef>
              <a:spcAft>
                <a:spcPts val="0"/>
              </a:spcAft>
              <a:buClr>
                <a:srgbClr val="1A1C20"/>
              </a:buClr>
              <a:buSzPts val="900"/>
              <a:buChar char="●"/>
              <a:defRPr sz="900">
                <a:solidFill>
                  <a:srgbClr val="1A1C20"/>
                </a:solidFill>
              </a:defRPr>
            </a:lvl7pPr>
            <a:lvl8pPr indent="-285750" lvl="7" marL="3657600" rtl="0">
              <a:spcBef>
                <a:spcPts val="0"/>
              </a:spcBef>
              <a:spcAft>
                <a:spcPts val="0"/>
              </a:spcAft>
              <a:buClr>
                <a:srgbClr val="1A1C20"/>
              </a:buClr>
              <a:buSzPts val="900"/>
              <a:buChar char="○"/>
              <a:defRPr sz="900">
                <a:solidFill>
                  <a:srgbClr val="1A1C20"/>
                </a:solidFill>
              </a:defRPr>
            </a:lvl8pPr>
            <a:lvl9pPr indent="-285750" lvl="8" marL="4114800" rtl="0">
              <a:spcBef>
                <a:spcPts val="0"/>
              </a:spcBef>
              <a:spcAft>
                <a:spcPts val="0"/>
              </a:spcAft>
              <a:buClr>
                <a:srgbClr val="1A1C20"/>
              </a:buClr>
              <a:buSzPts val="900"/>
              <a:buChar char="■"/>
              <a:defRPr sz="900">
                <a:solidFill>
                  <a:srgbClr val="1A1C20"/>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13"/>
          <p:cNvSpPr txBox="1"/>
          <p:nvPr>
            <p:ph type="title"/>
          </p:nvPr>
        </p:nvSpPr>
        <p:spPr>
          <a:xfrm>
            <a:off x="1812150" y="2183400"/>
            <a:ext cx="5519700" cy="7767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3000"/>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3" name="Google Shape;53;p13"/>
          <p:cNvSpPr txBox="1"/>
          <p:nvPr>
            <p:ph idx="1" type="body"/>
          </p:nvPr>
        </p:nvSpPr>
        <p:spPr>
          <a:xfrm>
            <a:off x="1873600" y="4476900"/>
            <a:ext cx="5519700" cy="6096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Font typeface="Helvetica Neue"/>
              <a:buChar char="●"/>
              <a:defRPr>
                <a:latin typeface="Helvetica Neue"/>
                <a:ea typeface="Helvetica Neue"/>
                <a:cs typeface="Helvetica Neue"/>
                <a:sym typeface="Helvetica Neue"/>
              </a:defRPr>
            </a:lvl1pPr>
            <a:lvl2pPr indent="-292100" lvl="1" marL="914400" algn="r">
              <a:spcBef>
                <a:spcPts val="1600"/>
              </a:spcBef>
              <a:spcAft>
                <a:spcPts val="0"/>
              </a:spcAft>
              <a:buSzPts val="1000"/>
              <a:buFont typeface="Coda"/>
              <a:buChar char="○"/>
              <a:defRPr>
                <a:latin typeface="Coda"/>
                <a:ea typeface="Coda"/>
                <a:cs typeface="Coda"/>
                <a:sym typeface="Coda"/>
              </a:defRPr>
            </a:lvl2pPr>
            <a:lvl3pPr indent="-292100" lvl="2" marL="1371600" algn="r">
              <a:spcBef>
                <a:spcPts val="1600"/>
              </a:spcBef>
              <a:spcAft>
                <a:spcPts val="0"/>
              </a:spcAft>
              <a:buSzPts val="1000"/>
              <a:buFont typeface="Coda"/>
              <a:buChar char="■"/>
              <a:defRPr>
                <a:latin typeface="Coda"/>
                <a:ea typeface="Coda"/>
                <a:cs typeface="Coda"/>
                <a:sym typeface="Coda"/>
              </a:defRPr>
            </a:lvl3pPr>
            <a:lvl4pPr indent="-317500" lvl="3" marL="1828800" algn="r">
              <a:spcBef>
                <a:spcPts val="1600"/>
              </a:spcBef>
              <a:spcAft>
                <a:spcPts val="0"/>
              </a:spcAft>
              <a:buSzPts val="1400"/>
              <a:buFont typeface="Coda"/>
              <a:buChar char="●"/>
              <a:defRPr>
                <a:latin typeface="Coda"/>
                <a:ea typeface="Coda"/>
                <a:cs typeface="Coda"/>
                <a:sym typeface="Coda"/>
              </a:defRPr>
            </a:lvl4pPr>
            <a:lvl5pPr indent="-317500" lvl="4" marL="2286000" algn="r">
              <a:spcBef>
                <a:spcPts val="1600"/>
              </a:spcBef>
              <a:spcAft>
                <a:spcPts val="0"/>
              </a:spcAft>
              <a:buSzPts val="1400"/>
              <a:buFont typeface="Coda"/>
              <a:buChar char="○"/>
              <a:defRPr>
                <a:latin typeface="Coda"/>
                <a:ea typeface="Coda"/>
                <a:cs typeface="Coda"/>
                <a:sym typeface="Coda"/>
              </a:defRPr>
            </a:lvl5pPr>
            <a:lvl6pPr indent="-317500" lvl="5" marL="2743200" algn="r">
              <a:spcBef>
                <a:spcPts val="1600"/>
              </a:spcBef>
              <a:spcAft>
                <a:spcPts val="0"/>
              </a:spcAft>
              <a:buSzPts val="1400"/>
              <a:buFont typeface="Coda"/>
              <a:buChar char="■"/>
              <a:defRPr>
                <a:latin typeface="Coda"/>
                <a:ea typeface="Coda"/>
                <a:cs typeface="Coda"/>
                <a:sym typeface="Coda"/>
              </a:defRPr>
            </a:lvl6pPr>
            <a:lvl7pPr indent="-317500" lvl="6" marL="3200400" algn="r">
              <a:spcBef>
                <a:spcPts val="1600"/>
              </a:spcBef>
              <a:spcAft>
                <a:spcPts val="0"/>
              </a:spcAft>
              <a:buSzPts val="1400"/>
              <a:buFont typeface="Coda"/>
              <a:buChar char="●"/>
              <a:defRPr>
                <a:latin typeface="Coda"/>
                <a:ea typeface="Coda"/>
                <a:cs typeface="Coda"/>
                <a:sym typeface="Coda"/>
              </a:defRPr>
            </a:lvl7pPr>
            <a:lvl8pPr indent="-317500" lvl="7" marL="3657600" algn="r">
              <a:spcBef>
                <a:spcPts val="1600"/>
              </a:spcBef>
              <a:spcAft>
                <a:spcPts val="0"/>
              </a:spcAft>
              <a:buSzPts val="1400"/>
              <a:buFont typeface="Coda"/>
              <a:buChar char="○"/>
              <a:defRPr>
                <a:latin typeface="Coda"/>
                <a:ea typeface="Coda"/>
                <a:cs typeface="Coda"/>
                <a:sym typeface="Coda"/>
              </a:defRPr>
            </a:lvl8pPr>
            <a:lvl9pPr indent="-317500" lvl="8" marL="4114800" algn="r">
              <a:spcBef>
                <a:spcPts val="1600"/>
              </a:spcBef>
              <a:spcAft>
                <a:spcPts val="1600"/>
              </a:spcAft>
              <a:buClr>
                <a:srgbClr val="000000"/>
              </a:buClr>
              <a:buSzPts val="1400"/>
              <a:buFont typeface="Coda"/>
              <a:buChar char="■"/>
              <a:defRPr>
                <a:solidFill>
                  <a:srgbClr val="000000"/>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524600" y="2291525"/>
            <a:ext cx="4164000" cy="9591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1A1C20"/>
              </a:buClr>
              <a:buSzPts val="3000"/>
              <a:buNone/>
              <a:defRPr b="1" sz="3000">
                <a:solidFill>
                  <a:srgbClr val="1A1C20"/>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3894900" y="1788175"/>
            <a:ext cx="1354200" cy="819300"/>
          </a:xfrm>
          <a:prstGeom prst="rect">
            <a:avLst/>
          </a:prstGeom>
          <a:noFill/>
        </p:spPr>
        <p:txBody>
          <a:bodyPr anchorCtr="0" anchor="b" bIns="91425" lIns="91425" spcFirstLastPara="1" rIns="91425" wrap="square" tIns="91425">
            <a:noAutofit/>
          </a:bodyPr>
          <a:lstStyle>
            <a:lvl1pPr lvl="0" algn="ctr">
              <a:spcBef>
                <a:spcPts val="0"/>
              </a:spcBef>
              <a:spcAft>
                <a:spcPts val="0"/>
              </a:spcAft>
              <a:buSzPts val="2000"/>
              <a:buNone/>
              <a:defRPr b="1" sz="2000"/>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252225" y="179875"/>
            <a:ext cx="8652900" cy="9675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25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252225" y="1570025"/>
            <a:ext cx="2624100" cy="33282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 name="Google Shape;21;p4"/>
          <p:cNvSpPr txBox="1"/>
          <p:nvPr>
            <p:ph idx="2" type="body"/>
          </p:nvPr>
        </p:nvSpPr>
        <p:spPr>
          <a:xfrm>
            <a:off x="3176650" y="1570025"/>
            <a:ext cx="2624100" cy="3390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2" name="Google Shape;22;p4"/>
          <p:cNvSpPr txBox="1"/>
          <p:nvPr>
            <p:ph idx="3" type="body"/>
          </p:nvPr>
        </p:nvSpPr>
        <p:spPr>
          <a:xfrm>
            <a:off x="6281025" y="1570025"/>
            <a:ext cx="2624100" cy="3390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252225" y="179875"/>
            <a:ext cx="8652900" cy="9675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500"/>
              <a:buNone/>
              <a:defRPr b="1">
                <a:solidFill>
                  <a:schemeClr val="dk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5" name="Google Shape;25;p5"/>
          <p:cNvSpPr txBox="1"/>
          <p:nvPr>
            <p:ph idx="1" type="body"/>
          </p:nvPr>
        </p:nvSpPr>
        <p:spPr>
          <a:xfrm>
            <a:off x="252225" y="1570025"/>
            <a:ext cx="4376100" cy="33282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sz="12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6" name="Google Shape;26;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5"/>
          <p:cNvSpPr txBox="1"/>
          <p:nvPr>
            <p:ph idx="2" type="body"/>
          </p:nvPr>
        </p:nvSpPr>
        <p:spPr>
          <a:xfrm>
            <a:off x="4677400" y="1570025"/>
            <a:ext cx="4050900" cy="3390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252225" y="179875"/>
            <a:ext cx="8652900" cy="9675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25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txBox="1"/>
          <p:nvPr>
            <p:ph idx="1" type="body"/>
          </p:nvPr>
        </p:nvSpPr>
        <p:spPr>
          <a:xfrm>
            <a:off x="252225" y="1570025"/>
            <a:ext cx="8611800" cy="33282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31" name="Google Shape;31;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7"/>
          <p:cNvSpPr txBox="1"/>
          <p:nvPr>
            <p:ph idx="1" type="body"/>
          </p:nvPr>
        </p:nvSpPr>
        <p:spPr>
          <a:xfrm>
            <a:off x="5387025" y="727800"/>
            <a:ext cx="3091200" cy="36879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sz="1200"/>
            </a:lvl1pPr>
            <a:lvl2pPr indent="-292100" lvl="1" marL="914400">
              <a:spcBef>
                <a:spcPts val="1600"/>
              </a:spcBef>
              <a:spcAft>
                <a:spcPts val="0"/>
              </a:spcAft>
              <a:buSzPts val="1000"/>
              <a:buChar char="○"/>
              <a:defRPr/>
            </a:lvl2pPr>
            <a:lvl3pPr indent="-292100" lvl="2" marL="1371600">
              <a:spcBef>
                <a:spcPts val="160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ph idx="1" type="body"/>
          </p:nvPr>
        </p:nvSpPr>
        <p:spPr>
          <a:xfrm>
            <a:off x="380225" y="2076950"/>
            <a:ext cx="3759000" cy="698100"/>
          </a:xfrm>
          <a:prstGeom prst="rect">
            <a:avLst/>
          </a:prstGeom>
        </p:spPr>
        <p:txBody>
          <a:bodyPr anchorCtr="0" anchor="t" bIns="91425" lIns="91425" spcFirstLastPara="1" rIns="91425" wrap="square" tIns="91425">
            <a:noAutofit/>
          </a:bodyPr>
          <a:lstStyle>
            <a:lvl1pPr indent="-387350" lvl="0" marL="457200">
              <a:lnSpc>
                <a:spcPct val="100000"/>
              </a:lnSpc>
              <a:spcBef>
                <a:spcPts val="0"/>
              </a:spcBef>
              <a:spcAft>
                <a:spcPts val="0"/>
              </a:spcAft>
              <a:buClr>
                <a:srgbClr val="1A1C20"/>
              </a:buClr>
              <a:buSzPts val="2500"/>
              <a:buFont typeface="Secular One"/>
              <a:buChar char="●"/>
              <a:defRPr b="1" sz="2500">
                <a:solidFill>
                  <a:srgbClr val="1A1C20"/>
                </a:solidFill>
                <a:latin typeface="Secular One"/>
                <a:ea typeface="Secular One"/>
                <a:cs typeface="Secular One"/>
                <a:sym typeface="Secular One"/>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7" name="Google Shape;37;p8"/>
          <p:cNvSpPr txBox="1"/>
          <p:nvPr>
            <p:ph idx="2" type="subTitle"/>
          </p:nvPr>
        </p:nvSpPr>
        <p:spPr>
          <a:xfrm>
            <a:off x="380225" y="2508500"/>
            <a:ext cx="3693600" cy="1022400"/>
          </a:xfrm>
          <a:prstGeom prst="rect">
            <a:avLst/>
          </a:prstGeom>
        </p:spPr>
        <p:txBody>
          <a:bodyPr anchorCtr="0" anchor="t" bIns="91425" lIns="91425" spcFirstLastPara="1" rIns="91425" wrap="square" tIns="91425">
            <a:noAutofit/>
          </a:bodyPr>
          <a:lstStyle>
            <a:lvl1pPr lvl="0">
              <a:spcBef>
                <a:spcPts val="0"/>
              </a:spcBef>
              <a:spcAft>
                <a:spcPts val="0"/>
              </a:spcAft>
              <a:buNone/>
              <a:defRPr sz="1400">
                <a:solidFill>
                  <a:srgbClr val="1A1C20"/>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spTree>
      <p:nvGrpSpPr>
        <p:cNvPr id="38" name="Shape 38"/>
        <p:cNvGrpSpPr/>
        <p:nvPr/>
      </p:nvGrpSpPr>
      <p:grpSpPr>
        <a:xfrm>
          <a:off x="0" y="0"/>
          <a:ext cx="0" cy="0"/>
          <a:chOff x="0" y="0"/>
          <a:chExt cx="0" cy="0"/>
        </a:xfrm>
      </p:grpSpPr>
      <p:sp>
        <p:nvSpPr>
          <p:cNvPr id="39" name="Google Shape;39;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65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40" name="Shape 40"/>
        <p:cNvGrpSpPr/>
        <p:nvPr/>
      </p:nvGrpSpPr>
      <p:grpSpPr>
        <a:xfrm>
          <a:off x="0" y="0"/>
          <a:ext cx="0" cy="0"/>
          <a:chOff x="0" y="0"/>
          <a:chExt cx="0" cy="0"/>
        </a:xfrm>
      </p:grpSpPr>
      <p:sp>
        <p:nvSpPr>
          <p:cNvPr id="41" name="Google Shape;41;p10"/>
          <p:cNvSpPr txBox="1"/>
          <p:nvPr>
            <p:ph type="title"/>
          </p:nvPr>
        </p:nvSpPr>
        <p:spPr>
          <a:xfrm>
            <a:off x="2048700" y="45765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4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Secular One"/>
              <a:buNone/>
              <a:defRPr b="1" sz="2500">
                <a:latin typeface="Secular One"/>
                <a:ea typeface="Secular One"/>
                <a:cs typeface="Secular One"/>
                <a:sym typeface="Secular 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SzPts val="1400"/>
              <a:buFont typeface="Helvetica Neue Light"/>
              <a:buChar char="●"/>
              <a:defRPr>
                <a:latin typeface="Helvetica Neue Light"/>
                <a:ea typeface="Helvetica Neue Light"/>
                <a:cs typeface="Helvetica Neue Light"/>
                <a:sym typeface="Helvetica Neue Light"/>
              </a:defRPr>
            </a:lvl1pPr>
            <a:lvl2pPr indent="-292100" lvl="1" marL="914400">
              <a:lnSpc>
                <a:spcPct val="115000"/>
              </a:lnSpc>
              <a:spcBef>
                <a:spcPts val="1600"/>
              </a:spcBef>
              <a:spcAft>
                <a:spcPts val="0"/>
              </a:spcAft>
              <a:buSzPts val="1000"/>
              <a:buFont typeface="Helvetica Neue Light"/>
              <a:buChar char="○"/>
              <a:defRPr sz="1000">
                <a:latin typeface="Helvetica Neue Light"/>
                <a:ea typeface="Helvetica Neue Light"/>
                <a:cs typeface="Helvetica Neue Light"/>
                <a:sym typeface="Helvetica Neue Light"/>
              </a:defRPr>
            </a:lvl2pPr>
            <a:lvl3pPr indent="-292100" lvl="2" marL="1371600">
              <a:lnSpc>
                <a:spcPct val="115000"/>
              </a:lnSpc>
              <a:spcBef>
                <a:spcPts val="1600"/>
              </a:spcBef>
              <a:spcAft>
                <a:spcPts val="0"/>
              </a:spcAft>
              <a:buSzPts val="1000"/>
              <a:buFont typeface="Helvetica Neue Light"/>
              <a:buChar char="■"/>
              <a:defRPr sz="1000">
                <a:latin typeface="Helvetica Neue Light"/>
                <a:ea typeface="Helvetica Neue Light"/>
                <a:cs typeface="Helvetica Neue Light"/>
                <a:sym typeface="Helvetica Neue Light"/>
              </a:defRPr>
            </a:lvl3pPr>
            <a:lvl4pPr indent="-317500" lvl="3" marL="1828800">
              <a:lnSpc>
                <a:spcPct val="115000"/>
              </a:lnSpc>
              <a:spcBef>
                <a:spcPts val="1600"/>
              </a:spcBef>
              <a:spcAft>
                <a:spcPts val="0"/>
              </a:spcAft>
              <a:buSzPts val="1400"/>
              <a:buFont typeface="Helvetica Neue Light"/>
              <a:buChar char="●"/>
              <a:defRPr>
                <a:latin typeface="Helvetica Neue Light"/>
                <a:ea typeface="Helvetica Neue Light"/>
                <a:cs typeface="Helvetica Neue Light"/>
                <a:sym typeface="Helvetica Neue Light"/>
              </a:defRPr>
            </a:lvl4pPr>
            <a:lvl5pPr indent="-317500" lvl="4" marL="2286000">
              <a:lnSpc>
                <a:spcPct val="115000"/>
              </a:lnSpc>
              <a:spcBef>
                <a:spcPts val="1600"/>
              </a:spcBef>
              <a:spcAft>
                <a:spcPts val="0"/>
              </a:spcAft>
              <a:buSzPts val="1400"/>
              <a:buFont typeface="Helvetica Neue Light"/>
              <a:buChar char="○"/>
              <a:defRPr>
                <a:latin typeface="Helvetica Neue Light"/>
                <a:ea typeface="Helvetica Neue Light"/>
                <a:cs typeface="Helvetica Neue Light"/>
                <a:sym typeface="Helvetica Neue Light"/>
              </a:defRPr>
            </a:lvl5pPr>
            <a:lvl6pPr indent="-317500" lvl="5" marL="2743200">
              <a:lnSpc>
                <a:spcPct val="115000"/>
              </a:lnSpc>
              <a:spcBef>
                <a:spcPts val="1600"/>
              </a:spcBef>
              <a:spcAft>
                <a:spcPts val="0"/>
              </a:spcAft>
              <a:buSzPts val="1400"/>
              <a:buFont typeface="Helvetica Neue Light"/>
              <a:buChar char="■"/>
              <a:defRPr>
                <a:latin typeface="Helvetica Neue Light"/>
                <a:ea typeface="Helvetica Neue Light"/>
                <a:cs typeface="Helvetica Neue Light"/>
                <a:sym typeface="Helvetica Neue Light"/>
              </a:defRPr>
            </a:lvl6pPr>
            <a:lvl7pPr indent="-317500" lvl="6" marL="3200400">
              <a:lnSpc>
                <a:spcPct val="115000"/>
              </a:lnSpc>
              <a:spcBef>
                <a:spcPts val="1600"/>
              </a:spcBef>
              <a:spcAft>
                <a:spcPts val="0"/>
              </a:spcAft>
              <a:buSzPts val="1400"/>
              <a:buFont typeface="Helvetica Neue Light"/>
              <a:buChar char="●"/>
              <a:defRPr>
                <a:latin typeface="Helvetica Neue Light"/>
                <a:ea typeface="Helvetica Neue Light"/>
                <a:cs typeface="Helvetica Neue Light"/>
                <a:sym typeface="Helvetica Neue Light"/>
              </a:defRPr>
            </a:lvl7pPr>
            <a:lvl8pPr indent="-317500" lvl="7" marL="3657600">
              <a:lnSpc>
                <a:spcPct val="115000"/>
              </a:lnSpc>
              <a:spcBef>
                <a:spcPts val="1600"/>
              </a:spcBef>
              <a:spcAft>
                <a:spcPts val="0"/>
              </a:spcAft>
              <a:buSzPts val="1400"/>
              <a:buFont typeface="Helvetica Neue Light"/>
              <a:buChar char="○"/>
              <a:defRPr>
                <a:latin typeface="Helvetica Neue Light"/>
                <a:ea typeface="Helvetica Neue Light"/>
                <a:cs typeface="Helvetica Neue Light"/>
                <a:sym typeface="Helvetica Neue Light"/>
              </a:defRPr>
            </a:lvl8pPr>
            <a:lvl9pPr indent="-317500" lvl="8" marL="4114800">
              <a:lnSpc>
                <a:spcPct val="115000"/>
              </a:lnSpc>
              <a:spcBef>
                <a:spcPts val="1600"/>
              </a:spcBef>
              <a:spcAft>
                <a:spcPts val="1600"/>
              </a:spcAft>
              <a:buClr>
                <a:srgbClr val="666666"/>
              </a:buClr>
              <a:buSzPts val="1400"/>
              <a:buFont typeface="Helvetica Neue Light"/>
              <a:buChar char="■"/>
              <a:defRPr>
                <a:solidFill>
                  <a:srgbClr val="666666"/>
                </a:solidFill>
                <a:latin typeface="Helvetica Neue Light"/>
                <a:ea typeface="Helvetica Neue Light"/>
                <a:cs typeface="Helvetica Neue Light"/>
                <a:sym typeface="Helvetica Neue Light"/>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7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40" Type="http://schemas.openxmlformats.org/officeDocument/2006/relationships/image" Target="../media/image49.png"/><Relationship Id="rId42" Type="http://schemas.openxmlformats.org/officeDocument/2006/relationships/image" Target="../media/image54.png"/><Relationship Id="rId41" Type="http://schemas.openxmlformats.org/officeDocument/2006/relationships/image" Target="../media/image53.png"/><Relationship Id="rId44" Type="http://schemas.openxmlformats.org/officeDocument/2006/relationships/image" Target="../media/image58.png"/><Relationship Id="rId43" Type="http://schemas.openxmlformats.org/officeDocument/2006/relationships/image" Target="../media/image57.png"/><Relationship Id="rId46" Type="http://schemas.openxmlformats.org/officeDocument/2006/relationships/image" Target="../media/image56.png"/><Relationship Id="rId45" Type="http://schemas.openxmlformats.org/officeDocument/2006/relationships/image" Target="../media/image63.png"/><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25.png"/><Relationship Id="rId48" Type="http://schemas.openxmlformats.org/officeDocument/2006/relationships/image" Target="../media/image62.png"/><Relationship Id="rId47" Type="http://schemas.openxmlformats.org/officeDocument/2006/relationships/image" Target="../media/image60.png"/><Relationship Id="rId49" Type="http://schemas.openxmlformats.org/officeDocument/2006/relationships/image" Target="../media/image59.png"/><Relationship Id="rId5" Type="http://schemas.openxmlformats.org/officeDocument/2006/relationships/image" Target="../media/image26.png"/><Relationship Id="rId6" Type="http://schemas.openxmlformats.org/officeDocument/2006/relationships/image" Target="../media/image29.png"/><Relationship Id="rId7" Type="http://schemas.openxmlformats.org/officeDocument/2006/relationships/image" Target="../media/image15.png"/><Relationship Id="rId8" Type="http://schemas.openxmlformats.org/officeDocument/2006/relationships/image" Target="../media/image17.png"/><Relationship Id="rId73" Type="http://schemas.openxmlformats.org/officeDocument/2006/relationships/image" Target="../media/image82.png"/><Relationship Id="rId72" Type="http://schemas.openxmlformats.org/officeDocument/2006/relationships/image" Target="../media/image83.png"/><Relationship Id="rId31" Type="http://schemas.openxmlformats.org/officeDocument/2006/relationships/image" Target="../media/image42.png"/><Relationship Id="rId75" Type="http://schemas.openxmlformats.org/officeDocument/2006/relationships/image" Target="../media/image88.png"/><Relationship Id="rId30" Type="http://schemas.openxmlformats.org/officeDocument/2006/relationships/image" Target="../media/image41.png"/><Relationship Id="rId74" Type="http://schemas.openxmlformats.org/officeDocument/2006/relationships/image" Target="../media/image81.png"/><Relationship Id="rId33" Type="http://schemas.openxmlformats.org/officeDocument/2006/relationships/image" Target="../media/image47.png"/><Relationship Id="rId32" Type="http://schemas.openxmlformats.org/officeDocument/2006/relationships/image" Target="../media/image44.png"/><Relationship Id="rId76" Type="http://schemas.openxmlformats.org/officeDocument/2006/relationships/image" Target="../media/image87.png"/><Relationship Id="rId35" Type="http://schemas.openxmlformats.org/officeDocument/2006/relationships/image" Target="../media/image46.png"/><Relationship Id="rId34" Type="http://schemas.openxmlformats.org/officeDocument/2006/relationships/image" Target="../media/image50.png"/><Relationship Id="rId71" Type="http://schemas.openxmlformats.org/officeDocument/2006/relationships/image" Target="../media/image84.png"/><Relationship Id="rId70" Type="http://schemas.openxmlformats.org/officeDocument/2006/relationships/image" Target="../media/image80.png"/><Relationship Id="rId37" Type="http://schemas.openxmlformats.org/officeDocument/2006/relationships/image" Target="../media/image51.png"/><Relationship Id="rId36" Type="http://schemas.openxmlformats.org/officeDocument/2006/relationships/image" Target="../media/image48.png"/><Relationship Id="rId39" Type="http://schemas.openxmlformats.org/officeDocument/2006/relationships/image" Target="../media/image52.png"/><Relationship Id="rId38" Type="http://schemas.openxmlformats.org/officeDocument/2006/relationships/image" Target="../media/image45.png"/><Relationship Id="rId62" Type="http://schemas.openxmlformats.org/officeDocument/2006/relationships/image" Target="../media/image78.png"/><Relationship Id="rId61" Type="http://schemas.openxmlformats.org/officeDocument/2006/relationships/image" Target="../media/image75.png"/><Relationship Id="rId20" Type="http://schemas.openxmlformats.org/officeDocument/2006/relationships/image" Target="../media/image33.png"/><Relationship Id="rId64" Type="http://schemas.openxmlformats.org/officeDocument/2006/relationships/image" Target="../media/image73.png"/><Relationship Id="rId63" Type="http://schemas.openxmlformats.org/officeDocument/2006/relationships/image" Target="../media/image74.png"/><Relationship Id="rId22" Type="http://schemas.openxmlformats.org/officeDocument/2006/relationships/image" Target="../media/image34.png"/><Relationship Id="rId66" Type="http://schemas.openxmlformats.org/officeDocument/2006/relationships/image" Target="../media/image76.png"/><Relationship Id="rId21" Type="http://schemas.openxmlformats.org/officeDocument/2006/relationships/image" Target="../media/image32.png"/><Relationship Id="rId65" Type="http://schemas.openxmlformats.org/officeDocument/2006/relationships/image" Target="../media/image77.png"/><Relationship Id="rId24" Type="http://schemas.openxmlformats.org/officeDocument/2006/relationships/image" Target="../media/image35.png"/><Relationship Id="rId68" Type="http://schemas.openxmlformats.org/officeDocument/2006/relationships/image" Target="../media/image86.png"/><Relationship Id="rId23" Type="http://schemas.openxmlformats.org/officeDocument/2006/relationships/image" Target="../media/image36.png"/><Relationship Id="rId67" Type="http://schemas.openxmlformats.org/officeDocument/2006/relationships/image" Target="../media/image79.png"/><Relationship Id="rId60" Type="http://schemas.openxmlformats.org/officeDocument/2006/relationships/image" Target="../media/image89.png"/><Relationship Id="rId26" Type="http://schemas.openxmlformats.org/officeDocument/2006/relationships/image" Target="../media/image37.png"/><Relationship Id="rId25" Type="http://schemas.openxmlformats.org/officeDocument/2006/relationships/image" Target="../media/image39.png"/><Relationship Id="rId69" Type="http://schemas.openxmlformats.org/officeDocument/2006/relationships/image" Target="../media/image85.png"/><Relationship Id="rId28" Type="http://schemas.openxmlformats.org/officeDocument/2006/relationships/image" Target="../media/image38.png"/><Relationship Id="rId27" Type="http://schemas.openxmlformats.org/officeDocument/2006/relationships/image" Target="../media/image40.png"/><Relationship Id="rId29" Type="http://schemas.openxmlformats.org/officeDocument/2006/relationships/image" Target="../media/image43.png"/><Relationship Id="rId51" Type="http://schemas.openxmlformats.org/officeDocument/2006/relationships/image" Target="../media/image61.png"/><Relationship Id="rId50" Type="http://schemas.openxmlformats.org/officeDocument/2006/relationships/image" Target="../media/image55.png"/><Relationship Id="rId53" Type="http://schemas.openxmlformats.org/officeDocument/2006/relationships/image" Target="../media/image68.png"/><Relationship Id="rId52" Type="http://schemas.openxmlformats.org/officeDocument/2006/relationships/image" Target="../media/image64.png"/><Relationship Id="rId11" Type="http://schemas.openxmlformats.org/officeDocument/2006/relationships/image" Target="../media/image18.png"/><Relationship Id="rId55" Type="http://schemas.openxmlformats.org/officeDocument/2006/relationships/image" Target="../media/image66.png"/><Relationship Id="rId10" Type="http://schemas.openxmlformats.org/officeDocument/2006/relationships/image" Target="../media/image16.png"/><Relationship Id="rId54" Type="http://schemas.openxmlformats.org/officeDocument/2006/relationships/image" Target="../media/image65.png"/><Relationship Id="rId13" Type="http://schemas.openxmlformats.org/officeDocument/2006/relationships/image" Target="../media/image21.png"/><Relationship Id="rId57" Type="http://schemas.openxmlformats.org/officeDocument/2006/relationships/image" Target="../media/image71.png"/><Relationship Id="rId12" Type="http://schemas.openxmlformats.org/officeDocument/2006/relationships/image" Target="../media/image13.png"/><Relationship Id="rId56" Type="http://schemas.openxmlformats.org/officeDocument/2006/relationships/image" Target="../media/image67.png"/><Relationship Id="rId15" Type="http://schemas.openxmlformats.org/officeDocument/2006/relationships/image" Target="../media/image14.png"/><Relationship Id="rId59" Type="http://schemas.openxmlformats.org/officeDocument/2006/relationships/image" Target="../media/image69.png"/><Relationship Id="rId14" Type="http://schemas.openxmlformats.org/officeDocument/2006/relationships/image" Target="../media/image20.png"/><Relationship Id="rId58" Type="http://schemas.openxmlformats.org/officeDocument/2006/relationships/image" Target="../media/image70.png"/><Relationship Id="rId17" Type="http://schemas.openxmlformats.org/officeDocument/2006/relationships/image" Target="../media/image23.png"/><Relationship Id="rId16" Type="http://schemas.openxmlformats.org/officeDocument/2006/relationships/image" Target="../media/image19.png"/><Relationship Id="rId19" Type="http://schemas.openxmlformats.org/officeDocument/2006/relationships/image" Target="../media/image24.png"/><Relationship Id="rId18"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Helvetica+Neue"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Secular+On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type="ctrTitle"/>
          </p:nvPr>
        </p:nvSpPr>
        <p:spPr>
          <a:xfrm>
            <a:off x="1231800" y="1796125"/>
            <a:ext cx="6680400" cy="124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THE TITLE</a:t>
            </a:r>
            <a:endParaRPr/>
          </a:p>
        </p:txBody>
      </p:sp>
      <p:sp>
        <p:nvSpPr>
          <p:cNvPr id="59" name="Google Shape;59;p14"/>
          <p:cNvSpPr txBox="1"/>
          <p:nvPr>
            <p:ph idx="1" type="subTitle"/>
          </p:nvPr>
        </p:nvSpPr>
        <p:spPr>
          <a:xfrm>
            <a:off x="1231800" y="2889925"/>
            <a:ext cx="6680400" cy="86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6" name="Shape 116"/>
        <p:cNvGrpSpPr/>
        <p:nvPr/>
      </p:nvGrpSpPr>
      <p:grpSpPr>
        <a:xfrm>
          <a:off x="0" y="0"/>
          <a:ext cx="0" cy="0"/>
          <a:chOff x="0" y="0"/>
          <a:chExt cx="0" cy="0"/>
        </a:xfrm>
      </p:grpSpPr>
      <p:sp>
        <p:nvSpPr>
          <p:cNvPr id="117" name="Google Shape;117;p23"/>
          <p:cNvSpPr txBox="1"/>
          <p:nvPr>
            <p:ph type="title"/>
          </p:nvPr>
        </p:nvSpPr>
        <p:spPr>
          <a:xfrm>
            <a:off x="2048700" y="4339825"/>
            <a:ext cx="5046600" cy="10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72350" y="1273625"/>
            <a:ext cx="2799300" cy="1779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3" name="Google Shape;123;p24"/>
          <p:cNvSpPr txBox="1"/>
          <p:nvPr>
            <p:ph idx="1" type="body"/>
          </p:nvPr>
        </p:nvSpPr>
        <p:spPr>
          <a:xfrm>
            <a:off x="2267525" y="3053450"/>
            <a:ext cx="4445400" cy="763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5"/>
          <p:cNvSpPr txBox="1"/>
          <p:nvPr>
            <p:ph type="title"/>
          </p:nvPr>
        </p:nvSpPr>
        <p:spPr>
          <a:xfrm>
            <a:off x="252225" y="179875"/>
            <a:ext cx="8652900" cy="96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29" name="Google Shape;129;p25"/>
          <p:cNvGraphicFramePr/>
          <p:nvPr/>
        </p:nvGraphicFramePr>
        <p:xfrm>
          <a:off x="288413" y="1885200"/>
          <a:ext cx="3000000" cy="3000000"/>
        </p:xfrm>
        <a:graphic>
          <a:graphicData uri="http://schemas.openxmlformats.org/drawingml/2006/table">
            <a:tbl>
              <a:tblPr>
                <a:noFill/>
                <a:tableStyleId>{F56D0103-8D79-4251-A503-B0E165F9A677}</a:tableStyleId>
              </a:tblPr>
              <a:tblGrid>
                <a:gridCol w="2036100"/>
                <a:gridCol w="1636100"/>
                <a:gridCol w="1636100"/>
                <a:gridCol w="1636100"/>
                <a:gridCol w="1636100"/>
              </a:tblGrid>
              <a:tr h="254375">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b="1" lang="en" sz="1300">
                          <a:latin typeface="Secular One"/>
                          <a:ea typeface="Secular One"/>
                          <a:cs typeface="Secular One"/>
                          <a:sym typeface="Secular One"/>
                        </a:rPr>
                        <a:t>A</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300">
                          <a:latin typeface="Secular One"/>
                          <a:ea typeface="Secular One"/>
                          <a:cs typeface="Secular One"/>
                          <a:sym typeface="Secular One"/>
                        </a:rPr>
                        <a:t>B</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300">
                          <a:latin typeface="Secular One"/>
                          <a:ea typeface="Secular One"/>
                          <a:cs typeface="Secular One"/>
                          <a:sym typeface="Secular One"/>
                        </a:rPr>
                        <a:t>C</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300">
                          <a:latin typeface="Secular One"/>
                          <a:ea typeface="Secular One"/>
                          <a:cs typeface="Secular One"/>
                          <a:sym typeface="Secular One"/>
                        </a:rPr>
                        <a:t>D</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r>
              <a:tr h="360275">
                <a:tc>
                  <a:txBody>
                    <a:bodyPr/>
                    <a:lstStyle/>
                    <a:p>
                      <a:pPr indent="0" lvl="0" marL="0" rtl="0" algn="ctr">
                        <a:spcBef>
                          <a:spcPts val="0"/>
                        </a:spcBef>
                        <a:spcAft>
                          <a:spcPts val="0"/>
                        </a:spcAft>
                        <a:buNone/>
                      </a:pPr>
                      <a:r>
                        <a:rPr b="1" lang="en" sz="1300">
                          <a:latin typeface="Secular One"/>
                          <a:ea typeface="Secular One"/>
                          <a:cs typeface="Secular One"/>
                          <a:sym typeface="Secular One"/>
                        </a:rPr>
                        <a:t>SLIDES</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12</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24</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48</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64</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360275">
                <a:tc>
                  <a:txBody>
                    <a:bodyPr/>
                    <a:lstStyle/>
                    <a:p>
                      <a:pPr indent="0" lvl="0" marL="0" rtl="0" algn="ctr">
                        <a:spcBef>
                          <a:spcPts val="0"/>
                        </a:spcBef>
                        <a:spcAft>
                          <a:spcPts val="0"/>
                        </a:spcAft>
                        <a:buNone/>
                      </a:pPr>
                      <a:r>
                        <a:rPr b="1" lang="en" sz="1300">
                          <a:latin typeface="Secular One"/>
                          <a:ea typeface="Secular One"/>
                          <a:cs typeface="Secular One"/>
                          <a:sym typeface="Secular One"/>
                        </a:rPr>
                        <a:t>SPACE</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33</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55</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77</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99</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360275">
                <a:tc>
                  <a:txBody>
                    <a:bodyPr/>
                    <a:lstStyle/>
                    <a:p>
                      <a:pPr indent="0" lvl="0" marL="0" rtl="0" algn="ctr">
                        <a:spcBef>
                          <a:spcPts val="0"/>
                        </a:spcBef>
                        <a:spcAft>
                          <a:spcPts val="0"/>
                        </a:spcAft>
                        <a:buNone/>
                      </a:pPr>
                      <a:r>
                        <a:rPr b="1" lang="en" sz="1300">
                          <a:latin typeface="Secular One"/>
                          <a:ea typeface="Secular One"/>
                          <a:cs typeface="Secular One"/>
                          <a:sym typeface="Secular One"/>
                        </a:rPr>
                        <a:t>LOVE</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&lt;3</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&lt;3</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&lt;3</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&lt;3</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360275">
                <a:tc>
                  <a:txBody>
                    <a:bodyPr/>
                    <a:lstStyle/>
                    <a:p>
                      <a:pPr indent="0" lvl="0" marL="0" rtl="0" algn="ctr">
                        <a:spcBef>
                          <a:spcPts val="0"/>
                        </a:spcBef>
                        <a:spcAft>
                          <a:spcPts val="0"/>
                        </a:spcAft>
                        <a:buNone/>
                      </a:pPr>
                      <a:r>
                        <a:rPr b="1" lang="en" sz="1300">
                          <a:latin typeface="Secular One"/>
                          <a:ea typeface="Secular One"/>
                          <a:cs typeface="Secular One"/>
                          <a:sym typeface="Secular One"/>
                        </a:rPr>
                        <a:t>FREE</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Yes</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Yes</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Yes</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Yes</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360275">
                <a:tc>
                  <a:txBody>
                    <a:bodyPr/>
                    <a:lstStyle/>
                    <a:p>
                      <a:pPr indent="0" lvl="0" marL="0" rtl="0" algn="ctr">
                        <a:spcBef>
                          <a:spcPts val="0"/>
                        </a:spcBef>
                        <a:spcAft>
                          <a:spcPts val="0"/>
                        </a:spcAft>
                        <a:buNone/>
                      </a:pPr>
                      <a:r>
                        <a:rPr b="1" lang="en" sz="1300">
                          <a:latin typeface="Secular One"/>
                          <a:ea typeface="Secular One"/>
                          <a:cs typeface="Secular One"/>
                          <a:sym typeface="Secular One"/>
                        </a:rPr>
                        <a:t>QUOTES</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Included</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Included</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Included</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Included</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338150">
                <a:tc>
                  <a:txBody>
                    <a:bodyPr/>
                    <a:lstStyle/>
                    <a:p>
                      <a:pPr indent="0" lvl="0" marL="0" rtl="0" algn="ctr">
                        <a:spcBef>
                          <a:spcPts val="0"/>
                        </a:spcBef>
                        <a:spcAft>
                          <a:spcPts val="0"/>
                        </a:spcAft>
                        <a:buNone/>
                      </a:pPr>
                      <a:r>
                        <a:rPr b="1" lang="en" sz="1300">
                          <a:latin typeface="Secular One"/>
                          <a:ea typeface="Secular One"/>
                          <a:cs typeface="Secular One"/>
                          <a:sym typeface="Secular One"/>
                        </a:rPr>
                        <a:t>GAMES</a:t>
                      </a:r>
                      <a:endParaRPr b="1" sz="1300">
                        <a:latin typeface="Secular One"/>
                        <a:ea typeface="Secular One"/>
                        <a:cs typeface="Secular One"/>
                        <a:sym typeface="Secular On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Google</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Powerpoint</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Keynote</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Impress</a:t>
                      </a:r>
                      <a:endParaRPr sz="900">
                        <a:latin typeface="Helvetica Neue"/>
                        <a:ea typeface="Helvetica Neue"/>
                        <a:cs typeface="Helvetica Neue"/>
                        <a:sym typeface="Helvetica Neu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bl>
          </a:graphicData>
        </a:graphic>
      </p:graphicFrame>
      <p:sp>
        <p:nvSpPr>
          <p:cNvPr id="130" name="Google Shape;130;p25"/>
          <p:cNvSpPr txBox="1"/>
          <p:nvPr>
            <p:ph idx="1" type="body"/>
          </p:nvPr>
        </p:nvSpPr>
        <p:spPr>
          <a:xfrm>
            <a:off x="252225" y="4436825"/>
            <a:ext cx="8611800" cy="461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252225" y="179875"/>
            <a:ext cx="8652900" cy="96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EXAMPLE MAP</a:t>
            </a:r>
            <a:endParaRPr/>
          </a:p>
        </p:txBody>
      </p:sp>
      <p:sp>
        <p:nvSpPr>
          <p:cNvPr id="136" name="Google Shape;136;p26"/>
          <p:cNvSpPr txBox="1"/>
          <p:nvPr>
            <p:ph idx="1" type="body"/>
          </p:nvPr>
        </p:nvSpPr>
        <p:spPr>
          <a:xfrm>
            <a:off x="252225" y="4640700"/>
            <a:ext cx="8611800" cy="257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pic>
        <p:nvPicPr>
          <p:cNvPr id="137" name="Google Shape;137;p26"/>
          <p:cNvPicPr preferRelativeResize="0"/>
          <p:nvPr/>
        </p:nvPicPr>
        <p:blipFill>
          <a:blip r:embed="rId3">
            <a:alphaModFix/>
          </a:blip>
          <a:stretch>
            <a:fillRect/>
          </a:stretch>
        </p:blipFill>
        <p:spPr>
          <a:xfrm>
            <a:off x="1446675" y="1687975"/>
            <a:ext cx="6222923" cy="3060059"/>
          </a:xfrm>
          <a:prstGeom prst="rect">
            <a:avLst/>
          </a:prstGeom>
          <a:noFill/>
          <a:ln>
            <a:noFill/>
          </a:ln>
        </p:spPr>
      </p:pic>
      <p:pic>
        <p:nvPicPr>
          <p:cNvPr id="138" name="Google Shape;138;p26"/>
          <p:cNvPicPr preferRelativeResize="0"/>
          <p:nvPr/>
        </p:nvPicPr>
        <p:blipFill>
          <a:blip r:embed="rId4">
            <a:alphaModFix/>
          </a:blip>
          <a:stretch>
            <a:fillRect/>
          </a:stretch>
        </p:blipFill>
        <p:spPr>
          <a:xfrm>
            <a:off x="2330050" y="2654275"/>
            <a:ext cx="257400" cy="257400"/>
          </a:xfrm>
          <a:prstGeom prst="rect">
            <a:avLst/>
          </a:prstGeom>
          <a:noFill/>
          <a:ln>
            <a:noFill/>
          </a:ln>
        </p:spPr>
      </p:pic>
      <p:pic>
        <p:nvPicPr>
          <p:cNvPr id="139" name="Google Shape;139;p26"/>
          <p:cNvPicPr preferRelativeResize="0"/>
          <p:nvPr/>
        </p:nvPicPr>
        <p:blipFill>
          <a:blip r:embed="rId4">
            <a:alphaModFix/>
          </a:blip>
          <a:stretch>
            <a:fillRect/>
          </a:stretch>
        </p:blipFill>
        <p:spPr>
          <a:xfrm>
            <a:off x="2750350" y="2765337"/>
            <a:ext cx="257400" cy="257400"/>
          </a:xfrm>
          <a:prstGeom prst="rect">
            <a:avLst/>
          </a:prstGeom>
          <a:noFill/>
          <a:ln>
            <a:noFill/>
          </a:ln>
        </p:spPr>
      </p:pic>
      <p:pic>
        <p:nvPicPr>
          <p:cNvPr id="140" name="Google Shape;140;p26"/>
          <p:cNvPicPr preferRelativeResize="0"/>
          <p:nvPr/>
        </p:nvPicPr>
        <p:blipFill>
          <a:blip r:embed="rId4">
            <a:alphaModFix/>
          </a:blip>
          <a:stretch>
            <a:fillRect/>
          </a:stretch>
        </p:blipFill>
        <p:spPr>
          <a:xfrm>
            <a:off x="3411725" y="3727025"/>
            <a:ext cx="257400" cy="257400"/>
          </a:xfrm>
          <a:prstGeom prst="rect">
            <a:avLst/>
          </a:prstGeom>
          <a:noFill/>
          <a:ln>
            <a:noFill/>
          </a:ln>
        </p:spPr>
      </p:pic>
      <p:pic>
        <p:nvPicPr>
          <p:cNvPr id="141" name="Google Shape;141;p26"/>
          <p:cNvPicPr preferRelativeResize="0"/>
          <p:nvPr/>
        </p:nvPicPr>
        <p:blipFill>
          <a:blip r:embed="rId4">
            <a:alphaModFix/>
          </a:blip>
          <a:stretch>
            <a:fillRect/>
          </a:stretch>
        </p:blipFill>
        <p:spPr>
          <a:xfrm>
            <a:off x="4269600" y="3022750"/>
            <a:ext cx="257400" cy="257400"/>
          </a:xfrm>
          <a:prstGeom prst="rect">
            <a:avLst/>
          </a:prstGeom>
          <a:noFill/>
          <a:ln>
            <a:noFill/>
          </a:ln>
        </p:spPr>
      </p:pic>
      <p:pic>
        <p:nvPicPr>
          <p:cNvPr id="142" name="Google Shape;142;p26"/>
          <p:cNvPicPr preferRelativeResize="0"/>
          <p:nvPr/>
        </p:nvPicPr>
        <p:blipFill>
          <a:blip r:embed="rId4">
            <a:alphaModFix/>
          </a:blip>
          <a:stretch>
            <a:fillRect/>
          </a:stretch>
        </p:blipFill>
        <p:spPr>
          <a:xfrm>
            <a:off x="4717850" y="2654275"/>
            <a:ext cx="257400" cy="257400"/>
          </a:xfrm>
          <a:prstGeom prst="rect">
            <a:avLst/>
          </a:prstGeom>
          <a:noFill/>
          <a:ln>
            <a:noFill/>
          </a:ln>
        </p:spPr>
      </p:pic>
      <p:pic>
        <p:nvPicPr>
          <p:cNvPr id="143" name="Google Shape;143;p26"/>
          <p:cNvPicPr preferRelativeResize="0"/>
          <p:nvPr/>
        </p:nvPicPr>
        <p:blipFill>
          <a:blip r:embed="rId4">
            <a:alphaModFix/>
          </a:blip>
          <a:stretch>
            <a:fillRect/>
          </a:stretch>
        </p:blipFill>
        <p:spPr>
          <a:xfrm>
            <a:off x="6172775" y="2443050"/>
            <a:ext cx="257400" cy="257400"/>
          </a:xfrm>
          <a:prstGeom prst="rect">
            <a:avLst/>
          </a:prstGeom>
          <a:noFill/>
          <a:ln>
            <a:noFill/>
          </a:ln>
        </p:spPr>
      </p:pic>
      <p:pic>
        <p:nvPicPr>
          <p:cNvPr id="144" name="Google Shape;144;p26"/>
          <p:cNvPicPr preferRelativeResize="0"/>
          <p:nvPr/>
        </p:nvPicPr>
        <p:blipFill>
          <a:blip r:embed="rId4">
            <a:alphaModFix/>
          </a:blip>
          <a:stretch>
            <a:fillRect/>
          </a:stretch>
        </p:blipFill>
        <p:spPr>
          <a:xfrm>
            <a:off x="5744775" y="2911675"/>
            <a:ext cx="257400" cy="257400"/>
          </a:xfrm>
          <a:prstGeom prst="rect">
            <a:avLst/>
          </a:prstGeom>
          <a:noFill/>
          <a:ln>
            <a:noFill/>
          </a:ln>
        </p:spPr>
      </p:pic>
      <p:pic>
        <p:nvPicPr>
          <p:cNvPr id="145" name="Google Shape;145;p26"/>
          <p:cNvPicPr preferRelativeResize="0"/>
          <p:nvPr/>
        </p:nvPicPr>
        <p:blipFill>
          <a:blip r:embed="rId4">
            <a:alphaModFix/>
          </a:blip>
          <a:stretch>
            <a:fillRect/>
          </a:stretch>
        </p:blipFill>
        <p:spPr>
          <a:xfrm>
            <a:off x="6665125" y="3984425"/>
            <a:ext cx="257400" cy="257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7"/>
          <p:cNvSpPr txBox="1"/>
          <p:nvPr>
            <p:ph type="title"/>
          </p:nvPr>
        </p:nvSpPr>
        <p:spPr>
          <a:xfrm>
            <a:off x="252225" y="179875"/>
            <a:ext cx="8652900" cy="75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51" name="Google Shape;151;p27"/>
          <p:cNvPicPr preferRelativeResize="0"/>
          <p:nvPr/>
        </p:nvPicPr>
        <p:blipFill>
          <a:blip r:embed="rId3">
            <a:alphaModFix/>
          </a:blip>
          <a:stretch>
            <a:fillRect/>
          </a:stretch>
        </p:blipFill>
        <p:spPr>
          <a:xfrm>
            <a:off x="1524300" y="2461550"/>
            <a:ext cx="303000" cy="303000"/>
          </a:xfrm>
          <a:prstGeom prst="rect">
            <a:avLst/>
          </a:prstGeom>
          <a:noFill/>
          <a:ln>
            <a:noFill/>
          </a:ln>
        </p:spPr>
      </p:pic>
      <p:pic>
        <p:nvPicPr>
          <p:cNvPr id="152" name="Google Shape;152;p27"/>
          <p:cNvPicPr preferRelativeResize="0"/>
          <p:nvPr/>
        </p:nvPicPr>
        <p:blipFill>
          <a:blip r:embed="rId4">
            <a:alphaModFix/>
          </a:blip>
          <a:stretch>
            <a:fillRect/>
          </a:stretch>
        </p:blipFill>
        <p:spPr>
          <a:xfrm>
            <a:off x="1827150" y="2458850"/>
            <a:ext cx="308400" cy="308400"/>
          </a:xfrm>
          <a:prstGeom prst="rect">
            <a:avLst/>
          </a:prstGeom>
          <a:noFill/>
          <a:ln>
            <a:noFill/>
          </a:ln>
        </p:spPr>
      </p:pic>
      <p:pic>
        <p:nvPicPr>
          <p:cNvPr id="153" name="Google Shape;153;p27"/>
          <p:cNvPicPr preferRelativeResize="0"/>
          <p:nvPr/>
        </p:nvPicPr>
        <p:blipFill>
          <a:blip r:embed="rId5">
            <a:alphaModFix/>
          </a:blip>
          <a:stretch>
            <a:fillRect/>
          </a:stretch>
        </p:blipFill>
        <p:spPr>
          <a:xfrm>
            <a:off x="2126575" y="2458850"/>
            <a:ext cx="308400" cy="308400"/>
          </a:xfrm>
          <a:prstGeom prst="rect">
            <a:avLst/>
          </a:prstGeom>
          <a:noFill/>
          <a:ln>
            <a:noFill/>
          </a:ln>
        </p:spPr>
      </p:pic>
      <p:pic>
        <p:nvPicPr>
          <p:cNvPr id="154" name="Google Shape;154;p27"/>
          <p:cNvPicPr preferRelativeResize="0"/>
          <p:nvPr/>
        </p:nvPicPr>
        <p:blipFill>
          <a:blip r:embed="rId6">
            <a:alphaModFix/>
          </a:blip>
          <a:stretch>
            <a:fillRect/>
          </a:stretch>
        </p:blipFill>
        <p:spPr>
          <a:xfrm>
            <a:off x="2438550" y="2461540"/>
            <a:ext cx="303000" cy="303000"/>
          </a:xfrm>
          <a:prstGeom prst="rect">
            <a:avLst/>
          </a:prstGeom>
          <a:noFill/>
          <a:ln>
            <a:noFill/>
          </a:ln>
        </p:spPr>
      </p:pic>
      <p:pic>
        <p:nvPicPr>
          <p:cNvPr id="155" name="Google Shape;155;p27"/>
          <p:cNvPicPr preferRelativeResize="0"/>
          <p:nvPr/>
        </p:nvPicPr>
        <p:blipFill>
          <a:blip r:embed="rId7">
            <a:alphaModFix/>
          </a:blip>
          <a:stretch>
            <a:fillRect/>
          </a:stretch>
        </p:blipFill>
        <p:spPr>
          <a:xfrm>
            <a:off x="2734250" y="2458850"/>
            <a:ext cx="308400" cy="308400"/>
          </a:xfrm>
          <a:prstGeom prst="rect">
            <a:avLst/>
          </a:prstGeom>
          <a:noFill/>
          <a:ln>
            <a:noFill/>
          </a:ln>
        </p:spPr>
      </p:pic>
      <p:pic>
        <p:nvPicPr>
          <p:cNvPr id="156" name="Google Shape;156;p27"/>
          <p:cNvPicPr preferRelativeResize="0"/>
          <p:nvPr/>
        </p:nvPicPr>
        <p:blipFill>
          <a:blip r:embed="rId8">
            <a:alphaModFix/>
          </a:blip>
          <a:stretch>
            <a:fillRect/>
          </a:stretch>
        </p:blipFill>
        <p:spPr>
          <a:xfrm>
            <a:off x="1528125" y="2164700"/>
            <a:ext cx="303000" cy="303000"/>
          </a:xfrm>
          <a:prstGeom prst="rect">
            <a:avLst/>
          </a:prstGeom>
          <a:noFill/>
          <a:ln>
            <a:noFill/>
          </a:ln>
        </p:spPr>
      </p:pic>
      <p:pic>
        <p:nvPicPr>
          <p:cNvPr id="157" name="Google Shape;157;p27"/>
          <p:cNvPicPr preferRelativeResize="0"/>
          <p:nvPr/>
        </p:nvPicPr>
        <p:blipFill>
          <a:blip r:embed="rId9">
            <a:alphaModFix/>
          </a:blip>
          <a:stretch>
            <a:fillRect/>
          </a:stretch>
        </p:blipFill>
        <p:spPr>
          <a:xfrm>
            <a:off x="1829850" y="2164700"/>
            <a:ext cx="303000" cy="303000"/>
          </a:xfrm>
          <a:prstGeom prst="rect">
            <a:avLst/>
          </a:prstGeom>
          <a:noFill/>
          <a:ln>
            <a:noFill/>
          </a:ln>
        </p:spPr>
      </p:pic>
      <p:pic>
        <p:nvPicPr>
          <p:cNvPr id="158" name="Google Shape;158;p27"/>
          <p:cNvPicPr preferRelativeResize="0"/>
          <p:nvPr/>
        </p:nvPicPr>
        <p:blipFill>
          <a:blip r:embed="rId10">
            <a:alphaModFix/>
          </a:blip>
          <a:stretch>
            <a:fillRect/>
          </a:stretch>
        </p:blipFill>
        <p:spPr>
          <a:xfrm>
            <a:off x="2135400" y="2162000"/>
            <a:ext cx="308400" cy="308400"/>
          </a:xfrm>
          <a:prstGeom prst="rect">
            <a:avLst/>
          </a:prstGeom>
          <a:noFill/>
          <a:ln>
            <a:noFill/>
          </a:ln>
        </p:spPr>
      </p:pic>
      <p:pic>
        <p:nvPicPr>
          <p:cNvPr id="159" name="Google Shape;159;p27"/>
          <p:cNvPicPr preferRelativeResize="0"/>
          <p:nvPr/>
        </p:nvPicPr>
        <p:blipFill>
          <a:blip r:embed="rId11">
            <a:alphaModFix/>
          </a:blip>
          <a:stretch>
            <a:fillRect/>
          </a:stretch>
        </p:blipFill>
        <p:spPr>
          <a:xfrm>
            <a:off x="2435850" y="2162000"/>
            <a:ext cx="308400" cy="308400"/>
          </a:xfrm>
          <a:prstGeom prst="rect">
            <a:avLst/>
          </a:prstGeom>
          <a:noFill/>
          <a:ln>
            <a:noFill/>
          </a:ln>
        </p:spPr>
      </p:pic>
      <p:pic>
        <p:nvPicPr>
          <p:cNvPr id="160" name="Google Shape;160;p27"/>
          <p:cNvPicPr preferRelativeResize="0"/>
          <p:nvPr/>
        </p:nvPicPr>
        <p:blipFill>
          <a:blip r:embed="rId12">
            <a:alphaModFix/>
          </a:blip>
          <a:stretch>
            <a:fillRect/>
          </a:stretch>
        </p:blipFill>
        <p:spPr>
          <a:xfrm>
            <a:off x="2730413" y="2162000"/>
            <a:ext cx="308400" cy="308400"/>
          </a:xfrm>
          <a:prstGeom prst="rect">
            <a:avLst/>
          </a:prstGeom>
          <a:noFill/>
          <a:ln>
            <a:noFill/>
          </a:ln>
        </p:spPr>
      </p:pic>
      <p:pic>
        <p:nvPicPr>
          <p:cNvPr id="161" name="Google Shape;161;p27"/>
          <p:cNvPicPr preferRelativeResize="0"/>
          <p:nvPr/>
        </p:nvPicPr>
        <p:blipFill>
          <a:blip r:embed="rId13">
            <a:alphaModFix/>
          </a:blip>
          <a:stretch>
            <a:fillRect/>
          </a:stretch>
        </p:blipFill>
        <p:spPr>
          <a:xfrm>
            <a:off x="3047250" y="2164700"/>
            <a:ext cx="303000" cy="303000"/>
          </a:xfrm>
          <a:prstGeom prst="rect">
            <a:avLst/>
          </a:prstGeom>
          <a:noFill/>
          <a:ln>
            <a:noFill/>
          </a:ln>
        </p:spPr>
      </p:pic>
      <p:pic>
        <p:nvPicPr>
          <p:cNvPr id="162" name="Google Shape;162;p27"/>
          <p:cNvPicPr preferRelativeResize="0"/>
          <p:nvPr/>
        </p:nvPicPr>
        <p:blipFill>
          <a:blip r:embed="rId14">
            <a:alphaModFix/>
          </a:blip>
          <a:stretch>
            <a:fillRect/>
          </a:stretch>
        </p:blipFill>
        <p:spPr>
          <a:xfrm>
            <a:off x="3342213" y="2164700"/>
            <a:ext cx="303000" cy="303000"/>
          </a:xfrm>
          <a:prstGeom prst="rect">
            <a:avLst/>
          </a:prstGeom>
          <a:noFill/>
          <a:ln>
            <a:noFill/>
          </a:ln>
        </p:spPr>
      </p:pic>
      <p:pic>
        <p:nvPicPr>
          <p:cNvPr id="163" name="Google Shape;163;p27"/>
          <p:cNvPicPr preferRelativeResize="0"/>
          <p:nvPr/>
        </p:nvPicPr>
        <p:blipFill>
          <a:blip r:embed="rId15">
            <a:alphaModFix/>
          </a:blip>
          <a:stretch>
            <a:fillRect/>
          </a:stretch>
        </p:blipFill>
        <p:spPr>
          <a:xfrm>
            <a:off x="3636400" y="2164700"/>
            <a:ext cx="303000" cy="303000"/>
          </a:xfrm>
          <a:prstGeom prst="rect">
            <a:avLst/>
          </a:prstGeom>
          <a:noFill/>
          <a:ln>
            <a:noFill/>
          </a:ln>
        </p:spPr>
      </p:pic>
      <p:pic>
        <p:nvPicPr>
          <p:cNvPr id="164" name="Google Shape;164;p27"/>
          <p:cNvPicPr preferRelativeResize="0"/>
          <p:nvPr/>
        </p:nvPicPr>
        <p:blipFill>
          <a:blip r:embed="rId16">
            <a:alphaModFix/>
          </a:blip>
          <a:stretch>
            <a:fillRect/>
          </a:stretch>
        </p:blipFill>
        <p:spPr>
          <a:xfrm>
            <a:off x="3948625" y="2162000"/>
            <a:ext cx="308400" cy="308400"/>
          </a:xfrm>
          <a:prstGeom prst="rect">
            <a:avLst/>
          </a:prstGeom>
          <a:noFill/>
          <a:ln>
            <a:noFill/>
          </a:ln>
        </p:spPr>
      </p:pic>
      <p:pic>
        <p:nvPicPr>
          <p:cNvPr id="165" name="Google Shape;165;p27"/>
          <p:cNvPicPr preferRelativeResize="0"/>
          <p:nvPr/>
        </p:nvPicPr>
        <p:blipFill>
          <a:blip r:embed="rId17">
            <a:alphaModFix/>
          </a:blip>
          <a:stretch>
            <a:fillRect/>
          </a:stretch>
        </p:blipFill>
        <p:spPr>
          <a:xfrm>
            <a:off x="4261163" y="2170950"/>
            <a:ext cx="290500" cy="290500"/>
          </a:xfrm>
          <a:prstGeom prst="rect">
            <a:avLst/>
          </a:prstGeom>
          <a:noFill/>
          <a:ln>
            <a:noFill/>
          </a:ln>
        </p:spPr>
      </p:pic>
      <p:pic>
        <p:nvPicPr>
          <p:cNvPr id="166" name="Google Shape;166;p27"/>
          <p:cNvPicPr preferRelativeResize="0"/>
          <p:nvPr/>
        </p:nvPicPr>
        <p:blipFill>
          <a:blip r:embed="rId18">
            <a:alphaModFix/>
          </a:blip>
          <a:stretch>
            <a:fillRect/>
          </a:stretch>
        </p:blipFill>
        <p:spPr>
          <a:xfrm>
            <a:off x="4560425" y="2164700"/>
            <a:ext cx="303000" cy="303000"/>
          </a:xfrm>
          <a:prstGeom prst="rect">
            <a:avLst/>
          </a:prstGeom>
          <a:noFill/>
          <a:ln>
            <a:noFill/>
          </a:ln>
        </p:spPr>
      </p:pic>
      <p:pic>
        <p:nvPicPr>
          <p:cNvPr id="167" name="Google Shape;167;p27"/>
          <p:cNvPicPr preferRelativeResize="0"/>
          <p:nvPr/>
        </p:nvPicPr>
        <p:blipFill>
          <a:blip r:embed="rId19">
            <a:alphaModFix/>
          </a:blip>
          <a:stretch>
            <a:fillRect/>
          </a:stretch>
        </p:blipFill>
        <p:spPr>
          <a:xfrm>
            <a:off x="4850200" y="2162000"/>
            <a:ext cx="308400" cy="308400"/>
          </a:xfrm>
          <a:prstGeom prst="rect">
            <a:avLst/>
          </a:prstGeom>
          <a:noFill/>
          <a:ln>
            <a:noFill/>
          </a:ln>
        </p:spPr>
      </p:pic>
      <p:pic>
        <p:nvPicPr>
          <p:cNvPr id="168" name="Google Shape;168;p27"/>
          <p:cNvPicPr preferRelativeResize="0"/>
          <p:nvPr/>
        </p:nvPicPr>
        <p:blipFill>
          <a:blip r:embed="rId20">
            <a:alphaModFix/>
          </a:blip>
          <a:stretch>
            <a:fillRect/>
          </a:stretch>
        </p:blipFill>
        <p:spPr>
          <a:xfrm>
            <a:off x="5188100" y="2196600"/>
            <a:ext cx="303000" cy="303000"/>
          </a:xfrm>
          <a:prstGeom prst="rect">
            <a:avLst/>
          </a:prstGeom>
          <a:noFill/>
          <a:ln>
            <a:noFill/>
          </a:ln>
        </p:spPr>
      </p:pic>
      <p:pic>
        <p:nvPicPr>
          <p:cNvPr id="169" name="Google Shape;169;p27"/>
          <p:cNvPicPr preferRelativeResize="0"/>
          <p:nvPr/>
        </p:nvPicPr>
        <p:blipFill>
          <a:blip r:embed="rId21">
            <a:alphaModFix/>
          </a:blip>
          <a:stretch>
            <a:fillRect/>
          </a:stretch>
        </p:blipFill>
        <p:spPr>
          <a:xfrm>
            <a:off x="5491075" y="2196600"/>
            <a:ext cx="303000" cy="303000"/>
          </a:xfrm>
          <a:prstGeom prst="rect">
            <a:avLst/>
          </a:prstGeom>
          <a:noFill/>
          <a:ln>
            <a:noFill/>
          </a:ln>
        </p:spPr>
      </p:pic>
      <p:pic>
        <p:nvPicPr>
          <p:cNvPr id="170" name="Google Shape;170;p27"/>
          <p:cNvPicPr preferRelativeResize="0"/>
          <p:nvPr/>
        </p:nvPicPr>
        <p:blipFill>
          <a:blip r:embed="rId22">
            <a:alphaModFix/>
          </a:blip>
          <a:stretch>
            <a:fillRect/>
          </a:stretch>
        </p:blipFill>
        <p:spPr>
          <a:xfrm>
            <a:off x="5809925" y="2202850"/>
            <a:ext cx="290500" cy="290500"/>
          </a:xfrm>
          <a:prstGeom prst="rect">
            <a:avLst/>
          </a:prstGeom>
          <a:noFill/>
          <a:ln>
            <a:noFill/>
          </a:ln>
        </p:spPr>
      </p:pic>
      <p:pic>
        <p:nvPicPr>
          <p:cNvPr id="171" name="Google Shape;171;p27"/>
          <p:cNvPicPr preferRelativeResize="0"/>
          <p:nvPr/>
        </p:nvPicPr>
        <p:blipFill>
          <a:blip r:embed="rId23">
            <a:alphaModFix/>
          </a:blip>
          <a:stretch>
            <a:fillRect/>
          </a:stretch>
        </p:blipFill>
        <p:spPr>
          <a:xfrm>
            <a:off x="6116275" y="2196600"/>
            <a:ext cx="303000" cy="303000"/>
          </a:xfrm>
          <a:prstGeom prst="rect">
            <a:avLst/>
          </a:prstGeom>
          <a:noFill/>
          <a:ln>
            <a:noFill/>
          </a:ln>
        </p:spPr>
      </p:pic>
      <p:pic>
        <p:nvPicPr>
          <p:cNvPr id="172" name="Google Shape;172;p27"/>
          <p:cNvPicPr preferRelativeResize="0"/>
          <p:nvPr/>
        </p:nvPicPr>
        <p:blipFill>
          <a:blip r:embed="rId24">
            <a:alphaModFix/>
          </a:blip>
          <a:stretch>
            <a:fillRect/>
          </a:stretch>
        </p:blipFill>
        <p:spPr>
          <a:xfrm>
            <a:off x="6405738" y="2196600"/>
            <a:ext cx="303000" cy="303000"/>
          </a:xfrm>
          <a:prstGeom prst="rect">
            <a:avLst/>
          </a:prstGeom>
          <a:noFill/>
          <a:ln>
            <a:noFill/>
          </a:ln>
        </p:spPr>
      </p:pic>
      <p:pic>
        <p:nvPicPr>
          <p:cNvPr id="173" name="Google Shape;173;p27"/>
          <p:cNvPicPr preferRelativeResize="0"/>
          <p:nvPr/>
        </p:nvPicPr>
        <p:blipFill>
          <a:blip r:embed="rId25">
            <a:alphaModFix/>
          </a:blip>
          <a:stretch>
            <a:fillRect/>
          </a:stretch>
        </p:blipFill>
        <p:spPr>
          <a:xfrm>
            <a:off x="6710875" y="2202850"/>
            <a:ext cx="290500" cy="290500"/>
          </a:xfrm>
          <a:prstGeom prst="rect">
            <a:avLst/>
          </a:prstGeom>
          <a:noFill/>
          <a:ln>
            <a:noFill/>
          </a:ln>
        </p:spPr>
      </p:pic>
      <p:pic>
        <p:nvPicPr>
          <p:cNvPr id="174" name="Google Shape;174;p27"/>
          <p:cNvPicPr preferRelativeResize="0"/>
          <p:nvPr/>
        </p:nvPicPr>
        <p:blipFill>
          <a:blip r:embed="rId26">
            <a:alphaModFix/>
          </a:blip>
          <a:stretch>
            <a:fillRect/>
          </a:stretch>
        </p:blipFill>
        <p:spPr>
          <a:xfrm>
            <a:off x="7014050" y="2202850"/>
            <a:ext cx="290500" cy="290500"/>
          </a:xfrm>
          <a:prstGeom prst="rect">
            <a:avLst/>
          </a:prstGeom>
          <a:noFill/>
          <a:ln>
            <a:noFill/>
          </a:ln>
        </p:spPr>
      </p:pic>
      <p:pic>
        <p:nvPicPr>
          <p:cNvPr id="175" name="Google Shape;175;p27"/>
          <p:cNvPicPr preferRelativeResize="0"/>
          <p:nvPr/>
        </p:nvPicPr>
        <p:blipFill>
          <a:blip r:embed="rId27">
            <a:alphaModFix/>
          </a:blip>
          <a:stretch>
            <a:fillRect/>
          </a:stretch>
        </p:blipFill>
        <p:spPr>
          <a:xfrm>
            <a:off x="7311275" y="2193900"/>
            <a:ext cx="308400" cy="308400"/>
          </a:xfrm>
          <a:prstGeom prst="rect">
            <a:avLst/>
          </a:prstGeom>
          <a:noFill/>
          <a:ln>
            <a:noFill/>
          </a:ln>
        </p:spPr>
      </p:pic>
      <p:pic>
        <p:nvPicPr>
          <p:cNvPr id="176" name="Google Shape;176;p27"/>
          <p:cNvPicPr preferRelativeResize="0"/>
          <p:nvPr/>
        </p:nvPicPr>
        <p:blipFill>
          <a:blip r:embed="rId28">
            <a:alphaModFix/>
          </a:blip>
          <a:stretch>
            <a:fillRect/>
          </a:stretch>
        </p:blipFill>
        <p:spPr>
          <a:xfrm>
            <a:off x="3038600" y="2458850"/>
            <a:ext cx="308400" cy="308400"/>
          </a:xfrm>
          <a:prstGeom prst="rect">
            <a:avLst/>
          </a:prstGeom>
          <a:noFill/>
          <a:ln>
            <a:noFill/>
          </a:ln>
        </p:spPr>
      </p:pic>
      <p:pic>
        <p:nvPicPr>
          <p:cNvPr id="177" name="Google Shape;177;p27"/>
          <p:cNvPicPr preferRelativeResize="0"/>
          <p:nvPr/>
        </p:nvPicPr>
        <p:blipFill>
          <a:blip r:embed="rId29">
            <a:alphaModFix/>
          </a:blip>
          <a:stretch>
            <a:fillRect/>
          </a:stretch>
        </p:blipFill>
        <p:spPr>
          <a:xfrm>
            <a:off x="3341438" y="2458850"/>
            <a:ext cx="308400" cy="308400"/>
          </a:xfrm>
          <a:prstGeom prst="rect">
            <a:avLst/>
          </a:prstGeom>
          <a:noFill/>
          <a:ln>
            <a:noFill/>
          </a:ln>
        </p:spPr>
      </p:pic>
      <p:pic>
        <p:nvPicPr>
          <p:cNvPr id="178" name="Google Shape;178;p27"/>
          <p:cNvPicPr preferRelativeResize="0"/>
          <p:nvPr/>
        </p:nvPicPr>
        <p:blipFill>
          <a:blip r:embed="rId30">
            <a:alphaModFix/>
          </a:blip>
          <a:stretch>
            <a:fillRect/>
          </a:stretch>
        </p:blipFill>
        <p:spPr>
          <a:xfrm>
            <a:off x="3641350" y="2458850"/>
            <a:ext cx="308400" cy="308400"/>
          </a:xfrm>
          <a:prstGeom prst="rect">
            <a:avLst/>
          </a:prstGeom>
          <a:noFill/>
          <a:ln>
            <a:noFill/>
          </a:ln>
        </p:spPr>
      </p:pic>
      <p:pic>
        <p:nvPicPr>
          <p:cNvPr id="179" name="Google Shape;179;p27"/>
          <p:cNvPicPr preferRelativeResize="0"/>
          <p:nvPr/>
        </p:nvPicPr>
        <p:blipFill>
          <a:blip r:embed="rId31">
            <a:alphaModFix/>
          </a:blip>
          <a:stretch>
            <a:fillRect/>
          </a:stretch>
        </p:blipFill>
        <p:spPr>
          <a:xfrm>
            <a:off x="3948650" y="2461550"/>
            <a:ext cx="303000" cy="303000"/>
          </a:xfrm>
          <a:prstGeom prst="rect">
            <a:avLst/>
          </a:prstGeom>
          <a:noFill/>
          <a:ln>
            <a:noFill/>
          </a:ln>
        </p:spPr>
      </p:pic>
      <p:pic>
        <p:nvPicPr>
          <p:cNvPr id="180" name="Google Shape;180;p27"/>
          <p:cNvPicPr preferRelativeResize="0"/>
          <p:nvPr/>
        </p:nvPicPr>
        <p:blipFill>
          <a:blip r:embed="rId32">
            <a:alphaModFix/>
          </a:blip>
          <a:stretch>
            <a:fillRect/>
          </a:stretch>
        </p:blipFill>
        <p:spPr>
          <a:xfrm>
            <a:off x="4243294" y="2461550"/>
            <a:ext cx="303000" cy="303000"/>
          </a:xfrm>
          <a:prstGeom prst="rect">
            <a:avLst/>
          </a:prstGeom>
          <a:noFill/>
          <a:ln>
            <a:noFill/>
          </a:ln>
        </p:spPr>
      </p:pic>
      <p:pic>
        <p:nvPicPr>
          <p:cNvPr id="181" name="Google Shape;181;p27"/>
          <p:cNvPicPr preferRelativeResize="0"/>
          <p:nvPr/>
        </p:nvPicPr>
        <p:blipFill>
          <a:blip r:embed="rId33">
            <a:alphaModFix/>
          </a:blip>
          <a:stretch>
            <a:fillRect/>
          </a:stretch>
        </p:blipFill>
        <p:spPr>
          <a:xfrm>
            <a:off x="4555800" y="2458850"/>
            <a:ext cx="303000" cy="303000"/>
          </a:xfrm>
          <a:prstGeom prst="rect">
            <a:avLst/>
          </a:prstGeom>
          <a:noFill/>
          <a:ln>
            <a:noFill/>
          </a:ln>
        </p:spPr>
      </p:pic>
      <p:pic>
        <p:nvPicPr>
          <p:cNvPr id="182" name="Google Shape;182;p27"/>
          <p:cNvPicPr preferRelativeResize="0"/>
          <p:nvPr/>
        </p:nvPicPr>
        <p:blipFill>
          <a:blip r:embed="rId34">
            <a:alphaModFix/>
          </a:blip>
          <a:stretch>
            <a:fillRect/>
          </a:stretch>
        </p:blipFill>
        <p:spPr>
          <a:xfrm>
            <a:off x="4850200" y="2467700"/>
            <a:ext cx="303000" cy="303000"/>
          </a:xfrm>
          <a:prstGeom prst="rect">
            <a:avLst/>
          </a:prstGeom>
          <a:noFill/>
          <a:ln>
            <a:noFill/>
          </a:ln>
        </p:spPr>
      </p:pic>
      <p:pic>
        <p:nvPicPr>
          <p:cNvPr id="183" name="Google Shape;183;p27"/>
          <p:cNvPicPr preferRelativeResize="0"/>
          <p:nvPr/>
        </p:nvPicPr>
        <p:blipFill>
          <a:blip r:embed="rId35">
            <a:alphaModFix/>
          </a:blip>
          <a:stretch>
            <a:fillRect/>
          </a:stretch>
        </p:blipFill>
        <p:spPr>
          <a:xfrm>
            <a:off x="5195400" y="2493450"/>
            <a:ext cx="308400" cy="308400"/>
          </a:xfrm>
          <a:prstGeom prst="rect">
            <a:avLst/>
          </a:prstGeom>
          <a:noFill/>
          <a:ln>
            <a:noFill/>
          </a:ln>
        </p:spPr>
      </p:pic>
      <p:pic>
        <p:nvPicPr>
          <p:cNvPr id="184" name="Google Shape;184;p27"/>
          <p:cNvPicPr preferRelativeResize="0"/>
          <p:nvPr/>
        </p:nvPicPr>
        <p:blipFill>
          <a:blip r:embed="rId36">
            <a:alphaModFix/>
          </a:blip>
          <a:stretch>
            <a:fillRect/>
          </a:stretch>
        </p:blipFill>
        <p:spPr>
          <a:xfrm>
            <a:off x="5492025" y="2493450"/>
            <a:ext cx="308400" cy="308400"/>
          </a:xfrm>
          <a:prstGeom prst="rect">
            <a:avLst/>
          </a:prstGeom>
          <a:noFill/>
          <a:ln>
            <a:noFill/>
          </a:ln>
        </p:spPr>
      </p:pic>
      <p:pic>
        <p:nvPicPr>
          <p:cNvPr id="185" name="Google Shape;185;p27"/>
          <p:cNvPicPr preferRelativeResize="0"/>
          <p:nvPr/>
        </p:nvPicPr>
        <p:blipFill>
          <a:blip r:embed="rId37">
            <a:alphaModFix/>
          </a:blip>
          <a:stretch>
            <a:fillRect/>
          </a:stretch>
        </p:blipFill>
        <p:spPr>
          <a:xfrm>
            <a:off x="5807200" y="2493450"/>
            <a:ext cx="290500" cy="290500"/>
          </a:xfrm>
          <a:prstGeom prst="rect">
            <a:avLst/>
          </a:prstGeom>
          <a:noFill/>
          <a:ln>
            <a:noFill/>
          </a:ln>
        </p:spPr>
      </p:pic>
      <p:pic>
        <p:nvPicPr>
          <p:cNvPr id="186" name="Google Shape;186;p27"/>
          <p:cNvPicPr preferRelativeResize="0"/>
          <p:nvPr/>
        </p:nvPicPr>
        <p:blipFill>
          <a:blip r:embed="rId38">
            <a:alphaModFix/>
          </a:blip>
          <a:stretch>
            <a:fillRect/>
          </a:stretch>
        </p:blipFill>
        <p:spPr>
          <a:xfrm>
            <a:off x="6104475" y="2502300"/>
            <a:ext cx="290500" cy="290500"/>
          </a:xfrm>
          <a:prstGeom prst="rect">
            <a:avLst/>
          </a:prstGeom>
          <a:noFill/>
          <a:ln>
            <a:noFill/>
          </a:ln>
        </p:spPr>
      </p:pic>
      <p:pic>
        <p:nvPicPr>
          <p:cNvPr id="187" name="Google Shape;187;p27"/>
          <p:cNvPicPr preferRelativeResize="0"/>
          <p:nvPr/>
        </p:nvPicPr>
        <p:blipFill>
          <a:blip r:embed="rId39">
            <a:alphaModFix/>
          </a:blip>
          <a:stretch>
            <a:fillRect/>
          </a:stretch>
        </p:blipFill>
        <p:spPr>
          <a:xfrm>
            <a:off x="6401100" y="2490750"/>
            <a:ext cx="303000" cy="303000"/>
          </a:xfrm>
          <a:prstGeom prst="rect">
            <a:avLst/>
          </a:prstGeom>
          <a:noFill/>
          <a:ln>
            <a:noFill/>
          </a:ln>
        </p:spPr>
      </p:pic>
      <p:pic>
        <p:nvPicPr>
          <p:cNvPr id="188" name="Google Shape;188;p27"/>
          <p:cNvPicPr preferRelativeResize="0"/>
          <p:nvPr/>
        </p:nvPicPr>
        <p:blipFill>
          <a:blip r:embed="rId40">
            <a:alphaModFix/>
          </a:blip>
          <a:stretch>
            <a:fillRect/>
          </a:stretch>
        </p:blipFill>
        <p:spPr>
          <a:xfrm>
            <a:off x="6699025" y="2493450"/>
            <a:ext cx="303000" cy="303000"/>
          </a:xfrm>
          <a:prstGeom prst="rect">
            <a:avLst/>
          </a:prstGeom>
          <a:noFill/>
          <a:ln>
            <a:noFill/>
          </a:ln>
        </p:spPr>
      </p:pic>
      <p:pic>
        <p:nvPicPr>
          <p:cNvPr id="189" name="Google Shape;189;p27"/>
          <p:cNvPicPr preferRelativeResize="0"/>
          <p:nvPr/>
        </p:nvPicPr>
        <p:blipFill>
          <a:blip r:embed="rId41">
            <a:alphaModFix/>
          </a:blip>
          <a:stretch>
            <a:fillRect/>
          </a:stretch>
        </p:blipFill>
        <p:spPr>
          <a:xfrm>
            <a:off x="7003500" y="2490750"/>
            <a:ext cx="290500" cy="290500"/>
          </a:xfrm>
          <a:prstGeom prst="rect">
            <a:avLst/>
          </a:prstGeom>
          <a:noFill/>
          <a:ln>
            <a:noFill/>
          </a:ln>
        </p:spPr>
      </p:pic>
      <p:pic>
        <p:nvPicPr>
          <p:cNvPr id="190" name="Google Shape;190;p27"/>
          <p:cNvPicPr preferRelativeResize="0"/>
          <p:nvPr/>
        </p:nvPicPr>
        <p:blipFill>
          <a:blip r:embed="rId42">
            <a:alphaModFix/>
          </a:blip>
          <a:stretch>
            <a:fillRect/>
          </a:stretch>
        </p:blipFill>
        <p:spPr>
          <a:xfrm>
            <a:off x="7314075" y="2493450"/>
            <a:ext cx="290500" cy="290500"/>
          </a:xfrm>
          <a:prstGeom prst="rect">
            <a:avLst/>
          </a:prstGeom>
          <a:noFill/>
          <a:ln>
            <a:noFill/>
          </a:ln>
        </p:spPr>
      </p:pic>
      <p:pic>
        <p:nvPicPr>
          <p:cNvPr id="191" name="Google Shape;191;p27"/>
          <p:cNvPicPr preferRelativeResize="0"/>
          <p:nvPr/>
        </p:nvPicPr>
        <p:blipFill>
          <a:blip r:embed="rId43">
            <a:alphaModFix/>
          </a:blip>
          <a:stretch>
            <a:fillRect/>
          </a:stretch>
        </p:blipFill>
        <p:spPr>
          <a:xfrm>
            <a:off x="1524300" y="2770750"/>
            <a:ext cx="290500" cy="290500"/>
          </a:xfrm>
          <a:prstGeom prst="rect">
            <a:avLst/>
          </a:prstGeom>
          <a:noFill/>
          <a:ln>
            <a:noFill/>
          </a:ln>
        </p:spPr>
      </p:pic>
      <p:pic>
        <p:nvPicPr>
          <p:cNvPr id="192" name="Google Shape;192;p27"/>
          <p:cNvPicPr preferRelativeResize="0"/>
          <p:nvPr/>
        </p:nvPicPr>
        <p:blipFill>
          <a:blip r:embed="rId44">
            <a:alphaModFix/>
          </a:blip>
          <a:stretch>
            <a:fillRect/>
          </a:stretch>
        </p:blipFill>
        <p:spPr>
          <a:xfrm>
            <a:off x="1823066" y="2767250"/>
            <a:ext cx="303000" cy="303008"/>
          </a:xfrm>
          <a:prstGeom prst="rect">
            <a:avLst/>
          </a:prstGeom>
          <a:noFill/>
          <a:ln>
            <a:noFill/>
          </a:ln>
        </p:spPr>
      </p:pic>
      <p:pic>
        <p:nvPicPr>
          <p:cNvPr id="193" name="Google Shape;193;p27"/>
          <p:cNvPicPr preferRelativeResize="0"/>
          <p:nvPr/>
        </p:nvPicPr>
        <p:blipFill>
          <a:blip r:embed="rId45">
            <a:alphaModFix/>
          </a:blip>
          <a:stretch>
            <a:fillRect/>
          </a:stretch>
        </p:blipFill>
        <p:spPr>
          <a:xfrm>
            <a:off x="2134350" y="2769950"/>
            <a:ext cx="303000" cy="303000"/>
          </a:xfrm>
          <a:prstGeom prst="rect">
            <a:avLst/>
          </a:prstGeom>
          <a:noFill/>
          <a:ln>
            <a:noFill/>
          </a:ln>
        </p:spPr>
      </p:pic>
      <p:pic>
        <p:nvPicPr>
          <p:cNvPr id="194" name="Google Shape;194;p27"/>
          <p:cNvPicPr preferRelativeResize="0"/>
          <p:nvPr/>
        </p:nvPicPr>
        <p:blipFill>
          <a:blip r:embed="rId46">
            <a:alphaModFix/>
          </a:blip>
          <a:stretch>
            <a:fillRect/>
          </a:stretch>
        </p:blipFill>
        <p:spPr>
          <a:xfrm>
            <a:off x="2445625" y="2769950"/>
            <a:ext cx="303000" cy="303000"/>
          </a:xfrm>
          <a:prstGeom prst="rect">
            <a:avLst/>
          </a:prstGeom>
          <a:noFill/>
          <a:ln>
            <a:noFill/>
          </a:ln>
        </p:spPr>
      </p:pic>
      <p:pic>
        <p:nvPicPr>
          <p:cNvPr id="195" name="Google Shape;195;p27"/>
          <p:cNvPicPr preferRelativeResize="0"/>
          <p:nvPr/>
        </p:nvPicPr>
        <p:blipFill>
          <a:blip r:embed="rId47">
            <a:alphaModFix/>
          </a:blip>
          <a:stretch>
            <a:fillRect/>
          </a:stretch>
        </p:blipFill>
        <p:spPr>
          <a:xfrm>
            <a:off x="2739375" y="2770750"/>
            <a:ext cx="290500" cy="290500"/>
          </a:xfrm>
          <a:prstGeom prst="rect">
            <a:avLst/>
          </a:prstGeom>
          <a:noFill/>
          <a:ln>
            <a:noFill/>
          </a:ln>
        </p:spPr>
      </p:pic>
      <p:pic>
        <p:nvPicPr>
          <p:cNvPr id="196" name="Google Shape;196;p27"/>
          <p:cNvPicPr preferRelativeResize="0"/>
          <p:nvPr/>
        </p:nvPicPr>
        <p:blipFill>
          <a:blip r:embed="rId48">
            <a:alphaModFix/>
          </a:blip>
          <a:stretch>
            <a:fillRect/>
          </a:stretch>
        </p:blipFill>
        <p:spPr>
          <a:xfrm>
            <a:off x="3035642" y="2783442"/>
            <a:ext cx="290474" cy="290476"/>
          </a:xfrm>
          <a:prstGeom prst="rect">
            <a:avLst/>
          </a:prstGeom>
          <a:noFill/>
          <a:ln>
            <a:noFill/>
          </a:ln>
        </p:spPr>
      </p:pic>
      <p:pic>
        <p:nvPicPr>
          <p:cNvPr id="197" name="Google Shape;197;p27"/>
          <p:cNvPicPr preferRelativeResize="0"/>
          <p:nvPr/>
        </p:nvPicPr>
        <p:blipFill>
          <a:blip r:embed="rId49">
            <a:alphaModFix/>
          </a:blip>
          <a:stretch>
            <a:fillRect/>
          </a:stretch>
        </p:blipFill>
        <p:spPr>
          <a:xfrm>
            <a:off x="3331900" y="2770750"/>
            <a:ext cx="303000" cy="303000"/>
          </a:xfrm>
          <a:prstGeom prst="rect">
            <a:avLst/>
          </a:prstGeom>
          <a:noFill/>
          <a:ln>
            <a:noFill/>
          </a:ln>
        </p:spPr>
      </p:pic>
      <p:pic>
        <p:nvPicPr>
          <p:cNvPr id="198" name="Google Shape;198;p27"/>
          <p:cNvPicPr preferRelativeResize="0"/>
          <p:nvPr/>
        </p:nvPicPr>
        <p:blipFill>
          <a:blip r:embed="rId50">
            <a:alphaModFix/>
          </a:blip>
          <a:stretch>
            <a:fillRect/>
          </a:stretch>
        </p:blipFill>
        <p:spPr>
          <a:xfrm>
            <a:off x="3649100" y="2770750"/>
            <a:ext cx="290474" cy="290476"/>
          </a:xfrm>
          <a:prstGeom prst="rect">
            <a:avLst/>
          </a:prstGeom>
          <a:noFill/>
          <a:ln>
            <a:noFill/>
          </a:ln>
        </p:spPr>
      </p:pic>
      <p:pic>
        <p:nvPicPr>
          <p:cNvPr id="199" name="Google Shape;199;p27"/>
          <p:cNvPicPr preferRelativeResize="0"/>
          <p:nvPr/>
        </p:nvPicPr>
        <p:blipFill>
          <a:blip r:embed="rId51">
            <a:alphaModFix/>
          </a:blip>
          <a:stretch>
            <a:fillRect/>
          </a:stretch>
        </p:blipFill>
        <p:spPr>
          <a:xfrm>
            <a:off x="3953775" y="2775466"/>
            <a:ext cx="290500" cy="290500"/>
          </a:xfrm>
          <a:prstGeom prst="rect">
            <a:avLst/>
          </a:prstGeom>
          <a:noFill/>
          <a:ln>
            <a:noFill/>
          </a:ln>
        </p:spPr>
      </p:pic>
      <p:pic>
        <p:nvPicPr>
          <p:cNvPr id="200" name="Google Shape;200;p27"/>
          <p:cNvPicPr preferRelativeResize="0"/>
          <p:nvPr/>
        </p:nvPicPr>
        <p:blipFill>
          <a:blip r:embed="rId52">
            <a:alphaModFix/>
          </a:blip>
          <a:stretch>
            <a:fillRect/>
          </a:stretch>
        </p:blipFill>
        <p:spPr>
          <a:xfrm>
            <a:off x="4258475" y="2775475"/>
            <a:ext cx="290476" cy="290474"/>
          </a:xfrm>
          <a:prstGeom prst="rect">
            <a:avLst/>
          </a:prstGeom>
          <a:noFill/>
          <a:ln>
            <a:noFill/>
          </a:ln>
        </p:spPr>
      </p:pic>
      <p:pic>
        <p:nvPicPr>
          <p:cNvPr id="201" name="Google Shape;201;p27"/>
          <p:cNvPicPr preferRelativeResize="0"/>
          <p:nvPr/>
        </p:nvPicPr>
        <p:blipFill>
          <a:blip r:embed="rId53">
            <a:alphaModFix/>
          </a:blip>
          <a:stretch>
            <a:fillRect/>
          </a:stretch>
        </p:blipFill>
        <p:spPr>
          <a:xfrm>
            <a:off x="4857600" y="2775488"/>
            <a:ext cx="290476" cy="290476"/>
          </a:xfrm>
          <a:prstGeom prst="rect">
            <a:avLst/>
          </a:prstGeom>
          <a:noFill/>
          <a:ln>
            <a:noFill/>
          </a:ln>
        </p:spPr>
      </p:pic>
      <p:pic>
        <p:nvPicPr>
          <p:cNvPr id="202" name="Google Shape;202;p27"/>
          <p:cNvPicPr preferRelativeResize="0"/>
          <p:nvPr/>
        </p:nvPicPr>
        <p:blipFill>
          <a:blip r:embed="rId54">
            <a:alphaModFix/>
          </a:blip>
          <a:stretch>
            <a:fillRect/>
          </a:stretch>
        </p:blipFill>
        <p:spPr>
          <a:xfrm>
            <a:off x="5177650" y="2802650"/>
            <a:ext cx="303000" cy="303000"/>
          </a:xfrm>
          <a:prstGeom prst="rect">
            <a:avLst/>
          </a:prstGeom>
          <a:noFill/>
          <a:ln>
            <a:noFill/>
          </a:ln>
        </p:spPr>
      </p:pic>
      <p:pic>
        <p:nvPicPr>
          <p:cNvPr id="203" name="Google Shape;203;p27"/>
          <p:cNvPicPr preferRelativeResize="0"/>
          <p:nvPr/>
        </p:nvPicPr>
        <p:blipFill>
          <a:blip r:embed="rId55">
            <a:alphaModFix/>
          </a:blip>
          <a:stretch>
            <a:fillRect/>
          </a:stretch>
        </p:blipFill>
        <p:spPr>
          <a:xfrm>
            <a:off x="5485300" y="2807375"/>
            <a:ext cx="308400" cy="308400"/>
          </a:xfrm>
          <a:prstGeom prst="rect">
            <a:avLst/>
          </a:prstGeom>
          <a:noFill/>
          <a:ln>
            <a:noFill/>
          </a:ln>
        </p:spPr>
      </p:pic>
      <p:pic>
        <p:nvPicPr>
          <p:cNvPr id="204" name="Google Shape;204;p27"/>
          <p:cNvPicPr preferRelativeResize="0"/>
          <p:nvPr/>
        </p:nvPicPr>
        <p:blipFill>
          <a:blip r:embed="rId56">
            <a:alphaModFix/>
          </a:blip>
          <a:stretch>
            <a:fillRect/>
          </a:stretch>
        </p:blipFill>
        <p:spPr>
          <a:xfrm>
            <a:off x="5798350" y="2807375"/>
            <a:ext cx="290500" cy="290500"/>
          </a:xfrm>
          <a:prstGeom prst="rect">
            <a:avLst/>
          </a:prstGeom>
          <a:noFill/>
          <a:ln>
            <a:noFill/>
          </a:ln>
        </p:spPr>
      </p:pic>
      <p:pic>
        <p:nvPicPr>
          <p:cNvPr id="205" name="Google Shape;205;p27"/>
          <p:cNvPicPr preferRelativeResize="0"/>
          <p:nvPr/>
        </p:nvPicPr>
        <p:blipFill>
          <a:blip r:embed="rId57">
            <a:alphaModFix/>
          </a:blip>
          <a:stretch>
            <a:fillRect/>
          </a:stretch>
        </p:blipFill>
        <p:spPr>
          <a:xfrm>
            <a:off x="6093500" y="2807375"/>
            <a:ext cx="303000" cy="303000"/>
          </a:xfrm>
          <a:prstGeom prst="rect">
            <a:avLst/>
          </a:prstGeom>
          <a:noFill/>
          <a:ln>
            <a:noFill/>
          </a:ln>
        </p:spPr>
      </p:pic>
      <p:pic>
        <p:nvPicPr>
          <p:cNvPr id="206" name="Google Shape;206;p27"/>
          <p:cNvPicPr preferRelativeResize="0"/>
          <p:nvPr/>
        </p:nvPicPr>
        <p:blipFill>
          <a:blip r:embed="rId58">
            <a:alphaModFix/>
          </a:blip>
          <a:stretch>
            <a:fillRect/>
          </a:stretch>
        </p:blipFill>
        <p:spPr>
          <a:xfrm>
            <a:off x="6401125" y="2807375"/>
            <a:ext cx="290474" cy="290476"/>
          </a:xfrm>
          <a:prstGeom prst="rect">
            <a:avLst/>
          </a:prstGeom>
          <a:noFill/>
          <a:ln>
            <a:noFill/>
          </a:ln>
        </p:spPr>
      </p:pic>
      <p:pic>
        <p:nvPicPr>
          <p:cNvPr id="207" name="Google Shape;207;p27"/>
          <p:cNvPicPr preferRelativeResize="0"/>
          <p:nvPr/>
        </p:nvPicPr>
        <p:blipFill>
          <a:blip r:embed="rId59">
            <a:alphaModFix/>
          </a:blip>
          <a:stretch>
            <a:fillRect/>
          </a:stretch>
        </p:blipFill>
        <p:spPr>
          <a:xfrm>
            <a:off x="6696225" y="2807375"/>
            <a:ext cx="308400" cy="308400"/>
          </a:xfrm>
          <a:prstGeom prst="rect">
            <a:avLst/>
          </a:prstGeom>
          <a:noFill/>
          <a:ln>
            <a:noFill/>
          </a:ln>
        </p:spPr>
      </p:pic>
      <p:pic>
        <p:nvPicPr>
          <p:cNvPr id="208" name="Google Shape;208;p27"/>
          <p:cNvPicPr preferRelativeResize="0"/>
          <p:nvPr/>
        </p:nvPicPr>
        <p:blipFill>
          <a:blip r:embed="rId60">
            <a:alphaModFix/>
          </a:blip>
          <a:stretch>
            <a:fillRect/>
          </a:stretch>
        </p:blipFill>
        <p:spPr>
          <a:xfrm>
            <a:off x="7009250" y="2807375"/>
            <a:ext cx="290474" cy="290476"/>
          </a:xfrm>
          <a:prstGeom prst="rect">
            <a:avLst/>
          </a:prstGeom>
          <a:noFill/>
          <a:ln>
            <a:noFill/>
          </a:ln>
        </p:spPr>
      </p:pic>
      <p:pic>
        <p:nvPicPr>
          <p:cNvPr id="209" name="Google Shape;209;p27"/>
          <p:cNvPicPr preferRelativeResize="0"/>
          <p:nvPr/>
        </p:nvPicPr>
        <p:blipFill>
          <a:blip r:embed="rId61">
            <a:alphaModFix/>
          </a:blip>
          <a:stretch>
            <a:fillRect/>
          </a:stretch>
        </p:blipFill>
        <p:spPr>
          <a:xfrm>
            <a:off x="7304350" y="2807375"/>
            <a:ext cx="290474" cy="290476"/>
          </a:xfrm>
          <a:prstGeom prst="rect">
            <a:avLst/>
          </a:prstGeom>
          <a:noFill/>
          <a:ln>
            <a:noFill/>
          </a:ln>
        </p:spPr>
      </p:pic>
      <p:pic>
        <p:nvPicPr>
          <p:cNvPr id="210" name="Google Shape;210;p27"/>
          <p:cNvPicPr preferRelativeResize="0"/>
          <p:nvPr/>
        </p:nvPicPr>
        <p:blipFill>
          <a:blip r:embed="rId62">
            <a:alphaModFix/>
          </a:blip>
          <a:stretch>
            <a:fillRect/>
          </a:stretch>
        </p:blipFill>
        <p:spPr>
          <a:xfrm>
            <a:off x="1528125" y="3083875"/>
            <a:ext cx="303000" cy="303000"/>
          </a:xfrm>
          <a:prstGeom prst="rect">
            <a:avLst/>
          </a:prstGeom>
          <a:noFill/>
          <a:ln>
            <a:noFill/>
          </a:ln>
        </p:spPr>
      </p:pic>
      <p:pic>
        <p:nvPicPr>
          <p:cNvPr id="211" name="Google Shape;211;p27"/>
          <p:cNvPicPr preferRelativeResize="0"/>
          <p:nvPr/>
        </p:nvPicPr>
        <p:blipFill>
          <a:blip r:embed="rId63">
            <a:alphaModFix/>
          </a:blip>
          <a:stretch>
            <a:fillRect/>
          </a:stretch>
        </p:blipFill>
        <p:spPr>
          <a:xfrm>
            <a:off x="1823075" y="3083875"/>
            <a:ext cx="303000" cy="303000"/>
          </a:xfrm>
          <a:prstGeom prst="rect">
            <a:avLst/>
          </a:prstGeom>
          <a:noFill/>
          <a:ln>
            <a:noFill/>
          </a:ln>
        </p:spPr>
      </p:pic>
      <p:pic>
        <p:nvPicPr>
          <p:cNvPr id="212" name="Google Shape;212;p27"/>
          <p:cNvPicPr preferRelativeResize="0"/>
          <p:nvPr/>
        </p:nvPicPr>
        <p:blipFill>
          <a:blip r:embed="rId64">
            <a:alphaModFix/>
          </a:blip>
          <a:stretch>
            <a:fillRect/>
          </a:stretch>
        </p:blipFill>
        <p:spPr>
          <a:xfrm>
            <a:off x="2135550" y="3075650"/>
            <a:ext cx="303000" cy="303000"/>
          </a:xfrm>
          <a:prstGeom prst="rect">
            <a:avLst/>
          </a:prstGeom>
          <a:noFill/>
          <a:ln>
            <a:noFill/>
          </a:ln>
        </p:spPr>
      </p:pic>
      <p:pic>
        <p:nvPicPr>
          <p:cNvPr id="213" name="Google Shape;213;p27"/>
          <p:cNvPicPr preferRelativeResize="0"/>
          <p:nvPr/>
        </p:nvPicPr>
        <p:blipFill>
          <a:blip r:embed="rId65">
            <a:alphaModFix/>
          </a:blip>
          <a:stretch>
            <a:fillRect/>
          </a:stretch>
        </p:blipFill>
        <p:spPr>
          <a:xfrm>
            <a:off x="2434975" y="3083875"/>
            <a:ext cx="290474" cy="290474"/>
          </a:xfrm>
          <a:prstGeom prst="rect">
            <a:avLst/>
          </a:prstGeom>
          <a:noFill/>
          <a:ln>
            <a:noFill/>
          </a:ln>
        </p:spPr>
      </p:pic>
      <p:pic>
        <p:nvPicPr>
          <p:cNvPr id="214" name="Google Shape;214;p27"/>
          <p:cNvPicPr preferRelativeResize="0"/>
          <p:nvPr/>
        </p:nvPicPr>
        <p:blipFill>
          <a:blip r:embed="rId66">
            <a:alphaModFix/>
          </a:blip>
          <a:stretch>
            <a:fillRect/>
          </a:stretch>
        </p:blipFill>
        <p:spPr>
          <a:xfrm>
            <a:off x="2742975" y="3083875"/>
            <a:ext cx="303000" cy="303000"/>
          </a:xfrm>
          <a:prstGeom prst="rect">
            <a:avLst/>
          </a:prstGeom>
          <a:noFill/>
          <a:ln>
            <a:noFill/>
          </a:ln>
        </p:spPr>
      </p:pic>
      <p:pic>
        <p:nvPicPr>
          <p:cNvPr id="215" name="Google Shape;215;p27"/>
          <p:cNvPicPr preferRelativeResize="0"/>
          <p:nvPr/>
        </p:nvPicPr>
        <p:blipFill>
          <a:blip r:embed="rId67">
            <a:alphaModFix/>
          </a:blip>
          <a:stretch>
            <a:fillRect/>
          </a:stretch>
        </p:blipFill>
        <p:spPr>
          <a:xfrm>
            <a:off x="3034350" y="3090125"/>
            <a:ext cx="290500" cy="290500"/>
          </a:xfrm>
          <a:prstGeom prst="rect">
            <a:avLst/>
          </a:prstGeom>
          <a:noFill/>
          <a:ln>
            <a:noFill/>
          </a:ln>
        </p:spPr>
      </p:pic>
      <p:pic>
        <p:nvPicPr>
          <p:cNvPr id="216" name="Google Shape;216;p27"/>
          <p:cNvPicPr preferRelativeResize="0"/>
          <p:nvPr/>
        </p:nvPicPr>
        <p:blipFill>
          <a:blip r:embed="rId68">
            <a:alphaModFix/>
          </a:blip>
          <a:stretch>
            <a:fillRect/>
          </a:stretch>
        </p:blipFill>
        <p:spPr>
          <a:xfrm>
            <a:off x="3350400" y="3077250"/>
            <a:ext cx="303000" cy="303000"/>
          </a:xfrm>
          <a:prstGeom prst="rect">
            <a:avLst/>
          </a:prstGeom>
          <a:noFill/>
          <a:ln>
            <a:noFill/>
          </a:ln>
        </p:spPr>
      </p:pic>
      <p:pic>
        <p:nvPicPr>
          <p:cNvPr id="217" name="Google Shape;217;p27"/>
          <p:cNvPicPr preferRelativeResize="0"/>
          <p:nvPr/>
        </p:nvPicPr>
        <p:blipFill>
          <a:blip r:embed="rId69">
            <a:alphaModFix/>
          </a:blip>
          <a:stretch>
            <a:fillRect/>
          </a:stretch>
        </p:blipFill>
        <p:spPr>
          <a:xfrm>
            <a:off x="3662863" y="3090138"/>
            <a:ext cx="290474" cy="290474"/>
          </a:xfrm>
          <a:prstGeom prst="rect">
            <a:avLst/>
          </a:prstGeom>
          <a:noFill/>
          <a:ln>
            <a:noFill/>
          </a:ln>
        </p:spPr>
      </p:pic>
      <p:pic>
        <p:nvPicPr>
          <p:cNvPr id="218" name="Google Shape;218;p27"/>
          <p:cNvPicPr preferRelativeResize="0"/>
          <p:nvPr/>
        </p:nvPicPr>
        <p:blipFill>
          <a:blip r:embed="rId70">
            <a:alphaModFix/>
          </a:blip>
          <a:stretch>
            <a:fillRect/>
          </a:stretch>
        </p:blipFill>
        <p:spPr>
          <a:xfrm>
            <a:off x="3962800" y="3076900"/>
            <a:ext cx="290450" cy="290450"/>
          </a:xfrm>
          <a:prstGeom prst="rect">
            <a:avLst/>
          </a:prstGeom>
          <a:noFill/>
          <a:ln>
            <a:noFill/>
          </a:ln>
        </p:spPr>
      </p:pic>
      <p:pic>
        <p:nvPicPr>
          <p:cNvPr id="219" name="Google Shape;219;p27"/>
          <p:cNvPicPr preferRelativeResize="0"/>
          <p:nvPr/>
        </p:nvPicPr>
        <p:blipFill>
          <a:blip r:embed="rId71">
            <a:alphaModFix/>
          </a:blip>
          <a:stretch>
            <a:fillRect/>
          </a:stretch>
        </p:blipFill>
        <p:spPr>
          <a:xfrm>
            <a:off x="4262725" y="3079600"/>
            <a:ext cx="290450" cy="290450"/>
          </a:xfrm>
          <a:prstGeom prst="rect">
            <a:avLst/>
          </a:prstGeom>
          <a:noFill/>
          <a:ln>
            <a:noFill/>
          </a:ln>
        </p:spPr>
      </p:pic>
      <p:pic>
        <p:nvPicPr>
          <p:cNvPr id="220" name="Google Shape;220;p27"/>
          <p:cNvPicPr preferRelativeResize="0"/>
          <p:nvPr/>
        </p:nvPicPr>
        <p:blipFill>
          <a:blip r:embed="rId72">
            <a:alphaModFix/>
          </a:blip>
          <a:stretch>
            <a:fillRect/>
          </a:stretch>
        </p:blipFill>
        <p:spPr>
          <a:xfrm>
            <a:off x="4550400" y="3073800"/>
            <a:ext cx="303000" cy="303000"/>
          </a:xfrm>
          <a:prstGeom prst="rect">
            <a:avLst/>
          </a:prstGeom>
          <a:noFill/>
          <a:ln>
            <a:noFill/>
          </a:ln>
        </p:spPr>
      </p:pic>
      <p:pic>
        <p:nvPicPr>
          <p:cNvPr id="221" name="Google Shape;221;p27"/>
          <p:cNvPicPr preferRelativeResize="0"/>
          <p:nvPr/>
        </p:nvPicPr>
        <p:blipFill>
          <a:blip r:embed="rId73">
            <a:alphaModFix/>
          </a:blip>
          <a:stretch>
            <a:fillRect/>
          </a:stretch>
        </p:blipFill>
        <p:spPr>
          <a:xfrm>
            <a:off x="4847519" y="3079600"/>
            <a:ext cx="308400" cy="308400"/>
          </a:xfrm>
          <a:prstGeom prst="rect">
            <a:avLst/>
          </a:prstGeom>
          <a:noFill/>
          <a:ln>
            <a:noFill/>
          </a:ln>
        </p:spPr>
      </p:pic>
      <p:pic>
        <p:nvPicPr>
          <p:cNvPr id="222" name="Google Shape;222;p27"/>
          <p:cNvPicPr preferRelativeResize="0"/>
          <p:nvPr/>
        </p:nvPicPr>
        <p:blipFill>
          <a:blip r:embed="rId74">
            <a:alphaModFix/>
          </a:blip>
          <a:stretch>
            <a:fillRect/>
          </a:stretch>
        </p:blipFill>
        <p:spPr>
          <a:xfrm>
            <a:off x="4542475" y="2764650"/>
            <a:ext cx="308400" cy="308400"/>
          </a:xfrm>
          <a:prstGeom prst="rect">
            <a:avLst/>
          </a:prstGeom>
          <a:noFill/>
          <a:ln>
            <a:noFill/>
          </a:ln>
        </p:spPr>
      </p:pic>
      <p:pic>
        <p:nvPicPr>
          <p:cNvPr id="223" name="Google Shape;223;p27"/>
          <p:cNvPicPr preferRelativeResize="0"/>
          <p:nvPr/>
        </p:nvPicPr>
        <p:blipFill>
          <a:blip r:embed="rId75">
            <a:alphaModFix/>
          </a:blip>
          <a:stretch>
            <a:fillRect/>
          </a:stretch>
        </p:blipFill>
        <p:spPr>
          <a:xfrm>
            <a:off x="5210313" y="3126675"/>
            <a:ext cx="290450" cy="290450"/>
          </a:xfrm>
          <a:prstGeom prst="rect">
            <a:avLst/>
          </a:prstGeom>
          <a:noFill/>
          <a:ln>
            <a:noFill/>
          </a:ln>
        </p:spPr>
      </p:pic>
      <p:pic>
        <p:nvPicPr>
          <p:cNvPr id="224" name="Google Shape;224;p27"/>
          <p:cNvPicPr preferRelativeResize="0"/>
          <p:nvPr/>
        </p:nvPicPr>
        <p:blipFill>
          <a:blip r:embed="rId76">
            <a:alphaModFix/>
          </a:blip>
          <a:stretch>
            <a:fillRect/>
          </a:stretch>
        </p:blipFill>
        <p:spPr>
          <a:xfrm>
            <a:off x="5513500" y="3120525"/>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8"/>
          <p:cNvSpPr txBox="1"/>
          <p:nvPr>
            <p:ph type="title"/>
          </p:nvPr>
        </p:nvSpPr>
        <p:spPr>
          <a:xfrm>
            <a:off x="1873600" y="1739025"/>
            <a:ext cx="5519700" cy="7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YOUR TIME IS LIMITED, SO DON’T WASTE IT LIVING SOMEONE ELSE’S LIFE. DON’T BE TRAPPED BY DOGMA - WHICH IS LIVING WITH THE RESULTS OF THE OTHER PEOPLE’S THINKING.</a:t>
            </a:r>
            <a:endParaRPr/>
          </a:p>
        </p:txBody>
      </p:sp>
      <p:sp>
        <p:nvSpPr>
          <p:cNvPr id="230" name="Google Shape;230;p28"/>
          <p:cNvSpPr txBox="1"/>
          <p:nvPr>
            <p:ph idx="1" type="body"/>
          </p:nvPr>
        </p:nvSpPr>
        <p:spPr>
          <a:xfrm>
            <a:off x="1873600" y="4476900"/>
            <a:ext cx="5519700" cy="609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Steve Jobs</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9"/>
          <p:cNvSpPr txBox="1"/>
          <p:nvPr>
            <p:ph type="title"/>
          </p:nvPr>
        </p:nvSpPr>
        <p:spPr>
          <a:xfrm>
            <a:off x="167425" y="172825"/>
            <a:ext cx="23145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a:t>
            </a:r>
            <a:endParaRPr/>
          </a:p>
          <a:p>
            <a:pPr indent="0" lvl="0" marL="0" rtl="0" algn="l">
              <a:spcBef>
                <a:spcPts val="0"/>
              </a:spcBef>
              <a:spcAft>
                <a:spcPts val="0"/>
              </a:spcAft>
              <a:buNone/>
            </a:pPr>
            <a:r>
              <a:rPr lang="en"/>
              <a:t>&amp; CREDITS</a:t>
            </a:r>
            <a:endParaRPr/>
          </a:p>
        </p:txBody>
      </p:sp>
      <p:sp>
        <p:nvSpPr>
          <p:cNvPr id="236" name="Google Shape;236;p29"/>
          <p:cNvSpPr txBox="1"/>
          <p:nvPr>
            <p:ph idx="1" type="body"/>
          </p:nvPr>
        </p:nvSpPr>
        <p:spPr>
          <a:xfrm>
            <a:off x="167425" y="1543050"/>
            <a:ext cx="20568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04800" lvl="0" marL="457200" rtl="0" algn="l">
              <a:spcBef>
                <a:spcPts val="0"/>
              </a:spcBef>
              <a:spcAft>
                <a:spcPts val="0"/>
              </a:spcAft>
              <a:buSzPts val="1200"/>
              <a:buChar char="●"/>
            </a:pPr>
            <a:r>
              <a:rPr lang="en"/>
              <a:t>Presentation template by </a:t>
            </a:r>
            <a:r>
              <a:rPr lang="en" u="sng">
                <a:hlinkClick r:id="rId3"/>
              </a:rPr>
              <a:t>SlidesMedia</a:t>
            </a:r>
            <a:r>
              <a:rPr lang="en"/>
              <a:t>.</a:t>
            </a:r>
            <a:endParaRPr/>
          </a:p>
          <a:p>
            <a:pPr indent="-304800" lvl="0" marL="457200" rtl="0" algn="l">
              <a:spcBef>
                <a:spcPts val="0"/>
              </a:spcBef>
              <a:spcAft>
                <a:spcPts val="0"/>
              </a:spcAft>
              <a:buSzPts val="1200"/>
              <a:buChar char="●"/>
            </a:pPr>
            <a:r>
              <a:rPr lang="en"/>
              <a:t>Photographs by </a:t>
            </a:r>
            <a:r>
              <a:rPr lang="en" u="sng">
                <a:hlinkClick r:id="rId4"/>
              </a:rPr>
              <a:t>Unsplash</a:t>
            </a:r>
            <a:r>
              <a:rPr lang="en"/>
              <a:t>.</a:t>
            </a:r>
            <a:endParaRPr/>
          </a:p>
          <a:p>
            <a:pPr indent="-304800" lvl="0" marL="457200" rtl="0" algn="l">
              <a:spcBef>
                <a:spcPts val="0"/>
              </a:spcBef>
              <a:spcAft>
                <a:spcPts val="0"/>
              </a:spcAft>
              <a:buSzPts val="12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04800" lvl="0" marL="457200" rtl="0" algn="l">
              <a:spcBef>
                <a:spcPts val="0"/>
              </a:spcBef>
              <a:spcAft>
                <a:spcPts val="0"/>
              </a:spcAft>
              <a:buSzPts val="1200"/>
              <a:buChar char="●"/>
            </a:pPr>
            <a:r>
              <a:rPr lang="en"/>
              <a:t>Map by </a:t>
            </a:r>
            <a:r>
              <a:rPr lang="en" u="sng">
                <a:hlinkClick r:id="rId7"/>
              </a:rPr>
              <a:t>pngimage.net</a:t>
            </a:r>
            <a:endParaRPr/>
          </a:p>
        </p:txBody>
      </p:sp>
      <p:sp>
        <p:nvSpPr>
          <p:cNvPr id="237" name="Google Shape;237;p29"/>
          <p:cNvSpPr txBox="1"/>
          <p:nvPr>
            <p:ph idx="2" type="body"/>
          </p:nvPr>
        </p:nvSpPr>
        <p:spPr>
          <a:xfrm>
            <a:off x="2902925" y="236850"/>
            <a:ext cx="60624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a:t>
            </a:r>
            <a:r>
              <a:rPr lang="en"/>
              <a:t>Slides</a:t>
            </a:r>
            <a:r>
              <a:rPr lang="en"/>
              <a:t>:</a:t>
            </a:r>
            <a:endParaRPr/>
          </a:p>
          <a:p>
            <a:pPr indent="-304800" lvl="0" marL="457200" rtl="0" algn="l">
              <a:spcBef>
                <a:spcPts val="0"/>
              </a:spcBef>
              <a:spcAft>
                <a:spcPts val="0"/>
              </a:spcAft>
              <a:buSzPts val="1200"/>
              <a:buChar char="●"/>
            </a:pPr>
            <a:r>
              <a:rPr lang="en"/>
              <a:t>Title: Secular One</a:t>
            </a:r>
            <a:endParaRPr/>
          </a:p>
          <a:p>
            <a:pPr indent="-304800" lvl="0" marL="457200" rtl="0" algn="l">
              <a:spcBef>
                <a:spcPts val="0"/>
              </a:spcBef>
              <a:spcAft>
                <a:spcPts val="0"/>
              </a:spcAft>
              <a:buSzPts val="1200"/>
              <a:buChar char="●"/>
            </a:pPr>
            <a:r>
              <a:rPr lang="en"/>
              <a:t>Body: Helvetica Neue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04800" lvl="0" marL="457200" rtl="0" algn="l">
              <a:spcBef>
                <a:spcPts val="0"/>
              </a:spcBef>
              <a:spcAft>
                <a:spcPts val="0"/>
              </a:spcAft>
              <a:buClr>
                <a:srgbClr val="000000"/>
              </a:buClr>
              <a:buSzPts val="1200"/>
              <a:buChar char="●"/>
            </a:pPr>
            <a:r>
              <a:rPr lang="en" u="sng">
                <a:solidFill>
                  <a:srgbClr val="000000"/>
                </a:solidFill>
                <a:hlinkClick r:id="rId8">
                  <a:extLst>
                    <a:ext uri="{A12FA001-AC4F-418D-AE19-62706E023703}">
                      <ahyp:hlinkClr val="tx"/>
                    </a:ext>
                  </a:extLst>
                </a:hlinkClick>
              </a:rPr>
              <a:t>https://fonts.google.com/specimen/Secular+One</a:t>
            </a:r>
            <a:endParaRPr>
              <a:solidFill>
                <a:srgbClr val="000000"/>
              </a:solidFill>
            </a:endParaRPr>
          </a:p>
          <a:p>
            <a:pPr indent="-304800" lvl="0" marL="457200" rtl="0" algn="l">
              <a:spcBef>
                <a:spcPts val="0"/>
              </a:spcBef>
              <a:spcAft>
                <a:spcPts val="0"/>
              </a:spcAft>
              <a:buClr>
                <a:srgbClr val="000000"/>
              </a:buClr>
              <a:buSzPts val="1200"/>
              <a:buChar char="●"/>
            </a:pPr>
            <a:r>
              <a:rPr lang="en" u="sng">
                <a:solidFill>
                  <a:srgbClr val="000000"/>
                </a:solidFill>
                <a:hlinkClick r:id="rId9">
                  <a:extLst>
                    <a:ext uri="{A12FA001-AC4F-418D-AE19-62706E023703}">
                      <ahyp:hlinkClr val="tx"/>
                    </a:ext>
                  </a:extLst>
                </a:hlinkClick>
              </a:rPr>
              <a:t>https://fonts.google.com/specimen/Helvetica+Neue</a:t>
            </a:r>
            <a:endParaRPr>
              <a:solidFill>
                <a:srgbClr val="000000"/>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ph type="title"/>
          </p:nvPr>
        </p:nvSpPr>
        <p:spPr>
          <a:xfrm>
            <a:off x="2524600" y="2291525"/>
            <a:ext cx="4164000" cy="9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THE HEADLINE</a:t>
            </a:r>
            <a:endParaRPr/>
          </a:p>
        </p:txBody>
      </p:sp>
      <p:sp>
        <p:nvSpPr>
          <p:cNvPr id="65" name="Google Shape;65;p15"/>
          <p:cNvSpPr txBox="1"/>
          <p:nvPr>
            <p:ph idx="1" type="subTitle"/>
          </p:nvPr>
        </p:nvSpPr>
        <p:spPr>
          <a:xfrm>
            <a:off x="3894900" y="1788175"/>
            <a:ext cx="1354200" cy="819300"/>
          </a:xfrm>
          <a:prstGeom prst="rect">
            <a:avLst/>
          </a:prstGeom>
        </p:spPr>
        <p:txBody>
          <a:bodyPr anchorCtr="0" anchor="b" bIns="91425" lIns="91425" spcFirstLastPara="1" rIns="91425" wrap="square" tIns="91425">
            <a:noAutofit/>
          </a:bodyPr>
          <a:lstStyle/>
          <a:p>
            <a:pPr indent="0" lvl="0" marL="0" rtl="0" algn="ctr">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type="title"/>
          </p:nvPr>
        </p:nvSpPr>
        <p:spPr>
          <a:xfrm>
            <a:off x="252225" y="179875"/>
            <a:ext cx="8652900" cy="96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a:t>INSTRUCTION FOR USE THIS PRESENTATION</a:t>
            </a:r>
            <a:endParaRPr b="1"/>
          </a:p>
        </p:txBody>
      </p:sp>
      <p:sp>
        <p:nvSpPr>
          <p:cNvPr id="71" name="Google Shape;71;p16"/>
          <p:cNvSpPr txBox="1"/>
          <p:nvPr>
            <p:ph idx="1" type="body"/>
          </p:nvPr>
        </p:nvSpPr>
        <p:spPr>
          <a:xfrm>
            <a:off x="252225" y="1570025"/>
            <a:ext cx="4376100" cy="3328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500">
                <a:latin typeface="Secular One"/>
                <a:ea typeface="Secular One"/>
                <a:cs typeface="Secular One"/>
                <a:sym typeface="Secular One"/>
              </a:rPr>
              <a:t>EDIT IN GOOGLE SLIDES</a:t>
            </a:r>
            <a:endParaRPr sz="1500">
              <a:latin typeface="Secular One"/>
              <a:ea typeface="Secular One"/>
              <a:cs typeface="Secular One"/>
              <a:sym typeface="Secular One"/>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2" name="Google Shape;72;p16"/>
          <p:cNvSpPr txBox="1"/>
          <p:nvPr/>
        </p:nvSpPr>
        <p:spPr>
          <a:xfrm>
            <a:off x="1158300" y="4552325"/>
            <a:ext cx="65232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700">
                <a:solidFill>
                  <a:srgbClr val="1A1C20"/>
                </a:solidFill>
                <a:latin typeface="Helvetica Neue"/>
                <a:ea typeface="Helvetica Neue"/>
                <a:cs typeface="Helvetica Neue"/>
                <a:sym typeface="Helvetica Neue"/>
              </a:rPr>
              <a:t>More info about this templates and Creative Commons Attribution license in </a:t>
            </a:r>
            <a:r>
              <a:rPr lang="en" sz="700" u="sng">
                <a:solidFill>
                  <a:srgbClr val="1A1C20"/>
                </a:solidFill>
                <a:latin typeface="Helvetica Neue"/>
                <a:ea typeface="Helvetica Neue"/>
                <a:cs typeface="Helvetica Neue"/>
                <a:sym typeface="Helvetica Neue"/>
                <a:hlinkClick r:id="rId3">
                  <a:extLst>
                    <a:ext uri="{A12FA001-AC4F-418D-AE19-62706E023703}">
                      <ahyp:hlinkClr val="tx"/>
                    </a:ext>
                  </a:extLst>
                </a:hlinkClick>
              </a:rPr>
              <a:t>https://slidesmedia.com</a:t>
            </a:r>
            <a:r>
              <a:rPr lang="en" sz="700">
                <a:solidFill>
                  <a:srgbClr val="1A1C20"/>
                </a:solidFill>
                <a:latin typeface="Helvetica Neue"/>
                <a:ea typeface="Helvetica Neue"/>
                <a:cs typeface="Helvetica Neue"/>
                <a:sym typeface="Helvetica Neue"/>
              </a:rPr>
              <a:t>.</a:t>
            </a:r>
            <a:br>
              <a:rPr lang="en" sz="700">
                <a:solidFill>
                  <a:srgbClr val="1A1C20"/>
                </a:solidFill>
                <a:latin typeface="Helvetica Neue"/>
                <a:ea typeface="Helvetica Neue"/>
                <a:cs typeface="Helvetica Neue"/>
                <a:sym typeface="Helvetica Neue"/>
              </a:rPr>
            </a:br>
            <a:r>
              <a:rPr lang="en" sz="700">
                <a:solidFill>
                  <a:srgbClr val="1A1C20"/>
                </a:solidFill>
                <a:latin typeface="Helvetica Neue"/>
                <a:ea typeface="Helvetica Neue"/>
                <a:cs typeface="Helvetica Neue"/>
                <a:sym typeface="Helvetica Neue"/>
              </a:rPr>
              <a:t>You can remove our Credits slide or mention to SlidesMedia but I love is you credit our site.</a:t>
            </a:r>
            <a:endParaRPr sz="700">
              <a:solidFill>
                <a:srgbClr val="1A1C20"/>
              </a:solidFill>
              <a:latin typeface="Helvetica Neue"/>
              <a:ea typeface="Helvetica Neue"/>
              <a:cs typeface="Helvetica Neue"/>
              <a:sym typeface="Helvetica Neue"/>
            </a:endParaRPr>
          </a:p>
        </p:txBody>
      </p:sp>
      <p:sp>
        <p:nvSpPr>
          <p:cNvPr id="73" name="Google Shape;73;p16"/>
          <p:cNvSpPr txBox="1"/>
          <p:nvPr>
            <p:ph idx="2" type="body"/>
          </p:nvPr>
        </p:nvSpPr>
        <p:spPr>
          <a:xfrm>
            <a:off x="4677400" y="1570025"/>
            <a:ext cx="40509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latin typeface="Secular One"/>
                <a:ea typeface="Secular One"/>
                <a:cs typeface="Secular One"/>
                <a:sym typeface="Secular One"/>
              </a:rPr>
              <a:t>EXPORT AND EDIT IN POWERPOINT</a:t>
            </a:r>
            <a:endParaRPr sz="1400">
              <a:latin typeface="Secular One"/>
              <a:ea typeface="Secular One"/>
              <a:cs typeface="Secular One"/>
              <a:sym typeface="Secular One"/>
            </a:endParaRPr>
          </a:p>
          <a:p>
            <a:pPr indent="0" lvl="0" marL="0" rtl="0" algn="l">
              <a:spcBef>
                <a:spcPts val="1600"/>
              </a:spcBef>
              <a:spcAft>
                <a:spcPts val="0"/>
              </a:spcAft>
              <a:buClr>
                <a:schemeClr val="dk1"/>
              </a:buClr>
              <a:buSzPts val="1100"/>
              <a:buFont typeface="Arial"/>
              <a:buNone/>
            </a:pPr>
            <a:r>
              <a:rPr lang="en" sz="1200"/>
              <a:t>Please click on the button “Download for Powerpoint” under the presentation preview.</a:t>
            </a:r>
            <a:endParaRPr sz="1200"/>
          </a:p>
          <a:p>
            <a:pPr indent="0" lvl="0" marL="0" rtl="0" algn="l">
              <a:spcBef>
                <a:spcPts val="1600"/>
              </a:spcBef>
              <a:spcAft>
                <a:spcPts val="0"/>
              </a:spcAft>
              <a:buClr>
                <a:schemeClr val="dk1"/>
              </a:buClr>
              <a:buSzPts val="1100"/>
              <a:buFont typeface="Arial"/>
              <a:buNone/>
            </a:pPr>
            <a:r>
              <a:rPr lang="en" sz="1200"/>
              <a:t>On click you will download a copy in .pptx file format of this presentation on your Google Drive and will be able to edit, add or delete any slides.</a:t>
            </a:r>
            <a:endParaRPr sz="1200"/>
          </a:p>
          <a:p>
            <a:pPr indent="0" lvl="0" marL="0" rtl="0" algn="l">
              <a:spcBef>
                <a:spcPts val="1600"/>
              </a:spcBef>
              <a:spcAft>
                <a:spcPts val="0"/>
              </a:spcAft>
              <a:buClr>
                <a:schemeClr val="dk1"/>
              </a:buClr>
              <a:buSzPts val="1100"/>
              <a:buFont typeface="Arial"/>
              <a:buNone/>
            </a:pPr>
            <a:r>
              <a:rPr lang="en" sz="12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idx="1" type="body"/>
          </p:nvPr>
        </p:nvSpPr>
        <p:spPr>
          <a:xfrm>
            <a:off x="380225" y="2086875"/>
            <a:ext cx="4816500" cy="698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b="0" lang="en"/>
              <a:t>MY NAME IS </a:t>
            </a:r>
            <a:r>
              <a:rPr lang="en"/>
              <a:t>JOE</a:t>
            </a:r>
            <a:endParaRPr/>
          </a:p>
        </p:txBody>
      </p:sp>
      <p:sp>
        <p:nvSpPr>
          <p:cNvPr id="79" name="Google Shape;79;p17"/>
          <p:cNvSpPr txBox="1"/>
          <p:nvPr>
            <p:ph idx="2" type="subTitle"/>
          </p:nvPr>
        </p:nvSpPr>
        <p:spPr>
          <a:xfrm>
            <a:off x="380225" y="2508500"/>
            <a:ext cx="3693600" cy="102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CEO of Company Example Inc.</a:t>
            </a:r>
            <a:endParaRPr/>
          </a:p>
        </p:txBody>
      </p:sp>
      <p:pic>
        <p:nvPicPr>
          <p:cNvPr id="80" name="Google Shape;80;p17"/>
          <p:cNvPicPr preferRelativeResize="0"/>
          <p:nvPr/>
        </p:nvPicPr>
        <p:blipFill>
          <a:blip r:embed="rId3">
            <a:alphaModFix/>
          </a:blip>
          <a:stretch>
            <a:fillRect/>
          </a:stretch>
        </p:blipFill>
        <p:spPr>
          <a:xfrm>
            <a:off x="4987000" y="750513"/>
            <a:ext cx="3642474" cy="36424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252225" y="179875"/>
            <a:ext cx="8652900" cy="96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6" name="Google Shape;86;p18"/>
          <p:cNvSpPr txBox="1"/>
          <p:nvPr>
            <p:ph idx="1" type="body"/>
          </p:nvPr>
        </p:nvSpPr>
        <p:spPr>
          <a:xfrm>
            <a:off x="252225" y="1570025"/>
            <a:ext cx="8611800" cy="33282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252225" y="179875"/>
            <a:ext cx="8652900" cy="96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92" name="Google Shape;92;p19"/>
          <p:cNvSpPr txBox="1"/>
          <p:nvPr>
            <p:ph idx="1" type="body"/>
          </p:nvPr>
        </p:nvSpPr>
        <p:spPr>
          <a:xfrm>
            <a:off x="252225" y="1570025"/>
            <a:ext cx="4376100" cy="3328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3" name="Google Shape;93;p19"/>
          <p:cNvSpPr txBox="1"/>
          <p:nvPr>
            <p:ph idx="2" type="body"/>
          </p:nvPr>
        </p:nvSpPr>
        <p:spPr>
          <a:xfrm>
            <a:off x="4677400" y="1570025"/>
            <a:ext cx="40509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Lorem ipsum dolor sit amet, consectetur adipiscing elit, sed do eiusmod tempor incididunt ut labore et dolore magna aliqua. Consectetur adipiscing elit, sed do eiusmod tempor incididunt ut labore et dolore magna aliqua.</a:t>
            </a:r>
            <a:endParaRPr sz="1200"/>
          </a:p>
          <a:p>
            <a:pPr indent="0" lvl="0" marL="0" rtl="0" algn="l">
              <a:spcBef>
                <a:spcPts val="1600"/>
              </a:spcBef>
              <a:spcAft>
                <a:spcPts val="1200"/>
              </a:spcAft>
              <a:buNone/>
            </a:pPr>
            <a:r>
              <a:rPr lang="en" sz="1200"/>
              <a:t>Lorem ipsum dolor sit amet, consectetur adipiscing elit. Proin at placerat tortor. Duis ullamcorper, dui at accumsan lobortis, odio sapien maximus augue, sed aliquet mi mi feugiat lectus. Fusce fermentum molestie eros et mattis. </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252225" y="179875"/>
            <a:ext cx="8652900" cy="96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9" name="Google Shape;99;p20"/>
          <p:cNvSpPr txBox="1"/>
          <p:nvPr>
            <p:ph idx="1" type="body"/>
          </p:nvPr>
        </p:nvSpPr>
        <p:spPr>
          <a:xfrm>
            <a:off x="252225" y="1570025"/>
            <a:ext cx="2624100" cy="33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100" name="Google Shape;100;p20"/>
          <p:cNvSpPr txBox="1"/>
          <p:nvPr>
            <p:ph idx="2" type="body"/>
          </p:nvPr>
        </p:nvSpPr>
        <p:spPr>
          <a:xfrm>
            <a:off x="3176650" y="1570025"/>
            <a:ext cx="26241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101" name="Google Shape;101;p20"/>
          <p:cNvSpPr txBox="1"/>
          <p:nvPr>
            <p:ph idx="3" type="body"/>
          </p:nvPr>
        </p:nvSpPr>
        <p:spPr>
          <a:xfrm>
            <a:off x="6281025" y="1570025"/>
            <a:ext cx="26241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idx="1" type="body"/>
          </p:nvPr>
        </p:nvSpPr>
        <p:spPr>
          <a:xfrm>
            <a:off x="5387025" y="727800"/>
            <a:ext cx="3091200" cy="3687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2" name="Google Shape;112;p22"/>
          <p:cNvPicPr preferRelativeResize="0"/>
          <p:nvPr/>
        </p:nvPicPr>
        <p:blipFill>
          <a:blip r:embed="rId3">
            <a:alphaModFix/>
          </a:blip>
          <a:stretch>
            <a:fillRect/>
          </a:stretch>
        </p:blipFill>
        <p:spPr>
          <a:xfrm>
            <a:off x="331000" y="1277138"/>
            <a:ext cx="3883824" cy="25892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inimal">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