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401" r:id="rId3"/>
    <p:sldId id="400" r:id="rId4"/>
    <p:sldId id="384" r:id="rId5"/>
    <p:sldId id="385" r:id="rId6"/>
    <p:sldId id="386" r:id="rId7"/>
    <p:sldId id="406" r:id="rId8"/>
    <p:sldId id="414" r:id="rId9"/>
    <p:sldId id="417" r:id="rId10"/>
    <p:sldId id="415" r:id="rId11"/>
    <p:sldId id="413" r:id="rId12"/>
    <p:sldId id="416" r:id="rId13"/>
    <p:sldId id="418" r:id="rId14"/>
    <p:sldId id="419" r:id="rId15"/>
    <p:sldId id="420" r:id="rId16"/>
    <p:sldId id="421" r:id="rId17"/>
    <p:sldId id="422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1C41"/>
    <a:srgbClr val="48EAAF"/>
    <a:srgbClr val="DAFBEF"/>
    <a:srgbClr val="D72B56"/>
    <a:srgbClr val="212761"/>
    <a:srgbClr val="F1CA31"/>
    <a:srgbClr val="00D4EA"/>
    <a:srgbClr val="9754FF"/>
    <a:srgbClr val="F5FAFA"/>
    <a:srgbClr val="FFB1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04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2020-07-02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svg"/><Relationship Id="rId11" Type="http://schemas.openxmlformats.org/officeDocument/2006/relationships/image" Target="../media/image15.png"/><Relationship Id="rId5" Type="http://schemas.openxmlformats.org/officeDocument/2006/relationships/image" Target="../media/image35.png"/><Relationship Id="rId15" Type="http://schemas.openxmlformats.org/officeDocument/2006/relationships/image" Target="../media/image21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image" Target="../media/image1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2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21.png"/><Relationship Id="rId5" Type="http://schemas.openxmlformats.org/officeDocument/2006/relationships/image" Target="../media/image31.png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Relationship Id="rId1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12" Type="http://schemas.openxmlformats.org/officeDocument/2006/relationships/image" Target="../media/image2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svg"/><Relationship Id="rId11" Type="http://schemas.openxmlformats.org/officeDocument/2006/relationships/image" Target="../media/image19.png"/><Relationship Id="rId5" Type="http://schemas.openxmlformats.org/officeDocument/2006/relationships/image" Target="../media/image35.png"/><Relationship Id="rId10" Type="http://schemas.openxmlformats.org/officeDocument/2006/relationships/image" Target="../media/image18.svg"/><Relationship Id="rId4" Type="http://schemas.openxmlformats.org/officeDocument/2006/relationships/image" Target="../media/image4.svg"/><Relationship Id="rId9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svg"/><Relationship Id="rId11" Type="http://schemas.openxmlformats.org/officeDocument/2006/relationships/image" Target="../media/image9.png"/><Relationship Id="rId5" Type="http://schemas.openxmlformats.org/officeDocument/2006/relationships/image" Target="../media/image35.png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Relationship Id="rId14" Type="http://schemas.openxmlformats.org/officeDocument/2006/relationships/image" Target="../media/image14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svg"/><Relationship Id="rId11" Type="http://schemas.openxmlformats.org/officeDocument/2006/relationships/image" Target="../media/image9.png"/><Relationship Id="rId5" Type="http://schemas.openxmlformats.org/officeDocument/2006/relationships/image" Target="../media/image35.png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Relationship Id="rId1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svg"/><Relationship Id="rId11" Type="http://schemas.openxmlformats.org/officeDocument/2006/relationships/image" Target="../media/image9.png"/><Relationship Id="rId5" Type="http://schemas.openxmlformats.org/officeDocument/2006/relationships/image" Target="../media/image35.png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Relationship Id="rId14" Type="http://schemas.openxmlformats.org/officeDocument/2006/relationships/image" Target="../media/image1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11" Type="http://schemas.openxmlformats.org/officeDocument/2006/relationships/image" Target="../media/image13.png"/><Relationship Id="rId5" Type="http://schemas.openxmlformats.org/officeDocument/2006/relationships/image" Target="../media/image23.png"/><Relationship Id="rId15" Type="http://schemas.openxmlformats.org/officeDocument/2006/relationships/image" Target="../media/image21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12" Type="http://schemas.openxmlformats.org/officeDocument/2006/relationships/image" Target="../media/image2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21.png"/><Relationship Id="rId5" Type="http://schemas.openxmlformats.org/officeDocument/2006/relationships/image" Target="../media/image31.png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pptmon.com/" TargetMode="Externa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solidFill>
          <a:srgbClr val="48EA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07829D6C-C9DA-461D-94C0-4572C0BFA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9" t="17610" r="59313" b="18761"/>
          <a:stretch/>
        </p:blipFill>
        <p:spPr>
          <a:xfrm>
            <a:off x="7627005" y="2553289"/>
            <a:ext cx="4569235" cy="289949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C8ECEF9B-22E1-43C4-8F4E-AC0F4AE5E5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9" t="17610" r="59313" b="18761"/>
          <a:stretch/>
        </p:blipFill>
        <p:spPr>
          <a:xfrm flipH="1">
            <a:off x="-4240" y="2553289"/>
            <a:ext cx="4569235" cy="2899498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1CDDBE4-88FA-4866-8404-1A3E61FDDA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948" r="3948" b="18761"/>
          <a:stretch/>
        </p:blipFill>
        <p:spPr>
          <a:xfrm>
            <a:off x="0" y="2553289"/>
            <a:ext cx="12192000" cy="4304711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1E846CEE-0407-473F-BFBB-2C04954DC159}"/>
              </a:ext>
            </a:extLst>
          </p:cNvPr>
          <p:cNvSpPr/>
          <p:nvPr userDrawn="1"/>
        </p:nvSpPr>
        <p:spPr>
          <a:xfrm>
            <a:off x="4443690" y="2781300"/>
            <a:ext cx="431616" cy="431616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D0972E95-DEA3-4EF1-84DE-448411C0A5D1}"/>
              </a:ext>
            </a:extLst>
          </p:cNvPr>
          <p:cNvSpPr/>
          <p:nvPr userDrawn="1"/>
        </p:nvSpPr>
        <p:spPr>
          <a:xfrm>
            <a:off x="8900781" y="3212916"/>
            <a:ext cx="215808" cy="215808"/>
          </a:xfrm>
          <a:prstGeom prst="ellipse">
            <a:avLst/>
          </a:pr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685A973A-0121-4566-A076-E3301EBDFE9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97714" y="1773465"/>
            <a:ext cx="1596572" cy="201567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3AFC541-511A-4FF1-9110-741635F569F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28344" y="215563"/>
            <a:ext cx="1335312" cy="223476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42954ED-8912-4F4D-9B3C-AF255A95A11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29023" y="1332945"/>
            <a:ext cx="203927" cy="20392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18FD2C3-7E1A-4C1A-AD79-C4862AAA035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81163" y="1665390"/>
            <a:ext cx="461962" cy="46196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D08115A-EB52-4A41-9865-0961F578A1B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677525" y="409574"/>
            <a:ext cx="980396" cy="65359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D9AC58E-3A95-4B62-AA35-48CED48D41A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703096" y="2367061"/>
            <a:ext cx="653598" cy="65359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81583AF-D11F-4E45-9987-36B68B796AE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76953" y="715378"/>
            <a:ext cx="481611" cy="43269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C48F1B6D-AA91-49AD-A6E7-C94F030D4B6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571422" y="1274762"/>
            <a:ext cx="142875" cy="1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D11A1199-031C-496E-96CB-6992A9C2F1F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3164" y="0"/>
            <a:ext cx="1448836" cy="1463696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60529E29-8886-4B75-A03B-37AF8A01B8A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941078"/>
            <a:ext cx="2184400" cy="1916922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AB7E54EF-264F-4468-8984-EF78274FC6C1}"/>
              </a:ext>
            </a:extLst>
          </p:cNvPr>
          <p:cNvSpPr/>
          <p:nvPr userDrawn="1"/>
        </p:nvSpPr>
        <p:spPr>
          <a:xfrm>
            <a:off x="11569182" y="871030"/>
            <a:ext cx="165618" cy="165618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C3FC4634-AF76-4879-94E0-B6BF1077B95F}"/>
              </a:ext>
            </a:extLst>
          </p:cNvPr>
          <p:cNvSpPr/>
          <p:nvPr userDrawn="1"/>
        </p:nvSpPr>
        <p:spPr>
          <a:xfrm>
            <a:off x="1092200" y="6146800"/>
            <a:ext cx="261948" cy="261948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781AD267-822C-423A-A030-B1EFFB425C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01277" y="687233"/>
            <a:ext cx="203927" cy="20392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8078083-4B9F-448F-B4CB-D7A5DC647E0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05204" y="135600"/>
            <a:ext cx="980396" cy="65359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F3B335A8-E5DF-446B-B9F0-7F75052DECC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6365" y="5915819"/>
            <a:ext cx="461962" cy="46196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071206B-95D4-41C9-B2D0-F55A5E67E5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7898" y="5756664"/>
            <a:ext cx="142875" cy="1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49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24825F2-A5B4-46E0-85E4-BF2013899989}"/>
              </a:ext>
            </a:extLst>
          </p:cNvPr>
          <p:cNvSpPr/>
          <p:nvPr userDrawn="1"/>
        </p:nvSpPr>
        <p:spPr>
          <a:xfrm>
            <a:off x="0" y="1"/>
            <a:ext cx="6191794" cy="6867981"/>
          </a:xfrm>
          <a:custGeom>
            <a:avLst/>
            <a:gdLst>
              <a:gd name="connsiteX0" fmla="*/ 0 w 6191794"/>
              <a:gd name="connsiteY0" fmla="*/ 0 h 6867981"/>
              <a:gd name="connsiteX1" fmla="*/ 1462016 w 6191794"/>
              <a:gd name="connsiteY1" fmla="*/ 0 h 6867981"/>
              <a:gd name="connsiteX2" fmla="*/ 1531364 w 6191794"/>
              <a:gd name="connsiteY2" fmla="*/ 383076 h 6867981"/>
              <a:gd name="connsiteX3" fmla="*/ 2491740 w 6191794"/>
              <a:gd name="connsiteY3" fmla="*/ 1603186 h 6867981"/>
              <a:gd name="connsiteX4" fmla="*/ 3355388 w 6191794"/>
              <a:gd name="connsiteY4" fmla="*/ 2002895 h 6867981"/>
              <a:gd name="connsiteX5" fmla="*/ 3904029 w 6191794"/>
              <a:gd name="connsiteY5" fmla="*/ 2433311 h 6867981"/>
              <a:gd name="connsiteX6" fmla="*/ 3996151 w 6191794"/>
              <a:gd name="connsiteY6" fmla="*/ 3611198 h 6867981"/>
              <a:gd name="connsiteX7" fmla="*/ 3870506 w 6191794"/>
              <a:gd name="connsiteY7" fmla="*/ 4808277 h 6867981"/>
              <a:gd name="connsiteX8" fmla="*/ 4663014 w 6191794"/>
              <a:gd name="connsiteY8" fmla="*/ 5633541 h 6867981"/>
              <a:gd name="connsiteX9" fmla="*/ 5528197 w 6191794"/>
              <a:gd name="connsiteY9" fmla="*/ 5805502 h 6867981"/>
              <a:gd name="connsiteX10" fmla="*/ 6183802 w 6191794"/>
              <a:gd name="connsiteY10" fmla="*/ 6867981 h 6867981"/>
              <a:gd name="connsiteX11" fmla="*/ 1462016 w 6191794"/>
              <a:gd name="connsiteY11" fmla="*/ 6867981 h 6867981"/>
              <a:gd name="connsiteX12" fmla="*/ 1462016 w 6191794"/>
              <a:gd name="connsiteY12" fmla="*/ 6858000 h 6867981"/>
              <a:gd name="connsiteX13" fmla="*/ 0 w 6191794"/>
              <a:gd name="connsiteY13" fmla="*/ 6858000 h 686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191794" h="6867981">
                <a:moveTo>
                  <a:pt x="0" y="0"/>
                </a:moveTo>
                <a:lnTo>
                  <a:pt x="1462016" y="0"/>
                </a:lnTo>
                <a:cubicBezTo>
                  <a:pt x="1472508" y="129484"/>
                  <a:pt x="1495283" y="257687"/>
                  <a:pt x="1531364" y="383076"/>
                </a:cubicBezTo>
                <a:cubicBezTo>
                  <a:pt x="1675689" y="886167"/>
                  <a:pt x="2026522" y="1331937"/>
                  <a:pt x="2491740" y="1603186"/>
                </a:cubicBezTo>
                <a:cubicBezTo>
                  <a:pt x="2764781" y="1762609"/>
                  <a:pt x="3071089" y="1862152"/>
                  <a:pt x="3355388" y="2002895"/>
                </a:cubicBezTo>
                <a:cubicBezTo>
                  <a:pt x="3567782" y="2108068"/>
                  <a:pt x="3773266" y="2241645"/>
                  <a:pt x="3904029" y="2433311"/>
                </a:cubicBezTo>
                <a:cubicBezTo>
                  <a:pt x="4135358" y="2772373"/>
                  <a:pt x="4088273" y="3216096"/>
                  <a:pt x="3996151" y="3611198"/>
                </a:cubicBezTo>
                <a:cubicBezTo>
                  <a:pt x="3904029" y="4006301"/>
                  <a:pt x="3775313" y="4413943"/>
                  <a:pt x="3870506" y="4808277"/>
                </a:cubicBezTo>
                <a:cubicBezTo>
                  <a:pt x="3962629" y="5189050"/>
                  <a:pt x="4274565" y="5514037"/>
                  <a:pt x="4663014" y="5633541"/>
                </a:cubicBezTo>
                <a:cubicBezTo>
                  <a:pt x="4943988" y="5720033"/>
                  <a:pt x="5252598" y="5704679"/>
                  <a:pt x="5528197" y="5805502"/>
                </a:cubicBezTo>
                <a:cubicBezTo>
                  <a:pt x="5961429" y="5963902"/>
                  <a:pt x="6243681" y="6429631"/>
                  <a:pt x="6183802" y="6867981"/>
                </a:cubicBezTo>
                <a:lnTo>
                  <a:pt x="1462016" y="6867981"/>
                </a:lnTo>
                <a:lnTo>
                  <a:pt x="146201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AFBEF"/>
          </a:solidFill>
          <a:ln w="2558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AED8C2A4-4C1D-4E12-8683-96249EA8F112}"/>
              </a:ext>
            </a:extLst>
          </p:cNvPr>
          <p:cNvSpPr/>
          <p:nvPr/>
        </p:nvSpPr>
        <p:spPr>
          <a:xfrm rot="2700000">
            <a:off x="156976" y="1332286"/>
            <a:ext cx="1009528" cy="1573543"/>
          </a:xfrm>
          <a:custGeom>
            <a:avLst/>
            <a:gdLst>
              <a:gd name="connsiteX0" fmla="*/ 235544 w 1009528"/>
              <a:gd name="connsiteY0" fmla="*/ 18715 h 1573543"/>
              <a:gd name="connsiteX1" fmla="*/ 383541 w 1009528"/>
              <a:gd name="connsiteY1" fmla="*/ 0 h 1573543"/>
              <a:gd name="connsiteX2" fmla="*/ 542143 w 1009528"/>
              <a:gd name="connsiteY2" fmla="*/ 13256 h 1573543"/>
              <a:gd name="connsiteX3" fmla="*/ 635714 w 1009528"/>
              <a:gd name="connsiteY3" fmla="*/ 807825 h 1573543"/>
              <a:gd name="connsiteX4" fmla="*/ 1009528 w 1009528"/>
              <a:gd name="connsiteY4" fmla="*/ 1573543 h 1573543"/>
              <a:gd name="connsiteX5" fmla="*/ 407869 w 1009528"/>
              <a:gd name="connsiteY5" fmla="*/ 1573543 h 1573543"/>
              <a:gd name="connsiteX6" fmla="*/ 371377 w 1009528"/>
              <a:gd name="connsiteY6" fmla="*/ 1573543 h 1573543"/>
              <a:gd name="connsiteX7" fmla="*/ 355694 w 1009528"/>
              <a:gd name="connsiteY7" fmla="*/ 1573543 h 1573543"/>
              <a:gd name="connsiteX8" fmla="*/ 0 w 1009528"/>
              <a:gd name="connsiteY8" fmla="*/ 1217850 h 1573543"/>
              <a:gd name="connsiteX9" fmla="*/ 38873 w 1009528"/>
              <a:gd name="connsiteY9" fmla="*/ 1135239 h 1573543"/>
              <a:gd name="connsiteX10" fmla="*/ 143377 w 1009528"/>
              <a:gd name="connsiteY10" fmla="*/ 807981 h 1573543"/>
              <a:gd name="connsiteX11" fmla="*/ 235544 w 1009528"/>
              <a:gd name="connsiteY11" fmla="*/ 18715 h 157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9528" h="1573543">
                <a:moveTo>
                  <a:pt x="235544" y="18715"/>
                </a:moveTo>
                <a:lnTo>
                  <a:pt x="383541" y="0"/>
                </a:lnTo>
                <a:lnTo>
                  <a:pt x="542143" y="13256"/>
                </a:lnTo>
                <a:cubicBezTo>
                  <a:pt x="542143" y="13256"/>
                  <a:pt x="526392" y="315645"/>
                  <a:pt x="635714" y="807825"/>
                </a:cubicBezTo>
                <a:cubicBezTo>
                  <a:pt x="745035" y="1300162"/>
                  <a:pt x="1009528" y="1573543"/>
                  <a:pt x="1009528" y="1573543"/>
                </a:cubicBezTo>
                <a:lnTo>
                  <a:pt x="407869" y="1573543"/>
                </a:lnTo>
                <a:lnTo>
                  <a:pt x="371377" y="1573543"/>
                </a:lnTo>
                <a:lnTo>
                  <a:pt x="355694" y="1573543"/>
                </a:lnTo>
                <a:lnTo>
                  <a:pt x="0" y="1217850"/>
                </a:lnTo>
                <a:lnTo>
                  <a:pt x="38873" y="1135239"/>
                </a:lnTo>
                <a:cubicBezTo>
                  <a:pt x="79028" y="1040397"/>
                  <a:pt x="116047" y="931026"/>
                  <a:pt x="143377" y="807981"/>
                </a:cubicBezTo>
                <a:cubicBezTo>
                  <a:pt x="252698" y="315645"/>
                  <a:pt x="235544" y="18715"/>
                  <a:pt x="235544" y="18715"/>
                </a:cubicBezTo>
                <a:close/>
              </a:path>
            </a:pathLst>
          </a:custGeom>
          <a:solidFill>
            <a:srgbClr val="FFFFFF"/>
          </a:solidFill>
          <a:ln w="154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7A6F201-F8DF-4BA5-9272-1B1935F126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62951" y="2750079"/>
            <a:ext cx="3829050" cy="4112683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ACCEA353-69E6-42D1-898A-602CBEB3742F}"/>
              </a:ext>
            </a:extLst>
          </p:cNvPr>
          <p:cNvSpPr/>
          <p:nvPr userDrawn="1"/>
        </p:nvSpPr>
        <p:spPr>
          <a:xfrm>
            <a:off x="3095897" y="2750079"/>
            <a:ext cx="478971" cy="478971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129EFB62-2E84-4260-A9C4-0AFB8D8110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2099" y="5643185"/>
            <a:ext cx="461962" cy="46196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AD388FF-8DEC-46CD-A5D3-E521264D1E1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28246" y="5080177"/>
            <a:ext cx="980396" cy="65359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5ED6DE9-E2F9-4F94-8632-073BB2C0D14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47007" y="6105147"/>
            <a:ext cx="142875" cy="14287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FC3D60A1-4F77-404D-9EF3-F688AEF568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00000">
            <a:off x="914697" y="584800"/>
            <a:ext cx="797985" cy="133549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059CA5F-D6F7-4D6F-A26E-1FD49E4C7AE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0703" y="364369"/>
            <a:ext cx="461962" cy="461962"/>
          </a:xfrm>
          <a:prstGeom prst="rect">
            <a:avLst/>
          </a:prstGeom>
        </p:spPr>
      </p:pic>
      <p:sp>
        <p:nvSpPr>
          <p:cNvPr id="76" name="자유형: 도형 75">
            <a:extLst>
              <a:ext uri="{FF2B5EF4-FFF2-40B4-BE49-F238E27FC236}">
                <a16:creationId xmlns:a16="http://schemas.microsoft.com/office/drawing/2014/main" id="{EBA0A0C0-A52F-4DC2-B596-5BFAE75C3A65}"/>
              </a:ext>
            </a:extLst>
          </p:cNvPr>
          <p:cNvSpPr/>
          <p:nvPr userDrawn="1"/>
        </p:nvSpPr>
        <p:spPr>
          <a:xfrm>
            <a:off x="-5574" y="1630743"/>
            <a:ext cx="1059237" cy="2282302"/>
          </a:xfrm>
          <a:custGeom>
            <a:avLst/>
            <a:gdLst>
              <a:gd name="connsiteX0" fmla="*/ 151568 w 1059237"/>
              <a:gd name="connsiteY0" fmla="*/ 1825 h 2282302"/>
              <a:gd name="connsiteX1" fmla="*/ 346812 w 1059237"/>
              <a:gd name="connsiteY1" fmla="*/ 59163 h 2282302"/>
              <a:gd name="connsiteX2" fmla="*/ 350770 w 1059237"/>
              <a:gd name="connsiteY2" fmla="*/ 61902 h 2282302"/>
              <a:gd name="connsiteX3" fmla="*/ 327647 w 1059237"/>
              <a:gd name="connsiteY3" fmla="*/ 96198 h 2282302"/>
              <a:gd name="connsiteX4" fmla="*/ 316277 w 1059237"/>
              <a:gd name="connsiteY4" fmla="*/ 152516 h 2282302"/>
              <a:gd name="connsiteX5" fmla="*/ 316277 w 1059237"/>
              <a:gd name="connsiteY5" fmla="*/ 152517 h 2282302"/>
              <a:gd name="connsiteX6" fmla="*/ 322782 w 1059237"/>
              <a:gd name="connsiteY6" fmla="*/ 195541 h 2282302"/>
              <a:gd name="connsiteX7" fmla="*/ 326543 w 1059237"/>
              <a:gd name="connsiteY7" fmla="*/ 203365 h 2282302"/>
              <a:gd name="connsiteX8" fmla="*/ 327647 w 1059237"/>
              <a:gd name="connsiteY8" fmla="*/ 208834 h 2282302"/>
              <a:gd name="connsiteX9" fmla="*/ 332962 w 1059237"/>
              <a:gd name="connsiteY9" fmla="*/ 216717 h 2282302"/>
              <a:gd name="connsiteX10" fmla="*/ 340987 w 1059237"/>
              <a:gd name="connsiteY10" fmla="*/ 233411 h 2282302"/>
              <a:gd name="connsiteX11" fmla="*/ 353508 w 1059237"/>
              <a:gd name="connsiteY11" fmla="*/ 247191 h 2282302"/>
              <a:gd name="connsiteX12" fmla="*/ 358655 w 1059237"/>
              <a:gd name="connsiteY12" fmla="*/ 254824 h 2282302"/>
              <a:gd name="connsiteX13" fmla="*/ 363274 w 1059237"/>
              <a:gd name="connsiteY13" fmla="*/ 257939 h 2282302"/>
              <a:gd name="connsiteX14" fmla="*/ 368929 w 1059237"/>
              <a:gd name="connsiteY14" fmla="*/ 264163 h 2282302"/>
              <a:gd name="connsiteX15" fmla="*/ 404644 w 1059237"/>
              <a:gd name="connsiteY15" fmla="*/ 285832 h 2282302"/>
              <a:gd name="connsiteX16" fmla="*/ 404645 w 1059237"/>
              <a:gd name="connsiteY16" fmla="*/ 285832 h 2282302"/>
              <a:gd name="connsiteX17" fmla="*/ 460963 w 1059237"/>
              <a:gd name="connsiteY17" fmla="*/ 297202 h 2282302"/>
              <a:gd name="connsiteX18" fmla="*/ 460963 w 1059237"/>
              <a:gd name="connsiteY18" fmla="*/ 297202 h 2282302"/>
              <a:gd name="connsiteX19" fmla="*/ 404645 w 1059237"/>
              <a:gd name="connsiteY19" fmla="*/ 285832 h 2282302"/>
              <a:gd name="connsiteX20" fmla="*/ 404644 w 1059237"/>
              <a:gd name="connsiteY20" fmla="*/ 285832 h 2282302"/>
              <a:gd name="connsiteX21" fmla="*/ 363274 w 1059237"/>
              <a:gd name="connsiteY21" fmla="*/ 257939 h 2282302"/>
              <a:gd name="connsiteX22" fmla="*/ 353508 w 1059237"/>
              <a:gd name="connsiteY22" fmla="*/ 247191 h 2282302"/>
              <a:gd name="connsiteX23" fmla="*/ 332962 w 1059237"/>
              <a:gd name="connsiteY23" fmla="*/ 216717 h 2282302"/>
              <a:gd name="connsiteX24" fmla="*/ 326543 w 1059237"/>
              <a:gd name="connsiteY24" fmla="*/ 203365 h 2282302"/>
              <a:gd name="connsiteX25" fmla="*/ 316277 w 1059237"/>
              <a:gd name="connsiteY25" fmla="*/ 152517 h 2282302"/>
              <a:gd name="connsiteX26" fmla="*/ 316277 w 1059237"/>
              <a:gd name="connsiteY26" fmla="*/ 152516 h 2282302"/>
              <a:gd name="connsiteX27" fmla="*/ 327647 w 1059237"/>
              <a:gd name="connsiteY27" fmla="*/ 96198 h 2282302"/>
              <a:gd name="connsiteX28" fmla="*/ 350770 w 1059237"/>
              <a:gd name="connsiteY28" fmla="*/ 61902 h 2282302"/>
              <a:gd name="connsiteX29" fmla="*/ 350770 w 1059237"/>
              <a:gd name="connsiteY29" fmla="*/ 61902 h 2282302"/>
              <a:gd name="connsiteX30" fmla="*/ 358654 w 1059237"/>
              <a:gd name="connsiteY30" fmla="*/ 50208 h 2282302"/>
              <a:gd name="connsiteX31" fmla="*/ 460963 w 1059237"/>
              <a:gd name="connsiteY31" fmla="*/ 7830 h 2282302"/>
              <a:gd name="connsiteX32" fmla="*/ 605649 w 1059237"/>
              <a:gd name="connsiteY32" fmla="*/ 152516 h 2282302"/>
              <a:gd name="connsiteX33" fmla="*/ 563272 w 1059237"/>
              <a:gd name="connsiteY33" fmla="*/ 254824 h 2282302"/>
              <a:gd name="connsiteX34" fmla="*/ 551652 w 1059237"/>
              <a:gd name="connsiteY34" fmla="*/ 262659 h 2282302"/>
              <a:gd name="connsiteX35" fmla="*/ 584982 w 1059237"/>
              <a:gd name="connsiteY35" fmla="*/ 325300 h 2282302"/>
              <a:gd name="connsiteX36" fmla="*/ 615186 w 1059237"/>
              <a:gd name="connsiteY36" fmla="*/ 439790 h 2282302"/>
              <a:gd name="connsiteX37" fmla="*/ 627338 w 1059237"/>
              <a:gd name="connsiteY37" fmla="*/ 435370 h 2282302"/>
              <a:gd name="connsiteX38" fmla="*/ 1044207 w 1059237"/>
              <a:gd name="connsiteY38" fmla="*/ 654911 h 2282302"/>
              <a:gd name="connsiteX39" fmla="*/ 940794 w 1059237"/>
              <a:gd name="connsiteY39" fmla="*/ 1008381 h 2282302"/>
              <a:gd name="connsiteX40" fmla="*/ 937358 w 1059237"/>
              <a:gd name="connsiteY40" fmla="*/ 1010739 h 2282302"/>
              <a:gd name="connsiteX41" fmla="*/ 947458 w 1059237"/>
              <a:gd name="connsiteY41" fmla="*/ 1019072 h 2282302"/>
              <a:gd name="connsiteX42" fmla="*/ 1013084 w 1059237"/>
              <a:gd name="connsiteY42" fmla="*/ 1177507 h 2282302"/>
              <a:gd name="connsiteX43" fmla="*/ 914297 w 1059237"/>
              <a:gd name="connsiteY43" fmla="*/ 1363302 h 2282302"/>
              <a:gd name="connsiteX44" fmla="*/ 908535 w 1059237"/>
              <a:gd name="connsiteY44" fmla="*/ 1366430 h 2282302"/>
              <a:gd name="connsiteX45" fmla="*/ 876237 w 1059237"/>
              <a:gd name="connsiteY45" fmla="*/ 1383960 h 2282302"/>
              <a:gd name="connsiteX46" fmla="*/ 846021 w 1059237"/>
              <a:gd name="connsiteY46" fmla="*/ 1393340 h 2282302"/>
              <a:gd name="connsiteX47" fmla="*/ 854408 w 1059237"/>
              <a:gd name="connsiteY47" fmla="*/ 1420358 h 2282302"/>
              <a:gd name="connsiteX48" fmla="*/ 861622 w 1059237"/>
              <a:gd name="connsiteY48" fmla="*/ 1491919 h 2282302"/>
              <a:gd name="connsiteX49" fmla="*/ 506542 w 1059237"/>
              <a:gd name="connsiteY49" fmla="*/ 1846999 h 2282302"/>
              <a:gd name="connsiteX50" fmla="*/ 368329 w 1059237"/>
              <a:gd name="connsiteY50" fmla="*/ 1819095 h 2282302"/>
              <a:gd name="connsiteX51" fmla="*/ 308674 w 1059237"/>
              <a:gd name="connsiteY51" fmla="*/ 1786715 h 2282302"/>
              <a:gd name="connsiteX52" fmla="*/ 316277 w 1059237"/>
              <a:gd name="connsiteY52" fmla="*/ 1749054 h 2282302"/>
              <a:gd name="connsiteX53" fmla="*/ 212530 w 1059237"/>
              <a:gd name="connsiteY53" fmla="*/ 1592535 h 2282302"/>
              <a:gd name="connsiteX54" fmla="*/ 164698 w 1059237"/>
              <a:gd name="connsiteY54" fmla="*/ 1582878 h 2282302"/>
              <a:gd name="connsiteX55" fmla="*/ 158676 w 1059237"/>
              <a:gd name="connsiteY55" fmla="*/ 1563480 h 2282302"/>
              <a:gd name="connsiteX56" fmla="*/ 151462 w 1059237"/>
              <a:gd name="connsiteY56" fmla="*/ 1491919 h 2282302"/>
              <a:gd name="connsiteX57" fmla="*/ 506542 w 1059237"/>
              <a:gd name="connsiteY57" fmla="*/ 1136839 h 2282302"/>
              <a:gd name="connsiteX58" fmla="*/ 151462 w 1059237"/>
              <a:gd name="connsiteY58" fmla="*/ 1491919 h 2282302"/>
              <a:gd name="connsiteX59" fmla="*/ 158676 w 1059237"/>
              <a:gd name="connsiteY59" fmla="*/ 1563480 h 2282302"/>
              <a:gd name="connsiteX60" fmla="*/ 164698 w 1059237"/>
              <a:gd name="connsiteY60" fmla="*/ 1582878 h 2282302"/>
              <a:gd name="connsiteX61" fmla="*/ 164698 w 1059237"/>
              <a:gd name="connsiteY61" fmla="*/ 1582878 h 2282302"/>
              <a:gd name="connsiteX62" fmla="*/ 212530 w 1059237"/>
              <a:gd name="connsiteY62" fmla="*/ 1592535 h 2282302"/>
              <a:gd name="connsiteX63" fmla="*/ 316277 w 1059237"/>
              <a:gd name="connsiteY63" fmla="*/ 1749054 h 2282302"/>
              <a:gd name="connsiteX64" fmla="*/ 308674 w 1059237"/>
              <a:gd name="connsiteY64" fmla="*/ 1786715 h 2282302"/>
              <a:gd name="connsiteX65" fmla="*/ 308674 w 1059237"/>
              <a:gd name="connsiteY65" fmla="*/ 1786715 h 2282302"/>
              <a:gd name="connsiteX66" fmla="*/ 302928 w 1059237"/>
              <a:gd name="connsiteY66" fmla="*/ 1815174 h 2282302"/>
              <a:gd name="connsiteX67" fmla="*/ 266524 w 1059237"/>
              <a:gd name="connsiteY67" fmla="*/ 1869169 h 2282302"/>
              <a:gd name="connsiteX68" fmla="*/ 215985 w 1059237"/>
              <a:gd name="connsiteY68" fmla="*/ 1903244 h 2282302"/>
              <a:gd name="connsiteX69" fmla="*/ 213149 w 1059237"/>
              <a:gd name="connsiteY69" fmla="*/ 1899806 h 2282302"/>
              <a:gd name="connsiteX70" fmla="*/ 54714 w 1059237"/>
              <a:gd name="connsiteY70" fmla="*/ 1834180 h 2282302"/>
              <a:gd name="connsiteX71" fmla="*/ 54714 w 1059237"/>
              <a:gd name="connsiteY71" fmla="*/ 1834180 h 2282302"/>
              <a:gd name="connsiteX72" fmla="*/ 141929 w 1059237"/>
              <a:gd name="connsiteY72" fmla="*/ 1851788 h 2282302"/>
              <a:gd name="connsiteX73" fmla="*/ 213149 w 1059237"/>
              <a:gd name="connsiteY73" fmla="*/ 1899806 h 2282302"/>
              <a:gd name="connsiteX74" fmla="*/ 215985 w 1059237"/>
              <a:gd name="connsiteY74" fmla="*/ 1903244 h 2282302"/>
              <a:gd name="connsiteX75" fmla="*/ 212530 w 1059237"/>
              <a:gd name="connsiteY75" fmla="*/ 1905573 h 2282302"/>
              <a:gd name="connsiteX76" fmla="*/ 146409 w 1059237"/>
              <a:gd name="connsiteY76" fmla="*/ 1918922 h 2282302"/>
              <a:gd name="connsiteX77" fmla="*/ 146409 w 1059237"/>
              <a:gd name="connsiteY77" fmla="*/ 1918922 h 2282302"/>
              <a:gd name="connsiteX78" fmla="*/ 212530 w 1059237"/>
              <a:gd name="connsiteY78" fmla="*/ 1905573 h 2282302"/>
              <a:gd name="connsiteX79" fmla="*/ 215985 w 1059237"/>
              <a:gd name="connsiteY79" fmla="*/ 1903244 h 2282302"/>
              <a:gd name="connsiteX80" fmla="*/ 240509 w 1059237"/>
              <a:gd name="connsiteY80" fmla="*/ 1932967 h 2282302"/>
              <a:gd name="connsiteX81" fmla="*/ 278775 w 1059237"/>
              <a:gd name="connsiteY81" fmla="*/ 2058241 h 2282302"/>
              <a:gd name="connsiteX82" fmla="*/ 276121 w 1059237"/>
              <a:gd name="connsiteY82" fmla="*/ 2084572 h 2282302"/>
              <a:gd name="connsiteX83" fmla="*/ 276121 w 1059237"/>
              <a:gd name="connsiteY83" fmla="*/ 2084572 h 2282302"/>
              <a:gd name="connsiteX84" fmla="*/ 274223 w 1059237"/>
              <a:gd name="connsiteY84" fmla="*/ 2103397 h 2282302"/>
              <a:gd name="connsiteX85" fmla="*/ 54714 w 1059237"/>
              <a:gd name="connsiteY85" fmla="*/ 2282302 h 2282302"/>
              <a:gd name="connsiteX86" fmla="*/ 9558 w 1059237"/>
              <a:gd name="connsiteY86" fmla="*/ 2277750 h 2282302"/>
              <a:gd name="connsiteX87" fmla="*/ 0 w 1059237"/>
              <a:gd name="connsiteY87" fmla="*/ 2274783 h 2282302"/>
              <a:gd name="connsiteX88" fmla="*/ 0 w 1059237"/>
              <a:gd name="connsiteY88" fmla="*/ 1841699 h 2282302"/>
              <a:gd name="connsiteX89" fmla="*/ 5573 w 1059237"/>
              <a:gd name="connsiteY89" fmla="*/ 1839969 h 2282302"/>
              <a:gd name="connsiteX90" fmla="*/ 6428 w 1059237"/>
              <a:gd name="connsiteY90" fmla="*/ 1839704 h 2282302"/>
              <a:gd name="connsiteX91" fmla="*/ 6428 w 1059237"/>
              <a:gd name="connsiteY91" fmla="*/ 1839704 h 2282302"/>
              <a:gd name="connsiteX92" fmla="*/ 6428 w 1059237"/>
              <a:gd name="connsiteY92" fmla="*/ 1839704 h 2282302"/>
              <a:gd name="connsiteX93" fmla="*/ 5573 w 1059237"/>
              <a:gd name="connsiteY93" fmla="*/ 1838435 h 2282302"/>
              <a:gd name="connsiteX94" fmla="*/ 5573 w 1059237"/>
              <a:gd name="connsiteY94" fmla="*/ 1659673 h 2282302"/>
              <a:gd name="connsiteX95" fmla="*/ 26294 w 1059237"/>
              <a:gd name="connsiteY95" fmla="*/ 1628939 h 2282302"/>
              <a:gd name="connsiteX96" fmla="*/ 80289 w 1059237"/>
              <a:gd name="connsiteY96" fmla="*/ 1592535 h 2282302"/>
              <a:gd name="connsiteX97" fmla="*/ 146409 w 1059237"/>
              <a:gd name="connsiteY97" fmla="*/ 1579186 h 2282302"/>
              <a:gd name="connsiteX98" fmla="*/ 146409 w 1059237"/>
              <a:gd name="connsiteY98" fmla="*/ 1579186 h 2282302"/>
              <a:gd name="connsiteX99" fmla="*/ 26294 w 1059237"/>
              <a:gd name="connsiteY99" fmla="*/ 1628939 h 2282302"/>
              <a:gd name="connsiteX100" fmla="*/ 5573 w 1059237"/>
              <a:gd name="connsiteY100" fmla="*/ 1659673 h 2282302"/>
              <a:gd name="connsiteX101" fmla="*/ 5573 w 1059237"/>
              <a:gd name="connsiteY101" fmla="*/ 953376 h 2282302"/>
              <a:gd name="connsiteX102" fmla="*/ 5574 w 1059237"/>
              <a:gd name="connsiteY102" fmla="*/ 12827 h 2282302"/>
              <a:gd name="connsiteX103" fmla="*/ 52520 w 1059237"/>
              <a:gd name="connsiteY103" fmla="*/ 3063 h 2282302"/>
              <a:gd name="connsiteX104" fmla="*/ 151568 w 1059237"/>
              <a:gd name="connsiteY104" fmla="*/ 1825 h 228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059237" h="2282302">
                <a:moveTo>
                  <a:pt x="151568" y="1825"/>
                </a:moveTo>
                <a:cubicBezTo>
                  <a:pt x="217901" y="7453"/>
                  <a:pt x="284220" y="26182"/>
                  <a:pt x="346812" y="59163"/>
                </a:cubicBezTo>
                <a:lnTo>
                  <a:pt x="350770" y="61902"/>
                </a:lnTo>
                <a:lnTo>
                  <a:pt x="327647" y="96198"/>
                </a:lnTo>
                <a:cubicBezTo>
                  <a:pt x="320326" y="113508"/>
                  <a:pt x="316277" y="132539"/>
                  <a:pt x="316277" y="152516"/>
                </a:cubicBezTo>
                <a:lnTo>
                  <a:pt x="316277" y="152517"/>
                </a:lnTo>
                <a:lnTo>
                  <a:pt x="322782" y="195541"/>
                </a:lnTo>
                <a:lnTo>
                  <a:pt x="326543" y="203365"/>
                </a:lnTo>
                <a:lnTo>
                  <a:pt x="327647" y="208834"/>
                </a:lnTo>
                <a:lnTo>
                  <a:pt x="332962" y="216717"/>
                </a:lnTo>
                <a:lnTo>
                  <a:pt x="340987" y="233411"/>
                </a:lnTo>
                <a:lnTo>
                  <a:pt x="353508" y="247191"/>
                </a:lnTo>
                <a:lnTo>
                  <a:pt x="358655" y="254824"/>
                </a:lnTo>
                <a:lnTo>
                  <a:pt x="363274" y="257939"/>
                </a:lnTo>
                <a:lnTo>
                  <a:pt x="368929" y="264163"/>
                </a:lnTo>
                <a:lnTo>
                  <a:pt x="404644" y="285832"/>
                </a:lnTo>
                <a:lnTo>
                  <a:pt x="404645" y="285832"/>
                </a:lnTo>
                <a:cubicBezTo>
                  <a:pt x="421955" y="293153"/>
                  <a:pt x="440986" y="297202"/>
                  <a:pt x="460963" y="297202"/>
                </a:cubicBezTo>
                <a:lnTo>
                  <a:pt x="460963" y="297202"/>
                </a:lnTo>
                <a:lnTo>
                  <a:pt x="404645" y="285832"/>
                </a:lnTo>
                <a:lnTo>
                  <a:pt x="404644" y="285832"/>
                </a:lnTo>
                <a:lnTo>
                  <a:pt x="363274" y="257939"/>
                </a:lnTo>
                <a:lnTo>
                  <a:pt x="353508" y="247191"/>
                </a:lnTo>
                <a:lnTo>
                  <a:pt x="332962" y="216717"/>
                </a:lnTo>
                <a:lnTo>
                  <a:pt x="326543" y="203365"/>
                </a:lnTo>
                <a:lnTo>
                  <a:pt x="316277" y="152517"/>
                </a:lnTo>
                <a:lnTo>
                  <a:pt x="316277" y="152516"/>
                </a:lnTo>
                <a:cubicBezTo>
                  <a:pt x="316277" y="132539"/>
                  <a:pt x="320326" y="113508"/>
                  <a:pt x="327647" y="96198"/>
                </a:cubicBezTo>
                <a:lnTo>
                  <a:pt x="350770" y="61902"/>
                </a:lnTo>
                <a:lnTo>
                  <a:pt x="350770" y="61902"/>
                </a:lnTo>
                <a:lnTo>
                  <a:pt x="358654" y="50208"/>
                </a:lnTo>
                <a:cubicBezTo>
                  <a:pt x="384838" y="24025"/>
                  <a:pt x="421009" y="7830"/>
                  <a:pt x="460963" y="7830"/>
                </a:cubicBezTo>
                <a:cubicBezTo>
                  <a:pt x="540871" y="7830"/>
                  <a:pt x="605649" y="72608"/>
                  <a:pt x="605649" y="152516"/>
                </a:cubicBezTo>
                <a:cubicBezTo>
                  <a:pt x="605649" y="192470"/>
                  <a:pt x="589455" y="228642"/>
                  <a:pt x="563272" y="254824"/>
                </a:cubicBezTo>
                <a:lnTo>
                  <a:pt x="551652" y="262659"/>
                </a:lnTo>
                <a:lnTo>
                  <a:pt x="584982" y="325300"/>
                </a:lnTo>
                <a:cubicBezTo>
                  <a:pt x="599399" y="362132"/>
                  <a:pt x="609551" y="400567"/>
                  <a:pt x="615186" y="439790"/>
                </a:cubicBezTo>
                <a:cubicBezTo>
                  <a:pt x="619274" y="438354"/>
                  <a:pt x="623141" y="436697"/>
                  <a:pt x="627338" y="435370"/>
                </a:cubicBezTo>
                <a:cubicBezTo>
                  <a:pt x="803123" y="380902"/>
                  <a:pt x="989736" y="479126"/>
                  <a:pt x="1044207" y="654911"/>
                </a:cubicBezTo>
                <a:cubicBezTo>
                  <a:pt x="1085060" y="786749"/>
                  <a:pt x="1040024" y="924677"/>
                  <a:pt x="940794" y="1008381"/>
                </a:cubicBezTo>
                <a:lnTo>
                  <a:pt x="937358" y="1010739"/>
                </a:lnTo>
                <a:lnTo>
                  <a:pt x="947458" y="1019072"/>
                </a:lnTo>
                <a:cubicBezTo>
                  <a:pt x="988005" y="1059619"/>
                  <a:pt x="1013084" y="1115635"/>
                  <a:pt x="1013084" y="1177507"/>
                </a:cubicBezTo>
                <a:cubicBezTo>
                  <a:pt x="1013084" y="1254848"/>
                  <a:pt x="973898" y="1323036"/>
                  <a:pt x="914297" y="1363302"/>
                </a:cubicBezTo>
                <a:lnTo>
                  <a:pt x="908535" y="1366430"/>
                </a:lnTo>
                <a:lnTo>
                  <a:pt x="876237" y="1383960"/>
                </a:lnTo>
                <a:lnTo>
                  <a:pt x="846021" y="1393340"/>
                </a:lnTo>
                <a:lnTo>
                  <a:pt x="854408" y="1420358"/>
                </a:lnTo>
                <a:cubicBezTo>
                  <a:pt x="859138" y="1443473"/>
                  <a:pt x="861622" y="1467406"/>
                  <a:pt x="861622" y="1491919"/>
                </a:cubicBezTo>
                <a:cubicBezTo>
                  <a:pt x="861622" y="1688024"/>
                  <a:pt x="702647" y="1846999"/>
                  <a:pt x="506542" y="1846999"/>
                </a:cubicBezTo>
                <a:cubicBezTo>
                  <a:pt x="457516" y="1846999"/>
                  <a:pt x="410810" y="1837063"/>
                  <a:pt x="368329" y="1819095"/>
                </a:cubicBezTo>
                <a:lnTo>
                  <a:pt x="308674" y="1786715"/>
                </a:lnTo>
                <a:lnTo>
                  <a:pt x="316277" y="1749054"/>
                </a:lnTo>
                <a:cubicBezTo>
                  <a:pt x="316277" y="1678692"/>
                  <a:pt x="273498" y="1618322"/>
                  <a:pt x="212530" y="1592535"/>
                </a:cubicBezTo>
                <a:lnTo>
                  <a:pt x="164698" y="1582878"/>
                </a:lnTo>
                <a:lnTo>
                  <a:pt x="158676" y="1563480"/>
                </a:lnTo>
                <a:cubicBezTo>
                  <a:pt x="153946" y="1540365"/>
                  <a:pt x="151462" y="1516432"/>
                  <a:pt x="151462" y="1491919"/>
                </a:cubicBezTo>
                <a:cubicBezTo>
                  <a:pt x="151462" y="1295814"/>
                  <a:pt x="310437" y="1136839"/>
                  <a:pt x="506542" y="1136839"/>
                </a:cubicBezTo>
                <a:cubicBezTo>
                  <a:pt x="310437" y="1136839"/>
                  <a:pt x="151462" y="1295814"/>
                  <a:pt x="151462" y="1491919"/>
                </a:cubicBezTo>
                <a:cubicBezTo>
                  <a:pt x="151462" y="1516432"/>
                  <a:pt x="153946" y="1540365"/>
                  <a:pt x="158676" y="1563480"/>
                </a:cubicBezTo>
                <a:lnTo>
                  <a:pt x="164698" y="1582878"/>
                </a:lnTo>
                <a:lnTo>
                  <a:pt x="164698" y="1582878"/>
                </a:lnTo>
                <a:lnTo>
                  <a:pt x="212530" y="1592535"/>
                </a:lnTo>
                <a:cubicBezTo>
                  <a:pt x="273498" y="1618322"/>
                  <a:pt x="316277" y="1678692"/>
                  <a:pt x="316277" y="1749054"/>
                </a:cubicBezTo>
                <a:lnTo>
                  <a:pt x="308674" y="1786715"/>
                </a:lnTo>
                <a:lnTo>
                  <a:pt x="308674" y="1786715"/>
                </a:lnTo>
                <a:lnTo>
                  <a:pt x="302928" y="1815174"/>
                </a:lnTo>
                <a:cubicBezTo>
                  <a:pt x="294332" y="1835497"/>
                  <a:pt x="281894" y="1853799"/>
                  <a:pt x="266524" y="1869169"/>
                </a:cubicBezTo>
                <a:lnTo>
                  <a:pt x="215985" y="1903244"/>
                </a:lnTo>
                <a:lnTo>
                  <a:pt x="213149" y="1899806"/>
                </a:lnTo>
                <a:cubicBezTo>
                  <a:pt x="172602" y="1859259"/>
                  <a:pt x="116587" y="1834180"/>
                  <a:pt x="54714" y="1834180"/>
                </a:cubicBezTo>
                <a:lnTo>
                  <a:pt x="54714" y="1834180"/>
                </a:lnTo>
                <a:lnTo>
                  <a:pt x="141929" y="1851788"/>
                </a:lnTo>
                <a:cubicBezTo>
                  <a:pt x="168735" y="1863126"/>
                  <a:pt x="192876" y="1879533"/>
                  <a:pt x="213149" y="1899806"/>
                </a:cubicBezTo>
                <a:lnTo>
                  <a:pt x="215985" y="1903244"/>
                </a:lnTo>
                <a:lnTo>
                  <a:pt x="212530" y="1905573"/>
                </a:lnTo>
                <a:lnTo>
                  <a:pt x="146409" y="1918922"/>
                </a:lnTo>
                <a:lnTo>
                  <a:pt x="146409" y="1918922"/>
                </a:lnTo>
                <a:cubicBezTo>
                  <a:pt x="169863" y="1918922"/>
                  <a:pt x="192207" y="1914169"/>
                  <a:pt x="212530" y="1905573"/>
                </a:cubicBezTo>
                <a:lnTo>
                  <a:pt x="215985" y="1903244"/>
                </a:lnTo>
                <a:lnTo>
                  <a:pt x="240509" y="1932967"/>
                </a:lnTo>
                <a:cubicBezTo>
                  <a:pt x="264668" y="1968727"/>
                  <a:pt x="278775" y="2011837"/>
                  <a:pt x="278775" y="2058241"/>
                </a:cubicBezTo>
                <a:lnTo>
                  <a:pt x="276121" y="2084572"/>
                </a:lnTo>
                <a:lnTo>
                  <a:pt x="276121" y="2084572"/>
                </a:lnTo>
                <a:lnTo>
                  <a:pt x="274223" y="2103397"/>
                </a:lnTo>
                <a:cubicBezTo>
                  <a:pt x="253330" y="2205498"/>
                  <a:pt x="162991" y="2282302"/>
                  <a:pt x="54714" y="2282302"/>
                </a:cubicBezTo>
                <a:cubicBezTo>
                  <a:pt x="39246" y="2282302"/>
                  <a:pt x="24144" y="2280735"/>
                  <a:pt x="9558" y="2277750"/>
                </a:cubicBezTo>
                <a:lnTo>
                  <a:pt x="0" y="2274783"/>
                </a:lnTo>
                <a:lnTo>
                  <a:pt x="0" y="1841699"/>
                </a:lnTo>
                <a:lnTo>
                  <a:pt x="5573" y="1839969"/>
                </a:lnTo>
                <a:lnTo>
                  <a:pt x="6428" y="1839704"/>
                </a:lnTo>
                <a:lnTo>
                  <a:pt x="6428" y="1839704"/>
                </a:lnTo>
                <a:lnTo>
                  <a:pt x="6428" y="1839704"/>
                </a:lnTo>
                <a:lnTo>
                  <a:pt x="5573" y="1838435"/>
                </a:lnTo>
                <a:lnTo>
                  <a:pt x="5573" y="1659673"/>
                </a:lnTo>
                <a:lnTo>
                  <a:pt x="26294" y="1628939"/>
                </a:lnTo>
                <a:cubicBezTo>
                  <a:pt x="41664" y="1613569"/>
                  <a:pt x="59966" y="1601131"/>
                  <a:pt x="80289" y="1592535"/>
                </a:cubicBezTo>
                <a:lnTo>
                  <a:pt x="146409" y="1579186"/>
                </a:lnTo>
                <a:lnTo>
                  <a:pt x="146409" y="1579186"/>
                </a:lnTo>
                <a:cubicBezTo>
                  <a:pt x="99501" y="1579186"/>
                  <a:pt x="57034" y="1598199"/>
                  <a:pt x="26294" y="1628939"/>
                </a:cubicBezTo>
                <a:lnTo>
                  <a:pt x="5573" y="1659673"/>
                </a:lnTo>
                <a:lnTo>
                  <a:pt x="5573" y="953376"/>
                </a:lnTo>
                <a:lnTo>
                  <a:pt x="5574" y="12827"/>
                </a:lnTo>
                <a:lnTo>
                  <a:pt x="52520" y="3063"/>
                </a:lnTo>
                <a:cubicBezTo>
                  <a:pt x="85230" y="-529"/>
                  <a:pt x="118400" y="-989"/>
                  <a:pt x="151568" y="1825"/>
                </a:cubicBezTo>
                <a:close/>
              </a:path>
            </a:pathLst>
          </a:cu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473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4FCA3320-8BBD-40C3-8D64-BB4B686CCA5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0" y="5394304"/>
            <a:ext cx="1448836" cy="1463696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A06E4786-0999-495D-9F3B-1E6B88C8E7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0007600" y="0"/>
            <a:ext cx="2184400" cy="1916922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0750DDC9-E1F2-431C-BDDA-5956C265B582}"/>
              </a:ext>
            </a:extLst>
          </p:cNvPr>
          <p:cNvSpPr/>
          <p:nvPr userDrawn="1"/>
        </p:nvSpPr>
        <p:spPr>
          <a:xfrm flipH="1" flipV="1">
            <a:off x="457200" y="5821352"/>
            <a:ext cx="165618" cy="165618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E88A68FF-A833-4CAA-B692-61CD73101455}"/>
              </a:ext>
            </a:extLst>
          </p:cNvPr>
          <p:cNvSpPr/>
          <p:nvPr userDrawn="1"/>
        </p:nvSpPr>
        <p:spPr>
          <a:xfrm flipH="1" flipV="1">
            <a:off x="10837852" y="449252"/>
            <a:ext cx="261948" cy="261948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8C69BD4D-CA4A-4755-AC1D-CB5E3A93BA1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0694" y="5596828"/>
            <a:ext cx="1058647" cy="105864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935EC98-51A6-468A-9C34-422381FF092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68826" y="546549"/>
            <a:ext cx="854275" cy="7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79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2E30E21-6D65-4B29-ACD4-AE4DD639E8AD}"/>
              </a:ext>
            </a:extLst>
          </p:cNvPr>
          <p:cNvSpPr/>
          <p:nvPr userDrawn="1"/>
        </p:nvSpPr>
        <p:spPr>
          <a:xfrm>
            <a:off x="0" y="1"/>
            <a:ext cx="6191794" cy="6867981"/>
          </a:xfrm>
          <a:custGeom>
            <a:avLst/>
            <a:gdLst>
              <a:gd name="connsiteX0" fmla="*/ 0 w 6191794"/>
              <a:gd name="connsiteY0" fmla="*/ 0 h 6867981"/>
              <a:gd name="connsiteX1" fmla="*/ 1462016 w 6191794"/>
              <a:gd name="connsiteY1" fmla="*/ 0 h 6867981"/>
              <a:gd name="connsiteX2" fmla="*/ 1531364 w 6191794"/>
              <a:gd name="connsiteY2" fmla="*/ 383076 h 6867981"/>
              <a:gd name="connsiteX3" fmla="*/ 2491740 w 6191794"/>
              <a:gd name="connsiteY3" fmla="*/ 1603186 h 6867981"/>
              <a:gd name="connsiteX4" fmla="*/ 3355388 w 6191794"/>
              <a:gd name="connsiteY4" fmla="*/ 2002895 h 6867981"/>
              <a:gd name="connsiteX5" fmla="*/ 3904029 w 6191794"/>
              <a:gd name="connsiteY5" fmla="*/ 2433311 h 6867981"/>
              <a:gd name="connsiteX6" fmla="*/ 3996151 w 6191794"/>
              <a:gd name="connsiteY6" fmla="*/ 3611198 h 6867981"/>
              <a:gd name="connsiteX7" fmla="*/ 3870506 w 6191794"/>
              <a:gd name="connsiteY7" fmla="*/ 4808277 h 6867981"/>
              <a:gd name="connsiteX8" fmla="*/ 4663014 w 6191794"/>
              <a:gd name="connsiteY8" fmla="*/ 5633541 h 6867981"/>
              <a:gd name="connsiteX9" fmla="*/ 5528197 w 6191794"/>
              <a:gd name="connsiteY9" fmla="*/ 5805502 h 6867981"/>
              <a:gd name="connsiteX10" fmla="*/ 6183802 w 6191794"/>
              <a:gd name="connsiteY10" fmla="*/ 6867981 h 6867981"/>
              <a:gd name="connsiteX11" fmla="*/ 1462016 w 6191794"/>
              <a:gd name="connsiteY11" fmla="*/ 6867981 h 6867981"/>
              <a:gd name="connsiteX12" fmla="*/ 1462016 w 6191794"/>
              <a:gd name="connsiteY12" fmla="*/ 6858000 h 6867981"/>
              <a:gd name="connsiteX13" fmla="*/ 0 w 6191794"/>
              <a:gd name="connsiteY13" fmla="*/ 6858000 h 686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191794" h="6867981">
                <a:moveTo>
                  <a:pt x="0" y="0"/>
                </a:moveTo>
                <a:lnTo>
                  <a:pt x="1462016" y="0"/>
                </a:lnTo>
                <a:cubicBezTo>
                  <a:pt x="1472508" y="129484"/>
                  <a:pt x="1495283" y="257687"/>
                  <a:pt x="1531364" y="383076"/>
                </a:cubicBezTo>
                <a:cubicBezTo>
                  <a:pt x="1675689" y="886167"/>
                  <a:pt x="2026522" y="1331937"/>
                  <a:pt x="2491740" y="1603186"/>
                </a:cubicBezTo>
                <a:cubicBezTo>
                  <a:pt x="2764781" y="1762609"/>
                  <a:pt x="3071089" y="1862152"/>
                  <a:pt x="3355388" y="2002895"/>
                </a:cubicBezTo>
                <a:cubicBezTo>
                  <a:pt x="3567782" y="2108068"/>
                  <a:pt x="3773266" y="2241645"/>
                  <a:pt x="3904029" y="2433311"/>
                </a:cubicBezTo>
                <a:cubicBezTo>
                  <a:pt x="4135358" y="2772373"/>
                  <a:pt x="4088273" y="3216096"/>
                  <a:pt x="3996151" y="3611198"/>
                </a:cubicBezTo>
                <a:cubicBezTo>
                  <a:pt x="3904029" y="4006301"/>
                  <a:pt x="3775313" y="4413943"/>
                  <a:pt x="3870506" y="4808277"/>
                </a:cubicBezTo>
                <a:cubicBezTo>
                  <a:pt x="3962629" y="5189050"/>
                  <a:pt x="4274565" y="5514037"/>
                  <a:pt x="4663014" y="5633541"/>
                </a:cubicBezTo>
                <a:cubicBezTo>
                  <a:pt x="4943988" y="5720033"/>
                  <a:pt x="5252598" y="5704679"/>
                  <a:pt x="5528197" y="5805502"/>
                </a:cubicBezTo>
                <a:cubicBezTo>
                  <a:pt x="5961429" y="5963902"/>
                  <a:pt x="6243681" y="6429631"/>
                  <a:pt x="6183802" y="6867981"/>
                </a:cubicBezTo>
                <a:lnTo>
                  <a:pt x="1462016" y="6867981"/>
                </a:lnTo>
                <a:lnTo>
                  <a:pt x="146201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AFBEF"/>
          </a:solidFill>
          <a:ln w="2558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EAF12EE0-DEC8-47AC-9629-64FCAE08B7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3E511F18-1932-4491-83FC-9AE12590CA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69973" y="1685593"/>
            <a:ext cx="1959655" cy="3896405"/>
          </a:xfrm>
          <a:prstGeom prst="roundRect">
            <a:avLst>
              <a:gd name="adj" fmla="val 428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CD513307-0002-45AD-86A1-E2359F19377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3164" y="0"/>
            <a:ext cx="1448836" cy="1463696"/>
          </a:xfrm>
          <a:prstGeom prst="rect">
            <a:avLst/>
          </a:prstGeom>
        </p:spPr>
      </p:pic>
      <p:sp>
        <p:nvSpPr>
          <p:cNvPr id="9" name="타원 8">
            <a:extLst>
              <a:ext uri="{FF2B5EF4-FFF2-40B4-BE49-F238E27FC236}">
                <a16:creationId xmlns:a16="http://schemas.microsoft.com/office/drawing/2014/main" id="{090420C3-C79E-4F8E-9B2B-4137BFD837E5}"/>
              </a:ext>
            </a:extLst>
          </p:cNvPr>
          <p:cNvSpPr/>
          <p:nvPr userDrawn="1"/>
        </p:nvSpPr>
        <p:spPr>
          <a:xfrm>
            <a:off x="11569182" y="871030"/>
            <a:ext cx="165618" cy="165618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2CFEC8F1-B9BD-49A3-802D-0C61ECA039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01277" y="687233"/>
            <a:ext cx="203927" cy="20392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675C7EF-3328-429A-AFEA-11BA794E026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05204" y="135600"/>
            <a:ext cx="980396" cy="653597"/>
          </a:xfrm>
          <a:prstGeom prst="rect">
            <a:avLst/>
          </a:prstGeom>
        </p:spPr>
      </p:pic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D835516F-BD7B-4FD8-90B7-54631BB686D7}"/>
              </a:ext>
            </a:extLst>
          </p:cNvPr>
          <p:cNvSpPr/>
          <p:nvPr userDrawn="1"/>
        </p:nvSpPr>
        <p:spPr>
          <a:xfrm rot="2700000">
            <a:off x="156976" y="388776"/>
            <a:ext cx="1009528" cy="1573543"/>
          </a:xfrm>
          <a:custGeom>
            <a:avLst/>
            <a:gdLst>
              <a:gd name="connsiteX0" fmla="*/ 235544 w 1009528"/>
              <a:gd name="connsiteY0" fmla="*/ 18715 h 1573543"/>
              <a:gd name="connsiteX1" fmla="*/ 383541 w 1009528"/>
              <a:gd name="connsiteY1" fmla="*/ 0 h 1573543"/>
              <a:gd name="connsiteX2" fmla="*/ 542143 w 1009528"/>
              <a:gd name="connsiteY2" fmla="*/ 13256 h 1573543"/>
              <a:gd name="connsiteX3" fmla="*/ 635714 w 1009528"/>
              <a:gd name="connsiteY3" fmla="*/ 807825 h 1573543"/>
              <a:gd name="connsiteX4" fmla="*/ 1009528 w 1009528"/>
              <a:gd name="connsiteY4" fmla="*/ 1573543 h 1573543"/>
              <a:gd name="connsiteX5" fmla="*/ 407869 w 1009528"/>
              <a:gd name="connsiteY5" fmla="*/ 1573543 h 1573543"/>
              <a:gd name="connsiteX6" fmla="*/ 371377 w 1009528"/>
              <a:gd name="connsiteY6" fmla="*/ 1573543 h 1573543"/>
              <a:gd name="connsiteX7" fmla="*/ 355694 w 1009528"/>
              <a:gd name="connsiteY7" fmla="*/ 1573543 h 1573543"/>
              <a:gd name="connsiteX8" fmla="*/ 0 w 1009528"/>
              <a:gd name="connsiteY8" fmla="*/ 1217850 h 1573543"/>
              <a:gd name="connsiteX9" fmla="*/ 38873 w 1009528"/>
              <a:gd name="connsiteY9" fmla="*/ 1135239 h 1573543"/>
              <a:gd name="connsiteX10" fmla="*/ 143377 w 1009528"/>
              <a:gd name="connsiteY10" fmla="*/ 807981 h 1573543"/>
              <a:gd name="connsiteX11" fmla="*/ 235544 w 1009528"/>
              <a:gd name="connsiteY11" fmla="*/ 18715 h 157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9528" h="1573543">
                <a:moveTo>
                  <a:pt x="235544" y="18715"/>
                </a:moveTo>
                <a:lnTo>
                  <a:pt x="383541" y="0"/>
                </a:lnTo>
                <a:lnTo>
                  <a:pt x="542143" y="13256"/>
                </a:lnTo>
                <a:cubicBezTo>
                  <a:pt x="542143" y="13256"/>
                  <a:pt x="526392" y="315645"/>
                  <a:pt x="635714" y="807825"/>
                </a:cubicBezTo>
                <a:cubicBezTo>
                  <a:pt x="745035" y="1300162"/>
                  <a:pt x="1009528" y="1573543"/>
                  <a:pt x="1009528" y="1573543"/>
                </a:cubicBezTo>
                <a:lnTo>
                  <a:pt x="407869" y="1573543"/>
                </a:lnTo>
                <a:lnTo>
                  <a:pt x="371377" y="1573543"/>
                </a:lnTo>
                <a:lnTo>
                  <a:pt x="355694" y="1573543"/>
                </a:lnTo>
                <a:lnTo>
                  <a:pt x="0" y="1217850"/>
                </a:lnTo>
                <a:lnTo>
                  <a:pt x="38873" y="1135239"/>
                </a:lnTo>
                <a:cubicBezTo>
                  <a:pt x="79028" y="1040397"/>
                  <a:pt x="116047" y="931026"/>
                  <a:pt x="143377" y="807981"/>
                </a:cubicBezTo>
                <a:cubicBezTo>
                  <a:pt x="252698" y="315645"/>
                  <a:pt x="235544" y="18715"/>
                  <a:pt x="235544" y="18715"/>
                </a:cubicBezTo>
                <a:close/>
              </a:path>
            </a:pathLst>
          </a:custGeom>
          <a:solidFill>
            <a:srgbClr val="FFFFFF"/>
          </a:solidFill>
          <a:ln w="154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9BD1E7D5-66F9-4F7F-98D2-E3C6BF08988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700000">
            <a:off x="914697" y="-358710"/>
            <a:ext cx="797985" cy="133549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A6DC0AB-1D7A-4AB9-AE5A-108B26DA399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21143" y="6101059"/>
            <a:ext cx="461962" cy="461962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3B622827-3613-4E91-9348-5D1A57E09A04}"/>
              </a:ext>
            </a:extLst>
          </p:cNvPr>
          <p:cNvSpPr/>
          <p:nvPr userDrawn="1"/>
        </p:nvSpPr>
        <p:spPr>
          <a:xfrm>
            <a:off x="-5574" y="687233"/>
            <a:ext cx="1059237" cy="2282302"/>
          </a:xfrm>
          <a:custGeom>
            <a:avLst/>
            <a:gdLst>
              <a:gd name="connsiteX0" fmla="*/ 151568 w 1059237"/>
              <a:gd name="connsiteY0" fmla="*/ 1825 h 2282302"/>
              <a:gd name="connsiteX1" fmla="*/ 346812 w 1059237"/>
              <a:gd name="connsiteY1" fmla="*/ 59163 h 2282302"/>
              <a:gd name="connsiteX2" fmla="*/ 350770 w 1059237"/>
              <a:gd name="connsiteY2" fmla="*/ 61902 h 2282302"/>
              <a:gd name="connsiteX3" fmla="*/ 327647 w 1059237"/>
              <a:gd name="connsiteY3" fmla="*/ 96198 h 2282302"/>
              <a:gd name="connsiteX4" fmla="*/ 316277 w 1059237"/>
              <a:gd name="connsiteY4" fmla="*/ 152516 h 2282302"/>
              <a:gd name="connsiteX5" fmla="*/ 316277 w 1059237"/>
              <a:gd name="connsiteY5" fmla="*/ 152517 h 2282302"/>
              <a:gd name="connsiteX6" fmla="*/ 322782 w 1059237"/>
              <a:gd name="connsiteY6" fmla="*/ 195541 h 2282302"/>
              <a:gd name="connsiteX7" fmla="*/ 326543 w 1059237"/>
              <a:gd name="connsiteY7" fmla="*/ 203365 h 2282302"/>
              <a:gd name="connsiteX8" fmla="*/ 327647 w 1059237"/>
              <a:gd name="connsiteY8" fmla="*/ 208834 h 2282302"/>
              <a:gd name="connsiteX9" fmla="*/ 332962 w 1059237"/>
              <a:gd name="connsiteY9" fmla="*/ 216717 h 2282302"/>
              <a:gd name="connsiteX10" fmla="*/ 340987 w 1059237"/>
              <a:gd name="connsiteY10" fmla="*/ 233411 h 2282302"/>
              <a:gd name="connsiteX11" fmla="*/ 353508 w 1059237"/>
              <a:gd name="connsiteY11" fmla="*/ 247191 h 2282302"/>
              <a:gd name="connsiteX12" fmla="*/ 358655 w 1059237"/>
              <a:gd name="connsiteY12" fmla="*/ 254824 h 2282302"/>
              <a:gd name="connsiteX13" fmla="*/ 363274 w 1059237"/>
              <a:gd name="connsiteY13" fmla="*/ 257939 h 2282302"/>
              <a:gd name="connsiteX14" fmla="*/ 368929 w 1059237"/>
              <a:gd name="connsiteY14" fmla="*/ 264163 h 2282302"/>
              <a:gd name="connsiteX15" fmla="*/ 404644 w 1059237"/>
              <a:gd name="connsiteY15" fmla="*/ 285832 h 2282302"/>
              <a:gd name="connsiteX16" fmla="*/ 404645 w 1059237"/>
              <a:gd name="connsiteY16" fmla="*/ 285832 h 2282302"/>
              <a:gd name="connsiteX17" fmla="*/ 460963 w 1059237"/>
              <a:gd name="connsiteY17" fmla="*/ 297202 h 2282302"/>
              <a:gd name="connsiteX18" fmla="*/ 460963 w 1059237"/>
              <a:gd name="connsiteY18" fmla="*/ 297202 h 2282302"/>
              <a:gd name="connsiteX19" fmla="*/ 404645 w 1059237"/>
              <a:gd name="connsiteY19" fmla="*/ 285832 h 2282302"/>
              <a:gd name="connsiteX20" fmla="*/ 404644 w 1059237"/>
              <a:gd name="connsiteY20" fmla="*/ 285832 h 2282302"/>
              <a:gd name="connsiteX21" fmla="*/ 363274 w 1059237"/>
              <a:gd name="connsiteY21" fmla="*/ 257939 h 2282302"/>
              <a:gd name="connsiteX22" fmla="*/ 353508 w 1059237"/>
              <a:gd name="connsiteY22" fmla="*/ 247191 h 2282302"/>
              <a:gd name="connsiteX23" fmla="*/ 332962 w 1059237"/>
              <a:gd name="connsiteY23" fmla="*/ 216717 h 2282302"/>
              <a:gd name="connsiteX24" fmla="*/ 326543 w 1059237"/>
              <a:gd name="connsiteY24" fmla="*/ 203365 h 2282302"/>
              <a:gd name="connsiteX25" fmla="*/ 316277 w 1059237"/>
              <a:gd name="connsiteY25" fmla="*/ 152517 h 2282302"/>
              <a:gd name="connsiteX26" fmla="*/ 316277 w 1059237"/>
              <a:gd name="connsiteY26" fmla="*/ 152516 h 2282302"/>
              <a:gd name="connsiteX27" fmla="*/ 327647 w 1059237"/>
              <a:gd name="connsiteY27" fmla="*/ 96198 h 2282302"/>
              <a:gd name="connsiteX28" fmla="*/ 350770 w 1059237"/>
              <a:gd name="connsiteY28" fmla="*/ 61902 h 2282302"/>
              <a:gd name="connsiteX29" fmla="*/ 350770 w 1059237"/>
              <a:gd name="connsiteY29" fmla="*/ 61902 h 2282302"/>
              <a:gd name="connsiteX30" fmla="*/ 358654 w 1059237"/>
              <a:gd name="connsiteY30" fmla="*/ 50208 h 2282302"/>
              <a:gd name="connsiteX31" fmla="*/ 460963 w 1059237"/>
              <a:gd name="connsiteY31" fmla="*/ 7830 h 2282302"/>
              <a:gd name="connsiteX32" fmla="*/ 605649 w 1059237"/>
              <a:gd name="connsiteY32" fmla="*/ 152516 h 2282302"/>
              <a:gd name="connsiteX33" fmla="*/ 563272 w 1059237"/>
              <a:gd name="connsiteY33" fmla="*/ 254824 h 2282302"/>
              <a:gd name="connsiteX34" fmla="*/ 551652 w 1059237"/>
              <a:gd name="connsiteY34" fmla="*/ 262659 h 2282302"/>
              <a:gd name="connsiteX35" fmla="*/ 584982 w 1059237"/>
              <a:gd name="connsiteY35" fmla="*/ 325300 h 2282302"/>
              <a:gd name="connsiteX36" fmla="*/ 615186 w 1059237"/>
              <a:gd name="connsiteY36" fmla="*/ 439790 h 2282302"/>
              <a:gd name="connsiteX37" fmla="*/ 627338 w 1059237"/>
              <a:gd name="connsiteY37" fmla="*/ 435370 h 2282302"/>
              <a:gd name="connsiteX38" fmla="*/ 1044207 w 1059237"/>
              <a:gd name="connsiteY38" fmla="*/ 654911 h 2282302"/>
              <a:gd name="connsiteX39" fmla="*/ 940794 w 1059237"/>
              <a:gd name="connsiteY39" fmla="*/ 1008381 h 2282302"/>
              <a:gd name="connsiteX40" fmla="*/ 937358 w 1059237"/>
              <a:gd name="connsiteY40" fmla="*/ 1010739 h 2282302"/>
              <a:gd name="connsiteX41" fmla="*/ 947458 w 1059237"/>
              <a:gd name="connsiteY41" fmla="*/ 1019072 h 2282302"/>
              <a:gd name="connsiteX42" fmla="*/ 1013084 w 1059237"/>
              <a:gd name="connsiteY42" fmla="*/ 1177507 h 2282302"/>
              <a:gd name="connsiteX43" fmla="*/ 914297 w 1059237"/>
              <a:gd name="connsiteY43" fmla="*/ 1363302 h 2282302"/>
              <a:gd name="connsiteX44" fmla="*/ 908535 w 1059237"/>
              <a:gd name="connsiteY44" fmla="*/ 1366430 h 2282302"/>
              <a:gd name="connsiteX45" fmla="*/ 876237 w 1059237"/>
              <a:gd name="connsiteY45" fmla="*/ 1383960 h 2282302"/>
              <a:gd name="connsiteX46" fmla="*/ 846021 w 1059237"/>
              <a:gd name="connsiteY46" fmla="*/ 1393340 h 2282302"/>
              <a:gd name="connsiteX47" fmla="*/ 854408 w 1059237"/>
              <a:gd name="connsiteY47" fmla="*/ 1420358 h 2282302"/>
              <a:gd name="connsiteX48" fmla="*/ 861622 w 1059237"/>
              <a:gd name="connsiteY48" fmla="*/ 1491919 h 2282302"/>
              <a:gd name="connsiteX49" fmla="*/ 506542 w 1059237"/>
              <a:gd name="connsiteY49" fmla="*/ 1846999 h 2282302"/>
              <a:gd name="connsiteX50" fmla="*/ 368329 w 1059237"/>
              <a:gd name="connsiteY50" fmla="*/ 1819095 h 2282302"/>
              <a:gd name="connsiteX51" fmla="*/ 308674 w 1059237"/>
              <a:gd name="connsiteY51" fmla="*/ 1786715 h 2282302"/>
              <a:gd name="connsiteX52" fmla="*/ 316277 w 1059237"/>
              <a:gd name="connsiteY52" fmla="*/ 1749054 h 2282302"/>
              <a:gd name="connsiteX53" fmla="*/ 212530 w 1059237"/>
              <a:gd name="connsiteY53" fmla="*/ 1592535 h 2282302"/>
              <a:gd name="connsiteX54" fmla="*/ 164698 w 1059237"/>
              <a:gd name="connsiteY54" fmla="*/ 1582878 h 2282302"/>
              <a:gd name="connsiteX55" fmla="*/ 158676 w 1059237"/>
              <a:gd name="connsiteY55" fmla="*/ 1563480 h 2282302"/>
              <a:gd name="connsiteX56" fmla="*/ 151462 w 1059237"/>
              <a:gd name="connsiteY56" fmla="*/ 1491919 h 2282302"/>
              <a:gd name="connsiteX57" fmla="*/ 506542 w 1059237"/>
              <a:gd name="connsiteY57" fmla="*/ 1136839 h 2282302"/>
              <a:gd name="connsiteX58" fmla="*/ 151462 w 1059237"/>
              <a:gd name="connsiteY58" fmla="*/ 1491919 h 2282302"/>
              <a:gd name="connsiteX59" fmla="*/ 158676 w 1059237"/>
              <a:gd name="connsiteY59" fmla="*/ 1563480 h 2282302"/>
              <a:gd name="connsiteX60" fmla="*/ 164698 w 1059237"/>
              <a:gd name="connsiteY60" fmla="*/ 1582878 h 2282302"/>
              <a:gd name="connsiteX61" fmla="*/ 164698 w 1059237"/>
              <a:gd name="connsiteY61" fmla="*/ 1582878 h 2282302"/>
              <a:gd name="connsiteX62" fmla="*/ 212530 w 1059237"/>
              <a:gd name="connsiteY62" fmla="*/ 1592535 h 2282302"/>
              <a:gd name="connsiteX63" fmla="*/ 316277 w 1059237"/>
              <a:gd name="connsiteY63" fmla="*/ 1749054 h 2282302"/>
              <a:gd name="connsiteX64" fmla="*/ 308674 w 1059237"/>
              <a:gd name="connsiteY64" fmla="*/ 1786715 h 2282302"/>
              <a:gd name="connsiteX65" fmla="*/ 308674 w 1059237"/>
              <a:gd name="connsiteY65" fmla="*/ 1786715 h 2282302"/>
              <a:gd name="connsiteX66" fmla="*/ 302928 w 1059237"/>
              <a:gd name="connsiteY66" fmla="*/ 1815174 h 2282302"/>
              <a:gd name="connsiteX67" fmla="*/ 266524 w 1059237"/>
              <a:gd name="connsiteY67" fmla="*/ 1869169 h 2282302"/>
              <a:gd name="connsiteX68" fmla="*/ 215985 w 1059237"/>
              <a:gd name="connsiteY68" fmla="*/ 1903244 h 2282302"/>
              <a:gd name="connsiteX69" fmla="*/ 213149 w 1059237"/>
              <a:gd name="connsiteY69" fmla="*/ 1899806 h 2282302"/>
              <a:gd name="connsiteX70" fmla="*/ 54714 w 1059237"/>
              <a:gd name="connsiteY70" fmla="*/ 1834180 h 2282302"/>
              <a:gd name="connsiteX71" fmla="*/ 54714 w 1059237"/>
              <a:gd name="connsiteY71" fmla="*/ 1834180 h 2282302"/>
              <a:gd name="connsiteX72" fmla="*/ 141929 w 1059237"/>
              <a:gd name="connsiteY72" fmla="*/ 1851788 h 2282302"/>
              <a:gd name="connsiteX73" fmla="*/ 213149 w 1059237"/>
              <a:gd name="connsiteY73" fmla="*/ 1899806 h 2282302"/>
              <a:gd name="connsiteX74" fmla="*/ 215985 w 1059237"/>
              <a:gd name="connsiteY74" fmla="*/ 1903244 h 2282302"/>
              <a:gd name="connsiteX75" fmla="*/ 212530 w 1059237"/>
              <a:gd name="connsiteY75" fmla="*/ 1905573 h 2282302"/>
              <a:gd name="connsiteX76" fmla="*/ 146409 w 1059237"/>
              <a:gd name="connsiteY76" fmla="*/ 1918922 h 2282302"/>
              <a:gd name="connsiteX77" fmla="*/ 146409 w 1059237"/>
              <a:gd name="connsiteY77" fmla="*/ 1918922 h 2282302"/>
              <a:gd name="connsiteX78" fmla="*/ 212530 w 1059237"/>
              <a:gd name="connsiteY78" fmla="*/ 1905573 h 2282302"/>
              <a:gd name="connsiteX79" fmla="*/ 215985 w 1059237"/>
              <a:gd name="connsiteY79" fmla="*/ 1903244 h 2282302"/>
              <a:gd name="connsiteX80" fmla="*/ 240509 w 1059237"/>
              <a:gd name="connsiteY80" fmla="*/ 1932967 h 2282302"/>
              <a:gd name="connsiteX81" fmla="*/ 278775 w 1059237"/>
              <a:gd name="connsiteY81" fmla="*/ 2058241 h 2282302"/>
              <a:gd name="connsiteX82" fmla="*/ 276121 w 1059237"/>
              <a:gd name="connsiteY82" fmla="*/ 2084572 h 2282302"/>
              <a:gd name="connsiteX83" fmla="*/ 276121 w 1059237"/>
              <a:gd name="connsiteY83" fmla="*/ 2084572 h 2282302"/>
              <a:gd name="connsiteX84" fmla="*/ 274223 w 1059237"/>
              <a:gd name="connsiteY84" fmla="*/ 2103397 h 2282302"/>
              <a:gd name="connsiteX85" fmla="*/ 54714 w 1059237"/>
              <a:gd name="connsiteY85" fmla="*/ 2282302 h 2282302"/>
              <a:gd name="connsiteX86" fmla="*/ 9558 w 1059237"/>
              <a:gd name="connsiteY86" fmla="*/ 2277750 h 2282302"/>
              <a:gd name="connsiteX87" fmla="*/ 0 w 1059237"/>
              <a:gd name="connsiteY87" fmla="*/ 2274783 h 2282302"/>
              <a:gd name="connsiteX88" fmla="*/ 0 w 1059237"/>
              <a:gd name="connsiteY88" fmla="*/ 1841699 h 2282302"/>
              <a:gd name="connsiteX89" fmla="*/ 5573 w 1059237"/>
              <a:gd name="connsiteY89" fmla="*/ 1839969 h 2282302"/>
              <a:gd name="connsiteX90" fmla="*/ 6428 w 1059237"/>
              <a:gd name="connsiteY90" fmla="*/ 1839704 h 2282302"/>
              <a:gd name="connsiteX91" fmla="*/ 6428 w 1059237"/>
              <a:gd name="connsiteY91" fmla="*/ 1839704 h 2282302"/>
              <a:gd name="connsiteX92" fmla="*/ 6428 w 1059237"/>
              <a:gd name="connsiteY92" fmla="*/ 1839704 h 2282302"/>
              <a:gd name="connsiteX93" fmla="*/ 5573 w 1059237"/>
              <a:gd name="connsiteY93" fmla="*/ 1838435 h 2282302"/>
              <a:gd name="connsiteX94" fmla="*/ 5573 w 1059237"/>
              <a:gd name="connsiteY94" fmla="*/ 1659673 h 2282302"/>
              <a:gd name="connsiteX95" fmla="*/ 26294 w 1059237"/>
              <a:gd name="connsiteY95" fmla="*/ 1628939 h 2282302"/>
              <a:gd name="connsiteX96" fmla="*/ 80289 w 1059237"/>
              <a:gd name="connsiteY96" fmla="*/ 1592535 h 2282302"/>
              <a:gd name="connsiteX97" fmla="*/ 146409 w 1059237"/>
              <a:gd name="connsiteY97" fmla="*/ 1579186 h 2282302"/>
              <a:gd name="connsiteX98" fmla="*/ 146409 w 1059237"/>
              <a:gd name="connsiteY98" fmla="*/ 1579186 h 2282302"/>
              <a:gd name="connsiteX99" fmla="*/ 26294 w 1059237"/>
              <a:gd name="connsiteY99" fmla="*/ 1628939 h 2282302"/>
              <a:gd name="connsiteX100" fmla="*/ 5573 w 1059237"/>
              <a:gd name="connsiteY100" fmla="*/ 1659673 h 2282302"/>
              <a:gd name="connsiteX101" fmla="*/ 5573 w 1059237"/>
              <a:gd name="connsiteY101" fmla="*/ 953376 h 2282302"/>
              <a:gd name="connsiteX102" fmla="*/ 5574 w 1059237"/>
              <a:gd name="connsiteY102" fmla="*/ 12827 h 2282302"/>
              <a:gd name="connsiteX103" fmla="*/ 52520 w 1059237"/>
              <a:gd name="connsiteY103" fmla="*/ 3063 h 2282302"/>
              <a:gd name="connsiteX104" fmla="*/ 151568 w 1059237"/>
              <a:gd name="connsiteY104" fmla="*/ 1825 h 228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059237" h="2282302">
                <a:moveTo>
                  <a:pt x="151568" y="1825"/>
                </a:moveTo>
                <a:cubicBezTo>
                  <a:pt x="217901" y="7453"/>
                  <a:pt x="284220" y="26182"/>
                  <a:pt x="346812" y="59163"/>
                </a:cubicBezTo>
                <a:lnTo>
                  <a:pt x="350770" y="61902"/>
                </a:lnTo>
                <a:lnTo>
                  <a:pt x="327647" y="96198"/>
                </a:lnTo>
                <a:cubicBezTo>
                  <a:pt x="320326" y="113508"/>
                  <a:pt x="316277" y="132539"/>
                  <a:pt x="316277" y="152516"/>
                </a:cubicBezTo>
                <a:lnTo>
                  <a:pt x="316277" y="152517"/>
                </a:lnTo>
                <a:lnTo>
                  <a:pt x="322782" y="195541"/>
                </a:lnTo>
                <a:lnTo>
                  <a:pt x="326543" y="203365"/>
                </a:lnTo>
                <a:lnTo>
                  <a:pt x="327647" y="208834"/>
                </a:lnTo>
                <a:lnTo>
                  <a:pt x="332962" y="216717"/>
                </a:lnTo>
                <a:lnTo>
                  <a:pt x="340987" y="233411"/>
                </a:lnTo>
                <a:lnTo>
                  <a:pt x="353508" y="247191"/>
                </a:lnTo>
                <a:lnTo>
                  <a:pt x="358655" y="254824"/>
                </a:lnTo>
                <a:lnTo>
                  <a:pt x="363274" y="257939"/>
                </a:lnTo>
                <a:lnTo>
                  <a:pt x="368929" y="264163"/>
                </a:lnTo>
                <a:lnTo>
                  <a:pt x="404644" y="285832"/>
                </a:lnTo>
                <a:lnTo>
                  <a:pt x="404645" y="285832"/>
                </a:lnTo>
                <a:cubicBezTo>
                  <a:pt x="421955" y="293153"/>
                  <a:pt x="440986" y="297202"/>
                  <a:pt x="460963" y="297202"/>
                </a:cubicBezTo>
                <a:lnTo>
                  <a:pt x="460963" y="297202"/>
                </a:lnTo>
                <a:lnTo>
                  <a:pt x="404645" y="285832"/>
                </a:lnTo>
                <a:lnTo>
                  <a:pt x="404644" y="285832"/>
                </a:lnTo>
                <a:lnTo>
                  <a:pt x="363274" y="257939"/>
                </a:lnTo>
                <a:lnTo>
                  <a:pt x="353508" y="247191"/>
                </a:lnTo>
                <a:lnTo>
                  <a:pt x="332962" y="216717"/>
                </a:lnTo>
                <a:lnTo>
                  <a:pt x="326543" y="203365"/>
                </a:lnTo>
                <a:lnTo>
                  <a:pt x="316277" y="152517"/>
                </a:lnTo>
                <a:lnTo>
                  <a:pt x="316277" y="152516"/>
                </a:lnTo>
                <a:cubicBezTo>
                  <a:pt x="316277" y="132539"/>
                  <a:pt x="320326" y="113508"/>
                  <a:pt x="327647" y="96198"/>
                </a:cubicBezTo>
                <a:lnTo>
                  <a:pt x="350770" y="61902"/>
                </a:lnTo>
                <a:lnTo>
                  <a:pt x="350770" y="61902"/>
                </a:lnTo>
                <a:lnTo>
                  <a:pt x="358654" y="50208"/>
                </a:lnTo>
                <a:cubicBezTo>
                  <a:pt x="384838" y="24025"/>
                  <a:pt x="421009" y="7830"/>
                  <a:pt x="460963" y="7830"/>
                </a:cubicBezTo>
                <a:cubicBezTo>
                  <a:pt x="540871" y="7830"/>
                  <a:pt x="605649" y="72608"/>
                  <a:pt x="605649" y="152516"/>
                </a:cubicBezTo>
                <a:cubicBezTo>
                  <a:pt x="605649" y="192470"/>
                  <a:pt x="589455" y="228642"/>
                  <a:pt x="563272" y="254824"/>
                </a:cubicBezTo>
                <a:lnTo>
                  <a:pt x="551652" y="262659"/>
                </a:lnTo>
                <a:lnTo>
                  <a:pt x="584982" y="325300"/>
                </a:lnTo>
                <a:cubicBezTo>
                  <a:pt x="599399" y="362132"/>
                  <a:pt x="609551" y="400567"/>
                  <a:pt x="615186" y="439790"/>
                </a:cubicBezTo>
                <a:cubicBezTo>
                  <a:pt x="619274" y="438354"/>
                  <a:pt x="623141" y="436697"/>
                  <a:pt x="627338" y="435370"/>
                </a:cubicBezTo>
                <a:cubicBezTo>
                  <a:pt x="803123" y="380902"/>
                  <a:pt x="989736" y="479126"/>
                  <a:pt x="1044207" y="654911"/>
                </a:cubicBezTo>
                <a:cubicBezTo>
                  <a:pt x="1085060" y="786749"/>
                  <a:pt x="1040024" y="924677"/>
                  <a:pt x="940794" y="1008381"/>
                </a:cubicBezTo>
                <a:lnTo>
                  <a:pt x="937358" y="1010739"/>
                </a:lnTo>
                <a:lnTo>
                  <a:pt x="947458" y="1019072"/>
                </a:lnTo>
                <a:cubicBezTo>
                  <a:pt x="988005" y="1059619"/>
                  <a:pt x="1013084" y="1115635"/>
                  <a:pt x="1013084" y="1177507"/>
                </a:cubicBezTo>
                <a:cubicBezTo>
                  <a:pt x="1013084" y="1254848"/>
                  <a:pt x="973898" y="1323036"/>
                  <a:pt x="914297" y="1363302"/>
                </a:cubicBezTo>
                <a:lnTo>
                  <a:pt x="908535" y="1366430"/>
                </a:lnTo>
                <a:lnTo>
                  <a:pt x="876237" y="1383960"/>
                </a:lnTo>
                <a:lnTo>
                  <a:pt x="846021" y="1393340"/>
                </a:lnTo>
                <a:lnTo>
                  <a:pt x="854408" y="1420358"/>
                </a:lnTo>
                <a:cubicBezTo>
                  <a:pt x="859138" y="1443473"/>
                  <a:pt x="861622" y="1467406"/>
                  <a:pt x="861622" y="1491919"/>
                </a:cubicBezTo>
                <a:cubicBezTo>
                  <a:pt x="861622" y="1688024"/>
                  <a:pt x="702647" y="1846999"/>
                  <a:pt x="506542" y="1846999"/>
                </a:cubicBezTo>
                <a:cubicBezTo>
                  <a:pt x="457516" y="1846999"/>
                  <a:pt x="410810" y="1837063"/>
                  <a:pt x="368329" y="1819095"/>
                </a:cubicBezTo>
                <a:lnTo>
                  <a:pt x="308674" y="1786715"/>
                </a:lnTo>
                <a:lnTo>
                  <a:pt x="316277" y="1749054"/>
                </a:lnTo>
                <a:cubicBezTo>
                  <a:pt x="316277" y="1678692"/>
                  <a:pt x="273498" y="1618322"/>
                  <a:pt x="212530" y="1592535"/>
                </a:cubicBezTo>
                <a:lnTo>
                  <a:pt x="164698" y="1582878"/>
                </a:lnTo>
                <a:lnTo>
                  <a:pt x="158676" y="1563480"/>
                </a:lnTo>
                <a:cubicBezTo>
                  <a:pt x="153946" y="1540365"/>
                  <a:pt x="151462" y="1516432"/>
                  <a:pt x="151462" y="1491919"/>
                </a:cubicBezTo>
                <a:cubicBezTo>
                  <a:pt x="151462" y="1295814"/>
                  <a:pt x="310437" y="1136839"/>
                  <a:pt x="506542" y="1136839"/>
                </a:cubicBezTo>
                <a:cubicBezTo>
                  <a:pt x="310437" y="1136839"/>
                  <a:pt x="151462" y="1295814"/>
                  <a:pt x="151462" y="1491919"/>
                </a:cubicBezTo>
                <a:cubicBezTo>
                  <a:pt x="151462" y="1516432"/>
                  <a:pt x="153946" y="1540365"/>
                  <a:pt x="158676" y="1563480"/>
                </a:cubicBezTo>
                <a:lnTo>
                  <a:pt x="164698" y="1582878"/>
                </a:lnTo>
                <a:lnTo>
                  <a:pt x="164698" y="1582878"/>
                </a:lnTo>
                <a:lnTo>
                  <a:pt x="212530" y="1592535"/>
                </a:lnTo>
                <a:cubicBezTo>
                  <a:pt x="273498" y="1618322"/>
                  <a:pt x="316277" y="1678692"/>
                  <a:pt x="316277" y="1749054"/>
                </a:cubicBezTo>
                <a:lnTo>
                  <a:pt x="308674" y="1786715"/>
                </a:lnTo>
                <a:lnTo>
                  <a:pt x="308674" y="1786715"/>
                </a:lnTo>
                <a:lnTo>
                  <a:pt x="302928" y="1815174"/>
                </a:lnTo>
                <a:cubicBezTo>
                  <a:pt x="294332" y="1835497"/>
                  <a:pt x="281894" y="1853799"/>
                  <a:pt x="266524" y="1869169"/>
                </a:cubicBezTo>
                <a:lnTo>
                  <a:pt x="215985" y="1903244"/>
                </a:lnTo>
                <a:lnTo>
                  <a:pt x="213149" y="1899806"/>
                </a:lnTo>
                <a:cubicBezTo>
                  <a:pt x="172602" y="1859259"/>
                  <a:pt x="116587" y="1834180"/>
                  <a:pt x="54714" y="1834180"/>
                </a:cubicBezTo>
                <a:lnTo>
                  <a:pt x="54714" y="1834180"/>
                </a:lnTo>
                <a:lnTo>
                  <a:pt x="141929" y="1851788"/>
                </a:lnTo>
                <a:cubicBezTo>
                  <a:pt x="168735" y="1863126"/>
                  <a:pt x="192876" y="1879533"/>
                  <a:pt x="213149" y="1899806"/>
                </a:cubicBezTo>
                <a:lnTo>
                  <a:pt x="215985" y="1903244"/>
                </a:lnTo>
                <a:lnTo>
                  <a:pt x="212530" y="1905573"/>
                </a:lnTo>
                <a:lnTo>
                  <a:pt x="146409" y="1918922"/>
                </a:lnTo>
                <a:lnTo>
                  <a:pt x="146409" y="1918922"/>
                </a:lnTo>
                <a:cubicBezTo>
                  <a:pt x="169863" y="1918922"/>
                  <a:pt x="192207" y="1914169"/>
                  <a:pt x="212530" y="1905573"/>
                </a:cubicBezTo>
                <a:lnTo>
                  <a:pt x="215985" y="1903244"/>
                </a:lnTo>
                <a:lnTo>
                  <a:pt x="240509" y="1932967"/>
                </a:lnTo>
                <a:cubicBezTo>
                  <a:pt x="264668" y="1968727"/>
                  <a:pt x="278775" y="2011837"/>
                  <a:pt x="278775" y="2058241"/>
                </a:cubicBezTo>
                <a:lnTo>
                  <a:pt x="276121" y="2084572"/>
                </a:lnTo>
                <a:lnTo>
                  <a:pt x="276121" y="2084572"/>
                </a:lnTo>
                <a:lnTo>
                  <a:pt x="274223" y="2103397"/>
                </a:lnTo>
                <a:cubicBezTo>
                  <a:pt x="253330" y="2205498"/>
                  <a:pt x="162991" y="2282302"/>
                  <a:pt x="54714" y="2282302"/>
                </a:cubicBezTo>
                <a:cubicBezTo>
                  <a:pt x="39246" y="2282302"/>
                  <a:pt x="24144" y="2280735"/>
                  <a:pt x="9558" y="2277750"/>
                </a:cubicBezTo>
                <a:lnTo>
                  <a:pt x="0" y="2274783"/>
                </a:lnTo>
                <a:lnTo>
                  <a:pt x="0" y="1841699"/>
                </a:lnTo>
                <a:lnTo>
                  <a:pt x="5573" y="1839969"/>
                </a:lnTo>
                <a:lnTo>
                  <a:pt x="6428" y="1839704"/>
                </a:lnTo>
                <a:lnTo>
                  <a:pt x="6428" y="1839704"/>
                </a:lnTo>
                <a:lnTo>
                  <a:pt x="6428" y="1839704"/>
                </a:lnTo>
                <a:lnTo>
                  <a:pt x="5573" y="1838435"/>
                </a:lnTo>
                <a:lnTo>
                  <a:pt x="5573" y="1659673"/>
                </a:lnTo>
                <a:lnTo>
                  <a:pt x="26294" y="1628939"/>
                </a:lnTo>
                <a:cubicBezTo>
                  <a:pt x="41664" y="1613569"/>
                  <a:pt x="59966" y="1601131"/>
                  <a:pt x="80289" y="1592535"/>
                </a:cubicBezTo>
                <a:lnTo>
                  <a:pt x="146409" y="1579186"/>
                </a:lnTo>
                <a:lnTo>
                  <a:pt x="146409" y="1579186"/>
                </a:lnTo>
                <a:cubicBezTo>
                  <a:pt x="99501" y="1579186"/>
                  <a:pt x="57034" y="1598199"/>
                  <a:pt x="26294" y="1628939"/>
                </a:cubicBezTo>
                <a:lnTo>
                  <a:pt x="5573" y="1659673"/>
                </a:lnTo>
                <a:lnTo>
                  <a:pt x="5573" y="953376"/>
                </a:lnTo>
                <a:lnTo>
                  <a:pt x="5574" y="12827"/>
                </a:lnTo>
                <a:lnTo>
                  <a:pt x="52520" y="3063"/>
                </a:lnTo>
                <a:cubicBezTo>
                  <a:pt x="85230" y="-529"/>
                  <a:pt x="118400" y="-989"/>
                  <a:pt x="151568" y="1825"/>
                </a:cubicBezTo>
                <a:close/>
              </a:path>
            </a:pathLst>
          </a:cu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9012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2E30E21-6D65-4B29-ACD4-AE4DD639E8AD}"/>
              </a:ext>
            </a:extLst>
          </p:cNvPr>
          <p:cNvSpPr/>
          <p:nvPr userDrawn="1"/>
        </p:nvSpPr>
        <p:spPr>
          <a:xfrm>
            <a:off x="0" y="1"/>
            <a:ext cx="6191794" cy="6867981"/>
          </a:xfrm>
          <a:custGeom>
            <a:avLst/>
            <a:gdLst>
              <a:gd name="connsiteX0" fmla="*/ 0 w 6191794"/>
              <a:gd name="connsiteY0" fmla="*/ 0 h 6867981"/>
              <a:gd name="connsiteX1" fmla="*/ 1462016 w 6191794"/>
              <a:gd name="connsiteY1" fmla="*/ 0 h 6867981"/>
              <a:gd name="connsiteX2" fmla="*/ 1531364 w 6191794"/>
              <a:gd name="connsiteY2" fmla="*/ 383076 h 6867981"/>
              <a:gd name="connsiteX3" fmla="*/ 2491740 w 6191794"/>
              <a:gd name="connsiteY3" fmla="*/ 1603186 h 6867981"/>
              <a:gd name="connsiteX4" fmla="*/ 3355388 w 6191794"/>
              <a:gd name="connsiteY4" fmla="*/ 2002895 h 6867981"/>
              <a:gd name="connsiteX5" fmla="*/ 3904029 w 6191794"/>
              <a:gd name="connsiteY5" fmla="*/ 2433311 h 6867981"/>
              <a:gd name="connsiteX6" fmla="*/ 3996151 w 6191794"/>
              <a:gd name="connsiteY6" fmla="*/ 3611198 h 6867981"/>
              <a:gd name="connsiteX7" fmla="*/ 3870506 w 6191794"/>
              <a:gd name="connsiteY7" fmla="*/ 4808277 h 6867981"/>
              <a:gd name="connsiteX8" fmla="*/ 4663014 w 6191794"/>
              <a:gd name="connsiteY8" fmla="*/ 5633541 h 6867981"/>
              <a:gd name="connsiteX9" fmla="*/ 5528197 w 6191794"/>
              <a:gd name="connsiteY9" fmla="*/ 5805502 h 6867981"/>
              <a:gd name="connsiteX10" fmla="*/ 6183802 w 6191794"/>
              <a:gd name="connsiteY10" fmla="*/ 6867981 h 6867981"/>
              <a:gd name="connsiteX11" fmla="*/ 1462016 w 6191794"/>
              <a:gd name="connsiteY11" fmla="*/ 6867981 h 6867981"/>
              <a:gd name="connsiteX12" fmla="*/ 1462016 w 6191794"/>
              <a:gd name="connsiteY12" fmla="*/ 6858000 h 6867981"/>
              <a:gd name="connsiteX13" fmla="*/ 0 w 6191794"/>
              <a:gd name="connsiteY13" fmla="*/ 6858000 h 686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191794" h="6867981">
                <a:moveTo>
                  <a:pt x="0" y="0"/>
                </a:moveTo>
                <a:lnTo>
                  <a:pt x="1462016" y="0"/>
                </a:lnTo>
                <a:cubicBezTo>
                  <a:pt x="1472508" y="129484"/>
                  <a:pt x="1495283" y="257687"/>
                  <a:pt x="1531364" y="383076"/>
                </a:cubicBezTo>
                <a:cubicBezTo>
                  <a:pt x="1675689" y="886167"/>
                  <a:pt x="2026522" y="1331937"/>
                  <a:pt x="2491740" y="1603186"/>
                </a:cubicBezTo>
                <a:cubicBezTo>
                  <a:pt x="2764781" y="1762609"/>
                  <a:pt x="3071089" y="1862152"/>
                  <a:pt x="3355388" y="2002895"/>
                </a:cubicBezTo>
                <a:cubicBezTo>
                  <a:pt x="3567782" y="2108068"/>
                  <a:pt x="3773266" y="2241645"/>
                  <a:pt x="3904029" y="2433311"/>
                </a:cubicBezTo>
                <a:cubicBezTo>
                  <a:pt x="4135358" y="2772373"/>
                  <a:pt x="4088273" y="3216096"/>
                  <a:pt x="3996151" y="3611198"/>
                </a:cubicBezTo>
                <a:cubicBezTo>
                  <a:pt x="3904029" y="4006301"/>
                  <a:pt x="3775313" y="4413943"/>
                  <a:pt x="3870506" y="4808277"/>
                </a:cubicBezTo>
                <a:cubicBezTo>
                  <a:pt x="3962629" y="5189050"/>
                  <a:pt x="4274565" y="5514037"/>
                  <a:pt x="4663014" y="5633541"/>
                </a:cubicBezTo>
                <a:cubicBezTo>
                  <a:pt x="4943988" y="5720033"/>
                  <a:pt x="5252598" y="5704679"/>
                  <a:pt x="5528197" y="5805502"/>
                </a:cubicBezTo>
                <a:cubicBezTo>
                  <a:pt x="5961429" y="5963902"/>
                  <a:pt x="6243681" y="6429631"/>
                  <a:pt x="6183802" y="6867981"/>
                </a:cubicBezTo>
                <a:lnTo>
                  <a:pt x="1462016" y="6867981"/>
                </a:lnTo>
                <a:lnTo>
                  <a:pt x="146201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AFBEF"/>
          </a:solidFill>
          <a:ln w="2558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CD513307-0002-45AD-86A1-E2359F19377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3164" y="0"/>
            <a:ext cx="1448836" cy="1463696"/>
          </a:xfrm>
          <a:prstGeom prst="rect">
            <a:avLst/>
          </a:prstGeom>
        </p:spPr>
      </p:pic>
      <p:sp>
        <p:nvSpPr>
          <p:cNvPr id="9" name="타원 8">
            <a:extLst>
              <a:ext uri="{FF2B5EF4-FFF2-40B4-BE49-F238E27FC236}">
                <a16:creationId xmlns:a16="http://schemas.microsoft.com/office/drawing/2014/main" id="{090420C3-C79E-4F8E-9B2B-4137BFD837E5}"/>
              </a:ext>
            </a:extLst>
          </p:cNvPr>
          <p:cNvSpPr/>
          <p:nvPr userDrawn="1"/>
        </p:nvSpPr>
        <p:spPr>
          <a:xfrm>
            <a:off x="11569182" y="871030"/>
            <a:ext cx="165618" cy="165618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2CFEC8F1-B9BD-49A3-802D-0C61ECA039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01277" y="687233"/>
            <a:ext cx="203927" cy="20392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675C7EF-3328-429A-AFEA-11BA794E026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05204" y="135600"/>
            <a:ext cx="980396" cy="653597"/>
          </a:xfrm>
          <a:prstGeom prst="rect">
            <a:avLst/>
          </a:prstGeom>
        </p:spPr>
      </p:pic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D835516F-BD7B-4FD8-90B7-54631BB686D7}"/>
              </a:ext>
            </a:extLst>
          </p:cNvPr>
          <p:cNvSpPr/>
          <p:nvPr userDrawn="1"/>
        </p:nvSpPr>
        <p:spPr>
          <a:xfrm rot="2700000">
            <a:off x="156976" y="388776"/>
            <a:ext cx="1009528" cy="1573543"/>
          </a:xfrm>
          <a:custGeom>
            <a:avLst/>
            <a:gdLst>
              <a:gd name="connsiteX0" fmla="*/ 235544 w 1009528"/>
              <a:gd name="connsiteY0" fmla="*/ 18715 h 1573543"/>
              <a:gd name="connsiteX1" fmla="*/ 383541 w 1009528"/>
              <a:gd name="connsiteY1" fmla="*/ 0 h 1573543"/>
              <a:gd name="connsiteX2" fmla="*/ 542143 w 1009528"/>
              <a:gd name="connsiteY2" fmla="*/ 13256 h 1573543"/>
              <a:gd name="connsiteX3" fmla="*/ 635714 w 1009528"/>
              <a:gd name="connsiteY3" fmla="*/ 807825 h 1573543"/>
              <a:gd name="connsiteX4" fmla="*/ 1009528 w 1009528"/>
              <a:gd name="connsiteY4" fmla="*/ 1573543 h 1573543"/>
              <a:gd name="connsiteX5" fmla="*/ 407869 w 1009528"/>
              <a:gd name="connsiteY5" fmla="*/ 1573543 h 1573543"/>
              <a:gd name="connsiteX6" fmla="*/ 371377 w 1009528"/>
              <a:gd name="connsiteY6" fmla="*/ 1573543 h 1573543"/>
              <a:gd name="connsiteX7" fmla="*/ 355694 w 1009528"/>
              <a:gd name="connsiteY7" fmla="*/ 1573543 h 1573543"/>
              <a:gd name="connsiteX8" fmla="*/ 0 w 1009528"/>
              <a:gd name="connsiteY8" fmla="*/ 1217850 h 1573543"/>
              <a:gd name="connsiteX9" fmla="*/ 38873 w 1009528"/>
              <a:gd name="connsiteY9" fmla="*/ 1135239 h 1573543"/>
              <a:gd name="connsiteX10" fmla="*/ 143377 w 1009528"/>
              <a:gd name="connsiteY10" fmla="*/ 807981 h 1573543"/>
              <a:gd name="connsiteX11" fmla="*/ 235544 w 1009528"/>
              <a:gd name="connsiteY11" fmla="*/ 18715 h 157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9528" h="1573543">
                <a:moveTo>
                  <a:pt x="235544" y="18715"/>
                </a:moveTo>
                <a:lnTo>
                  <a:pt x="383541" y="0"/>
                </a:lnTo>
                <a:lnTo>
                  <a:pt x="542143" y="13256"/>
                </a:lnTo>
                <a:cubicBezTo>
                  <a:pt x="542143" y="13256"/>
                  <a:pt x="526392" y="315645"/>
                  <a:pt x="635714" y="807825"/>
                </a:cubicBezTo>
                <a:cubicBezTo>
                  <a:pt x="745035" y="1300162"/>
                  <a:pt x="1009528" y="1573543"/>
                  <a:pt x="1009528" y="1573543"/>
                </a:cubicBezTo>
                <a:lnTo>
                  <a:pt x="407869" y="1573543"/>
                </a:lnTo>
                <a:lnTo>
                  <a:pt x="371377" y="1573543"/>
                </a:lnTo>
                <a:lnTo>
                  <a:pt x="355694" y="1573543"/>
                </a:lnTo>
                <a:lnTo>
                  <a:pt x="0" y="1217850"/>
                </a:lnTo>
                <a:lnTo>
                  <a:pt x="38873" y="1135239"/>
                </a:lnTo>
                <a:cubicBezTo>
                  <a:pt x="79028" y="1040397"/>
                  <a:pt x="116047" y="931026"/>
                  <a:pt x="143377" y="807981"/>
                </a:cubicBezTo>
                <a:cubicBezTo>
                  <a:pt x="252698" y="315645"/>
                  <a:pt x="235544" y="18715"/>
                  <a:pt x="235544" y="18715"/>
                </a:cubicBezTo>
                <a:close/>
              </a:path>
            </a:pathLst>
          </a:custGeom>
          <a:solidFill>
            <a:srgbClr val="FFFFFF"/>
          </a:solidFill>
          <a:ln w="154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9BD1E7D5-66F9-4F7F-98D2-E3C6BF08988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700000">
            <a:off x="914697" y="-358710"/>
            <a:ext cx="797985" cy="133549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A6DC0AB-1D7A-4AB9-AE5A-108B26DA399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21143" y="6101059"/>
            <a:ext cx="461962" cy="461962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3B622827-3613-4E91-9348-5D1A57E09A04}"/>
              </a:ext>
            </a:extLst>
          </p:cNvPr>
          <p:cNvSpPr/>
          <p:nvPr userDrawn="1"/>
        </p:nvSpPr>
        <p:spPr>
          <a:xfrm>
            <a:off x="-5574" y="687233"/>
            <a:ext cx="1059237" cy="2282302"/>
          </a:xfrm>
          <a:custGeom>
            <a:avLst/>
            <a:gdLst>
              <a:gd name="connsiteX0" fmla="*/ 151568 w 1059237"/>
              <a:gd name="connsiteY0" fmla="*/ 1825 h 2282302"/>
              <a:gd name="connsiteX1" fmla="*/ 346812 w 1059237"/>
              <a:gd name="connsiteY1" fmla="*/ 59163 h 2282302"/>
              <a:gd name="connsiteX2" fmla="*/ 350770 w 1059237"/>
              <a:gd name="connsiteY2" fmla="*/ 61902 h 2282302"/>
              <a:gd name="connsiteX3" fmla="*/ 327647 w 1059237"/>
              <a:gd name="connsiteY3" fmla="*/ 96198 h 2282302"/>
              <a:gd name="connsiteX4" fmla="*/ 316277 w 1059237"/>
              <a:gd name="connsiteY4" fmla="*/ 152516 h 2282302"/>
              <a:gd name="connsiteX5" fmla="*/ 316277 w 1059237"/>
              <a:gd name="connsiteY5" fmla="*/ 152517 h 2282302"/>
              <a:gd name="connsiteX6" fmla="*/ 322782 w 1059237"/>
              <a:gd name="connsiteY6" fmla="*/ 195541 h 2282302"/>
              <a:gd name="connsiteX7" fmla="*/ 326543 w 1059237"/>
              <a:gd name="connsiteY7" fmla="*/ 203365 h 2282302"/>
              <a:gd name="connsiteX8" fmla="*/ 327647 w 1059237"/>
              <a:gd name="connsiteY8" fmla="*/ 208834 h 2282302"/>
              <a:gd name="connsiteX9" fmla="*/ 332962 w 1059237"/>
              <a:gd name="connsiteY9" fmla="*/ 216717 h 2282302"/>
              <a:gd name="connsiteX10" fmla="*/ 340987 w 1059237"/>
              <a:gd name="connsiteY10" fmla="*/ 233411 h 2282302"/>
              <a:gd name="connsiteX11" fmla="*/ 353508 w 1059237"/>
              <a:gd name="connsiteY11" fmla="*/ 247191 h 2282302"/>
              <a:gd name="connsiteX12" fmla="*/ 358655 w 1059237"/>
              <a:gd name="connsiteY12" fmla="*/ 254824 h 2282302"/>
              <a:gd name="connsiteX13" fmla="*/ 363274 w 1059237"/>
              <a:gd name="connsiteY13" fmla="*/ 257939 h 2282302"/>
              <a:gd name="connsiteX14" fmla="*/ 368929 w 1059237"/>
              <a:gd name="connsiteY14" fmla="*/ 264163 h 2282302"/>
              <a:gd name="connsiteX15" fmla="*/ 404644 w 1059237"/>
              <a:gd name="connsiteY15" fmla="*/ 285832 h 2282302"/>
              <a:gd name="connsiteX16" fmla="*/ 404645 w 1059237"/>
              <a:gd name="connsiteY16" fmla="*/ 285832 h 2282302"/>
              <a:gd name="connsiteX17" fmla="*/ 460963 w 1059237"/>
              <a:gd name="connsiteY17" fmla="*/ 297202 h 2282302"/>
              <a:gd name="connsiteX18" fmla="*/ 460963 w 1059237"/>
              <a:gd name="connsiteY18" fmla="*/ 297202 h 2282302"/>
              <a:gd name="connsiteX19" fmla="*/ 404645 w 1059237"/>
              <a:gd name="connsiteY19" fmla="*/ 285832 h 2282302"/>
              <a:gd name="connsiteX20" fmla="*/ 404644 w 1059237"/>
              <a:gd name="connsiteY20" fmla="*/ 285832 h 2282302"/>
              <a:gd name="connsiteX21" fmla="*/ 363274 w 1059237"/>
              <a:gd name="connsiteY21" fmla="*/ 257939 h 2282302"/>
              <a:gd name="connsiteX22" fmla="*/ 353508 w 1059237"/>
              <a:gd name="connsiteY22" fmla="*/ 247191 h 2282302"/>
              <a:gd name="connsiteX23" fmla="*/ 332962 w 1059237"/>
              <a:gd name="connsiteY23" fmla="*/ 216717 h 2282302"/>
              <a:gd name="connsiteX24" fmla="*/ 326543 w 1059237"/>
              <a:gd name="connsiteY24" fmla="*/ 203365 h 2282302"/>
              <a:gd name="connsiteX25" fmla="*/ 316277 w 1059237"/>
              <a:gd name="connsiteY25" fmla="*/ 152517 h 2282302"/>
              <a:gd name="connsiteX26" fmla="*/ 316277 w 1059237"/>
              <a:gd name="connsiteY26" fmla="*/ 152516 h 2282302"/>
              <a:gd name="connsiteX27" fmla="*/ 327647 w 1059237"/>
              <a:gd name="connsiteY27" fmla="*/ 96198 h 2282302"/>
              <a:gd name="connsiteX28" fmla="*/ 350770 w 1059237"/>
              <a:gd name="connsiteY28" fmla="*/ 61902 h 2282302"/>
              <a:gd name="connsiteX29" fmla="*/ 350770 w 1059237"/>
              <a:gd name="connsiteY29" fmla="*/ 61902 h 2282302"/>
              <a:gd name="connsiteX30" fmla="*/ 358654 w 1059237"/>
              <a:gd name="connsiteY30" fmla="*/ 50208 h 2282302"/>
              <a:gd name="connsiteX31" fmla="*/ 460963 w 1059237"/>
              <a:gd name="connsiteY31" fmla="*/ 7830 h 2282302"/>
              <a:gd name="connsiteX32" fmla="*/ 605649 w 1059237"/>
              <a:gd name="connsiteY32" fmla="*/ 152516 h 2282302"/>
              <a:gd name="connsiteX33" fmla="*/ 563272 w 1059237"/>
              <a:gd name="connsiteY33" fmla="*/ 254824 h 2282302"/>
              <a:gd name="connsiteX34" fmla="*/ 551652 w 1059237"/>
              <a:gd name="connsiteY34" fmla="*/ 262659 h 2282302"/>
              <a:gd name="connsiteX35" fmla="*/ 584982 w 1059237"/>
              <a:gd name="connsiteY35" fmla="*/ 325300 h 2282302"/>
              <a:gd name="connsiteX36" fmla="*/ 615186 w 1059237"/>
              <a:gd name="connsiteY36" fmla="*/ 439790 h 2282302"/>
              <a:gd name="connsiteX37" fmla="*/ 627338 w 1059237"/>
              <a:gd name="connsiteY37" fmla="*/ 435370 h 2282302"/>
              <a:gd name="connsiteX38" fmla="*/ 1044207 w 1059237"/>
              <a:gd name="connsiteY38" fmla="*/ 654911 h 2282302"/>
              <a:gd name="connsiteX39" fmla="*/ 940794 w 1059237"/>
              <a:gd name="connsiteY39" fmla="*/ 1008381 h 2282302"/>
              <a:gd name="connsiteX40" fmla="*/ 937358 w 1059237"/>
              <a:gd name="connsiteY40" fmla="*/ 1010739 h 2282302"/>
              <a:gd name="connsiteX41" fmla="*/ 947458 w 1059237"/>
              <a:gd name="connsiteY41" fmla="*/ 1019072 h 2282302"/>
              <a:gd name="connsiteX42" fmla="*/ 1013084 w 1059237"/>
              <a:gd name="connsiteY42" fmla="*/ 1177507 h 2282302"/>
              <a:gd name="connsiteX43" fmla="*/ 914297 w 1059237"/>
              <a:gd name="connsiteY43" fmla="*/ 1363302 h 2282302"/>
              <a:gd name="connsiteX44" fmla="*/ 908535 w 1059237"/>
              <a:gd name="connsiteY44" fmla="*/ 1366430 h 2282302"/>
              <a:gd name="connsiteX45" fmla="*/ 876237 w 1059237"/>
              <a:gd name="connsiteY45" fmla="*/ 1383960 h 2282302"/>
              <a:gd name="connsiteX46" fmla="*/ 846021 w 1059237"/>
              <a:gd name="connsiteY46" fmla="*/ 1393340 h 2282302"/>
              <a:gd name="connsiteX47" fmla="*/ 854408 w 1059237"/>
              <a:gd name="connsiteY47" fmla="*/ 1420358 h 2282302"/>
              <a:gd name="connsiteX48" fmla="*/ 861622 w 1059237"/>
              <a:gd name="connsiteY48" fmla="*/ 1491919 h 2282302"/>
              <a:gd name="connsiteX49" fmla="*/ 506542 w 1059237"/>
              <a:gd name="connsiteY49" fmla="*/ 1846999 h 2282302"/>
              <a:gd name="connsiteX50" fmla="*/ 368329 w 1059237"/>
              <a:gd name="connsiteY50" fmla="*/ 1819095 h 2282302"/>
              <a:gd name="connsiteX51" fmla="*/ 308674 w 1059237"/>
              <a:gd name="connsiteY51" fmla="*/ 1786715 h 2282302"/>
              <a:gd name="connsiteX52" fmla="*/ 316277 w 1059237"/>
              <a:gd name="connsiteY52" fmla="*/ 1749054 h 2282302"/>
              <a:gd name="connsiteX53" fmla="*/ 212530 w 1059237"/>
              <a:gd name="connsiteY53" fmla="*/ 1592535 h 2282302"/>
              <a:gd name="connsiteX54" fmla="*/ 164698 w 1059237"/>
              <a:gd name="connsiteY54" fmla="*/ 1582878 h 2282302"/>
              <a:gd name="connsiteX55" fmla="*/ 158676 w 1059237"/>
              <a:gd name="connsiteY55" fmla="*/ 1563480 h 2282302"/>
              <a:gd name="connsiteX56" fmla="*/ 151462 w 1059237"/>
              <a:gd name="connsiteY56" fmla="*/ 1491919 h 2282302"/>
              <a:gd name="connsiteX57" fmla="*/ 506542 w 1059237"/>
              <a:gd name="connsiteY57" fmla="*/ 1136839 h 2282302"/>
              <a:gd name="connsiteX58" fmla="*/ 151462 w 1059237"/>
              <a:gd name="connsiteY58" fmla="*/ 1491919 h 2282302"/>
              <a:gd name="connsiteX59" fmla="*/ 158676 w 1059237"/>
              <a:gd name="connsiteY59" fmla="*/ 1563480 h 2282302"/>
              <a:gd name="connsiteX60" fmla="*/ 164698 w 1059237"/>
              <a:gd name="connsiteY60" fmla="*/ 1582878 h 2282302"/>
              <a:gd name="connsiteX61" fmla="*/ 164698 w 1059237"/>
              <a:gd name="connsiteY61" fmla="*/ 1582878 h 2282302"/>
              <a:gd name="connsiteX62" fmla="*/ 212530 w 1059237"/>
              <a:gd name="connsiteY62" fmla="*/ 1592535 h 2282302"/>
              <a:gd name="connsiteX63" fmla="*/ 316277 w 1059237"/>
              <a:gd name="connsiteY63" fmla="*/ 1749054 h 2282302"/>
              <a:gd name="connsiteX64" fmla="*/ 308674 w 1059237"/>
              <a:gd name="connsiteY64" fmla="*/ 1786715 h 2282302"/>
              <a:gd name="connsiteX65" fmla="*/ 308674 w 1059237"/>
              <a:gd name="connsiteY65" fmla="*/ 1786715 h 2282302"/>
              <a:gd name="connsiteX66" fmla="*/ 302928 w 1059237"/>
              <a:gd name="connsiteY66" fmla="*/ 1815174 h 2282302"/>
              <a:gd name="connsiteX67" fmla="*/ 266524 w 1059237"/>
              <a:gd name="connsiteY67" fmla="*/ 1869169 h 2282302"/>
              <a:gd name="connsiteX68" fmla="*/ 215985 w 1059237"/>
              <a:gd name="connsiteY68" fmla="*/ 1903244 h 2282302"/>
              <a:gd name="connsiteX69" fmla="*/ 213149 w 1059237"/>
              <a:gd name="connsiteY69" fmla="*/ 1899806 h 2282302"/>
              <a:gd name="connsiteX70" fmla="*/ 54714 w 1059237"/>
              <a:gd name="connsiteY70" fmla="*/ 1834180 h 2282302"/>
              <a:gd name="connsiteX71" fmla="*/ 54714 w 1059237"/>
              <a:gd name="connsiteY71" fmla="*/ 1834180 h 2282302"/>
              <a:gd name="connsiteX72" fmla="*/ 141929 w 1059237"/>
              <a:gd name="connsiteY72" fmla="*/ 1851788 h 2282302"/>
              <a:gd name="connsiteX73" fmla="*/ 213149 w 1059237"/>
              <a:gd name="connsiteY73" fmla="*/ 1899806 h 2282302"/>
              <a:gd name="connsiteX74" fmla="*/ 215985 w 1059237"/>
              <a:gd name="connsiteY74" fmla="*/ 1903244 h 2282302"/>
              <a:gd name="connsiteX75" fmla="*/ 212530 w 1059237"/>
              <a:gd name="connsiteY75" fmla="*/ 1905573 h 2282302"/>
              <a:gd name="connsiteX76" fmla="*/ 146409 w 1059237"/>
              <a:gd name="connsiteY76" fmla="*/ 1918922 h 2282302"/>
              <a:gd name="connsiteX77" fmla="*/ 146409 w 1059237"/>
              <a:gd name="connsiteY77" fmla="*/ 1918922 h 2282302"/>
              <a:gd name="connsiteX78" fmla="*/ 212530 w 1059237"/>
              <a:gd name="connsiteY78" fmla="*/ 1905573 h 2282302"/>
              <a:gd name="connsiteX79" fmla="*/ 215985 w 1059237"/>
              <a:gd name="connsiteY79" fmla="*/ 1903244 h 2282302"/>
              <a:gd name="connsiteX80" fmla="*/ 240509 w 1059237"/>
              <a:gd name="connsiteY80" fmla="*/ 1932967 h 2282302"/>
              <a:gd name="connsiteX81" fmla="*/ 278775 w 1059237"/>
              <a:gd name="connsiteY81" fmla="*/ 2058241 h 2282302"/>
              <a:gd name="connsiteX82" fmla="*/ 276121 w 1059237"/>
              <a:gd name="connsiteY82" fmla="*/ 2084572 h 2282302"/>
              <a:gd name="connsiteX83" fmla="*/ 276121 w 1059237"/>
              <a:gd name="connsiteY83" fmla="*/ 2084572 h 2282302"/>
              <a:gd name="connsiteX84" fmla="*/ 274223 w 1059237"/>
              <a:gd name="connsiteY84" fmla="*/ 2103397 h 2282302"/>
              <a:gd name="connsiteX85" fmla="*/ 54714 w 1059237"/>
              <a:gd name="connsiteY85" fmla="*/ 2282302 h 2282302"/>
              <a:gd name="connsiteX86" fmla="*/ 9558 w 1059237"/>
              <a:gd name="connsiteY86" fmla="*/ 2277750 h 2282302"/>
              <a:gd name="connsiteX87" fmla="*/ 0 w 1059237"/>
              <a:gd name="connsiteY87" fmla="*/ 2274783 h 2282302"/>
              <a:gd name="connsiteX88" fmla="*/ 0 w 1059237"/>
              <a:gd name="connsiteY88" fmla="*/ 1841699 h 2282302"/>
              <a:gd name="connsiteX89" fmla="*/ 5573 w 1059237"/>
              <a:gd name="connsiteY89" fmla="*/ 1839969 h 2282302"/>
              <a:gd name="connsiteX90" fmla="*/ 6428 w 1059237"/>
              <a:gd name="connsiteY90" fmla="*/ 1839704 h 2282302"/>
              <a:gd name="connsiteX91" fmla="*/ 6428 w 1059237"/>
              <a:gd name="connsiteY91" fmla="*/ 1839704 h 2282302"/>
              <a:gd name="connsiteX92" fmla="*/ 6428 w 1059237"/>
              <a:gd name="connsiteY92" fmla="*/ 1839704 h 2282302"/>
              <a:gd name="connsiteX93" fmla="*/ 5573 w 1059237"/>
              <a:gd name="connsiteY93" fmla="*/ 1838435 h 2282302"/>
              <a:gd name="connsiteX94" fmla="*/ 5573 w 1059237"/>
              <a:gd name="connsiteY94" fmla="*/ 1659673 h 2282302"/>
              <a:gd name="connsiteX95" fmla="*/ 26294 w 1059237"/>
              <a:gd name="connsiteY95" fmla="*/ 1628939 h 2282302"/>
              <a:gd name="connsiteX96" fmla="*/ 80289 w 1059237"/>
              <a:gd name="connsiteY96" fmla="*/ 1592535 h 2282302"/>
              <a:gd name="connsiteX97" fmla="*/ 146409 w 1059237"/>
              <a:gd name="connsiteY97" fmla="*/ 1579186 h 2282302"/>
              <a:gd name="connsiteX98" fmla="*/ 146409 w 1059237"/>
              <a:gd name="connsiteY98" fmla="*/ 1579186 h 2282302"/>
              <a:gd name="connsiteX99" fmla="*/ 26294 w 1059237"/>
              <a:gd name="connsiteY99" fmla="*/ 1628939 h 2282302"/>
              <a:gd name="connsiteX100" fmla="*/ 5573 w 1059237"/>
              <a:gd name="connsiteY100" fmla="*/ 1659673 h 2282302"/>
              <a:gd name="connsiteX101" fmla="*/ 5573 w 1059237"/>
              <a:gd name="connsiteY101" fmla="*/ 953376 h 2282302"/>
              <a:gd name="connsiteX102" fmla="*/ 5574 w 1059237"/>
              <a:gd name="connsiteY102" fmla="*/ 12827 h 2282302"/>
              <a:gd name="connsiteX103" fmla="*/ 52520 w 1059237"/>
              <a:gd name="connsiteY103" fmla="*/ 3063 h 2282302"/>
              <a:gd name="connsiteX104" fmla="*/ 151568 w 1059237"/>
              <a:gd name="connsiteY104" fmla="*/ 1825 h 228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059237" h="2282302">
                <a:moveTo>
                  <a:pt x="151568" y="1825"/>
                </a:moveTo>
                <a:cubicBezTo>
                  <a:pt x="217901" y="7453"/>
                  <a:pt x="284220" y="26182"/>
                  <a:pt x="346812" y="59163"/>
                </a:cubicBezTo>
                <a:lnTo>
                  <a:pt x="350770" y="61902"/>
                </a:lnTo>
                <a:lnTo>
                  <a:pt x="327647" y="96198"/>
                </a:lnTo>
                <a:cubicBezTo>
                  <a:pt x="320326" y="113508"/>
                  <a:pt x="316277" y="132539"/>
                  <a:pt x="316277" y="152516"/>
                </a:cubicBezTo>
                <a:lnTo>
                  <a:pt x="316277" y="152517"/>
                </a:lnTo>
                <a:lnTo>
                  <a:pt x="322782" y="195541"/>
                </a:lnTo>
                <a:lnTo>
                  <a:pt x="326543" y="203365"/>
                </a:lnTo>
                <a:lnTo>
                  <a:pt x="327647" y="208834"/>
                </a:lnTo>
                <a:lnTo>
                  <a:pt x="332962" y="216717"/>
                </a:lnTo>
                <a:lnTo>
                  <a:pt x="340987" y="233411"/>
                </a:lnTo>
                <a:lnTo>
                  <a:pt x="353508" y="247191"/>
                </a:lnTo>
                <a:lnTo>
                  <a:pt x="358655" y="254824"/>
                </a:lnTo>
                <a:lnTo>
                  <a:pt x="363274" y="257939"/>
                </a:lnTo>
                <a:lnTo>
                  <a:pt x="368929" y="264163"/>
                </a:lnTo>
                <a:lnTo>
                  <a:pt x="404644" y="285832"/>
                </a:lnTo>
                <a:lnTo>
                  <a:pt x="404645" y="285832"/>
                </a:lnTo>
                <a:cubicBezTo>
                  <a:pt x="421955" y="293153"/>
                  <a:pt x="440986" y="297202"/>
                  <a:pt x="460963" y="297202"/>
                </a:cubicBezTo>
                <a:lnTo>
                  <a:pt x="460963" y="297202"/>
                </a:lnTo>
                <a:lnTo>
                  <a:pt x="404645" y="285832"/>
                </a:lnTo>
                <a:lnTo>
                  <a:pt x="404644" y="285832"/>
                </a:lnTo>
                <a:lnTo>
                  <a:pt x="363274" y="257939"/>
                </a:lnTo>
                <a:lnTo>
                  <a:pt x="353508" y="247191"/>
                </a:lnTo>
                <a:lnTo>
                  <a:pt x="332962" y="216717"/>
                </a:lnTo>
                <a:lnTo>
                  <a:pt x="326543" y="203365"/>
                </a:lnTo>
                <a:lnTo>
                  <a:pt x="316277" y="152517"/>
                </a:lnTo>
                <a:lnTo>
                  <a:pt x="316277" y="152516"/>
                </a:lnTo>
                <a:cubicBezTo>
                  <a:pt x="316277" y="132539"/>
                  <a:pt x="320326" y="113508"/>
                  <a:pt x="327647" y="96198"/>
                </a:cubicBezTo>
                <a:lnTo>
                  <a:pt x="350770" y="61902"/>
                </a:lnTo>
                <a:lnTo>
                  <a:pt x="350770" y="61902"/>
                </a:lnTo>
                <a:lnTo>
                  <a:pt x="358654" y="50208"/>
                </a:lnTo>
                <a:cubicBezTo>
                  <a:pt x="384838" y="24025"/>
                  <a:pt x="421009" y="7830"/>
                  <a:pt x="460963" y="7830"/>
                </a:cubicBezTo>
                <a:cubicBezTo>
                  <a:pt x="540871" y="7830"/>
                  <a:pt x="605649" y="72608"/>
                  <a:pt x="605649" y="152516"/>
                </a:cubicBezTo>
                <a:cubicBezTo>
                  <a:pt x="605649" y="192470"/>
                  <a:pt x="589455" y="228642"/>
                  <a:pt x="563272" y="254824"/>
                </a:cubicBezTo>
                <a:lnTo>
                  <a:pt x="551652" y="262659"/>
                </a:lnTo>
                <a:lnTo>
                  <a:pt x="584982" y="325300"/>
                </a:lnTo>
                <a:cubicBezTo>
                  <a:pt x="599399" y="362132"/>
                  <a:pt x="609551" y="400567"/>
                  <a:pt x="615186" y="439790"/>
                </a:cubicBezTo>
                <a:cubicBezTo>
                  <a:pt x="619274" y="438354"/>
                  <a:pt x="623141" y="436697"/>
                  <a:pt x="627338" y="435370"/>
                </a:cubicBezTo>
                <a:cubicBezTo>
                  <a:pt x="803123" y="380902"/>
                  <a:pt x="989736" y="479126"/>
                  <a:pt x="1044207" y="654911"/>
                </a:cubicBezTo>
                <a:cubicBezTo>
                  <a:pt x="1085060" y="786749"/>
                  <a:pt x="1040024" y="924677"/>
                  <a:pt x="940794" y="1008381"/>
                </a:cubicBezTo>
                <a:lnTo>
                  <a:pt x="937358" y="1010739"/>
                </a:lnTo>
                <a:lnTo>
                  <a:pt x="947458" y="1019072"/>
                </a:lnTo>
                <a:cubicBezTo>
                  <a:pt x="988005" y="1059619"/>
                  <a:pt x="1013084" y="1115635"/>
                  <a:pt x="1013084" y="1177507"/>
                </a:cubicBezTo>
                <a:cubicBezTo>
                  <a:pt x="1013084" y="1254848"/>
                  <a:pt x="973898" y="1323036"/>
                  <a:pt x="914297" y="1363302"/>
                </a:cubicBezTo>
                <a:lnTo>
                  <a:pt x="908535" y="1366430"/>
                </a:lnTo>
                <a:lnTo>
                  <a:pt x="876237" y="1383960"/>
                </a:lnTo>
                <a:lnTo>
                  <a:pt x="846021" y="1393340"/>
                </a:lnTo>
                <a:lnTo>
                  <a:pt x="854408" y="1420358"/>
                </a:lnTo>
                <a:cubicBezTo>
                  <a:pt x="859138" y="1443473"/>
                  <a:pt x="861622" y="1467406"/>
                  <a:pt x="861622" y="1491919"/>
                </a:cubicBezTo>
                <a:cubicBezTo>
                  <a:pt x="861622" y="1688024"/>
                  <a:pt x="702647" y="1846999"/>
                  <a:pt x="506542" y="1846999"/>
                </a:cubicBezTo>
                <a:cubicBezTo>
                  <a:pt x="457516" y="1846999"/>
                  <a:pt x="410810" y="1837063"/>
                  <a:pt x="368329" y="1819095"/>
                </a:cubicBezTo>
                <a:lnTo>
                  <a:pt x="308674" y="1786715"/>
                </a:lnTo>
                <a:lnTo>
                  <a:pt x="316277" y="1749054"/>
                </a:lnTo>
                <a:cubicBezTo>
                  <a:pt x="316277" y="1678692"/>
                  <a:pt x="273498" y="1618322"/>
                  <a:pt x="212530" y="1592535"/>
                </a:cubicBezTo>
                <a:lnTo>
                  <a:pt x="164698" y="1582878"/>
                </a:lnTo>
                <a:lnTo>
                  <a:pt x="158676" y="1563480"/>
                </a:lnTo>
                <a:cubicBezTo>
                  <a:pt x="153946" y="1540365"/>
                  <a:pt x="151462" y="1516432"/>
                  <a:pt x="151462" y="1491919"/>
                </a:cubicBezTo>
                <a:cubicBezTo>
                  <a:pt x="151462" y="1295814"/>
                  <a:pt x="310437" y="1136839"/>
                  <a:pt x="506542" y="1136839"/>
                </a:cubicBezTo>
                <a:cubicBezTo>
                  <a:pt x="310437" y="1136839"/>
                  <a:pt x="151462" y="1295814"/>
                  <a:pt x="151462" y="1491919"/>
                </a:cubicBezTo>
                <a:cubicBezTo>
                  <a:pt x="151462" y="1516432"/>
                  <a:pt x="153946" y="1540365"/>
                  <a:pt x="158676" y="1563480"/>
                </a:cubicBezTo>
                <a:lnTo>
                  <a:pt x="164698" y="1582878"/>
                </a:lnTo>
                <a:lnTo>
                  <a:pt x="164698" y="1582878"/>
                </a:lnTo>
                <a:lnTo>
                  <a:pt x="212530" y="1592535"/>
                </a:lnTo>
                <a:cubicBezTo>
                  <a:pt x="273498" y="1618322"/>
                  <a:pt x="316277" y="1678692"/>
                  <a:pt x="316277" y="1749054"/>
                </a:cubicBezTo>
                <a:lnTo>
                  <a:pt x="308674" y="1786715"/>
                </a:lnTo>
                <a:lnTo>
                  <a:pt x="308674" y="1786715"/>
                </a:lnTo>
                <a:lnTo>
                  <a:pt x="302928" y="1815174"/>
                </a:lnTo>
                <a:cubicBezTo>
                  <a:pt x="294332" y="1835497"/>
                  <a:pt x="281894" y="1853799"/>
                  <a:pt x="266524" y="1869169"/>
                </a:cubicBezTo>
                <a:lnTo>
                  <a:pt x="215985" y="1903244"/>
                </a:lnTo>
                <a:lnTo>
                  <a:pt x="213149" y="1899806"/>
                </a:lnTo>
                <a:cubicBezTo>
                  <a:pt x="172602" y="1859259"/>
                  <a:pt x="116587" y="1834180"/>
                  <a:pt x="54714" y="1834180"/>
                </a:cubicBezTo>
                <a:lnTo>
                  <a:pt x="54714" y="1834180"/>
                </a:lnTo>
                <a:lnTo>
                  <a:pt x="141929" y="1851788"/>
                </a:lnTo>
                <a:cubicBezTo>
                  <a:pt x="168735" y="1863126"/>
                  <a:pt x="192876" y="1879533"/>
                  <a:pt x="213149" y="1899806"/>
                </a:cubicBezTo>
                <a:lnTo>
                  <a:pt x="215985" y="1903244"/>
                </a:lnTo>
                <a:lnTo>
                  <a:pt x="212530" y="1905573"/>
                </a:lnTo>
                <a:lnTo>
                  <a:pt x="146409" y="1918922"/>
                </a:lnTo>
                <a:lnTo>
                  <a:pt x="146409" y="1918922"/>
                </a:lnTo>
                <a:cubicBezTo>
                  <a:pt x="169863" y="1918922"/>
                  <a:pt x="192207" y="1914169"/>
                  <a:pt x="212530" y="1905573"/>
                </a:cubicBezTo>
                <a:lnTo>
                  <a:pt x="215985" y="1903244"/>
                </a:lnTo>
                <a:lnTo>
                  <a:pt x="240509" y="1932967"/>
                </a:lnTo>
                <a:cubicBezTo>
                  <a:pt x="264668" y="1968727"/>
                  <a:pt x="278775" y="2011837"/>
                  <a:pt x="278775" y="2058241"/>
                </a:cubicBezTo>
                <a:lnTo>
                  <a:pt x="276121" y="2084572"/>
                </a:lnTo>
                <a:lnTo>
                  <a:pt x="276121" y="2084572"/>
                </a:lnTo>
                <a:lnTo>
                  <a:pt x="274223" y="2103397"/>
                </a:lnTo>
                <a:cubicBezTo>
                  <a:pt x="253330" y="2205498"/>
                  <a:pt x="162991" y="2282302"/>
                  <a:pt x="54714" y="2282302"/>
                </a:cubicBezTo>
                <a:cubicBezTo>
                  <a:pt x="39246" y="2282302"/>
                  <a:pt x="24144" y="2280735"/>
                  <a:pt x="9558" y="2277750"/>
                </a:cubicBezTo>
                <a:lnTo>
                  <a:pt x="0" y="2274783"/>
                </a:lnTo>
                <a:lnTo>
                  <a:pt x="0" y="1841699"/>
                </a:lnTo>
                <a:lnTo>
                  <a:pt x="5573" y="1839969"/>
                </a:lnTo>
                <a:lnTo>
                  <a:pt x="6428" y="1839704"/>
                </a:lnTo>
                <a:lnTo>
                  <a:pt x="6428" y="1839704"/>
                </a:lnTo>
                <a:lnTo>
                  <a:pt x="6428" y="1839704"/>
                </a:lnTo>
                <a:lnTo>
                  <a:pt x="5573" y="1838435"/>
                </a:lnTo>
                <a:lnTo>
                  <a:pt x="5573" y="1659673"/>
                </a:lnTo>
                <a:lnTo>
                  <a:pt x="26294" y="1628939"/>
                </a:lnTo>
                <a:cubicBezTo>
                  <a:pt x="41664" y="1613569"/>
                  <a:pt x="59966" y="1601131"/>
                  <a:pt x="80289" y="1592535"/>
                </a:cubicBezTo>
                <a:lnTo>
                  <a:pt x="146409" y="1579186"/>
                </a:lnTo>
                <a:lnTo>
                  <a:pt x="146409" y="1579186"/>
                </a:lnTo>
                <a:cubicBezTo>
                  <a:pt x="99501" y="1579186"/>
                  <a:pt x="57034" y="1598199"/>
                  <a:pt x="26294" y="1628939"/>
                </a:cubicBezTo>
                <a:lnTo>
                  <a:pt x="5573" y="1659673"/>
                </a:lnTo>
                <a:lnTo>
                  <a:pt x="5573" y="953376"/>
                </a:lnTo>
                <a:lnTo>
                  <a:pt x="5574" y="12827"/>
                </a:lnTo>
                <a:lnTo>
                  <a:pt x="52520" y="3063"/>
                </a:lnTo>
                <a:cubicBezTo>
                  <a:pt x="85230" y="-529"/>
                  <a:pt x="118400" y="-989"/>
                  <a:pt x="151568" y="1825"/>
                </a:cubicBezTo>
                <a:close/>
              </a:path>
            </a:pathLst>
          </a:cu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그림 개체 틀 7">
            <a:extLst>
              <a:ext uri="{FF2B5EF4-FFF2-40B4-BE49-F238E27FC236}">
                <a16:creationId xmlns:a16="http://schemas.microsoft.com/office/drawing/2014/main" id="{11D450AD-361A-49CA-A0CE-DA3123DCCC2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157315"/>
            <a:ext cx="3668682" cy="4543425"/>
          </a:xfrm>
          <a:prstGeom prst="roundRect">
            <a:avLst>
              <a:gd name="adj" fmla="val 140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7732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2E30E21-6D65-4B29-ACD4-AE4DD639E8AD}"/>
              </a:ext>
            </a:extLst>
          </p:cNvPr>
          <p:cNvSpPr/>
          <p:nvPr userDrawn="1"/>
        </p:nvSpPr>
        <p:spPr>
          <a:xfrm>
            <a:off x="0" y="1"/>
            <a:ext cx="6191794" cy="6867981"/>
          </a:xfrm>
          <a:custGeom>
            <a:avLst/>
            <a:gdLst>
              <a:gd name="connsiteX0" fmla="*/ 0 w 6191794"/>
              <a:gd name="connsiteY0" fmla="*/ 0 h 6867981"/>
              <a:gd name="connsiteX1" fmla="*/ 1462016 w 6191794"/>
              <a:gd name="connsiteY1" fmla="*/ 0 h 6867981"/>
              <a:gd name="connsiteX2" fmla="*/ 1531364 w 6191794"/>
              <a:gd name="connsiteY2" fmla="*/ 383076 h 6867981"/>
              <a:gd name="connsiteX3" fmla="*/ 2491740 w 6191794"/>
              <a:gd name="connsiteY3" fmla="*/ 1603186 h 6867981"/>
              <a:gd name="connsiteX4" fmla="*/ 3355388 w 6191794"/>
              <a:gd name="connsiteY4" fmla="*/ 2002895 h 6867981"/>
              <a:gd name="connsiteX5" fmla="*/ 3904029 w 6191794"/>
              <a:gd name="connsiteY5" fmla="*/ 2433311 h 6867981"/>
              <a:gd name="connsiteX6" fmla="*/ 3996151 w 6191794"/>
              <a:gd name="connsiteY6" fmla="*/ 3611198 h 6867981"/>
              <a:gd name="connsiteX7" fmla="*/ 3870506 w 6191794"/>
              <a:gd name="connsiteY7" fmla="*/ 4808277 h 6867981"/>
              <a:gd name="connsiteX8" fmla="*/ 4663014 w 6191794"/>
              <a:gd name="connsiteY8" fmla="*/ 5633541 h 6867981"/>
              <a:gd name="connsiteX9" fmla="*/ 5528197 w 6191794"/>
              <a:gd name="connsiteY9" fmla="*/ 5805502 h 6867981"/>
              <a:gd name="connsiteX10" fmla="*/ 6183802 w 6191794"/>
              <a:gd name="connsiteY10" fmla="*/ 6867981 h 6867981"/>
              <a:gd name="connsiteX11" fmla="*/ 1462016 w 6191794"/>
              <a:gd name="connsiteY11" fmla="*/ 6867981 h 6867981"/>
              <a:gd name="connsiteX12" fmla="*/ 1462016 w 6191794"/>
              <a:gd name="connsiteY12" fmla="*/ 6858000 h 6867981"/>
              <a:gd name="connsiteX13" fmla="*/ 0 w 6191794"/>
              <a:gd name="connsiteY13" fmla="*/ 6858000 h 686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191794" h="6867981">
                <a:moveTo>
                  <a:pt x="0" y="0"/>
                </a:moveTo>
                <a:lnTo>
                  <a:pt x="1462016" y="0"/>
                </a:lnTo>
                <a:cubicBezTo>
                  <a:pt x="1472508" y="129484"/>
                  <a:pt x="1495283" y="257687"/>
                  <a:pt x="1531364" y="383076"/>
                </a:cubicBezTo>
                <a:cubicBezTo>
                  <a:pt x="1675689" y="886167"/>
                  <a:pt x="2026522" y="1331937"/>
                  <a:pt x="2491740" y="1603186"/>
                </a:cubicBezTo>
                <a:cubicBezTo>
                  <a:pt x="2764781" y="1762609"/>
                  <a:pt x="3071089" y="1862152"/>
                  <a:pt x="3355388" y="2002895"/>
                </a:cubicBezTo>
                <a:cubicBezTo>
                  <a:pt x="3567782" y="2108068"/>
                  <a:pt x="3773266" y="2241645"/>
                  <a:pt x="3904029" y="2433311"/>
                </a:cubicBezTo>
                <a:cubicBezTo>
                  <a:pt x="4135358" y="2772373"/>
                  <a:pt x="4088273" y="3216096"/>
                  <a:pt x="3996151" y="3611198"/>
                </a:cubicBezTo>
                <a:cubicBezTo>
                  <a:pt x="3904029" y="4006301"/>
                  <a:pt x="3775313" y="4413943"/>
                  <a:pt x="3870506" y="4808277"/>
                </a:cubicBezTo>
                <a:cubicBezTo>
                  <a:pt x="3962629" y="5189050"/>
                  <a:pt x="4274565" y="5514037"/>
                  <a:pt x="4663014" y="5633541"/>
                </a:cubicBezTo>
                <a:cubicBezTo>
                  <a:pt x="4943988" y="5720033"/>
                  <a:pt x="5252598" y="5704679"/>
                  <a:pt x="5528197" y="5805502"/>
                </a:cubicBezTo>
                <a:cubicBezTo>
                  <a:pt x="5961429" y="5963902"/>
                  <a:pt x="6243681" y="6429631"/>
                  <a:pt x="6183802" y="6867981"/>
                </a:cubicBezTo>
                <a:lnTo>
                  <a:pt x="1462016" y="6867981"/>
                </a:lnTo>
                <a:lnTo>
                  <a:pt x="146201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AFBEF"/>
          </a:solidFill>
          <a:ln w="2558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CD513307-0002-45AD-86A1-E2359F19377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3164" y="0"/>
            <a:ext cx="1448836" cy="1463696"/>
          </a:xfrm>
          <a:prstGeom prst="rect">
            <a:avLst/>
          </a:prstGeom>
        </p:spPr>
      </p:pic>
      <p:sp>
        <p:nvSpPr>
          <p:cNvPr id="9" name="타원 8">
            <a:extLst>
              <a:ext uri="{FF2B5EF4-FFF2-40B4-BE49-F238E27FC236}">
                <a16:creationId xmlns:a16="http://schemas.microsoft.com/office/drawing/2014/main" id="{090420C3-C79E-4F8E-9B2B-4137BFD837E5}"/>
              </a:ext>
            </a:extLst>
          </p:cNvPr>
          <p:cNvSpPr/>
          <p:nvPr userDrawn="1"/>
        </p:nvSpPr>
        <p:spPr>
          <a:xfrm>
            <a:off x="11569182" y="871030"/>
            <a:ext cx="165618" cy="165618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2CFEC8F1-B9BD-49A3-802D-0C61ECA039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01277" y="687233"/>
            <a:ext cx="203927" cy="20392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675C7EF-3328-429A-AFEA-11BA794E026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05204" y="135600"/>
            <a:ext cx="980396" cy="653597"/>
          </a:xfrm>
          <a:prstGeom prst="rect">
            <a:avLst/>
          </a:prstGeom>
        </p:spPr>
      </p:pic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D835516F-BD7B-4FD8-90B7-54631BB686D7}"/>
              </a:ext>
            </a:extLst>
          </p:cNvPr>
          <p:cNvSpPr/>
          <p:nvPr userDrawn="1"/>
        </p:nvSpPr>
        <p:spPr>
          <a:xfrm rot="2700000">
            <a:off x="156976" y="388776"/>
            <a:ext cx="1009528" cy="1573543"/>
          </a:xfrm>
          <a:custGeom>
            <a:avLst/>
            <a:gdLst>
              <a:gd name="connsiteX0" fmla="*/ 235544 w 1009528"/>
              <a:gd name="connsiteY0" fmla="*/ 18715 h 1573543"/>
              <a:gd name="connsiteX1" fmla="*/ 383541 w 1009528"/>
              <a:gd name="connsiteY1" fmla="*/ 0 h 1573543"/>
              <a:gd name="connsiteX2" fmla="*/ 542143 w 1009528"/>
              <a:gd name="connsiteY2" fmla="*/ 13256 h 1573543"/>
              <a:gd name="connsiteX3" fmla="*/ 635714 w 1009528"/>
              <a:gd name="connsiteY3" fmla="*/ 807825 h 1573543"/>
              <a:gd name="connsiteX4" fmla="*/ 1009528 w 1009528"/>
              <a:gd name="connsiteY4" fmla="*/ 1573543 h 1573543"/>
              <a:gd name="connsiteX5" fmla="*/ 407869 w 1009528"/>
              <a:gd name="connsiteY5" fmla="*/ 1573543 h 1573543"/>
              <a:gd name="connsiteX6" fmla="*/ 371377 w 1009528"/>
              <a:gd name="connsiteY6" fmla="*/ 1573543 h 1573543"/>
              <a:gd name="connsiteX7" fmla="*/ 355694 w 1009528"/>
              <a:gd name="connsiteY7" fmla="*/ 1573543 h 1573543"/>
              <a:gd name="connsiteX8" fmla="*/ 0 w 1009528"/>
              <a:gd name="connsiteY8" fmla="*/ 1217850 h 1573543"/>
              <a:gd name="connsiteX9" fmla="*/ 38873 w 1009528"/>
              <a:gd name="connsiteY9" fmla="*/ 1135239 h 1573543"/>
              <a:gd name="connsiteX10" fmla="*/ 143377 w 1009528"/>
              <a:gd name="connsiteY10" fmla="*/ 807981 h 1573543"/>
              <a:gd name="connsiteX11" fmla="*/ 235544 w 1009528"/>
              <a:gd name="connsiteY11" fmla="*/ 18715 h 157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9528" h="1573543">
                <a:moveTo>
                  <a:pt x="235544" y="18715"/>
                </a:moveTo>
                <a:lnTo>
                  <a:pt x="383541" y="0"/>
                </a:lnTo>
                <a:lnTo>
                  <a:pt x="542143" y="13256"/>
                </a:lnTo>
                <a:cubicBezTo>
                  <a:pt x="542143" y="13256"/>
                  <a:pt x="526392" y="315645"/>
                  <a:pt x="635714" y="807825"/>
                </a:cubicBezTo>
                <a:cubicBezTo>
                  <a:pt x="745035" y="1300162"/>
                  <a:pt x="1009528" y="1573543"/>
                  <a:pt x="1009528" y="1573543"/>
                </a:cubicBezTo>
                <a:lnTo>
                  <a:pt x="407869" y="1573543"/>
                </a:lnTo>
                <a:lnTo>
                  <a:pt x="371377" y="1573543"/>
                </a:lnTo>
                <a:lnTo>
                  <a:pt x="355694" y="1573543"/>
                </a:lnTo>
                <a:lnTo>
                  <a:pt x="0" y="1217850"/>
                </a:lnTo>
                <a:lnTo>
                  <a:pt x="38873" y="1135239"/>
                </a:lnTo>
                <a:cubicBezTo>
                  <a:pt x="79028" y="1040397"/>
                  <a:pt x="116047" y="931026"/>
                  <a:pt x="143377" y="807981"/>
                </a:cubicBezTo>
                <a:cubicBezTo>
                  <a:pt x="252698" y="315645"/>
                  <a:pt x="235544" y="18715"/>
                  <a:pt x="235544" y="18715"/>
                </a:cubicBezTo>
                <a:close/>
              </a:path>
            </a:pathLst>
          </a:custGeom>
          <a:solidFill>
            <a:srgbClr val="FFFFFF"/>
          </a:solidFill>
          <a:ln w="154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9BD1E7D5-66F9-4F7F-98D2-E3C6BF08988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700000">
            <a:off x="914697" y="-358710"/>
            <a:ext cx="797985" cy="133549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A6DC0AB-1D7A-4AB9-AE5A-108B26DA399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21143" y="6101059"/>
            <a:ext cx="461962" cy="461962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3B622827-3613-4E91-9348-5D1A57E09A04}"/>
              </a:ext>
            </a:extLst>
          </p:cNvPr>
          <p:cNvSpPr/>
          <p:nvPr userDrawn="1"/>
        </p:nvSpPr>
        <p:spPr>
          <a:xfrm>
            <a:off x="-5574" y="687233"/>
            <a:ext cx="1059237" cy="2282302"/>
          </a:xfrm>
          <a:custGeom>
            <a:avLst/>
            <a:gdLst>
              <a:gd name="connsiteX0" fmla="*/ 151568 w 1059237"/>
              <a:gd name="connsiteY0" fmla="*/ 1825 h 2282302"/>
              <a:gd name="connsiteX1" fmla="*/ 346812 w 1059237"/>
              <a:gd name="connsiteY1" fmla="*/ 59163 h 2282302"/>
              <a:gd name="connsiteX2" fmla="*/ 350770 w 1059237"/>
              <a:gd name="connsiteY2" fmla="*/ 61902 h 2282302"/>
              <a:gd name="connsiteX3" fmla="*/ 327647 w 1059237"/>
              <a:gd name="connsiteY3" fmla="*/ 96198 h 2282302"/>
              <a:gd name="connsiteX4" fmla="*/ 316277 w 1059237"/>
              <a:gd name="connsiteY4" fmla="*/ 152516 h 2282302"/>
              <a:gd name="connsiteX5" fmla="*/ 316277 w 1059237"/>
              <a:gd name="connsiteY5" fmla="*/ 152517 h 2282302"/>
              <a:gd name="connsiteX6" fmla="*/ 322782 w 1059237"/>
              <a:gd name="connsiteY6" fmla="*/ 195541 h 2282302"/>
              <a:gd name="connsiteX7" fmla="*/ 326543 w 1059237"/>
              <a:gd name="connsiteY7" fmla="*/ 203365 h 2282302"/>
              <a:gd name="connsiteX8" fmla="*/ 327647 w 1059237"/>
              <a:gd name="connsiteY8" fmla="*/ 208834 h 2282302"/>
              <a:gd name="connsiteX9" fmla="*/ 332962 w 1059237"/>
              <a:gd name="connsiteY9" fmla="*/ 216717 h 2282302"/>
              <a:gd name="connsiteX10" fmla="*/ 340987 w 1059237"/>
              <a:gd name="connsiteY10" fmla="*/ 233411 h 2282302"/>
              <a:gd name="connsiteX11" fmla="*/ 353508 w 1059237"/>
              <a:gd name="connsiteY11" fmla="*/ 247191 h 2282302"/>
              <a:gd name="connsiteX12" fmla="*/ 358655 w 1059237"/>
              <a:gd name="connsiteY12" fmla="*/ 254824 h 2282302"/>
              <a:gd name="connsiteX13" fmla="*/ 363274 w 1059237"/>
              <a:gd name="connsiteY13" fmla="*/ 257939 h 2282302"/>
              <a:gd name="connsiteX14" fmla="*/ 368929 w 1059237"/>
              <a:gd name="connsiteY14" fmla="*/ 264163 h 2282302"/>
              <a:gd name="connsiteX15" fmla="*/ 404644 w 1059237"/>
              <a:gd name="connsiteY15" fmla="*/ 285832 h 2282302"/>
              <a:gd name="connsiteX16" fmla="*/ 404645 w 1059237"/>
              <a:gd name="connsiteY16" fmla="*/ 285832 h 2282302"/>
              <a:gd name="connsiteX17" fmla="*/ 460963 w 1059237"/>
              <a:gd name="connsiteY17" fmla="*/ 297202 h 2282302"/>
              <a:gd name="connsiteX18" fmla="*/ 460963 w 1059237"/>
              <a:gd name="connsiteY18" fmla="*/ 297202 h 2282302"/>
              <a:gd name="connsiteX19" fmla="*/ 404645 w 1059237"/>
              <a:gd name="connsiteY19" fmla="*/ 285832 h 2282302"/>
              <a:gd name="connsiteX20" fmla="*/ 404644 w 1059237"/>
              <a:gd name="connsiteY20" fmla="*/ 285832 h 2282302"/>
              <a:gd name="connsiteX21" fmla="*/ 363274 w 1059237"/>
              <a:gd name="connsiteY21" fmla="*/ 257939 h 2282302"/>
              <a:gd name="connsiteX22" fmla="*/ 353508 w 1059237"/>
              <a:gd name="connsiteY22" fmla="*/ 247191 h 2282302"/>
              <a:gd name="connsiteX23" fmla="*/ 332962 w 1059237"/>
              <a:gd name="connsiteY23" fmla="*/ 216717 h 2282302"/>
              <a:gd name="connsiteX24" fmla="*/ 326543 w 1059237"/>
              <a:gd name="connsiteY24" fmla="*/ 203365 h 2282302"/>
              <a:gd name="connsiteX25" fmla="*/ 316277 w 1059237"/>
              <a:gd name="connsiteY25" fmla="*/ 152517 h 2282302"/>
              <a:gd name="connsiteX26" fmla="*/ 316277 w 1059237"/>
              <a:gd name="connsiteY26" fmla="*/ 152516 h 2282302"/>
              <a:gd name="connsiteX27" fmla="*/ 327647 w 1059237"/>
              <a:gd name="connsiteY27" fmla="*/ 96198 h 2282302"/>
              <a:gd name="connsiteX28" fmla="*/ 350770 w 1059237"/>
              <a:gd name="connsiteY28" fmla="*/ 61902 h 2282302"/>
              <a:gd name="connsiteX29" fmla="*/ 350770 w 1059237"/>
              <a:gd name="connsiteY29" fmla="*/ 61902 h 2282302"/>
              <a:gd name="connsiteX30" fmla="*/ 358654 w 1059237"/>
              <a:gd name="connsiteY30" fmla="*/ 50208 h 2282302"/>
              <a:gd name="connsiteX31" fmla="*/ 460963 w 1059237"/>
              <a:gd name="connsiteY31" fmla="*/ 7830 h 2282302"/>
              <a:gd name="connsiteX32" fmla="*/ 605649 w 1059237"/>
              <a:gd name="connsiteY32" fmla="*/ 152516 h 2282302"/>
              <a:gd name="connsiteX33" fmla="*/ 563272 w 1059237"/>
              <a:gd name="connsiteY33" fmla="*/ 254824 h 2282302"/>
              <a:gd name="connsiteX34" fmla="*/ 551652 w 1059237"/>
              <a:gd name="connsiteY34" fmla="*/ 262659 h 2282302"/>
              <a:gd name="connsiteX35" fmla="*/ 584982 w 1059237"/>
              <a:gd name="connsiteY35" fmla="*/ 325300 h 2282302"/>
              <a:gd name="connsiteX36" fmla="*/ 615186 w 1059237"/>
              <a:gd name="connsiteY36" fmla="*/ 439790 h 2282302"/>
              <a:gd name="connsiteX37" fmla="*/ 627338 w 1059237"/>
              <a:gd name="connsiteY37" fmla="*/ 435370 h 2282302"/>
              <a:gd name="connsiteX38" fmla="*/ 1044207 w 1059237"/>
              <a:gd name="connsiteY38" fmla="*/ 654911 h 2282302"/>
              <a:gd name="connsiteX39" fmla="*/ 940794 w 1059237"/>
              <a:gd name="connsiteY39" fmla="*/ 1008381 h 2282302"/>
              <a:gd name="connsiteX40" fmla="*/ 937358 w 1059237"/>
              <a:gd name="connsiteY40" fmla="*/ 1010739 h 2282302"/>
              <a:gd name="connsiteX41" fmla="*/ 947458 w 1059237"/>
              <a:gd name="connsiteY41" fmla="*/ 1019072 h 2282302"/>
              <a:gd name="connsiteX42" fmla="*/ 1013084 w 1059237"/>
              <a:gd name="connsiteY42" fmla="*/ 1177507 h 2282302"/>
              <a:gd name="connsiteX43" fmla="*/ 914297 w 1059237"/>
              <a:gd name="connsiteY43" fmla="*/ 1363302 h 2282302"/>
              <a:gd name="connsiteX44" fmla="*/ 908535 w 1059237"/>
              <a:gd name="connsiteY44" fmla="*/ 1366430 h 2282302"/>
              <a:gd name="connsiteX45" fmla="*/ 876237 w 1059237"/>
              <a:gd name="connsiteY45" fmla="*/ 1383960 h 2282302"/>
              <a:gd name="connsiteX46" fmla="*/ 846021 w 1059237"/>
              <a:gd name="connsiteY46" fmla="*/ 1393340 h 2282302"/>
              <a:gd name="connsiteX47" fmla="*/ 854408 w 1059237"/>
              <a:gd name="connsiteY47" fmla="*/ 1420358 h 2282302"/>
              <a:gd name="connsiteX48" fmla="*/ 861622 w 1059237"/>
              <a:gd name="connsiteY48" fmla="*/ 1491919 h 2282302"/>
              <a:gd name="connsiteX49" fmla="*/ 506542 w 1059237"/>
              <a:gd name="connsiteY49" fmla="*/ 1846999 h 2282302"/>
              <a:gd name="connsiteX50" fmla="*/ 368329 w 1059237"/>
              <a:gd name="connsiteY50" fmla="*/ 1819095 h 2282302"/>
              <a:gd name="connsiteX51" fmla="*/ 308674 w 1059237"/>
              <a:gd name="connsiteY51" fmla="*/ 1786715 h 2282302"/>
              <a:gd name="connsiteX52" fmla="*/ 316277 w 1059237"/>
              <a:gd name="connsiteY52" fmla="*/ 1749054 h 2282302"/>
              <a:gd name="connsiteX53" fmla="*/ 212530 w 1059237"/>
              <a:gd name="connsiteY53" fmla="*/ 1592535 h 2282302"/>
              <a:gd name="connsiteX54" fmla="*/ 164698 w 1059237"/>
              <a:gd name="connsiteY54" fmla="*/ 1582878 h 2282302"/>
              <a:gd name="connsiteX55" fmla="*/ 158676 w 1059237"/>
              <a:gd name="connsiteY55" fmla="*/ 1563480 h 2282302"/>
              <a:gd name="connsiteX56" fmla="*/ 151462 w 1059237"/>
              <a:gd name="connsiteY56" fmla="*/ 1491919 h 2282302"/>
              <a:gd name="connsiteX57" fmla="*/ 506542 w 1059237"/>
              <a:gd name="connsiteY57" fmla="*/ 1136839 h 2282302"/>
              <a:gd name="connsiteX58" fmla="*/ 151462 w 1059237"/>
              <a:gd name="connsiteY58" fmla="*/ 1491919 h 2282302"/>
              <a:gd name="connsiteX59" fmla="*/ 158676 w 1059237"/>
              <a:gd name="connsiteY59" fmla="*/ 1563480 h 2282302"/>
              <a:gd name="connsiteX60" fmla="*/ 164698 w 1059237"/>
              <a:gd name="connsiteY60" fmla="*/ 1582878 h 2282302"/>
              <a:gd name="connsiteX61" fmla="*/ 164698 w 1059237"/>
              <a:gd name="connsiteY61" fmla="*/ 1582878 h 2282302"/>
              <a:gd name="connsiteX62" fmla="*/ 212530 w 1059237"/>
              <a:gd name="connsiteY62" fmla="*/ 1592535 h 2282302"/>
              <a:gd name="connsiteX63" fmla="*/ 316277 w 1059237"/>
              <a:gd name="connsiteY63" fmla="*/ 1749054 h 2282302"/>
              <a:gd name="connsiteX64" fmla="*/ 308674 w 1059237"/>
              <a:gd name="connsiteY64" fmla="*/ 1786715 h 2282302"/>
              <a:gd name="connsiteX65" fmla="*/ 308674 w 1059237"/>
              <a:gd name="connsiteY65" fmla="*/ 1786715 h 2282302"/>
              <a:gd name="connsiteX66" fmla="*/ 302928 w 1059237"/>
              <a:gd name="connsiteY66" fmla="*/ 1815174 h 2282302"/>
              <a:gd name="connsiteX67" fmla="*/ 266524 w 1059237"/>
              <a:gd name="connsiteY67" fmla="*/ 1869169 h 2282302"/>
              <a:gd name="connsiteX68" fmla="*/ 215985 w 1059237"/>
              <a:gd name="connsiteY68" fmla="*/ 1903244 h 2282302"/>
              <a:gd name="connsiteX69" fmla="*/ 213149 w 1059237"/>
              <a:gd name="connsiteY69" fmla="*/ 1899806 h 2282302"/>
              <a:gd name="connsiteX70" fmla="*/ 54714 w 1059237"/>
              <a:gd name="connsiteY70" fmla="*/ 1834180 h 2282302"/>
              <a:gd name="connsiteX71" fmla="*/ 54714 w 1059237"/>
              <a:gd name="connsiteY71" fmla="*/ 1834180 h 2282302"/>
              <a:gd name="connsiteX72" fmla="*/ 141929 w 1059237"/>
              <a:gd name="connsiteY72" fmla="*/ 1851788 h 2282302"/>
              <a:gd name="connsiteX73" fmla="*/ 213149 w 1059237"/>
              <a:gd name="connsiteY73" fmla="*/ 1899806 h 2282302"/>
              <a:gd name="connsiteX74" fmla="*/ 215985 w 1059237"/>
              <a:gd name="connsiteY74" fmla="*/ 1903244 h 2282302"/>
              <a:gd name="connsiteX75" fmla="*/ 212530 w 1059237"/>
              <a:gd name="connsiteY75" fmla="*/ 1905573 h 2282302"/>
              <a:gd name="connsiteX76" fmla="*/ 146409 w 1059237"/>
              <a:gd name="connsiteY76" fmla="*/ 1918922 h 2282302"/>
              <a:gd name="connsiteX77" fmla="*/ 146409 w 1059237"/>
              <a:gd name="connsiteY77" fmla="*/ 1918922 h 2282302"/>
              <a:gd name="connsiteX78" fmla="*/ 212530 w 1059237"/>
              <a:gd name="connsiteY78" fmla="*/ 1905573 h 2282302"/>
              <a:gd name="connsiteX79" fmla="*/ 215985 w 1059237"/>
              <a:gd name="connsiteY79" fmla="*/ 1903244 h 2282302"/>
              <a:gd name="connsiteX80" fmla="*/ 240509 w 1059237"/>
              <a:gd name="connsiteY80" fmla="*/ 1932967 h 2282302"/>
              <a:gd name="connsiteX81" fmla="*/ 278775 w 1059237"/>
              <a:gd name="connsiteY81" fmla="*/ 2058241 h 2282302"/>
              <a:gd name="connsiteX82" fmla="*/ 276121 w 1059237"/>
              <a:gd name="connsiteY82" fmla="*/ 2084572 h 2282302"/>
              <a:gd name="connsiteX83" fmla="*/ 276121 w 1059237"/>
              <a:gd name="connsiteY83" fmla="*/ 2084572 h 2282302"/>
              <a:gd name="connsiteX84" fmla="*/ 274223 w 1059237"/>
              <a:gd name="connsiteY84" fmla="*/ 2103397 h 2282302"/>
              <a:gd name="connsiteX85" fmla="*/ 54714 w 1059237"/>
              <a:gd name="connsiteY85" fmla="*/ 2282302 h 2282302"/>
              <a:gd name="connsiteX86" fmla="*/ 9558 w 1059237"/>
              <a:gd name="connsiteY86" fmla="*/ 2277750 h 2282302"/>
              <a:gd name="connsiteX87" fmla="*/ 0 w 1059237"/>
              <a:gd name="connsiteY87" fmla="*/ 2274783 h 2282302"/>
              <a:gd name="connsiteX88" fmla="*/ 0 w 1059237"/>
              <a:gd name="connsiteY88" fmla="*/ 1841699 h 2282302"/>
              <a:gd name="connsiteX89" fmla="*/ 5573 w 1059237"/>
              <a:gd name="connsiteY89" fmla="*/ 1839969 h 2282302"/>
              <a:gd name="connsiteX90" fmla="*/ 6428 w 1059237"/>
              <a:gd name="connsiteY90" fmla="*/ 1839704 h 2282302"/>
              <a:gd name="connsiteX91" fmla="*/ 6428 w 1059237"/>
              <a:gd name="connsiteY91" fmla="*/ 1839704 h 2282302"/>
              <a:gd name="connsiteX92" fmla="*/ 6428 w 1059237"/>
              <a:gd name="connsiteY92" fmla="*/ 1839704 h 2282302"/>
              <a:gd name="connsiteX93" fmla="*/ 5573 w 1059237"/>
              <a:gd name="connsiteY93" fmla="*/ 1838435 h 2282302"/>
              <a:gd name="connsiteX94" fmla="*/ 5573 w 1059237"/>
              <a:gd name="connsiteY94" fmla="*/ 1659673 h 2282302"/>
              <a:gd name="connsiteX95" fmla="*/ 26294 w 1059237"/>
              <a:gd name="connsiteY95" fmla="*/ 1628939 h 2282302"/>
              <a:gd name="connsiteX96" fmla="*/ 80289 w 1059237"/>
              <a:gd name="connsiteY96" fmla="*/ 1592535 h 2282302"/>
              <a:gd name="connsiteX97" fmla="*/ 146409 w 1059237"/>
              <a:gd name="connsiteY97" fmla="*/ 1579186 h 2282302"/>
              <a:gd name="connsiteX98" fmla="*/ 146409 w 1059237"/>
              <a:gd name="connsiteY98" fmla="*/ 1579186 h 2282302"/>
              <a:gd name="connsiteX99" fmla="*/ 26294 w 1059237"/>
              <a:gd name="connsiteY99" fmla="*/ 1628939 h 2282302"/>
              <a:gd name="connsiteX100" fmla="*/ 5573 w 1059237"/>
              <a:gd name="connsiteY100" fmla="*/ 1659673 h 2282302"/>
              <a:gd name="connsiteX101" fmla="*/ 5573 w 1059237"/>
              <a:gd name="connsiteY101" fmla="*/ 953376 h 2282302"/>
              <a:gd name="connsiteX102" fmla="*/ 5574 w 1059237"/>
              <a:gd name="connsiteY102" fmla="*/ 12827 h 2282302"/>
              <a:gd name="connsiteX103" fmla="*/ 52520 w 1059237"/>
              <a:gd name="connsiteY103" fmla="*/ 3063 h 2282302"/>
              <a:gd name="connsiteX104" fmla="*/ 151568 w 1059237"/>
              <a:gd name="connsiteY104" fmla="*/ 1825 h 228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059237" h="2282302">
                <a:moveTo>
                  <a:pt x="151568" y="1825"/>
                </a:moveTo>
                <a:cubicBezTo>
                  <a:pt x="217901" y="7453"/>
                  <a:pt x="284220" y="26182"/>
                  <a:pt x="346812" y="59163"/>
                </a:cubicBezTo>
                <a:lnTo>
                  <a:pt x="350770" y="61902"/>
                </a:lnTo>
                <a:lnTo>
                  <a:pt x="327647" y="96198"/>
                </a:lnTo>
                <a:cubicBezTo>
                  <a:pt x="320326" y="113508"/>
                  <a:pt x="316277" y="132539"/>
                  <a:pt x="316277" y="152516"/>
                </a:cubicBezTo>
                <a:lnTo>
                  <a:pt x="316277" y="152517"/>
                </a:lnTo>
                <a:lnTo>
                  <a:pt x="322782" y="195541"/>
                </a:lnTo>
                <a:lnTo>
                  <a:pt x="326543" y="203365"/>
                </a:lnTo>
                <a:lnTo>
                  <a:pt x="327647" y="208834"/>
                </a:lnTo>
                <a:lnTo>
                  <a:pt x="332962" y="216717"/>
                </a:lnTo>
                <a:lnTo>
                  <a:pt x="340987" y="233411"/>
                </a:lnTo>
                <a:lnTo>
                  <a:pt x="353508" y="247191"/>
                </a:lnTo>
                <a:lnTo>
                  <a:pt x="358655" y="254824"/>
                </a:lnTo>
                <a:lnTo>
                  <a:pt x="363274" y="257939"/>
                </a:lnTo>
                <a:lnTo>
                  <a:pt x="368929" y="264163"/>
                </a:lnTo>
                <a:lnTo>
                  <a:pt x="404644" y="285832"/>
                </a:lnTo>
                <a:lnTo>
                  <a:pt x="404645" y="285832"/>
                </a:lnTo>
                <a:cubicBezTo>
                  <a:pt x="421955" y="293153"/>
                  <a:pt x="440986" y="297202"/>
                  <a:pt x="460963" y="297202"/>
                </a:cubicBezTo>
                <a:lnTo>
                  <a:pt x="460963" y="297202"/>
                </a:lnTo>
                <a:lnTo>
                  <a:pt x="404645" y="285832"/>
                </a:lnTo>
                <a:lnTo>
                  <a:pt x="404644" y="285832"/>
                </a:lnTo>
                <a:lnTo>
                  <a:pt x="363274" y="257939"/>
                </a:lnTo>
                <a:lnTo>
                  <a:pt x="353508" y="247191"/>
                </a:lnTo>
                <a:lnTo>
                  <a:pt x="332962" y="216717"/>
                </a:lnTo>
                <a:lnTo>
                  <a:pt x="326543" y="203365"/>
                </a:lnTo>
                <a:lnTo>
                  <a:pt x="316277" y="152517"/>
                </a:lnTo>
                <a:lnTo>
                  <a:pt x="316277" y="152516"/>
                </a:lnTo>
                <a:cubicBezTo>
                  <a:pt x="316277" y="132539"/>
                  <a:pt x="320326" y="113508"/>
                  <a:pt x="327647" y="96198"/>
                </a:cubicBezTo>
                <a:lnTo>
                  <a:pt x="350770" y="61902"/>
                </a:lnTo>
                <a:lnTo>
                  <a:pt x="350770" y="61902"/>
                </a:lnTo>
                <a:lnTo>
                  <a:pt x="358654" y="50208"/>
                </a:lnTo>
                <a:cubicBezTo>
                  <a:pt x="384838" y="24025"/>
                  <a:pt x="421009" y="7830"/>
                  <a:pt x="460963" y="7830"/>
                </a:cubicBezTo>
                <a:cubicBezTo>
                  <a:pt x="540871" y="7830"/>
                  <a:pt x="605649" y="72608"/>
                  <a:pt x="605649" y="152516"/>
                </a:cubicBezTo>
                <a:cubicBezTo>
                  <a:pt x="605649" y="192470"/>
                  <a:pt x="589455" y="228642"/>
                  <a:pt x="563272" y="254824"/>
                </a:cubicBezTo>
                <a:lnTo>
                  <a:pt x="551652" y="262659"/>
                </a:lnTo>
                <a:lnTo>
                  <a:pt x="584982" y="325300"/>
                </a:lnTo>
                <a:cubicBezTo>
                  <a:pt x="599399" y="362132"/>
                  <a:pt x="609551" y="400567"/>
                  <a:pt x="615186" y="439790"/>
                </a:cubicBezTo>
                <a:cubicBezTo>
                  <a:pt x="619274" y="438354"/>
                  <a:pt x="623141" y="436697"/>
                  <a:pt x="627338" y="435370"/>
                </a:cubicBezTo>
                <a:cubicBezTo>
                  <a:pt x="803123" y="380902"/>
                  <a:pt x="989736" y="479126"/>
                  <a:pt x="1044207" y="654911"/>
                </a:cubicBezTo>
                <a:cubicBezTo>
                  <a:pt x="1085060" y="786749"/>
                  <a:pt x="1040024" y="924677"/>
                  <a:pt x="940794" y="1008381"/>
                </a:cubicBezTo>
                <a:lnTo>
                  <a:pt x="937358" y="1010739"/>
                </a:lnTo>
                <a:lnTo>
                  <a:pt x="947458" y="1019072"/>
                </a:lnTo>
                <a:cubicBezTo>
                  <a:pt x="988005" y="1059619"/>
                  <a:pt x="1013084" y="1115635"/>
                  <a:pt x="1013084" y="1177507"/>
                </a:cubicBezTo>
                <a:cubicBezTo>
                  <a:pt x="1013084" y="1254848"/>
                  <a:pt x="973898" y="1323036"/>
                  <a:pt x="914297" y="1363302"/>
                </a:cubicBezTo>
                <a:lnTo>
                  <a:pt x="908535" y="1366430"/>
                </a:lnTo>
                <a:lnTo>
                  <a:pt x="876237" y="1383960"/>
                </a:lnTo>
                <a:lnTo>
                  <a:pt x="846021" y="1393340"/>
                </a:lnTo>
                <a:lnTo>
                  <a:pt x="854408" y="1420358"/>
                </a:lnTo>
                <a:cubicBezTo>
                  <a:pt x="859138" y="1443473"/>
                  <a:pt x="861622" y="1467406"/>
                  <a:pt x="861622" y="1491919"/>
                </a:cubicBezTo>
                <a:cubicBezTo>
                  <a:pt x="861622" y="1688024"/>
                  <a:pt x="702647" y="1846999"/>
                  <a:pt x="506542" y="1846999"/>
                </a:cubicBezTo>
                <a:cubicBezTo>
                  <a:pt x="457516" y="1846999"/>
                  <a:pt x="410810" y="1837063"/>
                  <a:pt x="368329" y="1819095"/>
                </a:cubicBezTo>
                <a:lnTo>
                  <a:pt x="308674" y="1786715"/>
                </a:lnTo>
                <a:lnTo>
                  <a:pt x="316277" y="1749054"/>
                </a:lnTo>
                <a:cubicBezTo>
                  <a:pt x="316277" y="1678692"/>
                  <a:pt x="273498" y="1618322"/>
                  <a:pt x="212530" y="1592535"/>
                </a:cubicBezTo>
                <a:lnTo>
                  <a:pt x="164698" y="1582878"/>
                </a:lnTo>
                <a:lnTo>
                  <a:pt x="158676" y="1563480"/>
                </a:lnTo>
                <a:cubicBezTo>
                  <a:pt x="153946" y="1540365"/>
                  <a:pt x="151462" y="1516432"/>
                  <a:pt x="151462" y="1491919"/>
                </a:cubicBezTo>
                <a:cubicBezTo>
                  <a:pt x="151462" y="1295814"/>
                  <a:pt x="310437" y="1136839"/>
                  <a:pt x="506542" y="1136839"/>
                </a:cubicBezTo>
                <a:cubicBezTo>
                  <a:pt x="310437" y="1136839"/>
                  <a:pt x="151462" y="1295814"/>
                  <a:pt x="151462" y="1491919"/>
                </a:cubicBezTo>
                <a:cubicBezTo>
                  <a:pt x="151462" y="1516432"/>
                  <a:pt x="153946" y="1540365"/>
                  <a:pt x="158676" y="1563480"/>
                </a:cubicBezTo>
                <a:lnTo>
                  <a:pt x="164698" y="1582878"/>
                </a:lnTo>
                <a:lnTo>
                  <a:pt x="164698" y="1582878"/>
                </a:lnTo>
                <a:lnTo>
                  <a:pt x="212530" y="1592535"/>
                </a:lnTo>
                <a:cubicBezTo>
                  <a:pt x="273498" y="1618322"/>
                  <a:pt x="316277" y="1678692"/>
                  <a:pt x="316277" y="1749054"/>
                </a:cubicBezTo>
                <a:lnTo>
                  <a:pt x="308674" y="1786715"/>
                </a:lnTo>
                <a:lnTo>
                  <a:pt x="308674" y="1786715"/>
                </a:lnTo>
                <a:lnTo>
                  <a:pt x="302928" y="1815174"/>
                </a:lnTo>
                <a:cubicBezTo>
                  <a:pt x="294332" y="1835497"/>
                  <a:pt x="281894" y="1853799"/>
                  <a:pt x="266524" y="1869169"/>
                </a:cubicBezTo>
                <a:lnTo>
                  <a:pt x="215985" y="1903244"/>
                </a:lnTo>
                <a:lnTo>
                  <a:pt x="213149" y="1899806"/>
                </a:lnTo>
                <a:cubicBezTo>
                  <a:pt x="172602" y="1859259"/>
                  <a:pt x="116587" y="1834180"/>
                  <a:pt x="54714" y="1834180"/>
                </a:cubicBezTo>
                <a:lnTo>
                  <a:pt x="54714" y="1834180"/>
                </a:lnTo>
                <a:lnTo>
                  <a:pt x="141929" y="1851788"/>
                </a:lnTo>
                <a:cubicBezTo>
                  <a:pt x="168735" y="1863126"/>
                  <a:pt x="192876" y="1879533"/>
                  <a:pt x="213149" y="1899806"/>
                </a:cubicBezTo>
                <a:lnTo>
                  <a:pt x="215985" y="1903244"/>
                </a:lnTo>
                <a:lnTo>
                  <a:pt x="212530" y="1905573"/>
                </a:lnTo>
                <a:lnTo>
                  <a:pt x="146409" y="1918922"/>
                </a:lnTo>
                <a:lnTo>
                  <a:pt x="146409" y="1918922"/>
                </a:lnTo>
                <a:cubicBezTo>
                  <a:pt x="169863" y="1918922"/>
                  <a:pt x="192207" y="1914169"/>
                  <a:pt x="212530" y="1905573"/>
                </a:cubicBezTo>
                <a:lnTo>
                  <a:pt x="215985" y="1903244"/>
                </a:lnTo>
                <a:lnTo>
                  <a:pt x="240509" y="1932967"/>
                </a:lnTo>
                <a:cubicBezTo>
                  <a:pt x="264668" y="1968727"/>
                  <a:pt x="278775" y="2011837"/>
                  <a:pt x="278775" y="2058241"/>
                </a:cubicBezTo>
                <a:lnTo>
                  <a:pt x="276121" y="2084572"/>
                </a:lnTo>
                <a:lnTo>
                  <a:pt x="276121" y="2084572"/>
                </a:lnTo>
                <a:lnTo>
                  <a:pt x="274223" y="2103397"/>
                </a:lnTo>
                <a:cubicBezTo>
                  <a:pt x="253330" y="2205498"/>
                  <a:pt x="162991" y="2282302"/>
                  <a:pt x="54714" y="2282302"/>
                </a:cubicBezTo>
                <a:cubicBezTo>
                  <a:pt x="39246" y="2282302"/>
                  <a:pt x="24144" y="2280735"/>
                  <a:pt x="9558" y="2277750"/>
                </a:cubicBezTo>
                <a:lnTo>
                  <a:pt x="0" y="2274783"/>
                </a:lnTo>
                <a:lnTo>
                  <a:pt x="0" y="1841699"/>
                </a:lnTo>
                <a:lnTo>
                  <a:pt x="5573" y="1839969"/>
                </a:lnTo>
                <a:lnTo>
                  <a:pt x="6428" y="1839704"/>
                </a:lnTo>
                <a:lnTo>
                  <a:pt x="6428" y="1839704"/>
                </a:lnTo>
                <a:lnTo>
                  <a:pt x="6428" y="1839704"/>
                </a:lnTo>
                <a:lnTo>
                  <a:pt x="5573" y="1838435"/>
                </a:lnTo>
                <a:lnTo>
                  <a:pt x="5573" y="1659673"/>
                </a:lnTo>
                <a:lnTo>
                  <a:pt x="26294" y="1628939"/>
                </a:lnTo>
                <a:cubicBezTo>
                  <a:pt x="41664" y="1613569"/>
                  <a:pt x="59966" y="1601131"/>
                  <a:pt x="80289" y="1592535"/>
                </a:cubicBezTo>
                <a:lnTo>
                  <a:pt x="146409" y="1579186"/>
                </a:lnTo>
                <a:lnTo>
                  <a:pt x="146409" y="1579186"/>
                </a:lnTo>
                <a:cubicBezTo>
                  <a:pt x="99501" y="1579186"/>
                  <a:pt x="57034" y="1598199"/>
                  <a:pt x="26294" y="1628939"/>
                </a:cubicBezTo>
                <a:lnTo>
                  <a:pt x="5573" y="1659673"/>
                </a:lnTo>
                <a:lnTo>
                  <a:pt x="5573" y="953376"/>
                </a:lnTo>
                <a:lnTo>
                  <a:pt x="5574" y="12827"/>
                </a:lnTo>
                <a:lnTo>
                  <a:pt x="52520" y="3063"/>
                </a:lnTo>
                <a:cubicBezTo>
                  <a:pt x="85230" y="-529"/>
                  <a:pt x="118400" y="-989"/>
                  <a:pt x="151568" y="1825"/>
                </a:cubicBezTo>
                <a:close/>
              </a:path>
            </a:pathLst>
          </a:cu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그림 개체 틀 7">
            <a:extLst>
              <a:ext uri="{FF2B5EF4-FFF2-40B4-BE49-F238E27FC236}">
                <a16:creationId xmlns:a16="http://schemas.microsoft.com/office/drawing/2014/main" id="{DCB6DE1C-9C59-48DC-9174-C8D8719BD1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044207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14994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416A0294-C469-491A-B01F-3FA8466EC7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E5DE134-6E89-4518-8015-C27F240321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700000">
            <a:off x="11002506" y="513271"/>
            <a:ext cx="597768" cy="75468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B133CC7-2421-48B8-BBA8-69E94FD3DD0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700000">
            <a:off x="11434861" y="88810"/>
            <a:ext cx="499950" cy="83671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14322C0-AE14-41BC-A2F7-EF2DE17FB15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4163" y="5881790"/>
            <a:ext cx="461962" cy="46196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3640ED5-0271-48EE-9A2A-54E2EFFB04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0310" y="5318782"/>
            <a:ext cx="980396" cy="65359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348C9C9-8955-4CD0-A18E-67D594E101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79071" y="6343752"/>
            <a:ext cx="142875" cy="1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80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30BDC0F1-5C46-4C55-8557-7E3B1F698AA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3164" y="0"/>
            <a:ext cx="1448836" cy="1463696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7ADAE848-307E-4AC2-9314-6050D17DFF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941078"/>
            <a:ext cx="2184400" cy="1916922"/>
          </a:xfrm>
          <a:prstGeom prst="rect">
            <a:avLst/>
          </a:prstGeom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29B8BEF8-7F84-4C94-A06C-DE83245713A4}"/>
              </a:ext>
            </a:extLst>
          </p:cNvPr>
          <p:cNvSpPr/>
          <p:nvPr userDrawn="1"/>
        </p:nvSpPr>
        <p:spPr>
          <a:xfrm>
            <a:off x="11569182" y="871030"/>
            <a:ext cx="165618" cy="165618"/>
          </a:xfrm>
          <a:prstGeom prst="ellipse">
            <a:avLst/>
          </a:pr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2A2FAC0-C850-404F-BE07-8B73D07B5EB7}"/>
              </a:ext>
            </a:extLst>
          </p:cNvPr>
          <p:cNvSpPr/>
          <p:nvPr userDrawn="1"/>
        </p:nvSpPr>
        <p:spPr>
          <a:xfrm>
            <a:off x="1092200" y="6146800"/>
            <a:ext cx="261948" cy="261948"/>
          </a:xfrm>
          <a:prstGeom prst="ellipse">
            <a:avLst/>
          </a:pr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175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rgbClr val="48EA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54255AD-F3BD-4F7B-989F-DDED53E5A6B0}"/>
              </a:ext>
            </a:extLst>
          </p:cNvPr>
          <p:cNvSpPr/>
          <p:nvPr userDrawn="1"/>
        </p:nvSpPr>
        <p:spPr>
          <a:xfrm rot="2700000">
            <a:off x="-2243355" y="1211065"/>
            <a:ext cx="8680825" cy="6415333"/>
          </a:xfrm>
          <a:custGeom>
            <a:avLst/>
            <a:gdLst>
              <a:gd name="connsiteX0" fmla="*/ 75309 w 8680825"/>
              <a:gd name="connsiteY0" fmla="*/ 1748552 h 6415333"/>
              <a:gd name="connsiteX1" fmla="*/ 806680 w 8680825"/>
              <a:gd name="connsiteY1" fmla="*/ 1460316 h 6415333"/>
              <a:gd name="connsiteX2" fmla="*/ 1679096 w 8680825"/>
              <a:gd name="connsiteY2" fmla="*/ 1909417 h 6415333"/>
              <a:gd name="connsiteX3" fmla="*/ 2392346 w 8680825"/>
              <a:gd name="connsiteY3" fmla="*/ 1464915 h 6415333"/>
              <a:gd name="connsiteX4" fmla="*/ 2563310 w 8680825"/>
              <a:gd name="connsiteY4" fmla="*/ 1483511 h 6415333"/>
              <a:gd name="connsiteX5" fmla="*/ 2561510 w 8680825"/>
              <a:gd name="connsiteY5" fmla="*/ 1445120 h 6415333"/>
              <a:gd name="connsiteX6" fmla="*/ 3008216 w 8680825"/>
              <a:gd name="connsiteY6" fmla="*/ 998419 h 6415333"/>
              <a:gd name="connsiteX7" fmla="*/ 3277360 w 8680825"/>
              <a:gd name="connsiteY7" fmla="*/ 1088799 h 6415333"/>
              <a:gd name="connsiteX8" fmla="*/ 3222771 w 8680825"/>
              <a:gd name="connsiteY8" fmla="*/ 961827 h 6415333"/>
              <a:gd name="connsiteX9" fmla="*/ 3655080 w 8680825"/>
              <a:gd name="connsiteY9" fmla="*/ 141209 h 6415333"/>
              <a:gd name="connsiteX10" fmla="*/ 4242356 w 8680825"/>
              <a:gd name="connsiteY10" fmla="*/ 242787 h 6415333"/>
              <a:gd name="connsiteX11" fmla="*/ 4249354 w 8680825"/>
              <a:gd name="connsiteY11" fmla="*/ 227790 h 6415333"/>
              <a:gd name="connsiteX12" fmla="*/ 4825233 w 8680825"/>
              <a:gd name="connsiteY12" fmla="*/ 49230 h 6415333"/>
              <a:gd name="connsiteX13" fmla="*/ 5003796 w 8680825"/>
              <a:gd name="connsiteY13" fmla="*/ 625102 h 6415333"/>
              <a:gd name="connsiteX14" fmla="*/ 4948007 w 8680825"/>
              <a:gd name="connsiteY14" fmla="*/ 706085 h 6415333"/>
              <a:gd name="connsiteX15" fmla="*/ 5363120 w 8680825"/>
              <a:gd name="connsiteY15" fmla="*/ 1015415 h 6415333"/>
              <a:gd name="connsiteX16" fmla="*/ 5618866 w 8680825"/>
              <a:gd name="connsiteY16" fmla="*/ 966426 h 6415333"/>
              <a:gd name="connsiteX17" fmla="*/ 6311320 w 8680825"/>
              <a:gd name="connsiteY17" fmla="*/ 1658873 h 6415333"/>
              <a:gd name="connsiteX18" fmla="*/ 6309320 w 8680825"/>
              <a:gd name="connsiteY18" fmla="*/ 1708661 h 6415333"/>
              <a:gd name="connsiteX19" fmla="*/ 6918592 w 8680825"/>
              <a:gd name="connsiteY19" fmla="*/ 2127968 h 6415333"/>
              <a:gd name="connsiteX20" fmla="*/ 7748017 w 8680825"/>
              <a:gd name="connsiteY20" fmla="*/ 1701063 h 6415333"/>
              <a:gd name="connsiteX21" fmla="*/ 8665008 w 8680825"/>
              <a:gd name="connsiteY21" fmla="*/ 2274769 h 6415333"/>
              <a:gd name="connsiteX22" fmla="*/ 8680825 w 8680825"/>
              <a:gd name="connsiteY22" fmla="*/ 2316903 h 6415333"/>
              <a:gd name="connsiteX23" fmla="*/ 6677647 w 8680825"/>
              <a:gd name="connsiteY23" fmla="*/ 4320081 h 6415333"/>
              <a:gd name="connsiteX24" fmla="*/ 6677644 w 8680825"/>
              <a:gd name="connsiteY24" fmla="*/ 4320081 h 6415333"/>
              <a:gd name="connsiteX25" fmla="*/ 4582392 w 8680825"/>
              <a:gd name="connsiteY25" fmla="*/ 6415333 h 6415333"/>
              <a:gd name="connsiteX26" fmla="*/ 2157723 w 8680825"/>
              <a:gd name="connsiteY26" fmla="*/ 3990664 h 6415333"/>
              <a:gd name="connsiteX27" fmla="*/ 2157724 w 8680825"/>
              <a:gd name="connsiteY27" fmla="*/ 3990663 h 6415333"/>
              <a:gd name="connsiteX28" fmla="*/ 0 w 8680825"/>
              <a:gd name="connsiteY28" fmla="*/ 1832939 h 6415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680825" h="6415333">
                <a:moveTo>
                  <a:pt x="75309" y="1748552"/>
                </a:moveTo>
                <a:cubicBezTo>
                  <a:pt x="266844" y="1569742"/>
                  <a:pt x="523939" y="1460316"/>
                  <a:pt x="806680" y="1460316"/>
                </a:cubicBezTo>
                <a:cubicBezTo>
                  <a:pt x="1166404" y="1460316"/>
                  <a:pt x="1484537" y="1637677"/>
                  <a:pt x="1679096" y="1909417"/>
                </a:cubicBezTo>
                <a:cubicBezTo>
                  <a:pt x="1808469" y="1646075"/>
                  <a:pt x="2079212" y="1464915"/>
                  <a:pt x="2392346" y="1464915"/>
                </a:cubicBezTo>
                <a:cubicBezTo>
                  <a:pt x="2451134" y="1464915"/>
                  <a:pt x="2508122" y="1471514"/>
                  <a:pt x="2563310" y="1483511"/>
                </a:cubicBezTo>
                <a:cubicBezTo>
                  <a:pt x="2562110" y="1470714"/>
                  <a:pt x="2561510" y="1458117"/>
                  <a:pt x="2561510" y="1445120"/>
                </a:cubicBezTo>
                <a:cubicBezTo>
                  <a:pt x="2561510" y="1198374"/>
                  <a:pt x="2761468" y="998419"/>
                  <a:pt x="3008216" y="998419"/>
                </a:cubicBezTo>
                <a:cubicBezTo>
                  <a:pt x="3109195" y="998419"/>
                  <a:pt x="3202575" y="1032211"/>
                  <a:pt x="3277360" y="1088799"/>
                </a:cubicBezTo>
                <a:cubicBezTo>
                  <a:pt x="3255164" y="1049208"/>
                  <a:pt x="3236768" y="1006817"/>
                  <a:pt x="3222771" y="961827"/>
                </a:cubicBezTo>
                <a:cubicBezTo>
                  <a:pt x="3115594" y="615904"/>
                  <a:pt x="3309153" y="248385"/>
                  <a:pt x="3655080" y="141209"/>
                </a:cubicBezTo>
                <a:cubicBezTo>
                  <a:pt x="3863636" y="76424"/>
                  <a:pt x="4079990" y="121214"/>
                  <a:pt x="4242356" y="242787"/>
                </a:cubicBezTo>
                <a:cubicBezTo>
                  <a:pt x="4244756" y="237788"/>
                  <a:pt x="4246755" y="232789"/>
                  <a:pt x="4249354" y="227790"/>
                </a:cubicBezTo>
                <a:cubicBezTo>
                  <a:pt x="4359132" y="19436"/>
                  <a:pt x="4616877" y="-60545"/>
                  <a:pt x="4825233" y="49230"/>
                </a:cubicBezTo>
                <a:cubicBezTo>
                  <a:pt x="5033589" y="159005"/>
                  <a:pt x="5113572" y="416748"/>
                  <a:pt x="5003796" y="625102"/>
                </a:cubicBezTo>
                <a:cubicBezTo>
                  <a:pt x="4988199" y="654895"/>
                  <a:pt x="4969203" y="681689"/>
                  <a:pt x="4948007" y="706085"/>
                </a:cubicBezTo>
                <a:cubicBezTo>
                  <a:pt x="5120171" y="747475"/>
                  <a:pt x="5271939" y="857650"/>
                  <a:pt x="5363120" y="1015415"/>
                </a:cubicBezTo>
                <a:cubicBezTo>
                  <a:pt x="5442303" y="983822"/>
                  <a:pt x="5528485" y="966426"/>
                  <a:pt x="5618866" y="966426"/>
                </a:cubicBezTo>
                <a:cubicBezTo>
                  <a:pt x="6001385" y="966426"/>
                  <a:pt x="6311321" y="1276358"/>
                  <a:pt x="6311320" y="1658873"/>
                </a:cubicBezTo>
                <a:cubicBezTo>
                  <a:pt x="6311321" y="1675669"/>
                  <a:pt x="6310520" y="1692265"/>
                  <a:pt x="6309320" y="1708661"/>
                </a:cubicBezTo>
                <a:cubicBezTo>
                  <a:pt x="6577464" y="1732856"/>
                  <a:pt x="6805217" y="1897220"/>
                  <a:pt x="6918592" y="2127968"/>
                </a:cubicBezTo>
                <a:cubicBezTo>
                  <a:pt x="7103553" y="1869625"/>
                  <a:pt x="7406089" y="1701064"/>
                  <a:pt x="7748017" y="1701063"/>
                </a:cubicBezTo>
                <a:cubicBezTo>
                  <a:pt x="8151282" y="1701063"/>
                  <a:pt x="8499659" y="1935123"/>
                  <a:pt x="8665008" y="2274769"/>
                </a:cubicBezTo>
                <a:lnTo>
                  <a:pt x="8680825" y="2316903"/>
                </a:lnTo>
                <a:lnTo>
                  <a:pt x="6677647" y="4320081"/>
                </a:lnTo>
                <a:lnTo>
                  <a:pt x="6677644" y="4320081"/>
                </a:lnTo>
                <a:lnTo>
                  <a:pt x="4582392" y="6415333"/>
                </a:lnTo>
                <a:lnTo>
                  <a:pt x="2157723" y="3990664"/>
                </a:lnTo>
                <a:lnTo>
                  <a:pt x="2157724" y="3990663"/>
                </a:lnTo>
                <a:lnTo>
                  <a:pt x="0" y="1832939"/>
                </a:lnTo>
                <a:close/>
              </a:path>
            </a:pathLst>
          </a:custGeom>
          <a:solidFill>
            <a:schemeClr val="bg1"/>
          </a:solidFill>
          <a:ln w="1841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3AA2ED0-10A9-45B7-8272-BB9DD85A63D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700000">
            <a:off x="3298551" y="1198346"/>
            <a:ext cx="1596572" cy="201567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5F2529F-57F5-4FAA-BA24-12C17395BEE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700000">
            <a:off x="4453322" y="64658"/>
            <a:ext cx="1335312" cy="223476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259EBBC8-A142-474F-8637-9DB1420C423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73598" y="961207"/>
            <a:ext cx="203927" cy="20392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7D12E13-ECF5-4D16-8894-EF2C8B19520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07600" y="463468"/>
            <a:ext cx="461962" cy="46196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79E9B51A-BCC6-402F-8107-8E27AF93AC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677525" y="409574"/>
            <a:ext cx="980396" cy="653597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6017C39B-9441-449A-B943-2AF84A37D6EB}"/>
              </a:ext>
            </a:extLst>
          </p:cNvPr>
          <p:cNvSpPr/>
          <p:nvPr userDrawn="1"/>
        </p:nvSpPr>
        <p:spPr>
          <a:xfrm>
            <a:off x="4902200" y="4972366"/>
            <a:ext cx="193675" cy="193675"/>
          </a:xfrm>
          <a:prstGeom prst="ellipse">
            <a:avLst/>
          </a:pr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4E760EDA-011B-41A4-AA27-918A7E1F89EE}"/>
              </a:ext>
            </a:extLst>
          </p:cNvPr>
          <p:cNvSpPr/>
          <p:nvPr userDrawn="1"/>
        </p:nvSpPr>
        <p:spPr>
          <a:xfrm>
            <a:off x="1450563" y="897220"/>
            <a:ext cx="317987" cy="317987"/>
          </a:xfrm>
          <a:prstGeom prst="ellipse">
            <a:avLst/>
          </a:pr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652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3BF66F38-D887-497E-A54E-852ECD04920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62951" y="2750079"/>
            <a:ext cx="3829050" cy="4112683"/>
          </a:xfrm>
          <a:prstGeom prst="rect">
            <a:avLst/>
          </a:prstGeom>
        </p:spPr>
      </p:pic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1C8E1F11-60BD-4CAD-BCD2-06CF0DA0B55B}"/>
              </a:ext>
            </a:extLst>
          </p:cNvPr>
          <p:cNvSpPr/>
          <p:nvPr/>
        </p:nvSpPr>
        <p:spPr>
          <a:xfrm>
            <a:off x="0" y="1"/>
            <a:ext cx="6191794" cy="6867981"/>
          </a:xfrm>
          <a:custGeom>
            <a:avLst/>
            <a:gdLst>
              <a:gd name="connsiteX0" fmla="*/ 0 w 6191794"/>
              <a:gd name="connsiteY0" fmla="*/ 0 h 6867981"/>
              <a:gd name="connsiteX1" fmla="*/ 1462016 w 6191794"/>
              <a:gd name="connsiteY1" fmla="*/ 0 h 6867981"/>
              <a:gd name="connsiteX2" fmla="*/ 1531364 w 6191794"/>
              <a:gd name="connsiteY2" fmla="*/ 383076 h 6867981"/>
              <a:gd name="connsiteX3" fmla="*/ 2491740 w 6191794"/>
              <a:gd name="connsiteY3" fmla="*/ 1603186 h 6867981"/>
              <a:gd name="connsiteX4" fmla="*/ 3355388 w 6191794"/>
              <a:gd name="connsiteY4" fmla="*/ 2002895 h 6867981"/>
              <a:gd name="connsiteX5" fmla="*/ 3904029 w 6191794"/>
              <a:gd name="connsiteY5" fmla="*/ 2433311 h 6867981"/>
              <a:gd name="connsiteX6" fmla="*/ 3996151 w 6191794"/>
              <a:gd name="connsiteY6" fmla="*/ 3611198 h 6867981"/>
              <a:gd name="connsiteX7" fmla="*/ 3870506 w 6191794"/>
              <a:gd name="connsiteY7" fmla="*/ 4808277 h 6867981"/>
              <a:gd name="connsiteX8" fmla="*/ 4663014 w 6191794"/>
              <a:gd name="connsiteY8" fmla="*/ 5633541 h 6867981"/>
              <a:gd name="connsiteX9" fmla="*/ 5528197 w 6191794"/>
              <a:gd name="connsiteY9" fmla="*/ 5805502 h 6867981"/>
              <a:gd name="connsiteX10" fmla="*/ 6183802 w 6191794"/>
              <a:gd name="connsiteY10" fmla="*/ 6867981 h 6867981"/>
              <a:gd name="connsiteX11" fmla="*/ 1462016 w 6191794"/>
              <a:gd name="connsiteY11" fmla="*/ 6867981 h 6867981"/>
              <a:gd name="connsiteX12" fmla="*/ 1462016 w 6191794"/>
              <a:gd name="connsiteY12" fmla="*/ 6858000 h 6867981"/>
              <a:gd name="connsiteX13" fmla="*/ 0 w 6191794"/>
              <a:gd name="connsiteY13" fmla="*/ 6858000 h 686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191794" h="6867981">
                <a:moveTo>
                  <a:pt x="0" y="0"/>
                </a:moveTo>
                <a:lnTo>
                  <a:pt x="1462016" y="0"/>
                </a:lnTo>
                <a:cubicBezTo>
                  <a:pt x="1472508" y="129484"/>
                  <a:pt x="1495283" y="257687"/>
                  <a:pt x="1531364" y="383076"/>
                </a:cubicBezTo>
                <a:cubicBezTo>
                  <a:pt x="1675689" y="886167"/>
                  <a:pt x="2026522" y="1331937"/>
                  <a:pt x="2491740" y="1603186"/>
                </a:cubicBezTo>
                <a:cubicBezTo>
                  <a:pt x="2764781" y="1762609"/>
                  <a:pt x="3071089" y="1862152"/>
                  <a:pt x="3355388" y="2002895"/>
                </a:cubicBezTo>
                <a:cubicBezTo>
                  <a:pt x="3567782" y="2108068"/>
                  <a:pt x="3773266" y="2241645"/>
                  <a:pt x="3904029" y="2433311"/>
                </a:cubicBezTo>
                <a:cubicBezTo>
                  <a:pt x="4135358" y="2772373"/>
                  <a:pt x="4088273" y="3216096"/>
                  <a:pt x="3996151" y="3611198"/>
                </a:cubicBezTo>
                <a:cubicBezTo>
                  <a:pt x="3904029" y="4006301"/>
                  <a:pt x="3775313" y="4413943"/>
                  <a:pt x="3870506" y="4808277"/>
                </a:cubicBezTo>
                <a:cubicBezTo>
                  <a:pt x="3962629" y="5189050"/>
                  <a:pt x="4274565" y="5514037"/>
                  <a:pt x="4663014" y="5633541"/>
                </a:cubicBezTo>
                <a:cubicBezTo>
                  <a:pt x="4943988" y="5720033"/>
                  <a:pt x="5252598" y="5704679"/>
                  <a:pt x="5528197" y="5805502"/>
                </a:cubicBezTo>
                <a:cubicBezTo>
                  <a:pt x="5961429" y="5963902"/>
                  <a:pt x="6243681" y="6429631"/>
                  <a:pt x="6183802" y="6867981"/>
                </a:cubicBezTo>
                <a:lnTo>
                  <a:pt x="1462016" y="6867981"/>
                </a:lnTo>
                <a:lnTo>
                  <a:pt x="146201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AFBEF"/>
          </a:solidFill>
          <a:ln w="2558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7AD4F267-AAAC-46B3-BF52-09752155D96D}"/>
              </a:ext>
            </a:extLst>
          </p:cNvPr>
          <p:cNvSpPr/>
          <p:nvPr userDrawn="1"/>
        </p:nvSpPr>
        <p:spPr>
          <a:xfrm>
            <a:off x="3095897" y="2750079"/>
            <a:ext cx="478971" cy="478971"/>
          </a:xfrm>
          <a:prstGeom prst="ellipse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73CEC457-E82A-42B6-AC21-D76C3DF2F20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7999" y="969585"/>
            <a:ext cx="461962" cy="46196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B43516F-D783-428C-9655-4617CB8071A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4146" y="406577"/>
            <a:ext cx="980396" cy="65359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E3C7E5A7-24C6-4966-ABCB-8735C28DB9E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02907" y="1431547"/>
            <a:ext cx="142875" cy="1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02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7A1E5C07-08DD-41AA-BCE7-A854BC2B697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3164" y="0"/>
            <a:ext cx="1448836" cy="146369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4CC8D89-8D1E-4015-8599-674EC06D04F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4941078"/>
            <a:ext cx="2184400" cy="1916922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4BEA7547-D295-44FA-A813-7A340C90E027}"/>
              </a:ext>
            </a:extLst>
          </p:cNvPr>
          <p:cNvSpPr/>
          <p:nvPr userDrawn="1"/>
        </p:nvSpPr>
        <p:spPr>
          <a:xfrm>
            <a:off x="11569182" y="871030"/>
            <a:ext cx="165618" cy="165618"/>
          </a:xfrm>
          <a:prstGeom prst="ellipse">
            <a:avLst/>
          </a:pr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8DDD6726-6583-4826-97C6-80C9B9CFDF80}"/>
              </a:ext>
            </a:extLst>
          </p:cNvPr>
          <p:cNvSpPr/>
          <p:nvPr userDrawn="1"/>
        </p:nvSpPr>
        <p:spPr>
          <a:xfrm>
            <a:off x="1092200" y="6146800"/>
            <a:ext cx="261948" cy="261948"/>
          </a:xfrm>
          <a:prstGeom prst="ellipse">
            <a:avLst/>
          </a:pr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id="{511492C9-94DC-4F0D-9B2F-0308DB5BA2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29926" y="861060"/>
            <a:ext cx="4179418" cy="5135880"/>
          </a:xfrm>
          <a:prstGeom prst="roundRect">
            <a:avLst>
              <a:gd name="adj" fmla="val 1059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2575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71809FBB-8D0D-4975-BB64-109706CCD3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3392" r="556" b="37389"/>
          <a:stretch/>
        </p:blipFill>
        <p:spPr>
          <a:xfrm>
            <a:off x="0" y="3540399"/>
            <a:ext cx="6096000" cy="3317602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08FD85B-15BA-44F4-94A7-2F37B1BE475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7735" y="3317601"/>
            <a:ext cx="2584290" cy="2594627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5CDC596E-8EA1-4995-913E-B18D011C7F40}"/>
              </a:ext>
            </a:extLst>
          </p:cNvPr>
          <p:cNvSpPr/>
          <p:nvPr userDrawn="1"/>
        </p:nvSpPr>
        <p:spPr>
          <a:xfrm>
            <a:off x="4189139" y="5500339"/>
            <a:ext cx="411889" cy="411889"/>
          </a:xfrm>
          <a:prstGeom prst="ellipse">
            <a:avLst/>
          </a:pr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9FD679F1-64EA-4FDB-9DBE-5EDFDBFEF6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21" r="57927" b="48116"/>
          <a:stretch/>
        </p:blipFill>
        <p:spPr>
          <a:xfrm>
            <a:off x="8512674" y="4940509"/>
            <a:ext cx="3679326" cy="191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82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48EA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1269B66C-5A2F-4665-955F-9EB59CFB0B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3037" b="20247"/>
          <a:stretch/>
        </p:blipFill>
        <p:spPr>
          <a:xfrm>
            <a:off x="0" y="0"/>
            <a:ext cx="12192000" cy="2768011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C60C2F1D-8A06-41A9-A75A-761EBC95719B}"/>
              </a:ext>
            </a:extLst>
          </p:cNvPr>
          <p:cNvSpPr/>
          <p:nvPr userDrawn="1"/>
        </p:nvSpPr>
        <p:spPr>
          <a:xfrm>
            <a:off x="0" y="2451100"/>
            <a:ext cx="12192000" cy="4406900"/>
          </a:xfrm>
          <a:prstGeom prst="rect">
            <a:avLst/>
          </a:prstGeom>
          <a:solidFill>
            <a:schemeClr val="bg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F689EA01-692C-4497-95D4-D7B6036663FE}"/>
              </a:ext>
            </a:extLst>
          </p:cNvPr>
          <p:cNvSpPr/>
          <p:nvPr userDrawn="1"/>
        </p:nvSpPr>
        <p:spPr>
          <a:xfrm>
            <a:off x="1473200" y="546100"/>
            <a:ext cx="228600" cy="228600"/>
          </a:xfrm>
          <a:prstGeom prst="ellipse">
            <a:avLst/>
          </a:pr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7F3332FF-646A-41E3-85D7-38F5A0DE659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65992" y="333601"/>
            <a:ext cx="661649" cy="441099"/>
          </a:xfrm>
          <a:prstGeom prst="rect">
            <a:avLst/>
          </a:prstGeom>
        </p:spPr>
      </p:pic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92DE8C67-CAA6-4EA0-B18A-C328F97C6E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13998" y="2161670"/>
            <a:ext cx="2537302" cy="253729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E60A7B3E-73C7-4DBD-9807-95F37AD96DE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40700" y="2161670"/>
            <a:ext cx="2537302" cy="253729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5D559087-A849-4081-A8B3-11BC7BF4D33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827349" y="2161670"/>
            <a:ext cx="2537302" cy="253729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2505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8345B39-C5D7-4F5D-99A2-03F385486363}"/>
              </a:ext>
            </a:extLst>
          </p:cNvPr>
          <p:cNvSpPr/>
          <p:nvPr userDrawn="1"/>
        </p:nvSpPr>
        <p:spPr>
          <a:xfrm>
            <a:off x="8153361" y="4925240"/>
            <a:ext cx="4057057" cy="1932760"/>
          </a:xfrm>
          <a:custGeom>
            <a:avLst/>
            <a:gdLst>
              <a:gd name="connsiteX0" fmla="*/ 3708932 w 4057057"/>
              <a:gd name="connsiteY0" fmla="*/ 996 h 1932760"/>
              <a:gd name="connsiteX1" fmla="*/ 3984720 w 4057057"/>
              <a:gd name="connsiteY1" fmla="*/ 50606 h 1932760"/>
              <a:gd name="connsiteX2" fmla="*/ 4057057 w 4057057"/>
              <a:gd name="connsiteY2" fmla="*/ 92744 h 1932760"/>
              <a:gd name="connsiteX3" fmla="*/ 4057057 w 4057057"/>
              <a:gd name="connsiteY3" fmla="*/ 1932760 h 1932760"/>
              <a:gd name="connsiteX4" fmla="*/ 0 w 4057057"/>
              <a:gd name="connsiteY4" fmla="*/ 1932760 h 1932760"/>
              <a:gd name="connsiteX5" fmla="*/ 16263 w 4057057"/>
              <a:gd name="connsiteY5" fmla="*/ 1882425 h 1932760"/>
              <a:gd name="connsiteX6" fmla="*/ 940917 w 4057057"/>
              <a:gd name="connsiteY6" fmla="*/ 1242260 h 1932760"/>
              <a:gd name="connsiteX7" fmla="*/ 1744447 w 4057057"/>
              <a:gd name="connsiteY7" fmla="*/ 1655903 h 1932760"/>
              <a:gd name="connsiteX8" fmla="*/ 2401380 w 4057057"/>
              <a:gd name="connsiteY8" fmla="*/ 1246496 h 1932760"/>
              <a:gd name="connsiteX9" fmla="*/ 2558844 w 4057057"/>
              <a:gd name="connsiteY9" fmla="*/ 1263623 h 1932760"/>
              <a:gd name="connsiteX10" fmla="*/ 2557186 w 4057057"/>
              <a:gd name="connsiteY10" fmla="*/ 1228263 h 1932760"/>
              <a:gd name="connsiteX11" fmla="*/ 2968620 w 4057057"/>
              <a:gd name="connsiteY11" fmla="*/ 816829 h 1932760"/>
              <a:gd name="connsiteX12" fmla="*/ 3216512 w 4057057"/>
              <a:gd name="connsiteY12" fmla="*/ 900074 h 1932760"/>
              <a:gd name="connsiteX13" fmla="*/ 3166234 w 4057057"/>
              <a:gd name="connsiteY13" fmla="*/ 783127 h 1932760"/>
              <a:gd name="connsiteX14" fmla="*/ 3564408 w 4057057"/>
              <a:gd name="connsiteY14" fmla="*/ 27297 h 1932760"/>
              <a:gd name="connsiteX15" fmla="*/ 3708932 w 4057057"/>
              <a:gd name="connsiteY15" fmla="*/ 996 h 1932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57057" h="1932760">
                <a:moveTo>
                  <a:pt x="3708932" y="996"/>
                </a:moveTo>
                <a:cubicBezTo>
                  <a:pt x="3804993" y="-4552"/>
                  <a:pt x="3899294" y="13243"/>
                  <a:pt x="3984720" y="50606"/>
                </a:cubicBezTo>
                <a:lnTo>
                  <a:pt x="4057057" y="92744"/>
                </a:lnTo>
                <a:lnTo>
                  <a:pt x="4057057" y="1932760"/>
                </a:lnTo>
                <a:lnTo>
                  <a:pt x="0" y="1932760"/>
                </a:lnTo>
                <a:lnTo>
                  <a:pt x="16263" y="1882425"/>
                </a:lnTo>
                <a:cubicBezTo>
                  <a:pt x="156939" y="1508399"/>
                  <a:pt x="517743" y="1242260"/>
                  <a:pt x="940917" y="1242260"/>
                </a:cubicBezTo>
                <a:cubicBezTo>
                  <a:pt x="1272238" y="1242260"/>
                  <a:pt x="1565251" y="1405618"/>
                  <a:pt x="1744447" y="1655903"/>
                </a:cubicBezTo>
                <a:cubicBezTo>
                  <a:pt x="1863605" y="1413353"/>
                  <a:pt x="2112970" y="1246496"/>
                  <a:pt x="2401380" y="1246496"/>
                </a:cubicBezTo>
                <a:cubicBezTo>
                  <a:pt x="2455526" y="1246496"/>
                  <a:pt x="2508014" y="1252573"/>
                  <a:pt x="2558844" y="1263623"/>
                </a:cubicBezTo>
                <a:cubicBezTo>
                  <a:pt x="2557740" y="1251836"/>
                  <a:pt x="2557186" y="1240234"/>
                  <a:pt x="2557186" y="1228263"/>
                </a:cubicBezTo>
                <a:cubicBezTo>
                  <a:pt x="2557186" y="1000998"/>
                  <a:pt x="2741356" y="816829"/>
                  <a:pt x="2968620" y="816829"/>
                </a:cubicBezTo>
                <a:cubicBezTo>
                  <a:pt x="3061626" y="816829"/>
                  <a:pt x="3147634" y="847954"/>
                  <a:pt x="3216512" y="900074"/>
                </a:cubicBezTo>
                <a:cubicBezTo>
                  <a:pt x="3196070" y="863608"/>
                  <a:pt x="3179126" y="824565"/>
                  <a:pt x="3166234" y="783127"/>
                </a:cubicBezTo>
                <a:cubicBezTo>
                  <a:pt x="3067520" y="464514"/>
                  <a:pt x="3245796" y="126012"/>
                  <a:pt x="3564408" y="27297"/>
                </a:cubicBezTo>
                <a:cubicBezTo>
                  <a:pt x="3612430" y="12380"/>
                  <a:pt x="3660901" y="3770"/>
                  <a:pt x="3708932" y="996"/>
                </a:cubicBezTo>
                <a:close/>
              </a:path>
            </a:pathLst>
          </a:cu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BB5E3AD9-D2ED-40BC-98BC-4F4A846744D9}"/>
              </a:ext>
            </a:extLst>
          </p:cNvPr>
          <p:cNvSpPr/>
          <p:nvPr userDrawn="1"/>
        </p:nvSpPr>
        <p:spPr>
          <a:xfrm>
            <a:off x="0" y="0"/>
            <a:ext cx="2826381" cy="1047750"/>
          </a:xfrm>
          <a:custGeom>
            <a:avLst/>
            <a:gdLst>
              <a:gd name="connsiteX0" fmla="*/ 0 w 4485166"/>
              <a:gd name="connsiteY0" fmla="*/ 0 h 1662668"/>
              <a:gd name="connsiteX1" fmla="*/ 4420722 w 4485166"/>
              <a:gd name="connsiteY1" fmla="*/ 0 h 1662668"/>
              <a:gd name="connsiteX2" fmla="*/ 4410652 w 4485166"/>
              <a:gd name="connsiteY2" fmla="*/ 50506 h 1662668"/>
              <a:gd name="connsiteX3" fmla="*/ 4434887 w 4485166"/>
              <a:gd name="connsiteY3" fmla="*/ 289137 h 1662668"/>
              <a:gd name="connsiteX4" fmla="*/ 4485166 w 4485166"/>
              <a:gd name="connsiteY4" fmla="*/ 406084 h 1662668"/>
              <a:gd name="connsiteX5" fmla="*/ 4237274 w 4485166"/>
              <a:gd name="connsiteY5" fmla="*/ 322839 h 1662668"/>
              <a:gd name="connsiteX6" fmla="*/ 3825840 w 4485166"/>
              <a:gd name="connsiteY6" fmla="*/ 734273 h 1662668"/>
              <a:gd name="connsiteX7" fmla="*/ 3827498 w 4485166"/>
              <a:gd name="connsiteY7" fmla="*/ 769633 h 1662668"/>
              <a:gd name="connsiteX8" fmla="*/ 3670033 w 4485166"/>
              <a:gd name="connsiteY8" fmla="*/ 752506 h 1662668"/>
              <a:gd name="connsiteX9" fmla="*/ 3013100 w 4485166"/>
              <a:gd name="connsiteY9" fmla="*/ 1161913 h 1662668"/>
              <a:gd name="connsiteX10" fmla="*/ 2209570 w 4485166"/>
              <a:gd name="connsiteY10" fmla="*/ 748270 h 1662668"/>
              <a:gd name="connsiteX11" fmla="*/ 1224633 w 4485166"/>
              <a:gd name="connsiteY11" fmla="*/ 1662668 h 1662668"/>
              <a:gd name="connsiteX12" fmla="*/ 597906 w 4485166"/>
              <a:gd name="connsiteY12" fmla="*/ 1509440 h 1662668"/>
              <a:gd name="connsiteX13" fmla="*/ 68575 w 4485166"/>
              <a:gd name="connsiteY13" fmla="*/ 1616068 h 1662668"/>
              <a:gd name="connsiteX14" fmla="*/ 0 w 4485166"/>
              <a:gd name="connsiteY14" fmla="*/ 1649074 h 1662668"/>
              <a:gd name="connsiteX15" fmla="*/ 0 w 4485166"/>
              <a:gd name="connsiteY15" fmla="*/ 0 h 166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85166" h="1662668">
                <a:moveTo>
                  <a:pt x="0" y="0"/>
                </a:moveTo>
                <a:lnTo>
                  <a:pt x="4420722" y="0"/>
                </a:lnTo>
                <a:lnTo>
                  <a:pt x="4410652" y="50506"/>
                </a:lnTo>
                <a:cubicBezTo>
                  <a:pt x="4402842" y="128587"/>
                  <a:pt x="4410208" y="209484"/>
                  <a:pt x="4434887" y="289137"/>
                </a:cubicBezTo>
                <a:cubicBezTo>
                  <a:pt x="4447780" y="330575"/>
                  <a:pt x="4464723" y="369618"/>
                  <a:pt x="4485166" y="406084"/>
                </a:cubicBezTo>
                <a:cubicBezTo>
                  <a:pt x="4416287" y="353964"/>
                  <a:pt x="4330280" y="322839"/>
                  <a:pt x="4237274" y="322839"/>
                </a:cubicBezTo>
                <a:cubicBezTo>
                  <a:pt x="4010009" y="322839"/>
                  <a:pt x="3825840" y="507008"/>
                  <a:pt x="3825840" y="734273"/>
                </a:cubicBezTo>
                <a:cubicBezTo>
                  <a:pt x="3825840" y="746244"/>
                  <a:pt x="3826393" y="757846"/>
                  <a:pt x="3827498" y="769633"/>
                </a:cubicBezTo>
                <a:cubicBezTo>
                  <a:pt x="3776667" y="758583"/>
                  <a:pt x="3724179" y="752506"/>
                  <a:pt x="3670033" y="752506"/>
                </a:cubicBezTo>
                <a:cubicBezTo>
                  <a:pt x="3381623" y="752506"/>
                  <a:pt x="3132258" y="919363"/>
                  <a:pt x="3013100" y="1161913"/>
                </a:cubicBezTo>
                <a:cubicBezTo>
                  <a:pt x="2833904" y="911628"/>
                  <a:pt x="2540891" y="748270"/>
                  <a:pt x="2209570" y="748270"/>
                </a:cubicBezTo>
                <a:cubicBezTo>
                  <a:pt x="1688740" y="748270"/>
                  <a:pt x="1262388" y="1151415"/>
                  <a:pt x="1224633" y="1662668"/>
                </a:cubicBezTo>
                <a:cubicBezTo>
                  <a:pt x="1036965" y="1565059"/>
                  <a:pt x="823881" y="1509440"/>
                  <a:pt x="597906" y="1509440"/>
                </a:cubicBezTo>
                <a:cubicBezTo>
                  <a:pt x="410145" y="1509348"/>
                  <a:pt x="231271" y="1547321"/>
                  <a:pt x="68575" y="1616068"/>
                </a:cubicBezTo>
                <a:lnTo>
                  <a:pt x="0" y="1649074"/>
                </a:lnTo>
                <a:lnTo>
                  <a:pt x="0" y="0"/>
                </a:lnTo>
                <a:close/>
              </a:path>
            </a:pathLst>
          </a:custGeom>
          <a:solidFill>
            <a:srgbClr val="DAFBE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1100" b="1" dirty="0">
              <a:solidFill>
                <a:srgbClr val="EDEC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7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687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453F9A68-5C68-41EE-9839-DEA9DD2A90C1}"/>
              </a:ext>
            </a:extLst>
          </p:cNvPr>
          <p:cNvSpPr txBox="1"/>
          <p:nvPr/>
        </p:nvSpPr>
        <p:spPr>
          <a:xfrm>
            <a:off x="3149600" y="4415940"/>
            <a:ext cx="5892800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301C4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4800" dirty="0">
              <a:solidFill>
                <a:srgbClr val="301C4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2CF6AA3-D10A-406C-92ED-A37F50F49334}"/>
              </a:ext>
            </a:extLst>
          </p:cNvPr>
          <p:cNvSpPr/>
          <p:nvPr/>
        </p:nvSpPr>
        <p:spPr>
          <a:xfrm>
            <a:off x="4862818" y="6099900"/>
            <a:ext cx="2466363" cy="395512"/>
          </a:xfrm>
          <a:prstGeom prst="roundRect">
            <a:avLst>
              <a:gd name="adj" fmla="val 50000"/>
            </a:avLst>
          </a:prstGeom>
          <a:solidFill>
            <a:srgbClr val="48E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rgbClr val="301C41"/>
                </a:solidFill>
              </a:rPr>
              <a:t>00. 00. 20XX</a:t>
            </a:r>
            <a:endParaRPr lang="ko-KR" altLang="en-US" sz="1600" dirty="0">
              <a:solidFill>
                <a:srgbClr val="301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BD8E25-31CA-4E94-907A-2B5F82EED604}"/>
              </a:ext>
            </a:extLst>
          </p:cNvPr>
          <p:cNvSpPr txBox="1"/>
          <p:nvPr/>
        </p:nvSpPr>
        <p:spPr>
          <a:xfrm>
            <a:off x="1790704" y="680493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SWOT Analysis</a:t>
            </a:r>
            <a:endParaRPr lang="ko-KR" altLang="en-US" dirty="0">
              <a:solidFill>
                <a:srgbClr val="301C41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57E207C7-8121-4BB6-886A-6397889000F2}"/>
              </a:ext>
            </a:extLst>
          </p:cNvPr>
          <p:cNvSpPr/>
          <p:nvPr/>
        </p:nvSpPr>
        <p:spPr>
          <a:xfrm>
            <a:off x="1489079" y="2197100"/>
            <a:ext cx="1206500" cy="1206500"/>
          </a:xfrm>
          <a:prstGeom prst="ellipse">
            <a:avLst/>
          </a:prstGeom>
          <a:solidFill>
            <a:srgbClr val="48EAAF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FE49B4-DB9A-4FE9-BBA5-5D49C172422C}"/>
              </a:ext>
            </a:extLst>
          </p:cNvPr>
          <p:cNvSpPr txBox="1"/>
          <p:nvPr/>
        </p:nvSpPr>
        <p:spPr>
          <a:xfrm>
            <a:off x="854080" y="3742036"/>
            <a:ext cx="2476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rgbClr val="301C41"/>
                </a:solidFill>
                <a:latin typeface="+mj-lt"/>
              </a:rPr>
              <a:t>Strengths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6FA577-9166-4418-B0B8-48024E83AE6D}"/>
              </a:ext>
            </a:extLst>
          </p:cNvPr>
          <p:cNvSpPr txBox="1"/>
          <p:nvPr/>
        </p:nvSpPr>
        <p:spPr>
          <a:xfrm>
            <a:off x="854081" y="4345797"/>
            <a:ext cx="2476498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>
                <a:solidFill>
                  <a:srgbClr val="301C41"/>
                </a:solidFill>
              </a:rPr>
              <a:t>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F6E79DCF-C90A-4ACA-85C2-7CC822C2ED9D}"/>
              </a:ext>
            </a:extLst>
          </p:cNvPr>
          <p:cNvSpPr/>
          <p:nvPr/>
        </p:nvSpPr>
        <p:spPr>
          <a:xfrm>
            <a:off x="4158193" y="2197100"/>
            <a:ext cx="1206500" cy="1206500"/>
          </a:xfrm>
          <a:prstGeom prst="ellipse">
            <a:avLst/>
          </a:prstGeom>
          <a:solidFill>
            <a:srgbClr val="48EAAF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2B0FB4-856F-46E2-8000-50F086AFA031}"/>
              </a:ext>
            </a:extLst>
          </p:cNvPr>
          <p:cNvSpPr txBox="1"/>
          <p:nvPr/>
        </p:nvSpPr>
        <p:spPr>
          <a:xfrm>
            <a:off x="3523194" y="3742036"/>
            <a:ext cx="2476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rgbClr val="301C41"/>
                </a:solidFill>
                <a:latin typeface="+mj-lt"/>
              </a:rPr>
              <a:t>Weaknesses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C23B07-596F-4B23-96F6-9D914C71D775}"/>
              </a:ext>
            </a:extLst>
          </p:cNvPr>
          <p:cNvSpPr txBox="1"/>
          <p:nvPr/>
        </p:nvSpPr>
        <p:spPr>
          <a:xfrm>
            <a:off x="3523195" y="4345797"/>
            <a:ext cx="2476498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>
                <a:solidFill>
                  <a:srgbClr val="301C41"/>
                </a:solidFill>
              </a:rPr>
              <a:t>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66B60D8-7CD6-47F3-86DE-58F02F62E298}"/>
              </a:ext>
            </a:extLst>
          </p:cNvPr>
          <p:cNvSpPr/>
          <p:nvPr/>
        </p:nvSpPr>
        <p:spPr>
          <a:xfrm>
            <a:off x="6827307" y="2197100"/>
            <a:ext cx="1206500" cy="1206500"/>
          </a:xfrm>
          <a:prstGeom prst="ellipse">
            <a:avLst/>
          </a:prstGeom>
          <a:solidFill>
            <a:srgbClr val="48EAAF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FD8627-E6A5-48A5-A834-D7EC5A58D31F}"/>
              </a:ext>
            </a:extLst>
          </p:cNvPr>
          <p:cNvSpPr txBox="1"/>
          <p:nvPr/>
        </p:nvSpPr>
        <p:spPr>
          <a:xfrm>
            <a:off x="6192308" y="3742036"/>
            <a:ext cx="2476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rgbClr val="301C41"/>
                </a:solidFill>
                <a:latin typeface="+mj-lt"/>
              </a:rPr>
              <a:t>Opportunities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6E3FD8-C219-45EF-9F6A-8818D2CAA8C4}"/>
              </a:ext>
            </a:extLst>
          </p:cNvPr>
          <p:cNvSpPr txBox="1"/>
          <p:nvPr/>
        </p:nvSpPr>
        <p:spPr>
          <a:xfrm>
            <a:off x="6192309" y="4345797"/>
            <a:ext cx="2476498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>
                <a:solidFill>
                  <a:srgbClr val="301C41"/>
                </a:solidFill>
              </a:rPr>
              <a:t>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B2B73F7F-28BE-452D-B911-5E0AD1E681F3}"/>
              </a:ext>
            </a:extLst>
          </p:cNvPr>
          <p:cNvSpPr/>
          <p:nvPr/>
        </p:nvSpPr>
        <p:spPr>
          <a:xfrm>
            <a:off x="9496420" y="2197100"/>
            <a:ext cx="1206500" cy="1206500"/>
          </a:xfrm>
          <a:prstGeom prst="ellipse">
            <a:avLst/>
          </a:prstGeom>
          <a:solidFill>
            <a:srgbClr val="48EAAF"/>
          </a:solidFill>
          <a:ln w="79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B7DEB2-BC1F-4871-953B-2EF924214C3F}"/>
              </a:ext>
            </a:extLst>
          </p:cNvPr>
          <p:cNvSpPr txBox="1"/>
          <p:nvPr/>
        </p:nvSpPr>
        <p:spPr>
          <a:xfrm>
            <a:off x="8861421" y="3742036"/>
            <a:ext cx="2476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rgbClr val="301C41"/>
                </a:solidFill>
                <a:latin typeface="+mj-lt"/>
              </a:rPr>
              <a:t>Threats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B6A1D7-5BFB-44C3-AE69-AAAF4F7A449A}"/>
              </a:ext>
            </a:extLst>
          </p:cNvPr>
          <p:cNvSpPr txBox="1"/>
          <p:nvPr/>
        </p:nvSpPr>
        <p:spPr>
          <a:xfrm>
            <a:off x="8861422" y="4345797"/>
            <a:ext cx="2476498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>
                <a:solidFill>
                  <a:srgbClr val="301C41"/>
                </a:solidFill>
              </a:rPr>
              <a:t>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endParaRPr lang="en-US" altLang="ko-KR" sz="1400" dirty="0">
              <a:solidFill>
                <a:srgbClr val="301C41"/>
              </a:solidFill>
            </a:endParaRPr>
          </a:p>
          <a:p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613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15006F-FAC1-4F3B-A4A5-FDAACF610F26}"/>
              </a:ext>
            </a:extLst>
          </p:cNvPr>
          <p:cNvSpPr txBox="1"/>
          <p:nvPr/>
        </p:nvSpPr>
        <p:spPr>
          <a:xfrm>
            <a:off x="870315" y="4705363"/>
            <a:ext cx="34086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301C41"/>
                </a:solidFill>
                <a:latin typeface="+mj-lt"/>
                <a:cs typeface="Arial" panose="020B0604020202020204" pitchFamily="34" charset="0"/>
              </a:rPr>
              <a:t>Product</a:t>
            </a:r>
          </a:p>
          <a:p>
            <a:r>
              <a:rPr lang="en-US" altLang="ko-KR" sz="3600" dirty="0">
                <a:solidFill>
                  <a:srgbClr val="301C41"/>
                </a:solidFill>
                <a:latin typeface="+mj-lt"/>
                <a:cs typeface="Arial" panose="020B0604020202020204" pitchFamily="34" charset="0"/>
              </a:rPr>
              <a:t>Overview</a:t>
            </a:r>
            <a:endParaRPr lang="ko-KR" altLang="en-US" sz="3600" dirty="0">
              <a:solidFill>
                <a:srgbClr val="301C4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FB3A1-B02F-496E-956A-E75159028BCF}"/>
              </a:ext>
            </a:extLst>
          </p:cNvPr>
          <p:cNvSpPr txBox="1"/>
          <p:nvPr/>
        </p:nvSpPr>
        <p:spPr>
          <a:xfrm>
            <a:off x="4768828" y="1716595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r>
              <a:rPr lang="en-US" altLang="ko-KR" sz="1400" dirty="0">
                <a:solidFill>
                  <a:srgbClr val="301C41"/>
                </a:solidFill>
              </a:rPr>
              <a:t>.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B6CEA7A-3E93-4BE3-95E1-3208F0BE8314}"/>
              </a:ext>
            </a:extLst>
          </p:cNvPr>
          <p:cNvSpPr/>
          <p:nvPr/>
        </p:nvSpPr>
        <p:spPr>
          <a:xfrm>
            <a:off x="4768827" y="1323351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59639A-8405-4C48-8E76-1824DD9E2B84}"/>
              </a:ext>
            </a:extLst>
          </p:cNvPr>
          <p:cNvSpPr txBox="1"/>
          <p:nvPr/>
        </p:nvSpPr>
        <p:spPr>
          <a:xfrm>
            <a:off x="7913036" y="1716595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r>
              <a:rPr lang="en-US" altLang="ko-KR" sz="1400" dirty="0">
                <a:solidFill>
                  <a:srgbClr val="301C41"/>
                </a:solidFill>
              </a:rPr>
              <a:t>.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CB7C38A-4F9E-4D1E-8682-184A94004747}"/>
              </a:ext>
            </a:extLst>
          </p:cNvPr>
          <p:cNvSpPr/>
          <p:nvPr/>
        </p:nvSpPr>
        <p:spPr>
          <a:xfrm>
            <a:off x="7913035" y="1323351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71BAE1-29C5-4215-8471-1924E184439E}"/>
              </a:ext>
            </a:extLst>
          </p:cNvPr>
          <p:cNvSpPr txBox="1"/>
          <p:nvPr/>
        </p:nvSpPr>
        <p:spPr>
          <a:xfrm>
            <a:off x="4768828" y="4228309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r>
              <a:rPr lang="en-US" altLang="ko-KR" sz="1400" dirty="0">
                <a:solidFill>
                  <a:srgbClr val="301C41"/>
                </a:solidFill>
              </a:rPr>
              <a:t>.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1F2CDE1-B7F5-4CED-8395-1639286AFE55}"/>
              </a:ext>
            </a:extLst>
          </p:cNvPr>
          <p:cNvSpPr/>
          <p:nvPr/>
        </p:nvSpPr>
        <p:spPr>
          <a:xfrm>
            <a:off x="4768827" y="3835065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8ED232-88C9-4695-AABE-564C1A4B3639}"/>
              </a:ext>
            </a:extLst>
          </p:cNvPr>
          <p:cNvSpPr txBox="1"/>
          <p:nvPr/>
        </p:nvSpPr>
        <p:spPr>
          <a:xfrm>
            <a:off x="7913036" y="4228309"/>
            <a:ext cx="265434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r>
              <a:rPr lang="en-US" altLang="ko-KR" sz="1400" dirty="0">
                <a:solidFill>
                  <a:srgbClr val="301C41"/>
                </a:solidFill>
              </a:rPr>
              <a:t>.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5C0BC34-707E-40E4-A9A6-3C23DF52A36A}"/>
              </a:ext>
            </a:extLst>
          </p:cNvPr>
          <p:cNvSpPr/>
          <p:nvPr/>
        </p:nvSpPr>
        <p:spPr>
          <a:xfrm>
            <a:off x="7913035" y="3835065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Lorem ipsum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79A6E6A-C947-40F4-BF8B-82ED98A34684}"/>
              </a:ext>
            </a:extLst>
          </p:cNvPr>
          <p:cNvGrpSpPr/>
          <p:nvPr/>
        </p:nvGrpSpPr>
        <p:grpSpPr>
          <a:xfrm>
            <a:off x="4818025" y="798672"/>
            <a:ext cx="390525" cy="390525"/>
            <a:chOff x="2801293" y="892968"/>
            <a:chExt cx="390525" cy="390525"/>
          </a:xfrm>
          <a:solidFill>
            <a:srgbClr val="301C4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9C03288-B635-452A-90BC-6914E287FE6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0ED4EB0-4156-40BF-AB0B-965C030868DA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0FE3F99-8E96-488A-9FB6-06B7A6AFD02A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158FF59-ED5A-460A-8461-0DB2877A6AD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F50C0FA-2C25-4EEA-8DF9-8D7D08222F1D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F61789E-43AA-4852-8D53-73B0208F475E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E0628F9C-78CC-42BF-925A-E74CF287633C}"/>
              </a:ext>
            </a:extLst>
          </p:cNvPr>
          <p:cNvSpPr/>
          <p:nvPr/>
        </p:nvSpPr>
        <p:spPr>
          <a:xfrm>
            <a:off x="4842950" y="3325775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01C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DE1A7C0-B351-41B4-8425-701E380290D9}"/>
              </a:ext>
            </a:extLst>
          </p:cNvPr>
          <p:cNvGrpSpPr/>
          <p:nvPr/>
        </p:nvGrpSpPr>
        <p:grpSpPr>
          <a:xfrm>
            <a:off x="8003728" y="818807"/>
            <a:ext cx="390525" cy="390525"/>
            <a:chOff x="4144033" y="2229040"/>
            <a:chExt cx="390525" cy="390525"/>
          </a:xfrm>
          <a:solidFill>
            <a:srgbClr val="301C4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06BED73-D9E4-44EA-91DD-687528AAD45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73EFFD2-3D51-4DD7-9FBD-80EF2C2906C1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28FF94F-B737-44D4-B75E-BB8B2D3266E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4453C0E-C28D-4CE5-9B4A-7C75DDAD053E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4DB63EEF-0AC4-46E4-A2D0-7EDB1BD20B33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F99AFDC-9ACD-4013-8428-684A0F5EDF33}"/>
              </a:ext>
            </a:extLst>
          </p:cNvPr>
          <p:cNvGrpSpPr/>
          <p:nvPr/>
        </p:nvGrpSpPr>
        <p:grpSpPr>
          <a:xfrm>
            <a:off x="7966043" y="3319458"/>
            <a:ext cx="371475" cy="390525"/>
            <a:chOff x="4143556" y="4903660"/>
            <a:chExt cx="371475" cy="390525"/>
          </a:xfrm>
          <a:solidFill>
            <a:srgbClr val="301C4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4B7F50C-2E3E-4414-AD7A-CA41A89044DD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27F5619-8D0B-4FB1-97A2-15AD11812D5A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C82E941-DC55-498D-8A9D-8F04DD548DFA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1858A4E-A11F-42C1-9F4B-5976F94262DF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1237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C7CA64-BC89-4259-8DA2-1758572D3DAA}"/>
              </a:ext>
            </a:extLst>
          </p:cNvPr>
          <p:cNvSpPr txBox="1"/>
          <p:nvPr/>
        </p:nvSpPr>
        <p:spPr>
          <a:xfrm>
            <a:off x="1790704" y="680493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Awards</a:t>
            </a:r>
            <a:endParaRPr lang="ko-KR" altLang="en-US" dirty="0">
              <a:solidFill>
                <a:srgbClr val="301C41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5D3E9C18-23E7-4E5E-86ED-C11C5AD58D0D}"/>
              </a:ext>
            </a:extLst>
          </p:cNvPr>
          <p:cNvSpPr/>
          <p:nvPr/>
        </p:nvSpPr>
        <p:spPr>
          <a:xfrm>
            <a:off x="9329994" y="2349655"/>
            <a:ext cx="1157262" cy="1157258"/>
          </a:xfrm>
          <a:prstGeom prst="roundRect">
            <a:avLst/>
          </a:prstGeom>
          <a:solidFill>
            <a:srgbClr val="48EAAF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87EEF6D-AF25-40B1-9548-A6B0F660DC48}"/>
              </a:ext>
            </a:extLst>
          </p:cNvPr>
          <p:cNvSpPr/>
          <p:nvPr/>
        </p:nvSpPr>
        <p:spPr>
          <a:xfrm>
            <a:off x="8844447" y="38295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01C4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880DFED-46F6-46F2-8F64-36B2CDEF42CC}"/>
              </a:ext>
            </a:extLst>
          </p:cNvPr>
          <p:cNvSpPr/>
          <p:nvPr/>
        </p:nvSpPr>
        <p:spPr>
          <a:xfrm>
            <a:off x="8844447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B3903621-BA0E-4065-87C7-A8E74F281B50}"/>
              </a:ext>
            </a:extLst>
          </p:cNvPr>
          <p:cNvSpPr/>
          <p:nvPr/>
        </p:nvSpPr>
        <p:spPr>
          <a:xfrm>
            <a:off x="1704747" y="2349655"/>
            <a:ext cx="1157262" cy="1157258"/>
          </a:xfrm>
          <a:prstGeom prst="roundRect">
            <a:avLst/>
          </a:prstGeom>
          <a:solidFill>
            <a:srgbClr val="48EAAF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F09453C-29EE-4CFD-A5F0-650BFED1EC63}"/>
              </a:ext>
            </a:extLst>
          </p:cNvPr>
          <p:cNvSpPr/>
          <p:nvPr/>
        </p:nvSpPr>
        <p:spPr>
          <a:xfrm>
            <a:off x="1219200" y="38295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01C4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107C7F7F-3081-4F24-B317-85696C761097}"/>
              </a:ext>
            </a:extLst>
          </p:cNvPr>
          <p:cNvSpPr/>
          <p:nvPr/>
        </p:nvSpPr>
        <p:spPr>
          <a:xfrm>
            <a:off x="1219200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1E3BF782-184F-4F14-9D41-A5D926C2EB44}"/>
              </a:ext>
            </a:extLst>
          </p:cNvPr>
          <p:cNvSpPr/>
          <p:nvPr/>
        </p:nvSpPr>
        <p:spPr>
          <a:xfrm>
            <a:off x="4246496" y="2349655"/>
            <a:ext cx="1157262" cy="1157258"/>
          </a:xfrm>
          <a:prstGeom prst="roundRect">
            <a:avLst/>
          </a:prstGeom>
          <a:solidFill>
            <a:srgbClr val="48EAAF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C0E7B13-454F-44B2-9364-D6AA835AB871}"/>
              </a:ext>
            </a:extLst>
          </p:cNvPr>
          <p:cNvSpPr/>
          <p:nvPr/>
        </p:nvSpPr>
        <p:spPr>
          <a:xfrm>
            <a:off x="3760949" y="38295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01C4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9894A4DF-E493-4467-9065-C13BC8F43920}"/>
              </a:ext>
            </a:extLst>
          </p:cNvPr>
          <p:cNvSpPr/>
          <p:nvPr/>
        </p:nvSpPr>
        <p:spPr>
          <a:xfrm>
            <a:off x="3760949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E57C301A-D8F8-4228-BCDF-51B0CF2F19E3}"/>
              </a:ext>
            </a:extLst>
          </p:cNvPr>
          <p:cNvSpPr/>
          <p:nvPr/>
        </p:nvSpPr>
        <p:spPr>
          <a:xfrm>
            <a:off x="6788244" y="2349655"/>
            <a:ext cx="1157262" cy="1157258"/>
          </a:xfrm>
          <a:prstGeom prst="roundRect">
            <a:avLst/>
          </a:prstGeom>
          <a:solidFill>
            <a:srgbClr val="48EAAF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79BFFF86-2000-48E2-981C-E552ABFC3717}"/>
              </a:ext>
            </a:extLst>
          </p:cNvPr>
          <p:cNvSpPr/>
          <p:nvPr/>
        </p:nvSpPr>
        <p:spPr>
          <a:xfrm>
            <a:off x="6302697" y="3829592"/>
            <a:ext cx="212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01C41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6BBF41B2-0A54-45B2-8169-43423C77B3FF}"/>
              </a:ext>
            </a:extLst>
          </p:cNvPr>
          <p:cNvSpPr/>
          <p:nvPr/>
        </p:nvSpPr>
        <p:spPr>
          <a:xfrm>
            <a:off x="6302697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21B135F3-03EC-4216-BC56-FC671CF6422C}"/>
              </a:ext>
            </a:extLst>
          </p:cNvPr>
          <p:cNvSpPr/>
          <p:nvPr/>
        </p:nvSpPr>
        <p:spPr>
          <a:xfrm>
            <a:off x="2033749" y="2618141"/>
            <a:ext cx="499258" cy="620286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45152840-3460-4A94-BCC8-5E079CF149F9}"/>
              </a:ext>
            </a:extLst>
          </p:cNvPr>
          <p:cNvGrpSpPr/>
          <p:nvPr/>
        </p:nvGrpSpPr>
        <p:grpSpPr>
          <a:xfrm>
            <a:off x="4598192" y="2618140"/>
            <a:ext cx="453870" cy="620288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E9C536BC-BE71-4AE6-9396-3057467A9D94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9D9D0764-4F11-4E20-9BF4-C636374740F5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76" name="그래픽 75">
            <a:extLst>
              <a:ext uri="{FF2B5EF4-FFF2-40B4-BE49-F238E27FC236}">
                <a16:creationId xmlns:a16="http://schemas.microsoft.com/office/drawing/2014/main" id="{818C946A-7263-478D-89B5-8B810B0B0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3108" y="2672772"/>
            <a:ext cx="711034" cy="644374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646D6B48-1B81-4B6D-9494-A148ED83D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75240" y="2572766"/>
            <a:ext cx="583270" cy="71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86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C7CA64-BC89-4259-8DA2-1758572D3DAA}"/>
              </a:ext>
            </a:extLst>
          </p:cNvPr>
          <p:cNvSpPr txBox="1"/>
          <p:nvPr/>
        </p:nvSpPr>
        <p:spPr>
          <a:xfrm>
            <a:off x="1790704" y="680493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Target</a:t>
            </a:r>
            <a:endParaRPr lang="ko-KR" altLang="en-US" dirty="0">
              <a:solidFill>
                <a:srgbClr val="301C41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328BEE0A-D6FB-4B75-85FF-C63CF06D8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4162425"/>
            <a:ext cx="609600" cy="66675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C85AEBCB-BF72-480F-B5AC-319FA0309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4200525"/>
            <a:ext cx="657225" cy="62865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386D21E4-22A4-47C0-BF3D-46CBDF955721}"/>
              </a:ext>
            </a:extLst>
          </p:cNvPr>
          <p:cNvSpPr/>
          <p:nvPr/>
        </p:nvSpPr>
        <p:spPr>
          <a:xfrm>
            <a:off x="2043448" y="19792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01C41"/>
                </a:solidFill>
                <a:latin typeface="+mj-lt"/>
              </a:rPr>
              <a:t>Gender</a:t>
            </a:r>
            <a:endParaRPr lang="ko-KR" altLang="en-US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17BF289-B809-4202-8331-BDE1638DB78A}"/>
              </a:ext>
            </a:extLst>
          </p:cNvPr>
          <p:cNvSpPr/>
          <p:nvPr/>
        </p:nvSpPr>
        <p:spPr>
          <a:xfrm>
            <a:off x="7734301" y="19792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01C41"/>
                </a:solidFill>
                <a:latin typeface="+mj-lt"/>
              </a:rPr>
              <a:t>Age</a:t>
            </a:r>
            <a:endParaRPr lang="ko-KR" altLang="en-US" dirty="0">
              <a:solidFill>
                <a:srgbClr val="301C41"/>
              </a:solidFill>
              <a:latin typeface="+mj-lt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B81CA3A-26B9-42B6-BAD2-C572CDA9D26F}"/>
              </a:ext>
            </a:extLst>
          </p:cNvPr>
          <p:cNvCxnSpPr>
            <a:cxnSpLocks/>
          </p:cNvCxnSpPr>
          <p:nvPr/>
        </p:nvCxnSpPr>
        <p:spPr>
          <a:xfrm>
            <a:off x="6096000" y="2567902"/>
            <a:ext cx="0" cy="3540798"/>
          </a:xfrm>
          <a:prstGeom prst="line">
            <a:avLst/>
          </a:prstGeom>
          <a:ln w="9525" cap="rnd">
            <a:solidFill>
              <a:schemeClr val="bg1">
                <a:lumMod val="8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44EDD43-C31E-4E8A-8001-2DD2CFA49B34}"/>
              </a:ext>
            </a:extLst>
          </p:cNvPr>
          <p:cNvSpPr/>
          <p:nvPr/>
        </p:nvSpPr>
        <p:spPr>
          <a:xfrm>
            <a:off x="939800" y="292326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301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50%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0389908-4E2B-424F-89D4-DB3B70DC6B33}"/>
              </a:ext>
            </a:extLst>
          </p:cNvPr>
          <p:cNvSpPr/>
          <p:nvPr/>
        </p:nvSpPr>
        <p:spPr>
          <a:xfrm>
            <a:off x="939800" y="292326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48E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301C41"/>
                </a:solidFill>
              </a:rPr>
              <a:t>50%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B34D4C-EB97-4573-8778-A30D6A8A7B67}"/>
              </a:ext>
            </a:extLst>
          </p:cNvPr>
          <p:cNvSpPr txBox="1"/>
          <p:nvPr/>
        </p:nvSpPr>
        <p:spPr>
          <a:xfrm>
            <a:off x="1394073" y="5042884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8EAAF"/>
                </a:solidFill>
              </a:rPr>
              <a:t>Female</a:t>
            </a:r>
          </a:p>
          <a:p>
            <a:pPr algn="ctr"/>
            <a:r>
              <a:rPr lang="en-US" altLang="ko-KR" sz="2000" dirty="0">
                <a:solidFill>
                  <a:srgbClr val="48EAAF"/>
                </a:solidFill>
              </a:rPr>
              <a:t>50%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4FBA4A-A9B4-455E-88E9-146FC8D09646}"/>
              </a:ext>
            </a:extLst>
          </p:cNvPr>
          <p:cNvSpPr txBox="1"/>
          <p:nvPr/>
        </p:nvSpPr>
        <p:spPr>
          <a:xfrm>
            <a:off x="3449562" y="5042884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</a:rPr>
              <a:t>Male</a:t>
            </a:r>
          </a:p>
          <a:p>
            <a:pPr algn="ctr"/>
            <a:r>
              <a:rPr lang="en-US" altLang="ko-KR" sz="2000" dirty="0">
                <a:solidFill>
                  <a:srgbClr val="301C41"/>
                </a:solidFill>
              </a:rPr>
              <a:t>50%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8897CFC-E901-42E8-B181-0C1B0138EC12}"/>
              </a:ext>
            </a:extLst>
          </p:cNvPr>
          <p:cNvSpPr/>
          <p:nvPr/>
        </p:nvSpPr>
        <p:spPr>
          <a:xfrm>
            <a:off x="6883401" y="2923269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FCC3C3D0-2882-407F-98C7-F54C3D8B5936}"/>
              </a:ext>
            </a:extLst>
          </p:cNvPr>
          <p:cNvSpPr/>
          <p:nvPr/>
        </p:nvSpPr>
        <p:spPr>
          <a:xfrm>
            <a:off x="6883401" y="292326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48E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301C41"/>
                </a:solidFill>
              </a:rPr>
              <a:t>20-35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7EA550A-3220-4AC5-A4E1-9C1BE7281A94}"/>
              </a:ext>
            </a:extLst>
          </p:cNvPr>
          <p:cNvSpPr/>
          <p:nvPr/>
        </p:nvSpPr>
        <p:spPr>
          <a:xfrm>
            <a:off x="6883401" y="3928953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6FBDFA1-ABF5-4F76-AFBE-28D14D8405B5}"/>
              </a:ext>
            </a:extLst>
          </p:cNvPr>
          <p:cNvSpPr/>
          <p:nvPr/>
        </p:nvSpPr>
        <p:spPr>
          <a:xfrm>
            <a:off x="6883402" y="3928953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48E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301C41"/>
                </a:solidFill>
              </a:rPr>
              <a:t>35-50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2F59C06-4B4E-4E02-B5FF-03F7C7775C30}"/>
              </a:ext>
            </a:extLst>
          </p:cNvPr>
          <p:cNvSpPr/>
          <p:nvPr/>
        </p:nvSpPr>
        <p:spPr>
          <a:xfrm>
            <a:off x="6883401" y="4934637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DB7745DB-F40D-48B3-B262-9F43BB1B9DBE}"/>
              </a:ext>
            </a:extLst>
          </p:cNvPr>
          <p:cNvSpPr/>
          <p:nvPr/>
        </p:nvSpPr>
        <p:spPr>
          <a:xfrm>
            <a:off x="6883401" y="4934637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48E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301C41"/>
                </a:solidFill>
              </a:rPr>
              <a:t>50-65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883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C7CA64-BC89-4259-8DA2-1758572D3DAA}"/>
              </a:ext>
            </a:extLst>
          </p:cNvPr>
          <p:cNvSpPr txBox="1"/>
          <p:nvPr/>
        </p:nvSpPr>
        <p:spPr>
          <a:xfrm>
            <a:off x="1790704" y="680493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Competitors</a:t>
            </a:r>
            <a:endParaRPr lang="ko-KR" altLang="en-US" dirty="0">
              <a:solidFill>
                <a:srgbClr val="301C4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3C5510-E2A2-48C6-803A-7002E9E69B33}"/>
              </a:ext>
            </a:extLst>
          </p:cNvPr>
          <p:cNvSpPr>
            <a:spLocks noChangeAspect="1"/>
          </p:cNvSpPr>
          <p:nvPr/>
        </p:nvSpPr>
        <p:spPr>
          <a:xfrm>
            <a:off x="1429927" y="2442695"/>
            <a:ext cx="116298" cy="116298"/>
          </a:xfrm>
          <a:prstGeom prst="rect">
            <a:avLst/>
          </a:prstGeom>
          <a:solidFill>
            <a:srgbClr val="48EAAF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301C4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F50A1C-E49C-4210-8C75-526FB70B43E1}"/>
              </a:ext>
            </a:extLst>
          </p:cNvPr>
          <p:cNvSpPr txBox="1"/>
          <p:nvPr/>
        </p:nvSpPr>
        <p:spPr>
          <a:xfrm>
            <a:off x="1574801" y="224953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01C41"/>
                </a:solidFill>
              </a:rPr>
              <a:t>DOLOR SIT AMET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CCCA16-B9E9-4443-B550-045FFEC668D9}"/>
              </a:ext>
            </a:extLst>
          </p:cNvPr>
          <p:cNvSpPr txBox="1"/>
          <p:nvPr/>
        </p:nvSpPr>
        <p:spPr>
          <a:xfrm>
            <a:off x="1574801" y="2778194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1C41"/>
                </a:solidFill>
              </a:rPr>
              <a:t>amet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adipiscing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elit</a:t>
            </a:r>
            <a:r>
              <a:rPr lang="en-US" altLang="ko-KR" sz="1200" dirty="0">
                <a:solidFill>
                  <a:srgbClr val="301C41"/>
                </a:solidFill>
              </a:rPr>
              <a:t>, sed do </a:t>
            </a:r>
            <a:r>
              <a:rPr lang="en-US" altLang="ko-KR" sz="1200" dirty="0" err="1">
                <a:solidFill>
                  <a:srgbClr val="301C41"/>
                </a:solidFill>
              </a:rPr>
              <a:t>eiusmod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tempor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incididunt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labore</a:t>
            </a:r>
            <a:r>
              <a:rPr lang="en-US" altLang="ko-KR" sz="1200" dirty="0">
                <a:solidFill>
                  <a:srgbClr val="301C4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1C41"/>
                </a:solidFill>
              </a:rPr>
              <a:t>aliqua</a:t>
            </a:r>
            <a:r>
              <a:rPr lang="en-US" altLang="ko-KR" sz="1200" dirty="0">
                <a:solidFill>
                  <a:srgbClr val="301C41"/>
                </a:solidFill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E926F8F-1303-4831-AF9D-8581CEE9D7B1}"/>
              </a:ext>
            </a:extLst>
          </p:cNvPr>
          <p:cNvSpPr>
            <a:spLocks noChangeAspect="1"/>
          </p:cNvSpPr>
          <p:nvPr/>
        </p:nvSpPr>
        <p:spPr>
          <a:xfrm>
            <a:off x="6636927" y="2442695"/>
            <a:ext cx="116298" cy="116298"/>
          </a:xfrm>
          <a:prstGeom prst="rect">
            <a:avLst/>
          </a:prstGeom>
          <a:solidFill>
            <a:srgbClr val="48EAAF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301C4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0A7705-1D43-431C-ABDD-0E3006CF6C61}"/>
              </a:ext>
            </a:extLst>
          </p:cNvPr>
          <p:cNvSpPr txBox="1"/>
          <p:nvPr/>
        </p:nvSpPr>
        <p:spPr>
          <a:xfrm>
            <a:off x="6781801" y="224953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01C41"/>
                </a:solidFill>
              </a:rPr>
              <a:t>DOLOR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FFA3DC-735B-466B-8A52-E8BD082FDFAB}"/>
              </a:ext>
            </a:extLst>
          </p:cNvPr>
          <p:cNvSpPr txBox="1"/>
          <p:nvPr/>
        </p:nvSpPr>
        <p:spPr>
          <a:xfrm>
            <a:off x="6781801" y="2778194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1C41"/>
                </a:solidFill>
              </a:rPr>
              <a:t>amet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adipiscing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elit</a:t>
            </a:r>
            <a:r>
              <a:rPr lang="en-US" altLang="ko-KR" sz="1200" dirty="0">
                <a:solidFill>
                  <a:srgbClr val="301C41"/>
                </a:solidFill>
              </a:rPr>
              <a:t>, sed do </a:t>
            </a:r>
            <a:r>
              <a:rPr lang="en-US" altLang="ko-KR" sz="1200" dirty="0" err="1">
                <a:solidFill>
                  <a:srgbClr val="301C41"/>
                </a:solidFill>
              </a:rPr>
              <a:t>eiusmod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tempor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incididunt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labore</a:t>
            </a:r>
            <a:r>
              <a:rPr lang="en-US" altLang="ko-KR" sz="1200" dirty="0">
                <a:solidFill>
                  <a:srgbClr val="301C4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1C41"/>
                </a:solidFill>
              </a:rPr>
              <a:t>aliqua</a:t>
            </a:r>
            <a:r>
              <a:rPr lang="en-US" altLang="ko-KR" sz="1200" dirty="0">
                <a:solidFill>
                  <a:srgbClr val="301C41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5AE0D6C-B6EB-4E61-9B94-A89F2F21654E}"/>
              </a:ext>
            </a:extLst>
          </p:cNvPr>
          <p:cNvSpPr>
            <a:spLocks noChangeAspect="1"/>
          </p:cNvSpPr>
          <p:nvPr/>
        </p:nvSpPr>
        <p:spPr>
          <a:xfrm>
            <a:off x="1429927" y="4271495"/>
            <a:ext cx="116298" cy="116298"/>
          </a:xfrm>
          <a:prstGeom prst="rect">
            <a:avLst/>
          </a:prstGeom>
          <a:solidFill>
            <a:srgbClr val="48EAAF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301C4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0D61B8-C0A7-4E13-81B0-A06AB2EE39CE}"/>
              </a:ext>
            </a:extLst>
          </p:cNvPr>
          <p:cNvSpPr txBox="1"/>
          <p:nvPr/>
        </p:nvSpPr>
        <p:spPr>
          <a:xfrm>
            <a:off x="1574801" y="407833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01C41"/>
                </a:solidFill>
              </a:rPr>
              <a:t>DOLOR SIT AMET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9C7C42-DC11-441C-91AC-296A73D97FB9}"/>
              </a:ext>
            </a:extLst>
          </p:cNvPr>
          <p:cNvSpPr txBox="1"/>
          <p:nvPr/>
        </p:nvSpPr>
        <p:spPr>
          <a:xfrm>
            <a:off x="1574801" y="4606994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1C41"/>
                </a:solidFill>
              </a:rPr>
              <a:t>amet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adipiscing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elit</a:t>
            </a:r>
            <a:r>
              <a:rPr lang="en-US" altLang="ko-KR" sz="1200" dirty="0">
                <a:solidFill>
                  <a:srgbClr val="301C41"/>
                </a:solidFill>
              </a:rPr>
              <a:t>, sed do </a:t>
            </a:r>
            <a:r>
              <a:rPr lang="en-US" altLang="ko-KR" sz="1200" dirty="0" err="1">
                <a:solidFill>
                  <a:srgbClr val="301C41"/>
                </a:solidFill>
              </a:rPr>
              <a:t>eiusmod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tempor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incididunt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labore</a:t>
            </a:r>
            <a:r>
              <a:rPr lang="en-US" altLang="ko-KR" sz="1200" dirty="0">
                <a:solidFill>
                  <a:srgbClr val="301C4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1C41"/>
                </a:solidFill>
              </a:rPr>
              <a:t>aliqua</a:t>
            </a:r>
            <a:r>
              <a:rPr lang="en-US" altLang="ko-KR" sz="1200" dirty="0">
                <a:solidFill>
                  <a:srgbClr val="301C41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28CB05C-C30D-44D4-8C42-4435B9768EB9}"/>
              </a:ext>
            </a:extLst>
          </p:cNvPr>
          <p:cNvSpPr>
            <a:spLocks noChangeAspect="1"/>
          </p:cNvSpPr>
          <p:nvPr/>
        </p:nvSpPr>
        <p:spPr>
          <a:xfrm>
            <a:off x="6636927" y="4271495"/>
            <a:ext cx="116298" cy="116298"/>
          </a:xfrm>
          <a:prstGeom prst="rect">
            <a:avLst/>
          </a:prstGeom>
          <a:solidFill>
            <a:srgbClr val="48EAAF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301C4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62F6C0-6D50-4478-9315-AFE9EBAE981A}"/>
              </a:ext>
            </a:extLst>
          </p:cNvPr>
          <p:cNvSpPr txBox="1"/>
          <p:nvPr/>
        </p:nvSpPr>
        <p:spPr>
          <a:xfrm>
            <a:off x="6781801" y="407833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01C41"/>
                </a:solidFill>
              </a:rPr>
              <a:t>DOLOR SIT AMET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8B3C22-1FE2-4CCB-88EC-098444BA9039}"/>
              </a:ext>
            </a:extLst>
          </p:cNvPr>
          <p:cNvSpPr txBox="1"/>
          <p:nvPr/>
        </p:nvSpPr>
        <p:spPr>
          <a:xfrm>
            <a:off x="6781801" y="4606994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1C41"/>
                </a:solidFill>
              </a:rPr>
              <a:t>amet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adipiscing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elit</a:t>
            </a:r>
            <a:r>
              <a:rPr lang="en-US" altLang="ko-KR" sz="1200" dirty="0">
                <a:solidFill>
                  <a:srgbClr val="301C41"/>
                </a:solidFill>
              </a:rPr>
              <a:t>, sed do </a:t>
            </a:r>
            <a:r>
              <a:rPr lang="en-US" altLang="ko-KR" sz="1200" dirty="0" err="1">
                <a:solidFill>
                  <a:srgbClr val="301C41"/>
                </a:solidFill>
              </a:rPr>
              <a:t>eiusmod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tempor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incididunt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labore</a:t>
            </a:r>
            <a:r>
              <a:rPr lang="en-US" altLang="ko-KR" sz="1200" dirty="0">
                <a:solidFill>
                  <a:srgbClr val="301C4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1C41"/>
                </a:solidFill>
              </a:rPr>
              <a:t>aliqua</a:t>
            </a:r>
            <a:r>
              <a:rPr lang="en-US" altLang="ko-KR" sz="1200" dirty="0">
                <a:solidFill>
                  <a:srgbClr val="301C4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9977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C7CA64-BC89-4259-8DA2-1758572D3DAA}"/>
              </a:ext>
            </a:extLst>
          </p:cNvPr>
          <p:cNvSpPr txBox="1"/>
          <p:nvPr/>
        </p:nvSpPr>
        <p:spPr>
          <a:xfrm>
            <a:off x="1790704" y="680493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Timing</a:t>
            </a:r>
            <a:endParaRPr lang="ko-KR" altLang="en-US" dirty="0">
              <a:solidFill>
                <a:srgbClr val="301C41"/>
              </a:solidFill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C3103840-E1E3-4E5C-BB1B-098B44D53962}"/>
              </a:ext>
            </a:extLst>
          </p:cNvPr>
          <p:cNvCxnSpPr>
            <a:cxnSpLocks/>
            <a:stCxn id="4" idx="6"/>
            <a:endCxn id="16" idx="2"/>
          </p:cNvCxnSpPr>
          <p:nvPr/>
        </p:nvCxnSpPr>
        <p:spPr>
          <a:xfrm>
            <a:off x="2155821" y="3441700"/>
            <a:ext cx="7880358" cy="0"/>
          </a:xfrm>
          <a:prstGeom prst="line">
            <a:avLst/>
          </a:prstGeom>
          <a:ln w="88900" cap="rnd">
            <a:solidFill>
              <a:srgbClr val="48EAA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61E84E3B-596E-43AF-92D4-2C3C8915EC87}"/>
              </a:ext>
            </a:extLst>
          </p:cNvPr>
          <p:cNvSpPr/>
          <p:nvPr/>
        </p:nvSpPr>
        <p:spPr>
          <a:xfrm>
            <a:off x="1901829" y="3314704"/>
            <a:ext cx="253992" cy="253992"/>
          </a:xfrm>
          <a:prstGeom prst="ellipse">
            <a:avLst/>
          </a:prstGeom>
          <a:solidFill>
            <a:schemeClr val="bg1"/>
          </a:solidFill>
          <a:ln w="63500" cap="flat">
            <a:solidFill>
              <a:srgbClr val="48EAA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301C4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933E0-0EF7-482E-A6FA-97F1E277EF9E}"/>
              </a:ext>
            </a:extLst>
          </p:cNvPr>
          <p:cNvSpPr txBox="1"/>
          <p:nvPr/>
        </p:nvSpPr>
        <p:spPr>
          <a:xfrm>
            <a:off x="95885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B43F73-10F4-4924-88DC-A77CAA6C76F9}"/>
              </a:ext>
            </a:extLst>
          </p:cNvPr>
          <p:cNvSpPr/>
          <p:nvPr/>
        </p:nvSpPr>
        <p:spPr>
          <a:xfrm>
            <a:off x="95884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2DE168F-E388-401C-82B8-45DB18FCABA2}"/>
              </a:ext>
            </a:extLst>
          </p:cNvPr>
          <p:cNvSpPr/>
          <p:nvPr/>
        </p:nvSpPr>
        <p:spPr>
          <a:xfrm>
            <a:off x="111076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1C41"/>
                </a:solidFill>
                <a:latin typeface="+mj-lt"/>
              </a:rPr>
              <a:t>20xx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EE4BE4E-35EA-4D4E-B1A6-522AA25D7DB2}"/>
              </a:ext>
            </a:extLst>
          </p:cNvPr>
          <p:cNvSpPr/>
          <p:nvPr/>
        </p:nvSpPr>
        <p:spPr>
          <a:xfrm>
            <a:off x="4613279" y="3314704"/>
            <a:ext cx="253992" cy="253992"/>
          </a:xfrm>
          <a:prstGeom prst="ellipse">
            <a:avLst/>
          </a:prstGeom>
          <a:solidFill>
            <a:schemeClr val="bg1"/>
          </a:solidFill>
          <a:ln w="63500" cap="flat">
            <a:solidFill>
              <a:srgbClr val="48EAA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301C4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6859A5-9CAF-4645-B7A7-94021984C0CD}"/>
              </a:ext>
            </a:extLst>
          </p:cNvPr>
          <p:cNvSpPr txBox="1"/>
          <p:nvPr/>
        </p:nvSpPr>
        <p:spPr>
          <a:xfrm>
            <a:off x="367030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8FAB7BD-9545-42CF-9933-57D6B3A97F1D}"/>
              </a:ext>
            </a:extLst>
          </p:cNvPr>
          <p:cNvSpPr/>
          <p:nvPr/>
        </p:nvSpPr>
        <p:spPr>
          <a:xfrm>
            <a:off x="367029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C78276B-6DDE-48F5-95A3-97A100B88984}"/>
              </a:ext>
            </a:extLst>
          </p:cNvPr>
          <p:cNvSpPr/>
          <p:nvPr/>
        </p:nvSpPr>
        <p:spPr>
          <a:xfrm>
            <a:off x="382221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1C41"/>
                </a:solidFill>
                <a:latin typeface="+mj-lt"/>
              </a:rPr>
              <a:t>20xx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8CACC49-5693-4CEE-86B5-CAEF4FCD522C}"/>
              </a:ext>
            </a:extLst>
          </p:cNvPr>
          <p:cNvSpPr/>
          <p:nvPr/>
        </p:nvSpPr>
        <p:spPr>
          <a:xfrm>
            <a:off x="7324729" y="3314704"/>
            <a:ext cx="253992" cy="253992"/>
          </a:xfrm>
          <a:prstGeom prst="ellipse">
            <a:avLst/>
          </a:prstGeom>
          <a:solidFill>
            <a:schemeClr val="bg1"/>
          </a:solidFill>
          <a:ln w="63500" cap="flat">
            <a:solidFill>
              <a:srgbClr val="48EAA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301C4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BD7EC0-F7E6-4B3A-8EEA-9B590EB456B2}"/>
              </a:ext>
            </a:extLst>
          </p:cNvPr>
          <p:cNvSpPr txBox="1"/>
          <p:nvPr/>
        </p:nvSpPr>
        <p:spPr>
          <a:xfrm>
            <a:off x="638175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6D18597-51D6-4582-BB5F-77DB2FE10C38}"/>
              </a:ext>
            </a:extLst>
          </p:cNvPr>
          <p:cNvSpPr/>
          <p:nvPr/>
        </p:nvSpPr>
        <p:spPr>
          <a:xfrm>
            <a:off x="638174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6A04141-DBB3-489E-BCE2-3E8681D52B82}"/>
              </a:ext>
            </a:extLst>
          </p:cNvPr>
          <p:cNvSpPr/>
          <p:nvPr/>
        </p:nvSpPr>
        <p:spPr>
          <a:xfrm>
            <a:off x="653366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1C41"/>
                </a:solidFill>
                <a:latin typeface="+mj-lt"/>
              </a:rPr>
              <a:t>20xx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1FF65BAF-1360-4FBA-B172-BF781C41C97D}"/>
              </a:ext>
            </a:extLst>
          </p:cNvPr>
          <p:cNvSpPr/>
          <p:nvPr/>
        </p:nvSpPr>
        <p:spPr>
          <a:xfrm>
            <a:off x="10036179" y="3314704"/>
            <a:ext cx="253992" cy="253992"/>
          </a:xfrm>
          <a:prstGeom prst="ellipse">
            <a:avLst/>
          </a:prstGeom>
          <a:solidFill>
            <a:schemeClr val="bg1"/>
          </a:solidFill>
          <a:ln w="63500" cap="flat">
            <a:solidFill>
              <a:srgbClr val="48EAA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301C4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0BAA61-9BD6-47FA-920D-2C9C3A9E1118}"/>
              </a:ext>
            </a:extLst>
          </p:cNvPr>
          <p:cNvSpPr txBox="1"/>
          <p:nvPr/>
        </p:nvSpPr>
        <p:spPr>
          <a:xfrm>
            <a:off x="909320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0AF6E2B-CED4-4BDE-B8EF-1B072750BB29}"/>
              </a:ext>
            </a:extLst>
          </p:cNvPr>
          <p:cNvSpPr/>
          <p:nvPr/>
        </p:nvSpPr>
        <p:spPr>
          <a:xfrm>
            <a:off x="909319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7C087B2-DA37-4B59-95F5-F5AFB48BFE62}"/>
              </a:ext>
            </a:extLst>
          </p:cNvPr>
          <p:cNvSpPr/>
          <p:nvPr/>
        </p:nvSpPr>
        <p:spPr>
          <a:xfrm>
            <a:off x="924511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1C41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16141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C7CA64-BC89-4259-8DA2-1758572D3DAA}"/>
              </a:ext>
            </a:extLst>
          </p:cNvPr>
          <p:cNvSpPr txBox="1"/>
          <p:nvPr/>
        </p:nvSpPr>
        <p:spPr>
          <a:xfrm>
            <a:off x="1790704" y="680493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Our Solution</a:t>
            </a:r>
            <a:endParaRPr lang="ko-KR" altLang="en-US" dirty="0">
              <a:solidFill>
                <a:srgbClr val="301C4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E5F94E-0B63-4AF2-B072-94D7F0F8171B}"/>
              </a:ext>
            </a:extLst>
          </p:cNvPr>
          <p:cNvSpPr txBox="1"/>
          <p:nvPr/>
        </p:nvSpPr>
        <p:spPr>
          <a:xfrm>
            <a:off x="6794500" y="2509695"/>
            <a:ext cx="4607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F78A021-5E1A-4838-B408-EE0CB1F2307D}"/>
              </a:ext>
            </a:extLst>
          </p:cNvPr>
          <p:cNvSpPr/>
          <p:nvPr/>
        </p:nvSpPr>
        <p:spPr>
          <a:xfrm>
            <a:off x="6794499" y="2161794"/>
            <a:ext cx="4607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</a:rPr>
              <a:t>STEP 01. 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641FEC-3E92-4098-90D4-8EFE2F48D66A}"/>
              </a:ext>
            </a:extLst>
          </p:cNvPr>
          <p:cNvSpPr txBox="1"/>
          <p:nvPr/>
        </p:nvSpPr>
        <p:spPr>
          <a:xfrm>
            <a:off x="6794500" y="3477666"/>
            <a:ext cx="4607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C50193E-5ACF-459D-812C-D9339846D77A}"/>
              </a:ext>
            </a:extLst>
          </p:cNvPr>
          <p:cNvSpPr/>
          <p:nvPr/>
        </p:nvSpPr>
        <p:spPr>
          <a:xfrm>
            <a:off x="6794499" y="3129765"/>
            <a:ext cx="4607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</a:rPr>
              <a:t>STEP 02. 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8FBF9C-8946-4304-AB97-2D85E52D8154}"/>
              </a:ext>
            </a:extLst>
          </p:cNvPr>
          <p:cNvSpPr txBox="1"/>
          <p:nvPr/>
        </p:nvSpPr>
        <p:spPr>
          <a:xfrm>
            <a:off x="6794500" y="4445637"/>
            <a:ext cx="4607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705F8E3-0206-449E-B60F-6894BF79C139}"/>
              </a:ext>
            </a:extLst>
          </p:cNvPr>
          <p:cNvSpPr/>
          <p:nvPr/>
        </p:nvSpPr>
        <p:spPr>
          <a:xfrm>
            <a:off x="6794499" y="4097736"/>
            <a:ext cx="4607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</a:rPr>
              <a:t>STEP 03. Lorem ipsum</a:t>
            </a: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4F8C0BCE-DAF4-4427-AADC-704813552C20}"/>
              </a:ext>
            </a:extLst>
          </p:cNvPr>
          <p:cNvSpPr/>
          <p:nvPr/>
        </p:nvSpPr>
        <p:spPr>
          <a:xfrm>
            <a:off x="1230460" y="2279840"/>
            <a:ext cx="3521248" cy="3521247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E2E2E2"/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01725A9C-AFE2-4191-B4EF-27377E14CF94}"/>
              </a:ext>
            </a:extLst>
          </p:cNvPr>
          <p:cNvSpPr/>
          <p:nvPr/>
        </p:nvSpPr>
        <p:spPr>
          <a:xfrm>
            <a:off x="1910017" y="2923832"/>
            <a:ext cx="1971899" cy="1971898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BCA58002-22F0-44F8-A85A-368B17436222}"/>
              </a:ext>
            </a:extLst>
          </p:cNvPr>
          <p:cNvSpPr/>
          <p:nvPr/>
        </p:nvSpPr>
        <p:spPr>
          <a:xfrm>
            <a:off x="2548761" y="3898338"/>
            <a:ext cx="2077536" cy="1743017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DAFB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88ED4DF7-2A9C-4D8D-944C-D6957F81CF3D}"/>
              </a:ext>
            </a:extLst>
          </p:cNvPr>
          <p:cNvSpPr/>
          <p:nvPr/>
        </p:nvSpPr>
        <p:spPr>
          <a:xfrm>
            <a:off x="2915510" y="2167997"/>
            <a:ext cx="1725411" cy="2130355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48EAA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257C72A-26BB-41AD-BE91-4D42B85732D6}"/>
              </a:ext>
            </a:extLst>
          </p:cNvPr>
          <p:cNvSpPr/>
          <p:nvPr/>
        </p:nvSpPr>
        <p:spPr>
          <a:xfrm>
            <a:off x="1152949" y="3519804"/>
            <a:ext cx="1795836" cy="2130355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48EAA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5D636E8A-4425-427B-82AE-56C9F2860883}"/>
              </a:ext>
            </a:extLst>
          </p:cNvPr>
          <p:cNvSpPr/>
          <p:nvPr/>
        </p:nvSpPr>
        <p:spPr>
          <a:xfrm>
            <a:off x="1152949" y="2166764"/>
            <a:ext cx="2165567" cy="1743017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DAFB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66E3D67-D518-41CC-A494-3FDA4DBD6E3E}"/>
              </a:ext>
            </a:extLst>
          </p:cNvPr>
          <p:cNvSpPr/>
          <p:nvPr/>
        </p:nvSpPr>
        <p:spPr>
          <a:xfrm>
            <a:off x="1937994" y="3543512"/>
            <a:ext cx="194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301C41"/>
                </a:solidFill>
                <a:latin typeface="+mj-lt"/>
              </a:rPr>
              <a:t>Lorem ipsum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58C32CF-AD10-47F0-8CCA-C94955155CAD}"/>
              </a:ext>
            </a:extLst>
          </p:cNvPr>
          <p:cNvGrpSpPr/>
          <p:nvPr/>
        </p:nvGrpSpPr>
        <p:grpSpPr>
          <a:xfrm>
            <a:off x="4072753" y="3821480"/>
            <a:ext cx="375704" cy="282281"/>
            <a:chOff x="5449053" y="2279808"/>
            <a:chExt cx="392238" cy="294704"/>
          </a:xfrm>
          <a:solidFill>
            <a:srgbClr val="301C4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E69292A-2E9B-482A-B582-5CC156C99534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1283536-E01B-4C5C-8281-FCB676582FAC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9453E32-91BD-4A1B-B456-307E6AA3869A}"/>
              </a:ext>
            </a:extLst>
          </p:cNvPr>
          <p:cNvGrpSpPr/>
          <p:nvPr/>
        </p:nvGrpSpPr>
        <p:grpSpPr>
          <a:xfrm>
            <a:off x="2813071" y="2352109"/>
            <a:ext cx="370048" cy="374884"/>
            <a:chOff x="2767384" y="4895564"/>
            <a:chExt cx="386334" cy="391382"/>
          </a:xfrm>
          <a:solidFill>
            <a:srgbClr val="301C4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94574949-292F-4FF9-BEC0-864E5394C3C8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168447D-6AE4-459B-87F3-F0531B2B3B01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E785EC3-7CEA-4382-B972-5790077DFD0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CE9811B-27A1-4481-BDF9-C78D6BD4CFAD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65F5CC0-CED6-42C7-8CB1-2C0F4F6BED8F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F31E2AA-6B5F-405B-8E3F-401BE3C8F6B0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8EB7628-686B-4BCA-A058-9DF6E807FE75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5811CBA-6A75-4CD5-85A9-74CA66573FB3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FC7AFF8-E210-4671-BA7E-E290B492CF93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81DC013-5687-499A-BB79-11AC28599F82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383E928-0D05-4F3A-85DB-ABC252AD35DE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CD676A9-5750-4851-9B64-418CEA7985DE}"/>
              </a:ext>
            </a:extLst>
          </p:cNvPr>
          <p:cNvGrpSpPr/>
          <p:nvPr/>
        </p:nvGrpSpPr>
        <p:grpSpPr>
          <a:xfrm>
            <a:off x="1342634" y="3726347"/>
            <a:ext cx="373288" cy="364666"/>
            <a:chOff x="7463066" y="2241184"/>
            <a:chExt cx="389716" cy="380715"/>
          </a:xfrm>
          <a:solidFill>
            <a:srgbClr val="301C4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C7B92B5-4EDA-44E9-BE11-911B6C033147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C376113-419A-4B4B-9D15-F44781FC80EB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0C54D77-82E0-4A36-A564-DBAF0FC737EC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0A58133D-987E-486F-B4AE-2FDA581CA2F0}"/>
              </a:ext>
            </a:extLst>
          </p:cNvPr>
          <p:cNvGrpSpPr/>
          <p:nvPr/>
        </p:nvGrpSpPr>
        <p:grpSpPr>
          <a:xfrm>
            <a:off x="2723260" y="5066661"/>
            <a:ext cx="389981" cy="384903"/>
            <a:chOff x="4107647" y="4896992"/>
            <a:chExt cx="394132" cy="389001"/>
          </a:xfrm>
          <a:solidFill>
            <a:srgbClr val="301C4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A8CFC29-FBEA-4E85-A53A-06445AFBBAC0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BECFA13-CC41-4232-8716-932187652BD5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283A440-FAAB-4587-BA60-06BD8536364B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A24BCEF-7CAA-4446-BEDE-F8F3C337B771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82DC901-BDC8-4713-AD47-0AFE0A072343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D45343B-660B-4FEE-8025-7ED78BBF4BEA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1E3F95D-A059-4F16-B5F7-EB22C22FD36F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02F486C-E1B9-4EA4-9F56-02069C930392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4BD07B07-059B-4E87-B59D-E7F759492EB4}"/>
              </a:ext>
            </a:extLst>
          </p:cNvPr>
          <p:cNvSpPr txBox="1"/>
          <p:nvPr/>
        </p:nvSpPr>
        <p:spPr>
          <a:xfrm>
            <a:off x="6794500" y="5413607"/>
            <a:ext cx="4607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C34131A-381D-4626-9BF7-764B5CE82372}"/>
              </a:ext>
            </a:extLst>
          </p:cNvPr>
          <p:cNvSpPr/>
          <p:nvPr/>
        </p:nvSpPr>
        <p:spPr>
          <a:xfrm>
            <a:off x="6794499" y="5065706"/>
            <a:ext cx="4607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</a:rPr>
              <a:t>STEP 04. Lorem ipsum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3538F2A4-59DA-4957-8617-3B22D881C735}"/>
              </a:ext>
            </a:extLst>
          </p:cNvPr>
          <p:cNvGrpSpPr/>
          <p:nvPr/>
        </p:nvGrpSpPr>
        <p:grpSpPr>
          <a:xfrm>
            <a:off x="6155526" y="3129765"/>
            <a:ext cx="375704" cy="282281"/>
            <a:chOff x="5449053" y="2279808"/>
            <a:chExt cx="392238" cy="294704"/>
          </a:xfrm>
          <a:solidFill>
            <a:srgbClr val="301C4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46A4AEA-36C1-447F-9D57-C402FECA50EE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9D230946-AC1A-4204-BBD6-05033063E4F4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C5FA03C-5C47-40F2-868A-1C619E68E1DE}"/>
              </a:ext>
            </a:extLst>
          </p:cNvPr>
          <p:cNvGrpSpPr/>
          <p:nvPr/>
        </p:nvGrpSpPr>
        <p:grpSpPr>
          <a:xfrm>
            <a:off x="6158354" y="2161794"/>
            <a:ext cx="370048" cy="374884"/>
            <a:chOff x="2767384" y="4895564"/>
            <a:chExt cx="386334" cy="391382"/>
          </a:xfrm>
          <a:solidFill>
            <a:srgbClr val="301C4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E161B16-CB9F-43D6-B55E-93543F671DE3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B74F0F64-F2D2-486F-B6E1-2F0059BE7456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4310CA9C-F491-4E07-8CA9-725D38656F50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E164432D-D895-48D2-A190-57A1980E9569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F2438A1-3AA3-4134-B4B9-2CB77DD7CC55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50E79F4A-09D0-4D9D-A8C7-CA27F196C38C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4D0D4162-0D0E-4D0D-81DE-E1A83BA6CEF5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6BD86B36-C1B5-42B0-A0A4-15CB4F4E525F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169FC2A-ED47-4415-8DA3-0E2D52BF5618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1CDA142-31FA-450B-941D-7ADF118E0357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3B64A1C-B16A-4521-B344-CB2B2E475B0F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6C9E27D9-5EC8-4A4D-BAE2-CE7A0AC5E82F}"/>
              </a:ext>
            </a:extLst>
          </p:cNvPr>
          <p:cNvGrpSpPr/>
          <p:nvPr/>
        </p:nvGrpSpPr>
        <p:grpSpPr>
          <a:xfrm>
            <a:off x="6156734" y="5065706"/>
            <a:ext cx="373288" cy="364666"/>
            <a:chOff x="7463066" y="2241184"/>
            <a:chExt cx="389716" cy="380715"/>
          </a:xfrm>
          <a:solidFill>
            <a:srgbClr val="301C41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AEDF945A-CB9B-451C-A4BD-631AE44A296E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9BFDEFC-5ED6-4063-95C0-015AC6241535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52B30D69-19FE-49F5-90B3-E48896A3B06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D579522B-5A16-4BCD-8DAC-39F41D9C0B8E}"/>
              </a:ext>
            </a:extLst>
          </p:cNvPr>
          <p:cNvGrpSpPr/>
          <p:nvPr/>
        </p:nvGrpSpPr>
        <p:grpSpPr>
          <a:xfrm>
            <a:off x="6148388" y="4097736"/>
            <a:ext cx="389981" cy="384903"/>
            <a:chOff x="4107647" y="4896992"/>
            <a:chExt cx="394132" cy="389001"/>
          </a:xfrm>
          <a:solidFill>
            <a:srgbClr val="301C4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B8711214-D8E2-44BE-9452-1416E9EA177E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7C7A54A9-7A4D-4B02-BA4D-1CBB632AD38C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411F2095-B08D-4C2D-8521-9BD619F1F59E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0B1AA57-AC3D-4BF7-9B88-9BAD6F506FA5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2BD79803-229E-48C0-BC42-10976373FA3B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618BFDA9-8DFC-41F8-AAE7-66972CF4D646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D1B1111-9D0F-475B-AF0F-8E48B4CF5C64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1D17D239-7ACD-4DB0-9DAE-553467596B30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626817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EE095D-C826-47F8-A594-4224870B2FA5}"/>
              </a:ext>
            </a:extLst>
          </p:cNvPr>
          <p:cNvSpPr txBox="1"/>
          <p:nvPr/>
        </p:nvSpPr>
        <p:spPr>
          <a:xfrm>
            <a:off x="7585075" y="3047918"/>
            <a:ext cx="3686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01C41"/>
                </a:solidFill>
              </a:rPr>
              <a:t>Your address here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86E5C22-B29A-4331-B84E-29922BEDDD0E}"/>
              </a:ext>
            </a:extLst>
          </p:cNvPr>
          <p:cNvSpPr/>
          <p:nvPr/>
        </p:nvSpPr>
        <p:spPr>
          <a:xfrm>
            <a:off x="5908676" y="2986363"/>
            <a:ext cx="17830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Address.</a:t>
            </a:r>
            <a:endParaRPr lang="ko-KR" altLang="en-US" sz="2000" dirty="0">
              <a:solidFill>
                <a:srgbClr val="301C41"/>
              </a:solidFill>
              <a:latin typeface="+mj-lt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18B62D69-9D2D-47F8-9087-01A4761D5F44}"/>
              </a:ext>
            </a:extLst>
          </p:cNvPr>
          <p:cNvCxnSpPr>
            <a:cxnSpLocks/>
          </p:cNvCxnSpPr>
          <p:nvPr/>
        </p:nvCxnSpPr>
        <p:spPr>
          <a:xfrm>
            <a:off x="5927726" y="3405523"/>
            <a:ext cx="53037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D5D6DD0-F1F9-49E6-A090-56BE1B4864F9}"/>
              </a:ext>
            </a:extLst>
          </p:cNvPr>
          <p:cNvSpPr txBox="1"/>
          <p:nvPr/>
        </p:nvSpPr>
        <p:spPr>
          <a:xfrm>
            <a:off x="7585075" y="3809918"/>
            <a:ext cx="3686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01C41"/>
                </a:solidFill>
              </a:rPr>
              <a:t>000. 000. 000. 0000.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48A9EC4-C2CD-4950-A766-6C5710288D8B}"/>
              </a:ext>
            </a:extLst>
          </p:cNvPr>
          <p:cNvSpPr/>
          <p:nvPr/>
        </p:nvSpPr>
        <p:spPr>
          <a:xfrm>
            <a:off x="5908676" y="3748363"/>
            <a:ext cx="17830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Phone.</a:t>
            </a:r>
            <a:endParaRPr lang="ko-KR" altLang="en-US" sz="2000" dirty="0">
              <a:solidFill>
                <a:srgbClr val="301C41"/>
              </a:solidFill>
              <a:latin typeface="+mj-lt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B877D0E8-6FED-477C-9ED0-CC40C0A5CD8A}"/>
              </a:ext>
            </a:extLst>
          </p:cNvPr>
          <p:cNvCxnSpPr>
            <a:cxnSpLocks/>
          </p:cNvCxnSpPr>
          <p:nvPr/>
        </p:nvCxnSpPr>
        <p:spPr>
          <a:xfrm>
            <a:off x="5927726" y="4167523"/>
            <a:ext cx="53037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42355FE-BD16-476E-AE53-3C91A6039FCA}"/>
              </a:ext>
            </a:extLst>
          </p:cNvPr>
          <p:cNvSpPr txBox="1"/>
          <p:nvPr/>
        </p:nvSpPr>
        <p:spPr>
          <a:xfrm>
            <a:off x="7585075" y="4571918"/>
            <a:ext cx="3686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01C41"/>
                </a:solidFill>
              </a:rPr>
              <a:t>000. 000. 000. 0000.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3A64098-F292-4E7B-BD2F-AFC142884418}"/>
              </a:ext>
            </a:extLst>
          </p:cNvPr>
          <p:cNvSpPr/>
          <p:nvPr/>
        </p:nvSpPr>
        <p:spPr>
          <a:xfrm>
            <a:off x="5908676" y="4510363"/>
            <a:ext cx="17830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Cell Phone.</a:t>
            </a:r>
            <a:endParaRPr lang="ko-KR" altLang="en-US" sz="2000" dirty="0">
              <a:solidFill>
                <a:srgbClr val="301C41"/>
              </a:solidFill>
              <a:latin typeface="+mj-lt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9922A709-5425-48B2-BE86-750D629E0F67}"/>
              </a:ext>
            </a:extLst>
          </p:cNvPr>
          <p:cNvCxnSpPr>
            <a:cxnSpLocks/>
          </p:cNvCxnSpPr>
          <p:nvPr/>
        </p:nvCxnSpPr>
        <p:spPr>
          <a:xfrm>
            <a:off x="5927726" y="4929523"/>
            <a:ext cx="53037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BE70B40-831D-447E-8E18-1249AA3275C1}"/>
              </a:ext>
            </a:extLst>
          </p:cNvPr>
          <p:cNvSpPr txBox="1"/>
          <p:nvPr/>
        </p:nvSpPr>
        <p:spPr>
          <a:xfrm>
            <a:off x="7585075" y="5333918"/>
            <a:ext cx="3686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01C41"/>
                </a:solidFill>
              </a:rPr>
              <a:t>Email address here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2A72A01-B5A3-47AC-8274-B0A4C9375DDD}"/>
              </a:ext>
            </a:extLst>
          </p:cNvPr>
          <p:cNvSpPr/>
          <p:nvPr/>
        </p:nvSpPr>
        <p:spPr>
          <a:xfrm>
            <a:off x="5908676" y="5272363"/>
            <a:ext cx="17830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Email.</a:t>
            </a:r>
            <a:endParaRPr lang="ko-KR" altLang="en-US" sz="2000" dirty="0">
              <a:solidFill>
                <a:srgbClr val="301C41"/>
              </a:solidFill>
              <a:latin typeface="+mj-lt"/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6189C027-26A7-4B9A-9708-DC3393478141}"/>
              </a:ext>
            </a:extLst>
          </p:cNvPr>
          <p:cNvCxnSpPr>
            <a:cxnSpLocks/>
          </p:cNvCxnSpPr>
          <p:nvPr/>
        </p:nvCxnSpPr>
        <p:spPr>
          <a:xfrm>
            <a:off x="5927726" y="5691523"/>
            <a:ext cx="53037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1261A41-7D0D-46D7-91E1-44D633106494}"/>
              </a:ext>
            </a:extLst>
          </p:cNvPr>
          <p:cNvSpPr txBox="1"/>
          <p:nvPr/>
        </p:nvSpPr>
        <p:spPr>
          <a:xfrm>
            <a:off x="920750" y="2802360"/>
            <a:ext cx="3006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595B4D"/>
                </a:solidFill>
              </a:defRPr>
            </a:lvl1pPr>
          </a:lstStyle>
          <a:p>
            <a:r>
              <a:rPr lang="en-US" altLang="ko-KR" sz="3600" dirty="0">
                <a:solidFill>
                  <a:srgbClr val="301C41"/>
                </a:solidFill>
                <a:latin typeface="+mj-lt"/>
              </a:rPr>
              <a:t>Contact.</a:t>
            </a:r>
            <a:endParaRPr lang="ko-KR" altLang="en-US" sz="3600" dirty="0">
              <a:solidFill>
                <a:srgbClr val="301C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7767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301C41"/>
                </a:solidFill>
              </a:rPr>
              <a:t>Break Section</a:t>
            </a:r>
            <a:endParaRPr lang="ko-KR" altLang="en-US" sz="3200" dirty="0">
              <a:solidFill>
                <a:srgbClr val="301C4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01C41"/>
                </a:solidFill>
              </a:rPr>
              <a:t>01:00pm ~ 01:30pm</a:t>
            </a:r>
            <a:endParaRPr lang="ko-KR" altLang="en-US" sz="1600" dirty="0">
              <a:solidFill>
                <a:srgbClr val="301C4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301C4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71500" y="1216303"/>
            <a:ext cx="10845800" cy="5344308"/>
            <a:chOff x="1311832" y="1528784"/>
            <a:chExt cx="9568336" cy="4714832"/>
          </a:xfrm>
          <a:solidFill>
            <a:srgbClr val="DAFBEF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8EAA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48EAA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8EAA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8EAA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9880" y="2819919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01C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30442" y="4982497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01C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4691" y="2440926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01C4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390536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WORLD MAP INFOGRAPHIC SLIDES</a:t>
            </a:r>
            <a:endParaRPr lang="ko-KR" altLang="en-US" dirty="0">
              <a:solidFill>
                <a:srgbClr val="301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1166192" y="1094821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301C4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301C4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C8D262-6D9A-409E-A962-FFE1609E95B4}"/>
              </a:ext>
            </a:extLst>
          </p:cNvPr>
          <p:cNvSpPr txBox="1"/>
          <p:nvPr/>
        </p:nvSpPr>
        <p:spPr>
          <a:xfrm>
            <a:off x="2661870" y="29568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FE15130-5D55-4683-BD48-C10FF55B0313}"/>
              </a:ext>
            </a:extLst>
          </p:cNvPr>
          <p:cNvSpPr/>
          <p:nvPr/>
        </p:nvSpPr>
        <p:spPr>
          <a:xfrm>
            <a:off x="1975518" y="2542056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01C41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AC7DC2-DBB9-42EE-ADAB-EADA9A580D42}"/>
              </a:ext>
            </a:extLst>
          </p:cNvPr>
          <p:cNvSpPr/>
          <p:nvPr/>
        </p:nvSpPr>
        <p:spPr>
          <a:xfrm>
            <a:off x="2641876" y="25420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1FE2D-1B7E-47D4-986D-BE48CACDCEC9}"/>
              </a:ext>
            </a:extLst>
          </p:cNvPr>
          <p:cNvSpPr txBox="1"/>
          <p:nvPr/>
        </p:nvSpPr>
        <p:spPr>
          <a:xfrm>
            <a:off x="2661870" y="48237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CC2AA5-35E4-4018-B1FA-1AF40DF5C1EB}"/>
              </a:ext>
            </a:extLst>
          </p:cNvPr>
          <p:cNvSpPr/>
          <p:nvPr/>
        </p:nvSpPr>
        <p:spPr>
          <a:xfrm>
            <a:off x="1975518" y="4408956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01C41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9746F20-7095-41EE-A8A7-3829A1D5AA87}"/>
              </a:ext>
            </a:extLst>
          </p:cNvPr>
          <p:cNvSpPr/>
          <p:nvPr/>
        </p:nvSpPr>
        <p:spPr>
          <a:xfrm>
            <a:off x="2641876" y="44089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7F0A4E-1B1D-4128-B7E3-05B01D2E890A}"/>
              </a:ext>
            </a:extLst>
          </p:cNvPr>
          <p:cNvSpPr txBox="1"/>
          <p:nvPr/>
        </p:nvSpPr>
        <p:spPr>
          <a:xfrm>
            <a:off x="7468704" y="29568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7FC4CA6-7EA9-4BD9-AF0F-B1AB83D00DFC}"/>
              </a:ext>
            </a:extLst>
          </p:cNvPr>
          <p:cNvSpPr/>
          <p:nvPr/>
        </p:nvSpPr>
        <p:spPr>
          <a:xfrm>
            <a:off x="6782352" y="2542056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01C41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819CC7-CB0E-4C09-B053-B0A8212BDC50}"/>
              </a:ext>
            </a:extLst>
          </p:cNvPr>
          <p:cNvSpPr/>
          <p:nvPr/>
        </p:nvSpPr>
        <p:spPr>
          <a:xfrm>
            <a:off x="7448710" y="25420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4BC578-6DEE-434F-B6C7-075EC7B5B57C}"/>
              </a:ext>
            </a:extLst>
          </p:cNvPr>
          <p:cNvSpPr txBox="1"/>
          <p:nvPr/>
        </p:nvSpPr>
        <p:spPr>
          <a:xfrm>
            <a:off x="7468704" y="4823717"/>
            <a:ext cx="29833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9588801-F3C2-40A7-9468-7AB434D96D00}"/>
              </a:ext>
            </a:extLst>
          </p:cNvPr>
          <p:cNvSpPr/>
          <p:nvPr/>
        </p:nvSpPr>
        <p:spPr>
          <a:xfrm>
            <a:off x="6782352" y="4408956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01C41"/>
                </a:solidFill>
                <a:latin typeface="+mj-lt"/>
              </a:rPr>
              <a:t>04.</a:t>
            </a:r>
            <a:endParaRPr lang="ko-KR" altLang="en-US" sz="2800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BB1C01-A329-4EE8-8928-027D510083B3}"/>
              </a:ext>
            </a:extLst>
          </p:cNvPr>
          <p:cNvSpPr/>
          <p:nvPr/>
        </p:nvSpPr>
        <p:spPr>
          <a:xfrm>
            <a:off x="7448710" y="44089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57D5FBC9-9420-4033-9F58-FB55E15BC937}"/>
              </a:ext>
            </a:extLst>
          </p:cNvPr>
          <p:cNvCxnSpPr>
            <a:cxnSpLocks/>
          </p:cNvCxnSpPr>
          <p:nvPr/>
        </p:nvCxnSpPr>
        <p:spPr>
          <a:xfrm>
            <a:off x="6286500" y="2542056"/>
            <a:ext cx="0" cy="3236444"/>
          </a:xfrm>
          <a:prstGeom prst="line">
            <a:avLst/>
          </a:prstGeom>
          <a:ln w="44450" cap="rnd">
            <a:solidFill>
              <a:schemeClr val="bg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777641F-940A-4D1D-9B85-F737BDF8A244}"/>
              </a:ext>
            </a:extLst>
          </p:cNvPr>
          <p:cNvSpPr txBox="1"/>
          <p:nvPr/>
        </p:nvSpPr>
        <p:spPr>
          <a:xfrm>
            <a:off x="71690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>
                <a:solidFill>
                  <a:srgbClr val="301C41"/>
                </a:solidFill>
              </a:rPr>
              <a:t>Title text block &amp;</a:t>
            </a:r>
          </a:p>
          <a:p>
            <a:pPr algn="l"/>
            <a:r>
              <a:rPr lang="en-US" altLang="ko-KR" sz="2400" dirty="0">
                <a:solidFill>
                  <a:srgbClr val="301C41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B9B87E-0B5D-442B-A9A3-CB777F2BBD9E}"/>
              </a:ext>
            </a:extLst>
          </p:cNvPr>
          <p:cNvSpPr txBox="1"/>
          <p:nvPr/>
        </p:nvSpPr>
        <p:spPr>
          <a:xfrm>
            <a:off x="71690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1C41"/>
                </a:solidFill>
              </a:rPr>
              <a:t>amet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adipiscing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elit</a:t>
            </a:r>
            <a:r>
              <a:rPr lang="en-US" altLang="ko-KR" sz="1200" dirty="0">
                <a:solidFill>
                  <a:srgbClr val="301C41"/>
                </a:solidFill>
              </a:rPr>
              <a:t>, sed do </a:t>
            </a:r>
            <a:r>
              <a:rPr lang="en-US" altLang="ko-KR" sz="1200" dirty="0" err="1">
                <a:solidFill>
                  <a:srgbClr val="301C41"/>
                </a:solidFill>
              </a:rPr>
              <a:t>eiusmod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tempor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incididunt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labore</a:t>
            </a:r>
            <a:r>
              <a:rPr lang="en-US" altLang="ko-KR" sz="1200" dirty="0">
                <a:solidFill>
                  <a:srgbClr val="301C4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1C41"/>
                </a:solidFill>
              </a:rPr>
              <a:t>aliqua</a:t>
            </a:r>
            <a:r>
              <a:rPr lang="en-US" altLang="ko-KR" sz="1200" dirty="0">
                <a:solidFill>
                  <a:srgbClr val="301C4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01C41"/>
                </a:solidFill>
              </a:rPr>
              <a:t>Ut </a:t>
            </a:r>
            <a:r>
              <a:rPr lang="en-US" altLang="ko-KR" sz="1200" dirty="0" err="1">
                <a:solidFill>
                  <a:srgbClr val="301C41"/>
                </a:solidFill>
              </a:rPr>
              <a:t>enim</a:t>
            </a:r>
            <a:r>
              <a:rPr lang="en-US" altLang="ko-KR" sz="1200" dirty="0">
                <a:solidFill>
                  <a:srgbClr val="301C41"/>
                </a:solidFill>
              </a:rPr>
              <a:t> ad minim </a:t>
            </a:r>
            <a:r>
              <a:rPr lang="en-US" altLang="ko-KR" sz="1200" dirty="0" err="1">
                <a:solidFill>
                  <a:srgbClr val="301C41"/>
                </a:solidFill>
              </a:rPr>
              <a:t>veniam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quis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nostrud</a:t>
            </a:r>
            <a:r>
              <a:rPr lang="en-US" altLang="ko-KR" sz="1200" dirty="0">
                <a:solidFill>
                  <a:srgbClr val="301C41"/>
                </a:solidFill>
              </a:rPr>
              <a:t> exercitation </a:t>
            </a:r>
            <a:r>
              <a:rPr lang="en-US" altLang="ko-KR" sz="1200" dirty="0" err="1">
                <a:solidFill>
                  <a:srgbClr val="301C41"/>
                </a:solidFill>
              </a:rPr>
              <a:t>ullamco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laboris</a:t>
            </a:r>
            <a:r>
              <a:rPr lang="en-US" altLang="ko-KR" sz="1200" dirty="0">
                <a:solidFill>
                  <a:srgbClr val="301C41"/>
                </a:solidFill>
              </a:rPr>
              <a:t> nisi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aliquip</a:t>
            </a:r>
            <a:r>
              <a:rPr lang="en-US" altLang="ko-KR" sz="1200" dirty="0">
                <a:solidFill>
                  <a:srgbClr val="301C41"/>
                </a:solidFill>
              </a:rPr>
              <a:t> ex </a:t>
            </a:r>
            <a:r>
              <a:rPr lang="en-US" altLang="ko-KR" sz="1200" dirty="0" err="1">
                <a:solidFill>
                  <a:srgbClr val="301C41"/>
                </a:solidFill>
              </a:rPr>
              <a:t>ea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commodo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consequat</a:t>
            </a:r>
            <a:r>
              <a:rPr lang="en-US" altLang="ko-KR" sz="1200" dirty="0">
                <a:solidFill>
                  <a:srgbClr val="301C41"/>
                </a:solidFill>
              </a:rPr>
              <a:t>. Duis </a:t>
            </a:r>
            <a:r>
              <a:rPr lang="en-US" altLang="ko-KR" sz="1200" dirty="0" err="1">
                <a:solidFill>
                  <a:srgbClr val="301C41"/>
                </a:solidFill>
              </a:rPr>
              <a:t>aute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irure</a:t>
            </a:r>
            <a:r>
              <a:rPr lang="en-US" altLang="ko-KR" sz="1200" dirty="0">
                <a:solidFill>
                  <a:srgbClr val="301C41"/>
                </a:solidFill>
              </a:rPr>
              <a:t> dolor in </a:t>
            </a:r>
            <a:r>
              <a:rPr lang="en-US" altLang="ko-KR" sz="1200" dirty="0" err="1">
                <a:solidFill>
                  <a:srgbClr val="301C41"/>
                </a:solidFill>
              </a:rPr>
              <a:t>reprehenderit</a:t>
            </a:r>
            <a:r>
              <a:rPr lang="en-US" altLang="ko-KR" sz="1200" dirty="0">
                <a:solidFill>
                  <a:srgbClr val="301C41"/>
                </a:solidFill>
              </a:rPr>
              <a:t> in </a:t>
            </a:r>
            <a:r>
              <a:rPr lang="en-US" altLang="ko-KR" sz="1200" dirty="0" err="1">
                <a:solidFill>
                  <a:srgbClr val="301C41"/>
                </a:solidFill>
              </a:rPr>
              <a:t>voluptate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velit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esse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cillum</a:t>
            </a:r>
            <a:r>
              <a:rPr lang="en-US" altLang="ko-KR" sz="1200" dirty="0">
                <a:solidFill>
                  <a:srgbClr val="301C41"/>
                </a:solidFill>
              </a:rPr>
              <a:t> dolore </a:t>
            </a:r>
            <a:r>
              <a:rPr lang="en-US" altLang="ko-KR" sz="1200" dirty="0" err="1">
                <a:solidFill>
                  <a:srgbClr val="301C41"/>
                </a:solidFill>
              </a:rPr>
              <a:t>eu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fugiat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nulla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pariatur</a:t>
            </a:r>
            <a:r>
              <a:rPr lang="en-US" altLang="ko-KR" sz="1200" dirty="0">
                <a:solidFill>
                  <a:srgbClr val="301C4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01C41"/>
                </a:solidFill>
              </a:rPr>
              <a:t>Excepteur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sint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occaecat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cupidatat</a:t>
            </a:r>
            <a:r>
              <a:rPr lang="en-US" altLang="ko-KR" sz="1200" dirty="0">
                <a:solidFill>
                  <a:srgbClr val="301C41"/>
                </a:solidFill>
              </a:rPr>
              <a:t> non </a:t>
            </a:r>
            <a:r>
              <a:rPr lang="en-US" altLang="ko-KR" sz="1200" dirty="0" err="1">
                <a:solidFill>
                  <a:srgbClr val="301C41"/>
                </a:solidFill>
              </a:rPr>
              <a:t>proident</a:t>
            </a:r>
            <a:r>
              <a:rPr lang="en-US" altLang="ko-KR" sz="1200" dirty="0">
                <a:solidFill>
                  <a:srgbClr val="301C41"/>
                </a:solidFill>
              </a:rPr>
              <a:t>!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6B959D1-378C-4017-AC2A-2B12AF258D17}"/>
              </a:ext>
            </a:extLst>
          </p:cNvPr>
          <p:cNvGrpSpPr/>
          <p:nvPr/>
        </p:nvGrpSpPr>
        <p:grpSpPr>
          <a:xfrm>
            <a:off x="1047582" y="1395386"/>
            <a:ext cx="2210344" cy="4387571"/>
            <a:chOff x="1047582" y="1395386"/>
            <a:chExt cx="2210344" cy="4387571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56CD0BE-69E2-4401-8F7E-EAAB467DF4C9}"/>
                </a:ext>
              </a:extLst>
            </p:cNvPr>
            <p:cNvSpPr/>
            <p:nvPr/>
          </p:nvSpPr>
          <p:spPr>
            <a:xfrm>
              <a:off x="1047582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301C41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0917C96-3D31-4A18-838A-1AD0D4B01A04}"/>
                </a:ext>
              </a:extLst>
            </p:cNvPr>
            <p:cNvSpPr/>
            <p:nvPr/>
          </p:nvSpPr>
          <p:spPr>
            <a:xfrm>
              <a:off x="1929195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1B94B01-F020-42DE-8421-E949F283C889}"/>
                </a:ext>
              </a:extLst>
            </p:cNvPr>
            <p:cNvSpPr/>
            <p:nvPr/>
          </p:nvSpPr>
          <p:spPr>
            <a:xfrm>
              <a:off x="2276231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C7C3447-10E9-4F84-B51E-C989B8EFACAF}"/>
              </a:ext>
            </a:extLst>
          </p:cNvPr>
          <p:cNvGrpSpPr/>
          <p:nvPr/>
        </p:nvGrpSpPr>
        <p:grpSpPr>
          <a:xfrm>
            <a:off x="3849635" y="1395386"/>
            <a:ext cx="2210344" cy="4387571"/>
            <a:chOff x="3849635" y="1395386"/>
            <a:chExt cx="2210344" cy="4387571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7DECE56-DB51-4575-ACD7-EB35031AEC8C}"/>
                </a:ext>
              </a:extLst>
            </p:cNvPr>
            <p:cNvSpPr/>
            <p:nvPr/>
          </p:nvSpPr>
          <p:spPr>
            <a:xfrm>
              <a:off x="3849635" y="1395386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10 w 2210344"/>
                <a:gd name="connsiteY14" fmla="*/ 1618019 h 4387571"/>
                <a:gd name="connsiteX15" fmla="*/ 19990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90 w 2210344"/>
                <a:gd name="connsiteY18" fmla="*/ 1310599 h 4387571"/>
                <a:gd name="connsiteX19" fmla="*/ 20110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2 w 2210344"/>
                <a:gd name="connsiteY22" fmla="*/ 1204032 h 4387571"/>
                <a:gd name="connsiteX23" fmla="*/ 20351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1 w 2210344"/>
                <a:gd name="connsiteY26" fmla="*/ 899261 h 4387571"/>
                <a:gd name="connsiteX27" fmla="*/ 20472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10" y="1618019"/>
                  </a:lnTo>
                  <a:lnTo>
                    <a:pt x="19990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90" y="1310599"/>
                  </a:cubicBezTo>
                  <a:lnTo>
                    <a:pt x="20110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2" y="1204032"/>
                  </a:lnTo>
                  <a:lnTo>
                    <a:pt x="20351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1" y="899261"/>
                  </a:cubicBezTo>
                  <a:lnTo>
                    <a:pt x="20472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rgbClr val="301C41"/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7FB044E-4B18-4FD9-A41A-FEE9676853B7}"/>
                </a:ext>
              </a:extLst>
            </p:cNvPr>
            <p:cNvSpPr/>
            <p:nvPr/>
          </p:nvSpPr>
          <p:spPr>
            <a:xfrm>
              <a:off x="4731248" y="15150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66362F0-82D1-4CA0-B843-FF1EA22E1CF9}"/>
                </a:ext>
              </a:extLst>
            </p:cNvPr>
            <p:cNvSpPr/>
            <p:nvPr/>
          </p:nvSpPr>
          <p:spPr>
            <a:xfrm>
              <a:off x="5078284" y="15110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96706E8-A707-46B7-BF95-1129E609B0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7F8E11E-74BB-4B5E-BF0F-7C0768F0E6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34BC3D1-821C-4D5C-AAC8-CA12C4ACA5CB}"/>
              </a:ext>
            </a:extLst>
          </p:cNvPr>
          <p:cNvGrpSpPr/>
          <p:nvPr/>
        </p:nvGrpSpPr>
        <p:grpSpPr>
          <a:xfrm>
            <a:off x="1396359" y="779574"/>
            <a:ext cx="3896260" cy="5357979"/>
            <a:chOff x="1396359" y="779574"/>
            <a:chExt cx="3896260" cy="5357979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5597CA0-282F-4484-9D24-B6CC1BEC27B4}"/>
                </a:ext>
              </a:extLst>
            </p:cNvPr>
            <p:cNvSpPr/>
            <p:nvPr/>
          </p:nvSpPr>
          <p:spPr>
            <a:xfrm>
              <a:off x="1396359" y="779574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3 h 5357979"/>
                <a:gd name="connsiteX4" fmla="*/ 3872525 w 3896260"/>
                <a:gd name="connsiteY4" fmla="*/ 999563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0 w 3896260"/>
                <a:gd name="connsiteY12" fmla="*/ 5152760 h 5357979"/>
                <a:gd name="connsiteX13" fmla="*/ 17620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0 w 3896260"/>
                <a:gd name="connsiteY20" fmla="*/ 1271036 h 5357979"/>
                <a:gd name="connsiteX21" fmla="*/ 17620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0 w 3896260"/>
                <a:gd name="connsiteY26" fmla="*/ 916852 h 5357979"/>
                <a:gd name="connsiteX27" fmla="*/ 17620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0 w 3896260"/>
                <a:gd name="connsiteY34" fmla="*/ 641291 h 5357979"/>
                <a:gd name="connsiteX35" fmla="*/ 17620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3"/>
                  </a:lnTo>
                  <a:lnTo>
                    <a:pt x="3872525" y="999563"/>
                  </a:lnTo>
                  <a:cubicBezTo>
                    <a:pt x="3885585" y="999563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0" y="5266148"/>
                    <a:pt x="17620" y="5152760"/>
                  </a:cubicBezTo>
                  <a:lnTo>
                    <a:pt x="17620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0" y="1271036"/>
                  </a:lnTo>
                  <a:lnTo>
                    <a:pt x="17620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0" y="916852"/>
                  </a:lnTo>
                  <a:lnTo>
                    <a:pt x="17620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2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0" y="641291"/>
                  </a:lnTo>
                  <a:lnTo>
                    <a:pt x="17620" y="205219"/>
                  </a:lnTo>
                  <a:cubicBezTo>
                    <a:pt x="17620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rgbClr val="301C41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6A1E82-8AA3-4FFA-A336-53BD64C234C9}"/>
                </a:ext>
              </a:extLst>
            </p:cNvPr>
            <p:cNvSpPr/>
            <p:nvPr/>
          </p:nvSpPr>
          <p:spPr>
            <a:xfrm>
              <a:off x="3195282" y="5769652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820977-1388-43E7-8419-942B0B0D4DBA}"/>
                </a:ext>
              </a:extLst>
            </p:cNvPr>
            <p:cNvSpPr/>
            <p:nvPr/>
          </p:nvSpPr>
          <p:spPr>
            <a:xfrm>
              <a:off x="3268663" y="9805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048CD41-92AF-4A2E-8E93-5E1732002A12}"/>
                </a:ext>
              </a:extLst>
            </p:cNvPr>
            <p:cNvSpPr/>
            <p:nvPr/>
          </p:nvSpPr>
          <p:spPr>
            <a:xfrm>
              <a:off x="3262858" y="9744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6C689CB-FEC9-4B5D-88DE-FF56AB7BB663}"/>
              </a:ext>
            </a:extLst>
          </p:cNvPr>
          <p:cNvSpPr txBox="1"/>
          <p:nvPr/>
        </p:nvSpPr>
        <p:spPr>
          <a:xfrm>
            <a:off x="7169077" y="3322318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Title text block &amp;</a:t>
            </a:r>
          </a:p>
          <a:p>
            <a:r>
              <a:rPr lang="en-US" altLang="ko-KR" dirty="0">
                <a:solidFill>
                  <a:srgbClr val="301C41"/>
                </a:solidFill>
              </a:rPr>
              <a:t>Tablet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3493DB-4E92-46D5-83D0-AFDD180F4FC0}"/>
              </a:ext>
            </a:extLst>
          </p:cNvPr>
          <p:cNvSpPr txBox="1"/>
          <p:nvPr/>
        </p:nvSpPr>
        <p:spPr>
          <a:xfrm>
            <a:off x="7169078" y="4153315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1C41"/>
                </a:solidFill>
              </a:rPr>
              <a:t>amet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adipiscing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elit</a:t>
            </a:r>
            <a:r>
              <a:rPr lang="en-US" altLang="ko-KR" sz="1200" dirty="0">
                <a:solidFill>
                  <a:srgbClr val="301C41"/>
                </a:solidFill>
              </a:rPr>
              <a:t>, sed do </a:t>
            </a:r>
            <a:r>
              <a:rPr lang="en-US" altLang="ko-KR" sz="1200" dirty="0" err="1">
                <a:solidFill>
                  <a:srgbClr val="301C41"/>
                </a:solidFill>
              </a:rPr>
              <a:t>eiusmod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tempor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incididunt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labore</a:t>
            </a:r>
            <a:r>
              <a:rPr lang="en-US" altLang="ko-KR" sz="1200" dirty="0">
                <a:solidFill>
                  <a:srgbClr val="301C4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1C41"/>
                </a:solidFill>
              </a:rPr>
              <a:t>aliqua</a:t>
            </a:r>
            <a:r>
              <a:rPr lang="en-US" altLang="ko-KR" sz="1200" dirty="0">
                <a:solidFill>
                  <a:srgbClr val="301C4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01C41"/>
                </a:solidFill>
              </a:rPr>
              <a:t>Ut </a:t>
            </a:r>
            <a:r>
              <a:rPr lang="en-US" altLang="ko-KR" sz="1200" dirty="0" err="1">
                <a:solidFill>
                  <a:srgbClr val="301C41"/>
                </a:solidFill>
              </a:rPr>
              <a:t>enim</a:t>
            </a:r>
            <a:r>
              <a:rPr lang="en-US" altLang="ko-KR" sz="1200" dirty="0">
                <a:solidFill>
                  <a:srgbClr val="301C41"/>
                </a:solidFill>
              </a:rPr>
              <a:t> ad minim </a:t>
            </a:r>
            <a:r>
              <a:rPr lang="en-US" altLang="ko-KR" sz="1200" dirty="0" err="1">
                <a:solidFill>
                  <a:srgbClr val="301C41"/>
                </a:solidFill>
              </a:rPr>
              <a:t>veniam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quis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nostrud</a:t>
            </a:r>
            <a:r>
              <a:rPr lang="en-US" altLang="ko-KR" sz="1200" dirty="0">
                <a:solidFill>
                  <a:srgbClr val="301C41"/>
                </a:solidFill>
              </a:rPr>
              <a:t> exercitation </a:t>
            </a:r>
            <a:r>
              <a:rPr lang="en-US" altLang="ko-KR" sz="1200" dirty="0" err="1">
                <a:solidFill>
                  <a:srgbClr val="301C41"/>
                </a:solidFill>
              </a:rPr>
              <a:t>ullamco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laboris</a:t>
            </a:r>
            <a:r>
              <a:rPr lang="en-US" altLang="ko-KR" sz="1200" dirty="0">
                <a:solidFill>
                  <a:srgbClr val="301C41"/>
                </a:solidFill>
              </a:rPr>
              <a:t> nisi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aliquip</a:t>
            </a:r>
            <a:r>
              <a:rPr lang="en-US" altLang="ko-KR" sz="1200" dirty="0">
                <a:solidFill>
                  <a:srgbClr val="301C41"/>
                </a:solidFill>
              </a:rPr>
              <a:t> ex </a:t>
            </a:r>
            <a:r>
              <a:rPr lang="en-US" altLang="ko-KR" sz="1200" dirty="0" err="1">
                <a:solidFill>
                  <a:srgbClr val="301C41"/>
                </a:solidFill>
              </a:rPr>
              <a:t>ea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commodo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consequat</a:t>
            </a:r>
            <a:r>
              <a:rPr lang="en-US" altLang="ko-KR" sz="1200" dirty="0">
                <a:solidFill>
                  <a:srgbClr val="301C41"/>
                </a:solidFill>
              </a:rPr>
              <a:t>. Duis </a:t>
            </a:r>
            <a:r>
              <a:rPr lang="en-US" altLang="ko-KR" sz="1200" dirty="0" err="1">
                <a:solidFill>
                  <a:srgbClr val="301C41"/>
                </a:solidFill>
              </a:rPr>
              <a:t>aute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irure</a:t>
            </a:r>
            <a:r>
              <a:rPr lang="en-US" altLang="ko-KR" sz="1200" dirty="0">
                <a:solidFill>
                  <a:srgbClr val="301C41"/>
                </a:solidFill>
              </a:rPr>
              <a:t> dolor in </a:t>
            </a:r>
            <a:r>
              <a:rPr lang="en-US" altLang="ko-KR" sz="1200" dirty="0" err="1">
                <a:solidFill>
                  <a:srgbClr val="301C41"/>
                </a:solidFill>
              </a:rPr>
              <a:t>reprehenderit</a:t>
            </a:r>
            <a:r>
              <a:rPr lang="en-US" altLang="ko-KR" sz="1200" dirty="0">
                <a:solidFill>
                  <a:srgbClr val="301C41"/>
                </a:solidFill>
              </a:rPr>
              <a:t> in </a:t>
            </a:r>
            <a:r>
              <a:rPr lang="en-US" altLang="ko-KR" sz="1200" dirty="0" err="1">
                <a:solidFill>
                  <a:srgbClr val="301C41"/>
                </a:solidFill>
              </a:rPr>
              <a:t>voluptate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velit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esse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cillum</a:t>
            </a:r>
            <a:r>
              <a:rPr lang="en-US" altLang="ko-KR" sz="1200" dirty="0">
                <a:solidFill>
                  <a:srgbClr val="301C41"/>
                </a:solidFill>
              </a:rPr>
              <a:t> dolore </a:t>
            </a:r>
            <a:r>
              <a:rPr lang="en-US" altLang="ko-KR" sz="1200" dirty="0" err="1">
                <a:solidFill>
                  <a:srgbClr val="301C41"/>
                </a:solidFill>
              </a:rPr>
              <a:t>eu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fugiat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nulla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pariatur</a:t>
            </a:r>
            <a:r>
              <a:rPr lang="en-US" altLang="ko-KR" sz="1200" dirty="0">
                <a:solidFill>
                  <a:srgbClr val="301C4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01C41"/>
                </a:solidFill>
              </a:rPr>
              <a:t>Excepteur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sint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occaecat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cupidatat</a:t>
            </a:r>
            <a:r>
              <a:rPr lang="en-US" altLang="ko-KR" sz="1200" dirty="0">
                <a:solidFill>
                  <a:srgbClr val="301C41"/>
                </a:solidFill>
              </a:rPr>
              <a:t> non </a:t>
            </a:r>
            <a:r>
              <a:rPr lang="en-US" altLang="ko-KR" sz="1200" dirty="0" err="1">
                <a:solidFill>
                  <a:srgbClr val="301C41"/>
                </a:solidFill>
              </a:rPr>
              <a:t>proident</a:t>
            </a:r>
            <a:r>
              <a:rPr lang="en-US" altLang="ko-KR" sz="1200" dirty="0">
                <a:solidFill>
                  <a:srgbClr val="301C41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744F76D-51A0-443A-93C2-0C66BEF0D0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2307DB-E5B5-47C0-8AFC-5E76288F7027}"/>
              </a:ext>
            </a:extLst>
          </p:cNvPr>
          <p:cNvSpPr txBox="1"/>
          <p:nvPr/>
        </p:nvSpPr>
        <p:spPr>
          <a:xfrm>
            <a:off x="7684620" y="3588603"/>
            <a:ext cx="42170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Title text block &amp;</a:t>
            </a:r>
          </a:p>
          <a:p>
            <a:r>
              <a:rPr lang="en-US" altLang="ko-KR" dirty="0">
                <a:solidFill>
                  <a:srgbClr val="301C41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63F0-10E5-4D1B-8880-1D4331D741E0}"/>
              </a:ext>
            </a:extLst>
          </p:cNvPr>
          <p:cNvSpPr txBox="1"/>
          <p:nvPr/>
        </p:nvSpPr>
        <p:spPr>
          <a:xfrm>
            <a:off x="7684621" y="4419600"/>
            <a:ext cx="4217094" cy="13849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1C41"/>
                </a:solidFill>
              </a:rPr>
              <a:t>amet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adipiscing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elit</a:t>
            </a:r>
            <a:r>
              <a:rPr lang="en-US" altLang="ko-KR" sz="1200" dirty="0">
                <a:solidFill>
                  <a:srgbClr val="301C41"/>
                </a:solidFill>
              </a:rPr>
              <a:t>, sed do </a:t>
            </a:r>
            <a:r>
              <a:rPr lang="en-US" altLang="ko-KR" sz="1200" dirty="0" err="1">
                <a:solidFill>
                  <a:srgbClr val="301C41"/>
                </a:solidFill>
              </a:rPr>
              <a:t>eiusmod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tempor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incididunt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labore</a:t>
            </a:r>
            <a:r>
              <a:rPr lang="en-US" altLang="ko-KR" sz="1200" dirty="0">
                <a:solidFill>
                  <a:srgbClr val="301C41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1C41"/>
                </a:solidFill>
              </a:rPr>
              <a:t>aliqua</a:t>
            </a:r>
            <a:r>
              <a:rPr lang="en-US" altLang="ko-KR" sz="1200" dirty="0">
                <a:solidFill>
                  <a:srgbClr val="301C4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01C41"/>
                </a:solidFill>
              </a:rPr>
              <a:t>Ut </a:t>
            </a:r>
            <a:r>
              <a:rPr lang="en-US" altLang="ko-KR" sz="1200" dirty="0" err="1">
                <a:solidFill>
                  <a:srgbClr val="301C41"/>
                </a:solidFill>
              </a:rPr>
              <a:t>enim</a:t>
            </a:r>
            <a:r>
              <a:rPr lang="en-US" altLang="ko-KR" sz="1200" dirty="0">
                <a:solidFill>
                  <a:srgbClr val="301C41"/>
                </a:solidFill>
              </a:rPr>
              <a:t> ad minim </a:t>
            </a:r>
            <a:r>
              <a:rPr lang="en-US" altLang="ko-KR" sz="1200" dirty="0" err="1">
                <a:solidFill>
                  <a:srgbClr val="301C41"/>
                </a:solidFill>
              </a:rPr>
              <a:t>veniam</a:t>
            </a:r>
            <a:r>
              <a:rPr lang="en-US" altLang="ko-KR" sz="1200" dirty="0">
                <a:solidFill>
                  <a:srgbClr val="301C41"/>
                </a:solidFill>
              </a:rPr>
              <a:t>, </a:t>
            </a:r>
            <a:r>
              <a:rPr lang="en-US" altLang="ko-KR" sz="1200" dirty="0" err="1">
                <a:solidFill>
                  <a:srgbClr val="301C41"/>
                </a:solidFill>
              </a:rPr>
              <a:t>quis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nostrud</a:t>
            </a:r>
            <a:r>
              <a:rPr lang="en-US" altLang="ko-KR" sz="1200" dirty="0">
                <a:solidFill>
                  <a:srgbClr val="301C41"/>
                </a:solidFill>
              </a:rPr>
              <a:t> exercitation </a:t>
            </a:r>
            <a:r>
              <a:rPr lang="en-US" altLang="ko-KR" sz="1200" dirty="0" err="1">
                <a:solidFill>
                  <a:srgbClr val="301C41"/>
                </a:solidFill>
              </a:rPr>
              <a:t>ullamco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laboris</a:t>
            </a:r>
            <a:r>
              <a:rPr lang="en-US" altLang="ko-KR" sz="1200" dirty="0">
                <a:solidFill>
                  <a:srgbClr val="301C41"/>
                </a:solidFill>
              </a:rPr>
              <a:t> nisi </a:t>
            </a:r>
            <a:r>
              <a:rPr lang="en-US" altLang="ko-KR" sz="1200" dirty="0" err="1">
                <a:solidFill>
                  <a:srgbClr val="301C41"/>
                </a:solidFill>
              </a:rPr>
              <a:t>ut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aliquip</a:t>
            </a:r>
            <a:r>
              <a:rPr lang="en-US" altLang="ko-KR" sz="1200" dirty="0">
                <a:solidFill>
                  <a:srgbClr val="301C41"/>
                </a:solidFill>
              </a:rPr>
              <a:t> ex </a:t>
            </a:r>
            <a:r>
              <a:rPr lang="en-US" altLang="ko-KR" sz="1200" dirty="0" err="1">
                <a:solidFill>
                  <a:srgbClr val="301C41"/>
                </a:solidFill>
              </a:rPr>
              <a:t>ea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commodo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consequat</a:t>
            </a:r>
            <a:r>
              <a:rPr lang="en-US" altLang="ko-KR" sz="1200" dirty="0">
                <a:solidFill>
                  <a:srgbClr val="301C41"/>
                </a:solidFill>
              </a:rPr>
              <a:t>. Duis </a:t>
            </a:r>
            <a:r>
              <a:rPr lang="en-US" altLang="ko-KR" sz="1200" dirty="0" err="1">
                <a:solidFill>
                  <a:srgbClr val="301C41"/>
                </a:solidFill>
              </a:rPr>
              <a:t>aute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irure</a:t>
            </a:r>
            <a:r>
              <a:rPr lang="en-US" altLang="ko-KR" sz="1200" dirty="0">
                <a:solidFill>
                  <a:srgbClr val="301C41"/>
                </a:solidFill>
              </a:rPr>
              <a:t> dolor in </a:t>
            </a:r>
            <a:r>
              <a:rPr lang="en-US" altLang="ko-KR" sz="1200" dirty="0" err="1">
                <a:solidFill>
                  <a:srgbClr val="301C41"/>
                </a:solidFill>
              </a:rPr>
              <a:t>reprehenderit</a:t>
            </a:r>
            <a:r>
              <a:rPr lang="en-US" altLang="ko-KR" sz="1200" dirty="0">
                <a:solidFill>
                  <a:srgbClr val="301C41"/>
                </a:solidFill>
              </a:rPr>
              <a:t> in </a:t>
            </a:r>
            <a:r>
              <a:rPr lang="en-US" altLang="ko-KR" sz="1200" dirty="0" err="1">
                <a:solidFill>
                  <a:srgbClr val="301C41"/>
                </a:solidFill>
              </a:rPr>
              <a:t>voluptate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velit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esse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cillum</a:t>
            </a:r>
            <a:r>
              <a:rPr lang="en-US" altLang="ko-KR" sz="1200" dirty="0">
                <a:solidFill>
                  <a:srgbClr val="301C41"/>
                </a:solidFill>
              </a:rPr>
              <a:t> dolore </a:t>
            </a:r>
            <a:r>
              <a:rPr lang="en-US" altLang="ko-KR" sz="1200" dirty="0" err="1">
                <a:solidFill>
                  <a:srgbClr val="301C41"/>
                </a:solidFill>
              </a:rPr>
              <a:t>eu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fugiat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nulla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pariatur</a:t>
            </a:r>
            <a:r>
              <a:rPr lang="en-US" altLang="ko-KR" sz="1200" dirty="0">
                <a:solidFill>
                  <a:srgbClr val="301C4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01C41"/>
                </a:solidFill>
              </a:rPr>
              <a:t>Excepteur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sint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occaecat</a:t>
            </a:r>
            <a:r>
              <a:rPr lang="en-US" altLang="ko-KR" sz="1200" dirty="0">
                <a:solidFill>
                  <a:srgbClr val="301C41"/>
                </a:solidFill>
              </a:rPr>
              <a:t> </a:t>
            </a:r>
            <a:r>
              <a:rPr lang="en-US" altLang="ko-KR" sz="1200" dirty="0" err="1">
                <a:solidFill>
                  <a:srgbClr val="301C41"/>
                </a:solidFill>
              </a:rPr>
              <a:t>cupidatat</a:t>
            </a:r>
            <a:r>
              <a:rPr lang="en-US" altLang="ko-KR" sz="1200" dirty="0">
                <a:solidFill>
                  <a:srgbClr val="301C41"/>
                </a:solidFill>
              </a:rPr>
              <a:t> non </a:t>
            </a:r>
            <a:r>
              <a:rPr lang="en-US" altLang="ko-KR" sz="1200" dirty="0" err="1">
                <a:solidFill>
                  <a:srgbClr val="301C41"/>
                </a:solidFill>
              </a:rPr>
              <a:t>proident</a:t>
            </a:r>
            <a:r>
              <a:rPr lang="en-US" altLang="ko-KR" sz="1200" dirty="0">
                <a:solidFill>
                  <a:srgbClr val="301C41"/>
                </a:solidFill>
              </a:rPr>
              <a:t>!</a:t>
            </a:r>
          </a:p>
        </p:txBody>
      </p:sp>
      <p:grpSp>
        <p:nvGrpSpPr>
          <p:cNvPr id="21" name="그래픽 11">
            <a:extLst>
              <a:ext uri="{FF2B5EF4-FFF2-40B4-BE49-F238E27FC236}">
                <a16:creationId xmlns:a16="http://schemas.microsoft.com/office/drawing/2014/main" id="{640E2A8A-E09E-4F96-963D-2F5FAE075701}"/>
              </a:ext>
            </a:extLst>
          </p:cNvPr>
          <p:cNvGrpSpPr/>
          <p:nvPr/>
        </p:nvGrpSpPr>
        <p:grpSpPr>
          <a:xfrm>
            <a:off x="632732" y="800160"/>
            <a:ext cx="6572250" cy="5238750"/>
            <a:chOff x="632732" y="1295460"/>
            <a:chExt cx="6572250" cy="5238750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F754AE5-4346-4B62-A6EF-8ADBECB868D2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DA4FAA4-78FA-40DE-869C-E017B1C2A4A6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CA372A6-B0E5-42F1-9B88-3AF1B4ACE225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0AD26C9-676B-4C4D-A428-14F2927DF7C1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rgbClr val="301C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2DB43C-30D4-4001-B845-1A8001F0BF3D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378F811-0F46-4C9D-B911-B8A49DC5D50A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81A5733-D66B-42E1-B885-DA3584B6FAFB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rgbClr val="301C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8563A74-0F81-4910-8FC2-4F61D59EB2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721362"/>
            <a:ext cx="3802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>
                <a:solidFill>
                  <a:srgbClr val="301C4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601004"/>
            <a:ext cx="38022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. </a:t>
            </a:r>
            <a:r>
              <a:rPr lang="en-US" altLang="ko-KR" sz="1400" dirty="0" err="1">
                <a:solidFill>
                  <a:srgbClr val="301C41"/>
                </a:solidFill>
              </a:rPr>
              <a:t>Etiam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aliquet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eu</a:t>
            </a:r>
            <a:r>
              <a:rPr lang="en-US" altLang="ko-KR" sz="1400" dirty="0">
                <a:solidFill>
                  <a:srgbClr val="301C41"/>
                </a:solidFill>
              </a:rPr>
              <a:t> mi </a:t>
            </a:r>
            <a:r>
              <a:rPr lang="en-US" altLang="ko-KR" sz="1400" dirty="0" err="1">
                <a:solidFill>
                  <a:srgbClr val="301C41"/>
                </a:solidFill>
              </a:rPr>
              <a:t>quis</a:t>
            </a:r>
            <a:r>
              <a:rPr lang="en-US" altLang="ko-KR" sz="1400" dirty="0">
                <a:solidFill>
                  <a:srgbClr val="301C41"/>
                </a:solidFill>
              </a:rPr>
              <a:t> lacinia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301C41"/>
                </a:solidFill>
              </a:rPr>
              <a:t>Presentation template by </a:t>
            </a:r>
            <a:endParaRPr lang="ko-KR" altLang="en-US" sz="1100" dirty="0">
              <a:solidFill>
                <a:srgbClr val="301C4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301C4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301C41"/>
                </a:solidFill>
              </a:rPr>
              <a:t> Ctrl + Click</a:t>
            </a:r>
            <a:r>
              <a:rPr lang="ko-KR" altLang="en-US" sz="1100" dirty="0">
                <a:solidFill>
                  <a:srgbClr val="301C41"/>
                </a:solidFill>
              </a:rPr>
              <a:t> </a:t>
            </a:r>
            <a:r>
              <a:rPr lang="en-US" altLang="ko-KR" sz="1100" dirty="0">
                <a:solidFill>
                  <a:srgbClr val="301C41"/>
                </a:solidFill>
              </a:rPr>
              <a:t>to follow link</a:t>
            </a:r>
            <a:endParaRPr lang="ko-KR" altLang="en-US" sz="1100" dirty="0">
              <a:solidFill>
                <a:srgbClr val="301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4E21B0C-9E61-4958-8728-5D201BC17953}"/>
              </a:ext>
            </a:extLst>
          </p:cNvPr>
          <p:cNvSpPr txBox="1"/>
          <p:nvPr/>
        </p:nvSpPr>
        <p:spPr>
          <a:xfrm>
            <a:off x="1166192" y="1094821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301C4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301C4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6E604E-869C-488B-B143-647AA98EDB8A}"/>
              </a:ext>
            </a:extLst>
          </p:cNvPr>
          <p:cNvSpPr txBox="1"/>
          <p:nvPr/>
        </p:nvSpPr>
        <p:spPr>
          <a:xfrm>
            <a:off x="1516487" y="45777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0E45DB9-167F-41CD-9F11-D455159B5743}"/>
              </a:ext>
            </a:extLst>
          </p:cNvPr>
          <p:cNvSpPr/>
          <p:nvPr/>
        </p:nvSpPr>
        <p:spPr>
          <a:xfrm>
            <a:off x="1516488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481D6B22-50E3-4E58-8821-29DDA717F11D}"/>
              </a:ext>
            </a:extLst>
          </p:cNvPr>
          <p:cNvSpPr/>
          <p:nvPr/>
        </p:nvSpPr>
        <p:spPr>
          <a:xfrm>
            <a:off x="2355438" y="2714757"/>
            <a:ext cx="1125000" cy="1125000"/>
          </a:xfrm>
          <a:prstGeom prst="ellipse">
            <a:avLst/>
          </a:prstGeom>
          <a:solidFill>
            <a:srgbClr val="48E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FDC736F-8106-4603-8BAB-2867B9D0B8DC}"/>
              </a:ext>
            </a:extLst>
          </p:cNvPr>
          <p:cNvGrpSpPr/>
          <p:nvPr/>
        </p:nvGrpSpPr>
        <p:grpSpPr>
          <a:xfrm>
            <a:off x="2746842" y="3048706"/>
            <a:ext cx="409596" cy="409096"/>
            <a:chOff x="2090919" y="902017"/>
            <a:chExt cx="388715" cy="388239"/>
          </a:xfrm>
          <a:solidFill>
            <a:srgbClr val="301C4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17D0121-3646-4A65-AA23-45A1FD7B8D6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45935FB-A7E3-40A3-B182-04A033C2FDCE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4F304BF-F261-4B29-973D-E4CF814DC06C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65CFE8D-7191-4290-AAAA-2831692178D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59E919B-874E-4793-B01A-F468E784F0B2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91F57E2-DC97-486F-AA5C-822F9E8C88D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4E620C1-2AAE-471E-AA54-36C187210CC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3778072E-878F-46BB-8E1B-6818C88D740C}"/>
              </a:ext>
            </a:extLst>
          </p:cNvPr>
          <p:cNvSpPr/>
          <p:nvPr/>
        </p:nvSpPr>
        <p:spPr>
          <a:xfrm>
            <a:off x="8710932" y="2714757"/>
            <a:ext cx="1125000" cy="1125000"/>
          </a:xfrm>
          <a:prstGeom prst="ellipse">
            <a:avLst/>
          </a:prstGeom>
          <a:solidFill>
            <a:srgbClr val="48E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B9D8B00-4A50-422B-97A0-612FFFA9FAF2}"/>
              </a:ext>
            </a:extLst>
          </p:cNvPr>
          <p:cNvGrpSpPr/>
          <p:nvPr/>
        </p:nvGrpSpPr>
        <p:grpSpPr>
          <a:xfrm>
            <a:off x="9067678" y="3041139"/>
            <a:ext cx="411504" cy="411504"/>
            <a:chOff x="752656" y="1562597"/>
            <a:chExt cx="390525" cy="390525"/>
          </a:xfrm>
          <a:solidFill>
            <a:srgbClr val="301C4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F5A77F4-0AB7-49E4-A6C1-BB2BB158BC4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2D729AB-43B5-475F-8E71-D529638B808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368EC105-3966-4B06-BA3B-E7543569315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5BD4856-9CED-459C-995A-96195EC152A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4A50C5A-1FAC-4967-AE37-AEE10F94B4A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5" name="타원 84">
            <a:extLst>
              <a:ext uri="{FF2B5EF4-FFF2-40B4-BE49-F238E27FC236}">
                <a16:creationId xmlns:a16="http://schemas.microsoft.com/office/drawing/2014/main" id="{14593B38-0825-4D6E-9838-6993BC2CCA43}"/>
              </a:ext>
            </a:extLst>
          </p:cNvPr>
          <p:cNvSpPr/>
          <p:nvPr/>
        </p:nvSpPr>
        <p:spPr>
          <a:xfrm>
            <a:off x="5533185" y="2714757"/>
            <a:ext cx="1125000" cy="1125000"/>
          </a:xfrm>
          <a:prstGeom prst="ellipse">
            <a:avLst/>
          </a:prstGeom>
          <a:solidFill>
            <a:srgbClr val="48E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6051D14A-65E1-4A98-8D2D-11053A3A1386}"/>
              </a:ext>
            </a:extLst>
          </p:cNvPr>
          <p:cNvGrpSpPr/>
          <p:nvPr/>
        </p:nvGrpSpPr>
        <p:grpSpPr>
          <a:xfrm>
            <a:off x="5908496" y="3080186"/>
            <a:ext cx="411204" cy="394142"/>
            <a:chOff x="6793030" y="2235612"/>
            <a:chExt cx="390240" cy="374047"/>
          </a:xfrm>
          <a:solidFill>
            <a:srgbClr val="301C4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EF32114A-9A44-4695-ABC7-240681B2720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C438D425-9F26-47CB-AA66-0C34403AD1D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309E66B0-8A93-4C34-9C8D-DCAD50486E0A}"/>
              </a:ext>
            </a:extLst>
          </p:cNvPr>
          <p:cNvSpPr txBox="1"/>
          <p:nvPr/>
        </p:nvSpPr>
        <p:spPr>
          <a:xfrm>
            <a:off x="4694234" y="45777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A8E3DDEC-B99A-4B89-BC66-7B1547B92847}"/>
              </a:ext>
            </a:extLst>
          </p:cNvPr>
          <p:cNvSpPr/>
          <p:nvPr/>
        </p:nvSpPr>
        <p:spPr>
          <a:xfrm>
            <a:off x="4694235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514A44E-C6CB-4524-9B26-94DDB56B4CFC}"/>
              </a:ext>
            </a:extLst>
          </p:cNvPr>
          <p:cNvSpPr txBox="1"/>
          <p:nvPr/>
        </p:nvSpPr>
        <p:spPr>
          <a:xfrm>
            <a:off x="7871981" y="4577790"/>
            <a:ext cx="280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815EF8C3-8C28-4F43-9CA4-0628BA60D748}"/>
              </a:ext>
            </a:extLst>
          </p:cNvPr>
          <p:cNvSpPr/>
          <p:nvPr/>
        </p:nvSpPr>
        <p:spPr>
          <a:xfrm>
            <a:off x="7871982" y="40937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</a:rPr>
              <a:t>Lorem ipsum</a:t>
            </a:r>
            <a:endParaRPr lang="ko-KR" altLang="en-US" sz="2000" dirty="0">
              <a:solidFill>
                <a:srgbClr val="301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7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665547-A48E-49C6-87D9-A593AFA64819}"/>
              </a:ext>
            </a:extLst>
          </p:cNvPr>
          <p:cNvSpPr txBox="1"/>
          <p:nvPr/>
        </p:nvSpPr>
        <p:spPr>
          <a:xfrm>
            <a:off x="6096000" y="2902089"/>
            <a:ext cx="485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301C4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301C4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95DE02-8709-4245-8625-DAAEC27C7DB6}"/>
              </a:ext>
            </a:extLst>
          </p:cNvPr>
          <p:cNvSpPr txBox="1"/>
          <p:nvPr/>
        </p:nvSpPr>
        <p:spPr>
          <a:xfrm>
            <a:off x="6096000" y="4103846"/>
            <a:ext cx="485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r>
              <a:rPr lang="en-US" altLang="ko-KR" sz="1400" dirty="0">
                <a:solidFill>
                  <a:srgbClr val="301C4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C34F5-9CC3-439B-BAD6-29DDDEB88051}"/>
              </a:ext>
            </a:extLst>
          </p:cNvPr>
          <p:cNvSpPr txBox="1"/>
          <p:nvPr/>
        </p:nvSpPr>
        <p:spPr>
          <a:xfrm>
            <a:off x="405133" y="5075740"/>
            <a:ext cx="35566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01C4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301C4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7ADC27B3-7C8B-48EB-AF0B-13EFC667DCE6}"/>
              </a:ext>
            </a:extLst>
          </p:cNvPr>
          <p:cNvCxnSpPr>
            <a:cxnSpLocks/>
          </p:cNvCxnSpPr>
          <p:nvPr/>
        </p:nvCxnSpPr>
        <p:spPr>
          <a:xfrm>
            <a:off x="4238171" y="2928555"/>
            <a:ext cx="709748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2D36086-43D8-4996-A925-4E8B2C7B4468}"/>
              </a:ext>
            </a:extLst>
          </p:cNvPr>
          <p:cNvSpPr txBox="1"/>
          <p:nvPr/>
        </p:nvSpPr>
        <p:spPr>
          <a:xfrm>
            <a:off x="4860230" y="1444586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1C41"/>
                </a:solidFill>
              </a:rPr>
              <a:t>amet</a:t>
            </a:r>
            <a:endParaRPr lang="en-US" altLang="ko-KR" sz="1600" dirty="0">
              <a:solidFill>
                <a:srgbClr val="301C4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adipisicing</a:t>
            </a:r>
            <a:endParaRPr lang="en-US" altLang="ko-KR" sz="1600" dirty="0">
              <a:solidFill>
                <a:srgbClr val="301C4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1C41"/>
                </a:solidFill>
              </a:rPr>
              <a:t>elit</a:t>
            </a:r>
            <a:r>
              <a:rPr lang="en-US" altLang="ko-KR" sz="1600" dirty="0">
                <a:solidFill>
                  <a:srgbClr val="301C41"/>
                </a:solidFill>
              </a:rPr>
              <a:t>, sed do </a:t>
            </a:r>
            <a:r>
              <a:rPr lang="en-US" altLang="ko-KR" sz="1600" dirty="0" err="1">
                <a:solidFill>
                  <a:srgbClr val="301C41"/>
                </a:solidFill>
              </a:rPr>
              <a:t>eiusmod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tempor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incididunt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ut</a:t>
            </a:r>
            <a:endParaRPr lang="ko-KR" altLang="en-US" sz="1600" dirty="0">
              <a:solidFill>
                <a:srgbClr val="301C4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656926-3240-444F-8500-0036A1136B77}"/>
              </a:ext>
            </a:extLst>
          </p:cNvPr>
          <p:cNvSpPr/>
          <p:nvPr/>
        </p:nvSpPr>
        <p:spPr>
          <a:xfrm>
            <a:off x="4784030" y="1134486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C1E17EB-5641-4CE3-A9D5-63C47813037A}"/>
              </a:ext>
            </a:extLst>
          </p:cNvPr>
          <p:cNvSpPr/>
          <p:nvPr/>
        </p:nvSpPr>
        <p:spPr>
          <a:xfrm>
            <a:off x="4128387" y="1014556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8EAAF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48EAAF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17B5E2-BFB0-4616-B627-33B6205B0E69}"/>
              </a:ext>
            </a:extLst>
          </p:cNvPr>
          <p:cNvSpPr txBox="1"/>
          <p:nvPr/>
        </p:nvSpPr>
        <p:spPr>
          <a:xfrm>
            <a:off x="4860230" y="3585183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1C41"/>
                </a:solidFill>
              </a:rPr>
              <a:t>amet</a:t>
            </a:r>
            <a:endParaRPr lang="en-US" altLang="ko-KR" sz="1600" dirty="0">
              <a:solidFill>
                <a:srgbClr val="301C4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adipisicing</a:t>
            </a:r>
            <a:endParaRPr lang="en-US" altLang="ko-KR" sz="1600" dirty="0">
              <a:solidFill>
                <a:srgbClr val="301C4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1C41"/>
                </a:solidFill>
              </a:rPr>
              <a:t>elit</a:t>
            </a:r>
            <a:r>
              <a:rPr lang="en-US" altLang="ko-KR" sz="1600" dirty="0">
                <a:solidFill>
                  <a:srgbClr val="301C41"/>
                </a:solidFill>
              </a:rPr>
              <a:t>, sed do </a:t>
            </a:r>
            <a:r>
              <a:rPr lang="en-US" altLang="ko-KR" sz="1600" dirty="0" err="1">
                <a:solidFill>
                  <a:srgbClr val="301C41"/>
                </a:solidFill>
              </a:rPr>
              <a:t>eiusmod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tempor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incididunt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ut</a:t>
            </a:r>
            <a:endParaRPr lang="ko-KR" altLang="en-US" sz="1600" dirty="0">
              <a:solidFill>
                <a:srgbClr val="301C4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67E4BA3-883A-4F0B-A13C-DF93ED36A4D4}"/>
              </a:ext>
            </a:extLst>
          </p:cNvPr>
          <p:cNvSpPr/>
          <p:nvPr/>
        </p:nvSpPr>
        <p:spPr>
          <a:xfrm>
            <a:off x="4784030" y="3275083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9690637-72BF-4CE5-9E51-7EAF5A7774BE}"/>
              </a:ext>
            </a:extLst>
          </p:cNvPr>
          <p:cNvSpPr/>
          <p:nvPr/>
        </p:nvSpPr>
        <p:spPr>
          <a:xfrm>
            <a:off x="4128387" y="315515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8EAAF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48EAAF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C170DC-A04E-4120-B4EE-9FEB8622D6BB}"/>
              </a:ext>
            </a:extLst>
          </p:cNvPr>
          <p:cNvSpPr txBox="1"/>
          <p:nvPr/>
        </p:nvSpPr>
        <p:spPr>
          <a:xfrm>
            <a:off x="8656643" y="1444586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1C41"/>
                </a:solidFill>
              </a:rPr>
              <a:t>amet</a:t>
            </a:r>
            <a:endParaRPr lang="en-US" altLang="ko-KR" sz="1600" dirty="0">
              <a:solidFill>
                <a:srgbClr val="301C4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adipisicing</a:t>
            </a:r>
            <a:endParaRPr lang="en-US" altLang="ko-KR" sz="1600" dirty="0">
              <a:solidFill>
                <a:srgbClr val="301C4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1C41"/>
                </a:solidFill>
              </a:rPr>
              <a:t>elit</a:t>
            </a:r>
            <a:r>
              <a:rPr lang="en-US" altLang="ko-KR" sz="1600" dirty="0">
                <a:solidFill>
                  <a:srgbClr val="301C41"/>
                </a:solidFill>
              </a:rPr>
              <a:t>, sed do </a:t>
            </a:r>
            <a:r>
              <a:rPr lang="en-US" altLang="ko-KR" sz="1600" dirty="0" err="1">
                <a:solidFill>
                  <a:srgbClr val="301C41"/>
                </a:solidFill>
              </a:rPr>
              <a:t>eiusmod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tempor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incididunt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ut</a:t>
            </a:r>
            <a:endParaRPr lang="ko-KR" altLang="en-US" sz="1600" dirty="0">
              <a:solidFill>
                <a:srgbClr val="301C4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0270553-0848-44C9-8DC4-7D979FCA2AA6}"/>
              </a:ext>
            </a:extLst>
          </p:cNvPr>
          <p:cNvSpPr/>
          <p:nvPr/>
        </p:nvSpPr>
        <p:spPr>
          <a:xfrm>
            <a:off x="8580443" y="1134486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EA8F31A-420C-4BD4-B84B-7B09E325F4B1}"/>
              </a:ext>
            </a:extLst>
          </p:cNvPr>
          <p:cNvSpPr/>
          <p:nvPr/>
        </p:nvSpPr>
        <p:spPr>
          <a:xfrm>
            <a:off x="7924800" y="1014556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8EAAF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48EAAF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BD317E-BCAF-49BA-96F9-CA46F31879F1}"/>
              </a:ext>
            </a:extLst>
          </p:cNvPr>
          <p:cNvSpPr txBox="1"/>
          <p:nvPr/>
        </p:nvSpPr>
        <p:spPr>
          <a:xfrm>
            <a:off x="8656643" y="3585183"/>
            <a:ext cx="2977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01C41"/>
                </a:solidFill>
              </a:rPr>
              <a:t>amet</a:t>
            </a:r>
            <a:endParaRPr lang="en-US" altLang="ko-KR" sz="1600" dirty="0">
              <a:solidFill>
                <a:srgbClr val="301C4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adipisicing</a:t>
            </a:r>
            <a:endParaRPr lang="en-US" altLang="ko-KR" sz="1600" dirty="0">
              <a:solidFill>
                <a:srgbClr val="301C4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301C41"/>
                </a:solidFill>
              </a:rPr>
              <a:t>elit</a:t>
            </a:r>
            <a:r>
              <a:rPr lang="en-US" altLang="ko-KR" sz="1600" dirty="0">
                <a:solidFill>
                  <a:srgbClr val="301C41"/>
                </a:solidFill>
              </a:rPr>
              <a:t>, sed do </a:t>
            </a:r>
            <a:r>
              <a:rPr lang="en-US" altLang="ko-KR" sz="1600" dirty="0" err="1">
                <a:solidFill>
                  <a:srgbClr val="301C41"/>
                </a:solidFill>
              </a:rPr>
              <a:t>eiusmod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tempor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incididunt</a:t>
            </a:r>
            <a:r>
              <a:rPr lang="en-US" altLang="ko-KR" sz="1600" dirty="0">
                <a:solidFill>
                  <a:srgbClr val="301C41"/>
                </a:solidFill>
              </a:rPr>
              <a:t> </a:t>
            </a:r>
            <a:r>
              <a:rPr lang="en-US" altLang="ko-KR" sz="1600" dirty="0" err="1">
                <a:solidFill>
                  <a:srgbClr val="301C41"/>
                </a:solidFill>
              </a:rPr>
              <a:t>ut</a:t>
            </a:r>
            <a:endParaRPr lang="ko-KR" altLang="en-US" sz="1600" dirty="0">
              <a:solidFill>
                <a:srgbClr val="301C4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32C9D48-3B86-428F-806E-7767E13A1684}"/>
              </a:ext>
            </a:extLst>
          </p:cNvPr>
          <p:cNvSpPr/>
          <p:nvPr/>
        </p:nvSpPr>
        <p:spPr>
          <a:xfrm>
            <a:off x="8580443" y="3275083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0E16450-4E94-4D00-A3A9-A75F8454AA61}"/>
              </a:ext>
            </a:extLst>
          </p:cNvPr>
          <p:cNvSpPr/>
          <p:nvPr/>
        </p:nvSpPr>
        <p:spPr>
          <a:xfrm>
            <a:off x="7924800" y="315515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8EAAF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48EAA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6821715" y="366921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01C4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301C41"/>
                </a:solidFill>
                <a:latin typeface="+mj-lt"/>
              </a:rPr>
              <a:t>amet</a:t>
            </a:r>
            <a:endParaRPr lang="en-US" altLang="ko-KR" dirty="0">
              <a:solidFill>
                <a:srgbClr val="301C4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6821714" y="4104170"/>
            <a:ext cx="35052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r>
              <a:rPr lang="en-US" altLang="ko-KR" sz="1400" dirty="0">
                <a:solidFill>
                  <a:srgbClr val="301C4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301C41"/>
                </a:solidFill>
              </a:rPr>
              <a:t>Ut </a:t>
            </a:r>
            <a:r>
              <a:rPr lang="en-US" altLang="ko-KR" sz="1400" dirty="0" err="1">
                <a:solidFill>
                  <a:srgbClr val="301C41"/>
                </a:solidFill>
              </a:rPr>
              <a:t>enim</a:t>
            </a:r>
            <a:r>
              <a:rPr lang="en-US" altLang="ko-KR" sz="1400" dirty="0">
                <a:solidFill>
                  <a:srgbClr val="301C41"/>
                </a:solidFill>
              </a:rPr>
              <a:t> ad minim </a:t>
            </a:r>
            <a:r>
              <a:rPr lang="en-US" altLang="ko-KR" sz="1400" dirty="0" err="1">
                <a:solidFill>
                  <a:srgbClr val="301C41"/>
                </a:solidFill>
              </a:rPr>
              <a:t>veniam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quis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nostrud</a:t>
            </a:r>
            <a:r>
              <a:rPr lang="en-US" altLang="ko-KR" sz="1400" dirty="0">
                <a:solidFill>
                  <a:srgbClr val="301C41"/>
                </a:solidFill>
              </a:rPr>
              <a:t> exercitation </a:t>
            </a:r>
            <a:r>
              <a:rPr lang="en-US" altLang="ko-KR" sz="1400" dirty="0" err="1">
                <a:solidFill>
                  <a:srgbClr val="301C41"/>
                </a:solidFill>
              </a:rPr>
              <a:t>ullamco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laboris</a:t>
            </a:r>
            <a:r>
              <a:rPr lang="en-US" altLang="ko-KR" sz="1400" dirty="0">
                <a:solidFill>
                  <a:srgbClr val="301C41"/>
                </a:solidFill>
              </a:rPr>
              <a:t> nisi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aliquip</a:t>
            </a:r>
            <a:r>
              <a:rPr lang="en-US" altLang="ko-KR" sz="1400" dirty="0">
                <a:solidFill>
                  <a:srgbClr val="301C41"/>
                </a:solidFill>
              </a:rPr>
              <a:t> ex </a:t>
            </a:r>
            <a:r>
              <a:rPr lang="en-US" altLang="ko-KR" sz="1400" dirty="0" err="1">
                <a:solidFill>
                  <a:srgbClr val="301C41"/>
                </a:solidFill>
              </a:rPr>
              <a:t>ea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commodo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consequat</a:t>
            </a:r>
            <a:r>
              <a:rPr lang="en-US" altLang="ko-KR" sz="1400" dirty="0">
                <a:solidFill>
                  <a:srgbClr val="301C41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6821714" y="1368835"/>
            <a:ext cx="4180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01C41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solidFill>
                <a:srgbClr val="301C4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6821714" y="1985766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r>
              <a:rPr lang="en-US" altLang="ko-KR" sz="1400" dirty="0">
                <a:solidFill>
                  <a:srgbClr val="301C41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7792DFF-A88D-4F5B-AE09-AE4135619B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2F2601DE-72B7-41A8-9EC7-54BEB7BF1206}"/>
              </a:ext>
            </a:extLst>
          </p:cNvPr>
          <p:cNvSpPr txBox="1"/>
          <p:nvPr/>
        </p:nvSpPr>
        <p:spPr>
          <a:xfrm>
            <a:off x="1436914" y="1127535"/>
            <a:ext cx="4180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01C41"/>
                </a:solidFill>
                <a:latin typeface="+mj-lt"/>
                <a:cs typeface="Arial" panose="020B0604020202020204" pitchFamily="34" charset="0"/>
              </a:rPr>
              <a:t>Our Company</a:t>
            </a:r>
            <a:endParaRPr lang="ko-KR" altLang="en-US" sz="3200" dirty="0">
              <a:solidFill>
                <a:srgbClr val="301C4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EA2F4DE-0076-4990-8174-19A91A5FAB68}"/>
              </a:ext>
            </a:extLst>
          </p:cNvPr>
          <p:cNvSpPr txBox="1"/>
          <p:nvPr/>
        </p:nvSpPr>
        <p:spPr>
          <a:xfrm>
            <a:off x="5207000" y="2615871"/>
            <a:ext cx="508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r>
              <a:rPr lang="en-US" altLang="ko-KR" sz="1400" dirty="0">
                <a:solidFill>
                  <a:srgbClr val="301C41"/>
                </a:solidFill>
              </a:rPr>
              <a:t>.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660DB7E2-BA9B-45C8-8569-E624D7238F58}"/>
              </a:ext>
            </a:extLst>
          </p:cNvPr>
          <p:cNvSpPr/>
          <p:nvPr/>
        </p:nvSpPr>
        <p:spPr>
          <a:xfrm>
            <a:off x="5208813" y="2137610"/>
            <a:ext cx="5078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01C41"/>
                </a:solidFill>
              </a:rPr>
              <a:t>Lorem ipsum</a:t>
            </a:r>
            <a:endParaRPr lang="ko-KR" altLang="en-US" sz="2400" dirty="0">
              <a:solidFill>
                <a:srgbClr val="301C4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3F51881-1C88-449F-BAD5-DE5B9BDAD6AF}"/>
              </a:ext>
            </a:extLst>
          </p:cNvPr>
          <p:cNvSpPr txBox="1"/>
          <p:nvPr/>
        </p:nvSpPr>
        <p:spPr>
          <a:xfrm>
            <a:off x="5207000" y="4508171"/>
            <a:ext cx="508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1C41"/>
                </a:solidFill>
              </a:rPr>
              <a:t>aliqua</a:t>
            </a:r>
            <a:r>
              <a:rPr lang="en-US" altLang="ko-KR" sz="1400" dirty="0">
                <a:solidFill>
                  <a:srgbClr val="301C41"/>
                </a:solidFill>
              </a:rPr>
              <a:t>.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8A1776D-A301-4C6D-9189-09CC6A8CB5ED}"/>
              </a:ext>
            </a:extLst>
          </p:cNvPr>
          <p:cNvSpPr/>
          <p:nvPr/>
        </p:nvSpPr>
        <p:spPr>
          <a:xfrm>
            <a:off x="5208813" y="4029910"/>
            <a:ext cx="5078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01C41"/>
                </a:solidFill>
              </a:rPr>
              <a:t>Lorem ipsum</a:t>
            </a:r>
            <a:endParaRPr lang="ko-KR" altLang="en-US" sz="2400" dirty="0">
              <a:solidFill>
                <a:srgbClr val="301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A90BC8-E5AC-4439-A6FA-B06D0E2256FB}"/>
              </a:ext>
            </a:extLst>
          </p:cNvPr>
          <p:cNvSpPr txBox="1"/>
          <p:nvPr/>
        </p:nvSpPr>
        <p:spPr>
          <a:xfrm>
            <a:off x="1790704" y="680493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1C41"/>
                </a:solidFill>
              </a:rPr>
              <a:t>Our Team</a:t>
            </a:r>
            <a:endParaRPr lang="ko-KR" altLang="en-US" dirty="0">
              <a:solidFill>
                <a:srgbClr val="301C4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6266AB-D18A-4EB3-8BC5-AEED20768FC1}"/>
              </a:ext>
            </a:extLst>
          </p:cNvPr>
          <p:cNvSpPr txBox="1"/>
          <p:nvPr/>
        </p:nvSpPr>
        <p:spPr>
          <a:xfrm>
            <a:off x="1513999" y="5472031"/>
            <a:ext cx="253730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7FC457E-1121-471F-A189-2E35B652135C}"/>
              </a:ext>
            </a:extLst>
          </p:cNvPr>
          <p:cNvSpPr/>
          <p:nvPr/>
        </p:nvSpPr>
        <p:spPr>
          <a:xfrm>
            <a:off x="1513998" y="4986089"/>
            <a:ext cx="2537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1C41"/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4912A7-D914-4DCD-A541-69F26CC579D3}"/>
              </a:ext>
            </a:extLst>
          </p:cNvPr>
          <p:cNvSpPr txBox="1"/>
          <p:nvPr/>
        </p:nvSpPr>
        <p:spPr>
          <a:xfrm>
            <a:off x="4827349" y="5472031"/>
            <a:ext cx="253730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5C9D9F8-FE9F-485A-BAF6-D6AF86BFE498}"/>
              </a:ext>
            </a:extLst>
          </p:cNvPr>
          <p:cNvSpPr/>
          <p:nvPr/>
        </p:nvSpPr>
        <p:spPr>
          <a:xfrm>
            <a:off x="4827348" y="4986089"/>
            <a:ext cx="2537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1C41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F507A0-58E0-42FA-8338-57F2C6ADC762}"/>
              </a:ext>
            </a:extLst>
          </p:cNvPr>
          <p:cNvSpPr txBox="1"/>
          <p:nvPr/>
        </p:nvSpPr>
        <p:spPr>
          <a:xfrm>
            <a:off x="8140698" y="5472031"/>
            <a:ext cx="253730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adipisicing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endParaRPr lang="ko-KR" altLang="en-US" sz="1400" dirty="0">
              <a:solidFill>
                <a:srgbClr val="301C4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201A3CF-08A6-41AE-9EC9-E7B6C413A10B}"/>
              </a:ext>
            </a:extLst>
          </p:cNvPr>
          <p:cNvSpPr/>
          <p:nvPr/>
        </p:nvSpPr>
        <p:spPr>
          <a:xfrm>
            <a:off x="8140697" y="4986089"/>
            <a:ext cx="2537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1C41"/>
                </a:solidFill>
              </a:rPr>
              <a:t>Lorem ipsum</a:t>
            </a: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C753D744-50E7-4255-8F80-124F12D52F9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4CB2D86F-BADE-4AD0-803E-334CFD7E4D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E50B141-F442-436C-B0CF-581C0B2804B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</p:spTree>
    <p:extLst>
      <p:ext uri="{BB962C8B-B14F-4D97-AF65-F5344CB8AC3E}">
        <p14:creationId xmlns:p14="http://schemas.microsoft.com/office/powerpoint/2010/main" val="3899119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A90BC8-E5AC-4439-A6FA-B06D0E2256FB}"/>
              </a:ext>
            </a:extLst>
          </p:cNvPr>
          <p:cNvSpPr txBox="1"/>
          <p:nvPr/>
        </p:nvSpPr>
        <p:spPr>
          <a:xfrm>
            <a:off x="1790704" y="680493"/>
            <a:ext cx="8610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21276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 err="1">
                <a:solidFill>
                  <a:srgbClr val="301C41"/>
                </a:solidFill>
              </a:rPr>
              <a:t>Competive</a:t>
            </a:r>
            <a:r>
              <a:rPr lang="en-US" altLang="ko-KR" dirty="0">
                <a:solidFill>
                  <a:srgbClr val="301C41"/>
                </a:solidFill>
              </a:rPr>
              <a:t> </a:t>
            </a:r>
            <a:r>
              <a:rPr lang="en-US" altLang="ko-KR" dirty="0" err="1">
                <a:solidFill>
                  <a:srgbClr val="301C41"/>
                </a:solidFill>
              </a:rPr>
              <a:t>Advatage</a:t>
            </a:r>
            <a:endParaRPr lang="ko-KR" altLang="en-US" dirty="0">
              <a:solidFill>
                <a:srgbClr val="301C4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E9613D-584C-43A1-9055-AAD4A55D6E9C}"/>
              </a:ext>
            </a:extLst>
          </p:cNvPr>
          <p:cNvSpPr txBox="1"/>
          <p:nvPr/>
        </p:nvSpPr>
        <p:spPr>
          <a:xfrm>
            <a:off x="2057400" y="4098258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DOLOR SIT AMET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D843F-7749-4AB9-A009-CC9BA15D8F67}"/>
              </a:ext>
            </a:extLst>
          </p:cNvPr>
          <p:cNvSpPr txBox="1"/>
          <p:nvPr/>
        </p:nvSpPr>
        <p:spPr>
          <a:xfrm>
            <a:off x="2057400" y="4684572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FAAEDA-697F-4AA7-A715-5FC9B3C1340B}"/>
              </a:ext>
            </a:extLst>
          </p:cNvPr>
          <p:cNvSpPr txBox="1"/>
          <p:nvPr/>
        </p:nvSpPr>
        <p:spPr>
          <a:xfrm>
            <a:off x="7467598" y="4098258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01C41"/>
                </a:solidFill>
                <a:latin typeface="+mj-lt"/>
              </a:rPr>
              <a:t>DOLOR SIT AMET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15CA21-00EE-488D-92F6-B761E7BB7E24}"/>
              </a:ext>
            </a:extLst>
          </p:cNvPr>
          <p:cNvSpPr txBox="1"/>
          <p:nvPr/>
        </p:nvSpPr>
        <p:spPr>
          <a:xfrm>
            <a:off x="7467598" y="4684572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1C4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1C41"/>
                </a:solidFill>
              </a:rPr>
              <a:t>amet</a:t>
            </a:r>
            <a:r>
              <a:rPr lang="en-US" altLang="ko-KR" sz="1400" dirty="0">
                <a:solidFill>
                  <a:srgbClr val="301C41"/>
                </a:solidFill>
              </a:rPr>
              <a:t>, </a:t>
            </a:r>
            <a:r>
              <a:rPr lang="en-US" altLang="ko-KR" sz="1400" dirty="0" err="1">
                <a:solidFill>
                  <a:srgbClr val="301C41"/>
                </a:solidFill>
              </a:rPr>
              <a:t>consectetur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adipiscing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elit</a:t>
            </a:r>
            <a:r>
              <a:rPr lang="en-US" altLang="ko-KR" sz="1400" dirty="0">
                <a:solidFill>
                  <a:srgbClr val="301C41"/>
                </a:solidFill>
              </a:rPr>
              <a:t>, sed do </a:t>
            </a:r>
            <a:r>
              <a:rPr lang="en-US" altLang="ko-KR" sz="1400" dirty="0" err="1">
                <a:solidFill>
                  <a:srgbClr val="301C41"/>
                </a:solidFill>
              </a:rPr>
              <a:t>eiusmod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tempor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incididunt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ut</a:t>
            </a:r>
            <a:r>
              <a:rPr lang="en-US" altLang="ko-KR" sz="1400" dirty="0">
                <a:solidFill>
                  <a:srgbClr val="301C41"/>
                </a:solidFill>
              </a:rPr>
              <a:t> </a:t>
            </a:r>
            <a:r>
              <a:rPr lang="en-US" altLang="ko-KR" sz="1400" dirty="0" err="1">
                <a:solidFill>
                  <a:srgbClr val="301C41"/>
                </a:solidFill>
              </a:rPr>
              <a:t>labore</a:t>
            </a:r>
            <a:r>
              <a:rPr lang="en-US" altLang="ko-KR" sz="1400" dirty="0">
                <a:solidFill>
                  <a:srgbClr val="301C41"/>
                </a:solidFill>
              </a:rPr>
              <a:t> et dolore magna</a:t>
            </a: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F515BB19-EBA9-428A-AA80-58B863276E2A}"/>
              </a:ext>
            </a:extLst>
          </p:cNvPr>
          <p:cNvCxnSpPr/>
          <p:nvPr/>
        </p:nvCxnSpPr>
        <p:spPr>
          <a:xfrm>
            <a:off x="2954424" y="1159261"/>
            <a:ext cx="8983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69FC3505-6059-4CD1-A82E-64FC3A6B6488}"/>
              </a:ext>
            </a:extLst>
          </p:cNvPr>
          <p:cNvCxnSpPr/>
          <p:nvPr/>
        </p:nvCxnSpPr>
        <p:spPr>
          <a:xfrm>
            <a:off x="8339224" y="1159261"/>
            <a:ext cx="8983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>
            <a:extLst>
              <a:ext uri="{FF2B5EF4-FFF2-40B4-BE49-F238E27FC236}">
                <a16:creationId xmlns:a16="http://schemas.microsoft.com/office/drawing/2014/main" id="{4D823688-8E91-443E-8637-5095E370F79E}"/>
              </a:ext>
            </a:extLst>
          </p:cNvPr>
          <p:cNvSpPr/>
          <p:nvPr/>
        </p:nvSpPr>
        <p:spPr>
          <a:xfrm>
            <a:off x="2692400" y="2232942"/>
            <a:ext cx="1422400" cy="1422400"/>
          </a:xfrm>
          <a:prstGeom prst="ellipse">
            <a:avLst/>
          </a:prstGeom>
          <a:solidFill>
            <a:srgbClr val="48EAA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Them</a:t>
            </a:r>
            <a:endParaRPr lang="ko-KR" altLang="en-US" sz="2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FAC32FF2-36B9-4784-BE56-0EEDC72DC60E}"/>
              </a:ext>
            </a:extLst>
          </p:cNvPr>
          <p:cNvSpPr/>
          <p:nvPr/>
        </p:nvSpPr>
        <p:spPr>
          <a:xfrm>
            <a:off x="8077200" y="2232942"/>
            <a:ext cx="1422400" cy="1422400"/>
          </a:xfrm>
          <a:prstGeom prst="ellipse">
            <a:avLst/>
          </a:prstGeom>
          <a:solidFill>
            <a:srgbClr val="48EAAF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Us</a:t>
            </a:r>
            <a:endParaRPr lang="ko-KR" altLang="en-US" sz="2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95348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8EAAF"/>
        </a:solidFill>
        <a:ln w="7964" cap="flat">
          <a:noFill/>
          <a:prstDash val="solid"/>
          <a:miter/>
        </a:ln>
      </a:spPr>
      <a:bodyPr rtlCol="0" anchor="ctr"/>
      <a:lstStyle>
        <a:defPPr algn="ctr">
          <a:defRPr sz="2000">
            <a:solidFill>
              <a:schemeClr val="bg1"/>
            </a:solidFill>
            <a:latin typeface="+mj-lt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1283</Words>
  <Application>Microsoft Office PowerPoint</Application>
  <PresentationFormat>와이드스크린</PresentationFormat>
  <Paragraphs>196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user001</cp:lastModifiedBy>
  <cp:revision>223</cp:revision>
  <dcterms:created xsi:type="dcterms:W3CDTF">2019-04-06T05:20:47Z</dcterms:created>
  <dcterms:modified xsi:type="dcterms:W3CDTF">2020-07-01T22:34:10Z</dcterms:modified>
</cp:coreProperties>
</file>