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6" r:id="rId1"/>
    <p:sldMasterId id="2147483668" r:id="rId2"/>
  </p:sldMasterIdLst>
  <p:notesMasterIdLst>
    <p:notesMasterId r:id="rId6"/>
  </p:notesMasterIdLst>
  <p:sldIdLst>
    <p:sldId id="350" r:id="rId3"/>
    <p:sldId id="345" r:id="rId4"/>
    <p:sldId id="307"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82E"/>
    <a:srgbClr val="29383E"/>
    <a:srgbClr val="101020"/>
    <a:srgbClr val="000000"/>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18" autoAdjust="0"/>
    <p:restoredTop sz="94013" autoAdjust="0"/>
  </p:normalViewPr>
  <p:slideViewPr>
    <p:cSldViewPr snapToGrid="0">
      <p:cViewPr>
        <p:scale>
          <a:sx n="111" d="100"/>
          <a:sy n="111"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3/21/2025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724276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rgbClr val="1F282E"/>
        </a:solidFill>
        <a:effectLst/>
      </p:bgPr>
    </p:bg>
    <p:spTree>
      <p:nvGrpSpPr>
        <p:cNvPr id="1" name=""/>
        <p:cNvGrpSpPr/>
        <p:nvPr/>
      </p:nvGrpSpPr>
      <p:grpSpPr>
        <a:xfrm>
          <a:off x="0" y="0"/>
          <a:ext cx="0" cy="0"/>
          <a:chOff x="0" y="0"/>
          <a:chExt cx="0" cy="0"/>
        </a:xfrm>
      </p:grpSpPr>
      <p:sp>
        <p:nvSpPr>
          <p:cNvPr id="18" name="Picture Placeholder 3">
            <a:extLst>
              <a:ext uri="{FF2B5EF4-FFF2-40B4-BE49-F238E27FC236}">
                <a16:creationId xmlns:a16="http://schemas.microsoft.com/office/drawing/2014/main" id="{57DA706C-29F7-120F-35F8-6B73C6D58B9D}"/>
              </a:ext>
            </a:extLst>
          </p:cNvPr>
          <p:cNvSpPr>
            <a:spLocks noGrp="1"/>
          </p:cNvSpPr>
          <p:nvPr>
            <p:ph type="pic" sz="quarter" idx="13"/>
          </p:nvPr>
        </p:nvSpPr>
        <p:spPr>
          <a:xfrm>
            <a:off x="0" y="0"/>
            <a:ext cx="12192000" cy="6858000"/>
          </a:xfrm>
          <a:solidFill>
            <a:schemeClr val="bg1">
              <a:lumMod val="75000"/>
            </a:schemeClr>
          </a:solidFill>
        </p:spPr>
        <p:txBody>
          <a:bodyPr anchor="ctr"/>
          <a:lstStyle>
            <a:lvl1pPr marL="0" indent="0" algn="ctr">
              <a:buNone/>
              <a:defRPr>
                <a:solidFill>
                  <a:srgbClr val="1F282E"/>
                </a:solidFill>
              </a:defRPr>
            </a:lvl1pPr>
          </a:lstStyle>
          <a:p>
            <a:r>
              <a:rPr lang="es-ES"/>
              <a:t>Haga clic en el icono para agregar una imagen</a:t>
            </a:r>
            <a:endParaRPr lang="en-US"/>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EACB11DC-9022-1D1B-CFE0-A912BF029AFD}"/>
              </a:ext>
            </a:extLst>
          </p:cNvPr>
          <p:cNvSpPr>
            <a:spLocks noGrp="1"/>
          </p:cNvSpPr>
          <p:nvPr>
            <p:ph type="pic" sz="quarter" idx="13"/>
          </p:nvPr>
        </p:nvSpPr>
        <p:spPr>
          <a:xfrm>
            <a:off x="0" y="0"/>
            <a:ext cx="12192000" cy="6858000"/>
          </a:xfrm>
          <a:solidFill>
            <a:schemeClr val="bg1">
              <a:lumMod val="75000"/>
            </a:schemeClr>
          </a:solidFill>
        </p:spPr>
        <p:txBody>
          <a:bodyPr anchor="ctr"/>
          <a:lstStyle>
            <a:lvl1pPr marL="0" indent="0" algn="ctr">
              <a:buNone/>
              <a:defRPr>
                <a:solidFill>
                  <a:srgbClr val="1F282E"/>
                </a:solidFill>
              </a:defRPr>
            </a:lvl1pPr>
          </a:lstStyle>
          <a:p>
            <a:r>
              <a:rPr lang="es-ES"/>
              <a:t>Haga clic en el icono para agregar una imagen</a:t>
            </a:r>
            <a:endParaRPr lang="en-US"/>
          </a:p>
        </p:txBody>
      </p:sp>
      <p:sp>
        <p:nvSpPr>
          <p:cNvPr id="2" name="Title 1">
            <a:extLst>
              <a:ext uri="{FF2B5EF4-FFF2-40B4-BE49-F238E27FC236}">
                <a16:creationId xmlns:a16="http://schemas.microsoft.com/office/drawing/2014/main" id="{8062537F-7AF9-E696-9D43-073C1695F871}"/>
              </a:ext>
            </a:extLst>
          </p:cNvPr>
          <p:cNvSpPr>
            <a:spLocks noGrp="1"/>
          </p:cNvSpPr>
          <p:nvPr>
            <p:ph type="ctrTitle"/>
          </p:nvPr>
        </p:nvSpPr>
        <p:spPr>
          <a:xfrm>
            <a:off x="152400" y="1026795"/>
            <a:ext cx="5494020" cy="3288983"/>
          </a:xfrm>
        </p:spPr>
        <p:txBody>
          <a:bodyPr anchor="b"/>
          <a:lstStyle>
            <a:lvl1pPr algn="ctr">
              <a:defRPr sz="6000"/>
            </a:lvl1pPr>
          </a:lstStyle>
          <a:p>
            <a:r>
              <a:rPr lang="es-ES"/>
              <a:t>Haga clic para modificar el estilo de título del patrón</a:t>
            </a:r>
            <a:endParaRPr lang="en-US"/>
          </a:p>
        </p:txBody>
      </p:sp>
      <p:sp>
        <p:nvSpPr>
          <p:cNvPr id="3" name="Subtitle 2">
            <a:extLst>
              <a:ext uri="{FF2B5EF4-FFF2-40B4-BE49-F238E27FC236}">
                <a16:creationId xmlns:a16="http://schemas.microsoft.com/office/drawing/2014/main" id="{A2A94E85-7587-A027-F594-2DE23CC0DFD4}"/>
              </a:ext>
            </a:extLst>
          </p:cNvPr>
          <p:cNvSpPr>
            <a:spLocks noGrp="1"/>
          </p:cNvSpPr>
          <p:nvPr>
            <p:ph type="subTitle" idx="1"/>
          </p:nvPr>
        </p:nvSpPr>
        <p:spPr>
          <a:xfrm>
            <a:off x="152400" y="4407853"/>
            <a:ext cx="549402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Date Placeholder 3">
            <a:extLst>
              <a:ext uri="{FF2B5EF4-FFF2-40B4-BE49-F238E27FC236}">
                <a16:creationId xmlns:a16="http://schemas.microsoft.com/office/drawing/2014/main" id="{BD5591D5-C91C-7615-1E55-473528A1725C}"/>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7B97FBB3-7FDA-5362-8DAF-B9842740F54C}"/>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052FBC17-924A-00CA-B225-41B6F88B8E04}"/>
              </a:ext>
            </a:extLst>
          </p:cNvPr>
          <p:cNvSpPr>
            <a:spLocks noGrp="1"/>
          </p:cNvSpPr>
          <p:nvPr>
            <p:ph type="sldNum" sz="quarter" idx="12"/>
          </p:nvPr>
        </p:nvSpPr>
        <p:spPr/>
        <p:txBody>
          <a:bodyPr/>
          <a:lstStyle/>
          <a:p>
            <a:fld id="{185F14C5-B4E7-4224-92B0-F3500720FC4F}" type="slidenum">
              <a:rPr lang="en-US" smtClean="0"/>
              <a:t>‹Nº›</a:t>
            </a:fld>
            <a:endParaRPr lang="en-US"/>
          </a:p>
        </p:txBody>
      </p:sp>
    </p:spTree>
    <p:extLst>
      <p:ext uri="{BB962C8B-B14F-4D97-AF65-F5344CB8AC3E}">
        <p14:creationId xmlns:p14="http://schemas.microsoft.com/office/powerpoint/2010/main" val="123893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4041683" y="365125"/>
            <a:ext cx="5929035" cy="1325563"/>
          </a:xfrm>
        </p:spPr>
        <p:txBody>
          <a:bodyPr/>
          <a:lstStyle>
            <a:lvl1pPr>
              <a:defRPr>
                <a:solidFill>
                  <a:schemeClr val="tx2"/>
                </a:solidFill>
              </a:defRPr>
            </a:lvl1p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4041683" y="1825625"/>
            <a:ext cx="7705726"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0" name="Date Placeholder 3">
            <a:extLst>
              <a:ext uri="{FF2B5EF4-FFF2-40B4-BE49-F238E27FC236}">
                <a16:creationId xmlns:a16="http://schemas.microsoft.com/office/drawing/2014/main" id="{FF73AD16-7BD5-F9A2-560F-6854AADF6E68}"/>
              </a:ext>
            </a:extLst>
          </p:cNvPr>
          <p:cNvSpPr>
            <a:spLocks noGrp="1"/>
          </p:cNvSpPr>
          <p:nvPr>
            <p:ph type="dt" sz="half" idx="10"/>
          </p:nvPr>
        </p:nvSpPr>
        <p:spPr>
          <a:xfrm>
            <a:off x="4041683" y="6356350"/>
            <a:ext cx="1209675" cy="365125"/>
          </a:xfrm>
        </p:spPr>
        <p:txBody>
          <a:bodyPr/>
          <a:lstStyle/>
          <a:p>
            <a:r>
              <a:rPr lang="en-US"/>
              <a:t>Date</a:t>
            </a:r>
          </a:p>
        </p:txBody>
      </p:sp>
      <p:sp>
        <p:nvSpPr>
          <p:cNvPr id="11" name="Footer Placeholder 4">
            <a:extLst>
              <a:ext uri="{FF2B5EF4-FFF2-40B4-BE49-F238E27FC236}">
                <a16:creationId xmlns:a16="http://schemas.microsoft.com/office/drawing/2014/main" id="{27713BB5-14B9-3F03-972E-8882463C0E42}"/>
              </a:ext>
            </a:extLst>
          </p:cNvPr>
          <p:cNvSpPr>
            <a:spLocks noGrp="1"/>
          </p:cNvSpPr>
          <p:nvPr>
            <p:ph type="ftr" sz="quarter" idx="11"/>
          </p:nvPr>
        </p:nvSpPr>
        <p:spPr>
          <a:xfrm>
            <a:off x="5526157" y="6356350"/>
            <a:ext cx="4739263" cy="365125"/>
          </a:xfrm>
        </p:spPr>
        <p:txBody>
          <a:bodyPr/>
          <a:lstStyle/>
          <a:p>
            <a:r>
              <a:rPr lang="en-US" dirty="0"/>
              <a:t>Your Footer Here</a:t>
            </a:r>
          </a:p>
        </p:txBody>
      </p:sp>
      <p:sp>
        <p:nvSpPr>
          <p:cNvPr id="13" name="Slide Number Placeholder 5">
            <a:extLst>
              <a:ext uri="{FF2B5EF4-FFF2-40B4-BE49-F238E27FC236}">
                <a16:creationId xmlns:a16="http://schemas.microsoft.com/office/drawing/2014/main" id="{3C1EE7B4-B388-4D51-A741-97264A556981}"/>
              </a:ext>
            </a:extLst>
          </p:cNvPr>
          <p:cNvSpPr>
            <a:spLocks noGrp="1"/>
          </p:cNvSpPr>
          <p:nvPr>
            <p:ph type="sldNum" sz="quarter" idx="12"/>
          </p:nvPr>
        </p:nvSpPr>
        <p:spPr>
          <a:xfrm>
            <a:off x="10537734" y="6356350"/>
            <a:ext cx="1209675" cy="365125"/>
          </a:xfrm>
        </p:spPr>
        <p:txBody>
          <a:bodyPr/>
          <a:lstStyle/>
          <a:p>
            <a:fld id="{672B7600-67E3-4D97-B453-880E2742B982}" type="slidenum">
              <a:rPr lang="en-US" smtClean="0"/>
              <a:t>‹Nº›</a:t>
            </a:fld>
            <a:endParaRPr lang="en-US"/>
          </a:p>
        </p:txBody>
      </p:sp>
      <p:sp>
        <p:nvSpPr>
          <p:cNvPr id="4" name="Picture Placeholder 3">
            <a:extLst>
              <a:ext uri="{FF2B5EF4-FFF2-40B4-BE49-F238E27FC236}">
                <a16:creationId xmlns:a16="http://schemas.microsoft.com/office/drawing/2014/main" id="{ED497197-2A25-7686-D4E9-DD8601F2D953}"/>
              </a:ext>
            </a:extLst>
          </p:cNvPr>
          <p:cNvSpPr>
            <a:spLocks noGrp="1"/>
          </p:cNvSpPr>
          <p:nvPr>
            <p:ph type="pic" sz="quarter" idx="13"/>
          </p:nvPr>
        </p:nvSpPr>
        <p:spPr>
          <a:xfrm>
            <a:off x="0" y="0"/>
            <a:ext cx="3684588" cy="6858000"/>
          </a:xfrm>
          <a:solidFill>
            <a:schemeClr val="bg1">
              <a:lumMod val="75000"/>
            </a:schemeClr>
          </a:solidFill>
        </p:spPr>
        <p:txBody>
          <a:bodyPr anchor="ctr"/>
          <a:lstStyle>
            <a:lvl1pPr marL="0" indent="0" algn="ctr">
              <a:buNone/>
              <a:defRPr>
                <a:solidFill>
                  <a:srgbClr val="1F282E"/>
                </a:solidFill>
              </a:defRPr>
            </a:lvl1pPr>
          </a:lstStyle>
          <a:p>
            <a:r>
              <a:rPr lang="es-ES"/>
              <a:t>Haga clic en el icono para agregar una imagen</a:t>
            </a:r>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www.presentationgo.com/" TargetMode="Externa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282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lumMod val="65000"/>
                  </a:schemeClr>
                </a:solidFill>
                <a:latin typeface="+mn-lt"/>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lumMod val="65000"/>
                  </a:schemeClr>
                </a:solidFill>
                <a:latin typeface="+mn-lt"/>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lumMod val="65000"/>
                  </a:schemeClr>
                </a:solidFill>
                <a:latin typeface="+mn-lt"/>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6"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7"/>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91" r:id="rId2"/>
    <p:sldLayoutId id="2147483689" r:id="rId3"/>
    <p:sldLayoutId id="2147483677" r:id="rId4"/>
  </p:sldLayoutIdLst>
  <p:hf hdr="0"/>
  <p:txStyles>
    <p:titleStyle>
      <a:lvl1pPr algn="l" defTabSz="914400" rtl="0" eaLnBrk="1" latinLnBrk="0" hangingPunct="1">
        <a:lnSpc>
          <a:spcPct val="90000"/>
        </a:lnSpc>
        <a:spcBef>
          <a:spcPct val="0"/>
        </a:spcBef>
        <a:buNone/>
        <a:defRPr sz="4400" b="1" kern="1200">
          <a:solidFill>
            <a:schemeClr val="tx2"/>
          </a:solidFill>
          <a:latin typeface="+mn-lt"/>
          <a:ea typeface="+mj-ea"/>
          <a:cs typeface="+mj-cs"/>
        </a:defRPr>
      </a:lvl1pPr>
    </p:titleStyle>
    <p:bodyStyle>
      <a:lvl1pPr marL="228600" indent="-228600" algn="l" defTabSz="914400" rtl="0" eaLnBrk="1" latinLnBrk="0" hangingPunct="1">
        <a:lnSpc>
          <a:spcPct val="100000"/>
        </a:lnSpc>
        <a:spcBef>
          <a:spcPts val="1000"/>
        </a:spcBef>
        <a:spcAft>
          <a:spcPts val="1200"/>
        </a:spcAft>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200"/>
        </a:spcAft>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200"/>
        </a:spcAft>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200"/>
        </a:spcAft>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200"/>
        </a:spcAft>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wearing a firefighter's helmet&#10;&#10;Description automatically generated">
            <a:extLst>
              <a:ext uri="{FF2B5EF4-FFF2-40B4-BE49-F238E27FC236}">
                <a16:creationId xmlns:a16="http://schemas.microsoft.com/office/drawing/2014/main" id="{B389E9E2-DBAC-B0E1-82D6-8D91331ACA2B}"/>
              </a:ext>
            </a:extLst>
          </p:cNvPr>
          <p:cNvPicPr>
            <a:picLocks noGrp="1" noChangeAspect="1"/>
          </p:cNvPicPr>
          <p:nvPr>
            <p:ph type="pic" sz="quarter" idx="13"/>
          </p:nvPr>
        </p:nvPicPr>
        <p:blipFill>
          <a:blip r:embed="rId3"/>
          <a:srcRect/>
          <a:stretch/>
        </p:blipFill>
        <p:spPr/>
      </p:pic>
      <p:sp>
        <p:nvSpPr>
          <p:cNvPr id="2" name="Title 1">
            <a:extLst>
              <a:ext uri="{FF2B5EF4-FFF2-40B4-BE49-F238E27FC236}">
                <a16:creationId xmlns:a16="http://schemas.microsoft.com/office/drawing/2014/main" id="{100FE34F-2101-CF2A-0030-D7BDAA6DF35E}"/>
              </a:ext>
            </a:extLst>
          </p:cNvPr>
          <p:cNvSpPr>
            <a:spLocks noGrp="1"/>
          </p:cNvSpPr>
          <p:nvPr>
            <p:ph type="ctrTitle"/>
          </p:nvPr>
        </p:nvSpPr>
        <p:spPr/>
        <p:txBody>
          <a:bodyPr/>
          <a:lstStyle/>
          <a:p>
            <a:r>
              <a:rPr lang="en-US" dirty="0"/>
              <a:t>Title of your Presentation</a:t>
            </a:r>
          </a:p>
        </p:txBody>
      </p:sp>
      <p:sp>
        <p:nvSpPr>
          <p:cNvPr id="4" name="Subtitle 3">
            <a:extLst>
              <a:ext uri="{FF2B5EF4-FFF2-40B4-BE49-F238E27FC236}">
                <a16:creationId xmlns:a16="http://schemas.microsoft.com/office/drawing/2014/main" id="{6EDFC551-A815-4859-15A5-887BBA30A908}"/>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157098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4041683" y="365125"/>
            <a:ext cx="5929035"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4041683" y="1825625"/>
            <a:ext cx="7705726" cy="4351338"/>
          </a:xfrm>
        </p:spPr>
        <p:txBody>
          <a:bodyPr>
            <a:noAutofit/>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4041683" y="6356350"/>
            <a:ext cx="1209675" cy="365125"/>
          </a:xfrm>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5526157" y="6356350"/>
            <a:ext cx="4739263" cy="365125"/>
          </a:xfrm>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10537734" y="6356350"/>
            <a:ext cx="1209675" cy="365125"/>
          </a:xfrm>
        </p:spPr>
        <p:txBody>
          <a:bodyPr/>
          <a:lstStyle/>
          <a:p>
            <a:fld id="{672B7600-67E3-4D97-B453-880E2742B982}" type="slidenum">
              <a:rPr lang="en-US" smtClean="0"/>
              <a:pPr/>
              <a:t>2</a:t>
            </a:fld>
            <a:endParaRPr lang="en-US"/>
          </a:p>
        </p:txBody>
      </p:sp>
      <p:pic>
        <p:nvPicPr>
          <p:cNvPr id="10" name="Picture Placeholder 9" descr="A person wearing a helmet&#10;&#10;Description automatically generated">
            <a:extLst>
              <a:ext uri="{FF2B5EF4-FFF2-40B4-BE49-F238E27FC236}">
                <a16:creationId xmlns:a16="http://schemas.microsoft.com/office/drawing/2014/main" id="{5E714451-11F4-1759-4E70-9F4033CAD972}"/>
              </a:ext>
            </a:extLst>
          </p:cNvPr>
          <p:cNvPicPr>
            <a:picLocks noGrp="1" noChangeAspect="1"/>
          </p:cNvPicPr>
          <p:nvPr>
            <p:ph type="pic" sz="quarter" idx="13"/>
          </p:nvPr>
        </p:nvPicPr>
        <p:blipFill>
          <a:blip r:embed="rId3"/>
          <a:srcRect l="22" r="22"/>
          <a:stretch>
            <a:fillRect/>
          </a:stretch>
        </p:blipFill>
        <p:spPr/>
      </p:pic>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PresentationGO 1">
      <a:dk1>
        <a:srgbClr val="FFFFFF"/>
      </a:dk1>
      <a:lt1>
        <a:srgbClr val="FFFFFF"/>
      </a:lt1>
      <a:dk2>
        <a:srgbClr val="FFFFFF"/>
      </a:dk2>
      <a:lt2>
        <a:srgbClr val="19242F"/>
      </a:lt2>
      <a:accent1>
        <a:srgbClr val="1EA185"/>
      </a:accent1>
      <a:accent2>
        <a:srgbClr val="9BBB5C"/>
      </a:accent2>
      <a:accent3>
        <a:srgbClr val="F29B26"/>
      </a:accent3>
      <a:accent4>
        <a:srgbClr val="BD392F"/>
      </a:accent4>
      <a:accent5>
        <a:srgbClr val="445469"/>
      </a:accent5>
      <a:accent6>
        <a:srgbClr val="445469"/>
      </a:accent6>
      <a:hlink>
        <a:srgbClr val="F33B48"/>
      </a:hlink>
      <a:folHlink>
        <a:srgbClr val="FFC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85_T_PGO_First-Responders-Firefighters-16x9.pptx" id="{13E9CA5B-235C-487F-8162-481C71980691}" vid="{2F93CFC2-CB86-4EB9-B7EF-8381FFF198F8}"/>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85_T_PGO_First-Responders-Firefighters-16x9.pptx" id="{13E9CA5B-235C-487F-8162-481C71980691}" vid="{F3C603B7-D334-468D-B908-898A0D8EF8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0285_T_PGO_First-Responders-Firefighters-16x9</Template>
  <TotalTime>0</TotalTime>
  <Words>127</Words>
  <Application>Microsoft Office PowerPoint</Application>
  <PresentationFormat>Panorámica</PresentationFormat>
  <Paragraphs>14</Paragraphs>
  <Slides>3</Slides>
  <Notes>3</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3</vt:i4>
      </vt:variant>
    </vt:vector>
  </HeadingPairs>
  <TitlesOfParts>
    <vt:vector size="9" baseType="lpstr">
      <vt:lpstr>Arial</vt:lpstr>
      <vt:lpstr>Calibri</vt:lpstr>
      <vt:lpstr>Calibri Light</vt:lpstr>
      <vt:lpstr>Open Sans</vt:lpstr>
      <vt:lpstr>PresentationGO</vt:lpstr>
      <vt:lpstr>Designed by PresentationGO</vt:lpstr>
      <vt:lpstr>Title of your Presentation</vt:lpstr>
      <vt:lpstr>Title of your Slide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2025-03-21T11:35:38Z</dcterms:created>
  <dcterms:modified xsi:type="dcterms:W3CDTF">2025-03-21T11:35:52Z</dcterms:modified>
  <cp:category>Templates</cp:category>
</cp:coreProperties>
</file>