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6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y="6858000" cx="12192000"/>
  <p:notesSz cx="6858000" cy="9144000"/>
  <p:embeddedFontLst>
    <p:embeddedFont>
      <p:font typeface="Raleway"/>
      <p:regular r:id="rId28"/>
      <p:bold r:id="rId29"/>
      <p:italic r:id="rId30"/>
      <p:boldItalic r:id="rId31"/>
    </p:embeddedFont>
    <p:embeddedFont>
      <p:font typeface="Oswald Regular"/>
      <p:regular r:id="rId32"/>
      <p:bold r:id="rId33"/>
    </p:embeddedFont>
    <p:embeddedFont>
      <p:font typeface="Montserrat"/>
      <p:regular r:id="rId34"/>
      <p:bold r:id="rId35"/>
      <p:italic r:id="rId36"/>
      <p:boldItalic r:id="rId37"/>
    </p:embeddedFont>
    <p:embeddedFont>
      <p:font typeface="Poppins"/>
      <p:regular r:id="rId38"/>
      <p:bold r:id="rId39"/>
      <p:italic r:id="rId40"/>
      <p:boldItalic r:id="rId41"/>
    </p:embeddedFont>
    <p:embeddedFont>
      <p:font typeface="Barlow Condensed"/>
      <p:regular r:id="rId42"/>
      <p:bold r:id="rId43"/>
      <p:italic r:id="rId44"/>
      <p:boldItalic r:id="rId45"/>
    </p:embeddedFont>
    <p:embeddedFont>
      <p:font typeface="Oswald"/>
      <p:regular r:id="rId46"/>
      <p:bold r:id="rId47"/>
    </p:embeddedFont>
    <p:embeddedFont>
      <p:font typeface="Homemade Apple"/>
      <p:regular r:id="rId48"/>
    </p:embeddedFont>
    <p:embeddedFont>
      <p:font typeface="Questrial"/>
      <p:regular r:id="rId4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1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F0F88DE5-051A-43A9-9294-0F1029392BAB}">
  <a:tblStyle styleId="{F0F88DE5-051A-43A9-9294-0F1029392BAB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4A84EE20-BCCD-414C-A591-E97AD26946B4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9EFE7"/>
          </a:solidFill>
        </a:fill>
      </a:tcStyle>
    </a:wholeTbl>
    <a:band1H>
      <a:tcTxStyle/>
      <a:tcStyle>
        <a:fill>
          <a:solidFill>
            <a:srgbClr val="CFDECC"/>
          </a:solidFill>
        </a:fill>
      </a:tcStyle>
    </a:band1H>
    <a:band2H>
      <a:tcTxStyle/>
    </a:band2H>
    <a:band1V>
      <a:tcTxStyle/>
      <a:tcStyle>
        <a:fill>
          <a:solidFill>
            <a:srgbClr val="CFDECC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17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Poppins-italic.fntdata"/><Relationship Id="rId42" Type="http://schemas.openxmlformats.org/officeDocument/2006/relationships/font" Target="fonts/BarlowCondensed-regular.fntdata"/><Relationship Id="rId41" Type="http://schemas.openxmlformats.org/officeDocument/2006/relationships/font" Target="fonts/Poppins-boldItalic.fntdata"/><Relationship Id="rId44" Type="http://schemas.openxmlformats.org/officeDocument/2006/relationships/font" Target="fonts/BarlowCondensed-italic.fntdata"/><Relationship Id="rId43" Type="http://schemas.openxmlformats.org/officeDocument/2006/relationships/font" Target="fonts/BarlowCondensed-bold.fntdata"/><Relationship Id="rId46" Type="http://schemas.openxmlformats.org/officeDocument/2006/relationships/font" Target="fonts/Oswald-regular.fntdata"/><Relationship Id="rId45" Type="http://schemas.openxmlformats.org/officeDocument/2006/relationships/font" Target="fonts/BarlowCondensed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font" Target="fonts/HomemadeApple-regular.fntdata"/><Relationship Id="rId47" Type="http://schemas.openxmlformats.org/officeDocument/2006/relationships/font" Target="fonts/Oswald-bold.fntdata"/><Relationship Id="rId49" Type="http://schemas.openxmlformats.org/officeDocument/2006/relationships/font" Target="fonts/Questrial-regular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Raleway-boldItalic.fntdata"/><Relationship Id="rId30" Type="http://schemas.openxmlformats.org/officeDocument/2006/relationships/font" Target="fonts/Raleway-italic.fntdata"/><Relationship Id="rId33" Type="http://schemas.openxmlformats.org/officeDocument/2006/relationships/font" Target="fonts/OswaldRegular-bold.fntdata"/><Relationship Id="rId32" Type="http://schemas.openxmlformats.org/officeDocument/2006/relationships/font" Target="fonts/OswaldRegular-regular.fntdata"/><Relationship Id="rId35" Type="http://schemas.openxmlformats.org/officeDocument/2006/relationships/font" Target="fonts/Montserrat-bold.fntdata"/><Relationship Id="rId34" Type="http://schemas.openxmlformats.org/officeDocument/2006/relationships/font" Target="fonts/Montserrat-regular.fntdata"/><Relationship Id="rId37" Type="http://schemas.openxmlformats.org/officeDocument/2006/relationships/font" Target="fonts/Montserrat-boldItalic.fntdata"/><Relationship Id="rId36" Type="http://schemas.openxmlformats.org/officeDocument/2006/relationships/font" Target="fonts/Montserrat-italic.fntdata"/><Relationship Id="rId39" Type="http://schemas.openxmlformats.org/officeDocument/2006/relationships/font" Target="fonts/Poppins-bold.fntdata"/><Relationship Id="rId38" Type="http://schemas.openxmlformats.org/officeDocument/2006/relationships/font" Target="fonts/Poppins-regular.fntdata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font" Target="fonts/Raleway-regular.fntdata"/><Relationship Id="rId27" Type="http://schemas.openxmlformats.org/officeDocument/2006/relationships/slide" Target="slides/slide21.xml"/><Relationship Id="rId29" Type="http://schemas.openxmlformats.org/officeDocument/2006/relationships/font" Target="fonts/Raleway-bold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" name="Google Shape;315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" name="Google Shape;330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8ad78fa307_0_2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" name="Google Shape;336;g8ad78fa307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slidesmania.com/" TargetMode="External"/><Relationship Id="rId3" Type="http://schemas.openxmlformats.org/officeDocument/2006/relationships/image" Target="../media/image5.png"/><Relationship Id="rId4" Type="http://schemas.openxmlformats.org/officeDocument/2006/relationships/hyperlink" Target="https://slidesmania.com/questions-powerpoint-google-slides/can-i-use-these-templates/" TargetMode="External"/><Relationship Id="rId11" Type="http://schemas.openxmlformats.org/officeDocument/2006/relationships/hyperlink" Target="https://www.instagram.com/slidesmania/" TargetMode="External"/><Relationship Id="rId10" Type="http://schemas.openxmlformats.org/officeDocument/2006/relationships/image" Target="../media/image4.png"/><Relationship Id="rId12" Type="http://schemas.openxmlformats.org/officeDocument/2006/relationships/image" Target="../media/image13.png"/><Relationship Id="rId9" Type="http://schemas.openxmlformats.org/officeDocument/2006/relationships/hyperlink" Target="https://www.pinterest.com/slidesmania/" TargetMode="External"/><Relationship Id="rId5" Type="http://schemas.openxmlformats.org/officeDocument/2006/relationships/hyperlink" Target="https://www.facebook.com/SlidesManiaSM/" TargetMode="External"/><Relationship Id="rId6" Type="http://schemas.openxmlformats.org/officeDocument/2006/relationships/image" Target="../media/image8.png"/><Relationship Id="rId7" Type="http://schemas.openxmlformats.org/officeDocument/2006/relationships/hyperlink" Target="https://twitter.com/SlidesManiaSM/" TargetMode="External"/><Relationship Id="rId8" Type="http://schemas.openxmlformats.org/officeDocument/2006/relationships/image" Target="../media/image3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8_Burton_Template_SlidesMania_1">
  <p:cSld name="0078_Burton_Template_SlidesMania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2"/>
          <p:cNvSpPr txBox="1"/>
          <p:nvPr/>
        </p:nvSpPr>
        <p:spPr>
          <a:xfrm rot="5400000">
            <a:off x="-679350" y="63509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300">
                <a:solidFill>
                  <a:srgbClr val="09632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300">
              <a:solidFill>
                <a:srgbClr val="09632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8_Burton_Template_SlidesMania_9">
  <p:cSld name="0078_Burton_Template_SlidesMania_9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1"/>
          <p:cNvSpPr/>
          <p:nvPr/>
        </p:nvSpPr>
        <p:spPr>
          <a:xfrm>
            <a:off x="0" y="1278195"/>
            <a:ext cx="12192000" cy="5579806"/>
          </a:xfrm>
          <a:prstGeom prst="rect">
            <a:avLst/>
          </a:prstGeom>
          <a:solidFill>
            <a:srgbClr val="F7F2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11"/>
          <p:cNvSpPr/>
          <p:nvPr/>
        </p:nvSpPr>
        <p:spPr>
          <a:xfrm>
            <a:off x="7243927" y="1872803"/>
            <a:ext cx="2387971" cy="4396598"/>
          </a:xfrm>
          <a:prstGeom prst="roundRect">
            <a:avLst>
              <a:gd fmla="val 4487" name="adj"/>
            </a:avLst>
          </a:prstGeom>
          <a:solidFill>
            <a:srgbClr val="262626"/>
          </a:solidFill>
          <a:ln cap="flat" cmpd="sng" w="38100">
            <a:solidFill>
              <a:srgbClr val="26262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11"/>
          <p:cNvSpPr/>
          <p:nvPr/>
        </p:nvSpPr>
        <p:spPr>
          <a:xfrm>
            <a:off x="8347911" y="5961879"/>
            <a:ext cx="180000" cy="180000"/>
          </a:xfrm>
          <a:prstGeom prst="ellipse">
            <a:avLst/>
          </a:prstGeom>
          <a:solidFill>
            <a:srgbClr val="262626"/>
          </a:solidFill>
          <a:ln cap="flat" cmpd="sng" w="12700">
            <a:solidFill>
              <a:srgbClr val="3F3F3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11"/>
          <p:cNvSpPr/>
          <p:nvPr>
            <p:ph idx="2" type="pic"/>
          </p:nvPr>
        </p:nvSpPr>
        <p:spPr>
          <a:xfrm>
            <a:off x="7329873" y="2120884"/>
            <a:ext cx="2216077" cy="37042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EBE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F2EBE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1" name="Google Shape;81;p11"/>
          <p:cNvSpPr/>
          <p:nvPr/>
        </p:nvSpPr>
        <p:spPr>
          <a:xfrm>
            <a:off x="9328247" y="1956036"/>
            <a:ext cx="82270" cy="828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11"/>
          <p:cNvSpPr txBox="1"/>
          <p:nvPr>
            <p:ph idx="1" type="body"/>
          </p:nvPr>
        </p:nvSpPr>
        <p:spPr>
          <a:xfrm>
            <a:off x="462819" y="1872803"/>
            <a:ext cx="4485256" cy="7584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96C3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396C3A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3" name="Google Shape;83;p11"/>
          <p:cNvSpPr txBox="1"/>
          <p:nvPr>
            <p:ph idx="3" type="body"/>
          </p:nvPr>
        </p:nvSpPr>
        <p:spPr>
          <a:xfrm>
            <a:off x="488563" y="2792764"/>
            <a:ext cx="4752033" cy="307709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96C3A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396C3A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4" name="Google Shape;84;p11"/>
          <p:cNvSpPr txBox="1"/>
          <p:nvPr/>
        </p:nvSpPr>
        <p:spPr>
          <a:xfrm rot="5400000">
            <a:off x="-679350" y="63509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300">
                <a:solidFill>
                  <a:srgbClr val="09632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300">
              <a:solidFill>
                <a:srgbClr val="09632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8_Burton_Template_SlidesMania_10">
  <p:cSld name="0078_Burton_Template_SlidesMania_10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2"/>
          <p:cNvSpPr/>
          <p:nvPr/>
        </p:nvSpPr>
        <p:spPr>
          <a:xfrm>
            <a:off x="0" y="1278195"/>
            <a:ext cx="12192000" cy="5579806"/>
          </a:xfrm>
          <a:prstGeom prst="rect">
            <a:avLst/>
          </a:prstGeom>
          <a:solidFill>
            <a:srgbClr val="F7F2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2"/>
          <p:cNvSpPr/>
          <p:nvPr/>
        </p:nvSpPr>
        <p:spPr>
          <a:xfrm>
            <a:off x="1465550" y="1632685"/>
            <a:ext cx="3186565" cy="4559571"/>
          </a:xfrm>
          <a:prstGeom prst="roundRect">
            <a:avLst>
              <a:gd fmla="val 4487" name="adj"/>
            </a:avLst>
          </a:prstGeom>
          <a:solidFill>
            <a:srgbClr val="262626"/>
          </a:solidFill>
          <a:ln cap="flat" cmpd="sng" w="38100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2"/>
          <p:cNvSpPr/>
          <p:nvPr/>
        </p:nvSpPr>
        <p:spPr>
          <a:xfrm>
            <a:off x="2936543" y="5872862"/>
            <a:ext cx="216000" cy="216000"/>
          </a:xfrm>
          <a:prstGeom prst="ellipse">
            <a:avLst/>
          </a:prstGeom>
          <a:solidFill>
            <a:srgbClr val="262626"/>
          </a:solidFill>
          <a:ln cap="flat" cmpd="sng" w="12700">
            <a:solidFill>
              <a:srgbClr val="3F3F3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2"/>
          <p:cNvSpPr/>
          <p:nvPr>
            <p:ph idx="2" type="pic"/>
          </p:nvPr>
        </p:nvSpPr>
        <p:spPr>
          <a:xfrm>
            <a:off x="1604848" y="1951285"/>
            <a:ext cx="2924365" cy="3781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EBE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F2EBE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0" name="Google Shape;90;p12"/>
          <p:cNvSpPr/>
          <p:nvPr/>
        </p:nvSpPr>
        <p:spPr>
          <a:xfrm>
            <a:off x="4266375" y="1759686"/>
            <a:ext cx="108000" cy="108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2"/>
          <p:cNvSpPr txBox="1"/>
          <p:nvPr>
            <p:ph idx="1" type="body"/>
          </p:nvPr>
        </p:nvSpPr>
        <p:spPr>
          <a:xfrm>
            <a:off x="6529322" y="1867686"/>
            <a:ext cx="4485256" cy="7584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96C3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396C3A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2" name="Google Shape;92;p12"/>
          <p:cNvSpPr txBox="1"/>
          <p:nvPr>
            <p:ph idx="3" type="body"/>
          </p:nvPr>
        </p:nvSpPr>
        <p:spPr>
          <a:xfrm>
            <a:off x="6262545" y="2871890"/>
            <a:ext cx="4752033" cy="33203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96C3A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396C3A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3" name="Google Shape;93;p12"/>
          <p:cNvSpPr txBox="1"/>
          <p:nvPr/>
        </p:nvSpPr>
        <p:spPr>
          <a:xfrm rot="5400000">
            <a:off x="-679350" y="63509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300">
                <a:solidFill>
                  <a:srgbClr val="09632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300">
              <a:solidFill>
                <a:srgbClr val="09632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8_Burton_Template_SlidesMania_11">
  <p:cSld name="0078_Burton_Template_SlidesMania_1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3"/>
          <p:cNvSpPr/>
          <p:nvPr/>
        </p:nvSpPr>
        <p:spPr>
          <a:xfrm>
            <a:off x="0" y="1278195"/>
            <a:ext cx="12192000" cy="5579806"/>
          </a:xfrm>
          <a:prstGeom prst="rect">
            <a:avLst/>
          </a:prstGeom>
          <a:solidFill>
            <a:srgbClr val="F7F2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3"/>
          <p:cNvSpPr/>
          <p:nvPr/>
        </p:nvSpPr>
        <p:spPr>
          <a:xfrm>
            <a:off x="6746148" y="2655113"/>
            <a:ext cx="4319820" cy="2813336"/>
          </a:xfrm>
          <a:prstGeom prst="roundRect">
            <a:avLst>
              <a:gd fmla="val 4487" name="adj"/>
            </a:avLst>
          </a:prstGeom>
          <a:solidFill>
            <a:srgbClr val="262626"/>
          </a:solidFill>
          <a:ln cap="flat" cmpd="sng" w="38100">
            <a:solidFill>
              <a:srgbClr val="BFBFB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7" name="Google Shape;97;p13"/>
          <p:cNvGrpSpPr/>
          <p:nvPr/>
        </p:nvGrpSpPr>
        <p:grpSpPr>
          <a:xfrm>
            <a:off x="6096000" y="5406960"/>
            <a:ext cx="5622615" cy="94147"/>
            <a:chOff x="1059475" y="5015277"/>
            <a:chExt cx="5622615" cy="188294"/>
          </a:xfrm>
        </p:grpSpPr>
        <p:sp>
          <p:nvSpPr>
            <p:cNvPr id="98" name="Google Shape;98;p13"/>
            <p:cNvSpPr/>
            <p:nvPr/>
          </p:nvSpPr>
          <p:spPr>
            <a:xfrm>
              <a:off x="1059475" y="5015277"/>
              <a:ext cx="5622615" cy="188294"/>
            </a:xfrm>
            <a:prstGeom prst="roundRect">
              <a:avLst>
                <a:gd fmla="val 35520" name="adj"/>
              </a:avLst>
            </a:pr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13"/>
            <p:cNvSpPr/>
            <p:nvPr/>
          </p:nvSpPr>
          <p:spPr>
            <a:xfrm>
              <a:off x="3354359" y="5020473"/>
              <a:ext cx="1030351" cy="131148"/>
            </a:xfrm>
            <a:custGeom>
              <a:rect b="b" l="l" r="r" t="t"/>
              <a:pathLst>
                <a:path extrusionOk="0" h="131148" w="1030351">
                  <a:moveTo>
                    <a:pt x="0" y="0"/>
                  </a:moveTo>
                  <a:lnTo>
                    <a:pt x="1030351" y="0"/>
                  </a:lnTo>
                  <a:lnTo>
                    <a:pt x="995408" y="51827"/>
                  </a:lnTo>
                  <a:cubicBezTo>
                    <a:pt x="946399" y="100836"/>
                    <a:pt x="878694" y="131148"/>
                    <a:pt x="803909" y="131148"/>
                  </a:cubicBezTo>
                  <a:lnTo>
                    <a:pt x="226441" y="131148"/>
                  </a:lnTo>
                  <a:cubicBezTo>
                    <a:pt x="151656" y="131148"/>
                    <a:pt x="83951" y="100836"/>
                    <a:pt x="34942" y="51827"/>
                  </a:cubicBezTo>
                  <a:close/>
                </a:path>
              </a:pathLst>
            </a:custGeom>
            <a:solidFill>
              <a:srgbClr val="A5A5A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0" name="Google Shape;100;p13"/>
          <p:cNvSpPr/>
          <p:nvPr/>
        </p:nvSpPr>
        <p:spPr>
          <a:xfrm>
            <a:off x="8823172" y="2740600"/>
            <a:ext cx="108000" cy="108000"/>
          </a:xfrm>
          <a:prstGeom prst="ellipse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3"/>
          <p:cNvSpPr/>
          <p:nvPr>
            <p:ph idx="2" type="pic"/>
          </p:nvPr>
        </p:nvSpPr>
        <p:spPr>
          <a:xfrm>
            <a:off x="6827113" y="2915857"/>
            <a:ext cx="4157889" cy="2322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EBE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F2EBE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2" name="Google Shape;102;p13"/>
          <p:cNvSpPr txBox="1"/>
          <p:nvPr>
            <p:ph idx="1" type="body"/>
          </p:nvPr>
        </p:nvSpPr>
        <p:spPr>
          <a:xfrm>
            <a:off x="462819" y="1872803"/>
            <a:ext cx="4485256" cy="7584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96C3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396C3A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3" name="Google Shape;103;p13"/>
          <p:cNvSpPr txBox="1"/>
          <p:nvPr>
            <p:ph idx="3" type="body"/>
          </p:nvPr>
        </p:nvSpPr>
        <p:spPr>
          <a:xfrm>
            <a:off x="488563" y="2792764"/>
            <a:ext cx="4752033" cy="307709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96C3A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396C3A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4" name="Google Shape;104;p13"/>
          <p:cNvSpPr txBox="1"/>
          <p:nvPr/>
        </p:nvSpPr>
        <p:spPr>
          <a:xfrm rot="5400000">
            <a:off x="-679350" y="63509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300">
                <a:solidFill>
                  <a:srgbClr val="09632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300">
              <a:solidFill>
                <a:srgbClr val="09632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8_Burton_Template_SlidesMania_3">
  <p:cSld name="0078_Burton_Template_SlidesMania_3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4"/>
          <p:cNvSpPr/>
          <p:nvPr/>
        </p:nvSpPr>
        <p:spPr>
          <a:xfrm>
            <a:off x="363794" y="269696"/>
            <a:ext cx="11474245" cy="6318608"/>
          </a:xfrm>
          <a:prstGeom prst="rect">
            <a:avLst/>
          </a:prstGeom>
          <a:solidFill>
            <a:srgbClr val="194B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14"/>
          <p:cNvSpPr txBox="1"/>
          <p:nvPr>
            <p:ph idx="1" type="body"/>
          </p:nvPr>
        </p:nvSpPr>
        <p:spPr>
          <a:xfrm>
            <a:off x="3972934" y="759889"/>
            <a:ext cx="7381111" cy="7584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7F2E3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F7F2E3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8" name="Google Shape;108;p14"/>
          <p:cNvSpPr txBox="1"/>
          <p:nvPr>
            <p:ph idx="2" type="body"/>
          </p:nvPr>
        </p:nvSpPr>
        <p:spPr>
          <a:xfrm>
            <a:off x="766917" y="2284060"/>
            <a:ext cx="5024283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7F2E3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F7F2E3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9" name="Google Shape;109;p14"/>
          <p:cNvSpPr txBox="1"/>
          <p:nvPr>
            <p:ph idx="3" type="body"/>
          </p:nvPr>
        </p:nvSpPr>
        <p:spPr>
          <a:xfrm>
            <a:off x="3279058" y="3815480"/>
            <a:ext cx="5024283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7F2E3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F7F2E3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0" name="Google Shape;110;p14"/>
          <p:cNvSpPr txBox="1"/>
          <p:nvPr>
            <p:ph idx="4" type="body"/>
          </p:nvPr>
        </p:nvSpPr>
        <p:spPr>
          <a:xfrm>
            <a:off x="6410746" y="5289220"/>
            <a:ext cx="5024283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7F2E3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F7F2E3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1" name="Google Shape;111;p14"/>
          <p:cNvSpPr txBox="1"/>
          <p:nvPr/>
        </p:nvSpPr>
        <p:spPr>
          <a:xfrm rot="5400000">
            <a:off x="-679350" y="63509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300">
                <a:solidFill>
                  <a:schemeClr val="lt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300">
              <a:solidFill>
                <a:schemeClr val="lt2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8_Burton_Template_SlidesMania_7">
  <p:cSld name="0078_Burton_Template_SlidesMania_7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5"/>
          <p:cNvSpPr/>
          <p:nvPr/>
        </p:nvSpPr>
        <p:spPr>
          <a:xfrm>
            <a:off x="0" y="1278195"/>
            <a:ext cx="12192000" cy="5579806"/>
          </a:xfrm>
          <a:prstGeom prst="rect">
            <a:avLst/>
          </a:prstGeom>
          <a:solidFill>
            <a:srgbClr val="F7F2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15"/>
          <p:cNvSpPr txBox="1"/>
          <p:nvPr/>
        </p:nvSpPr>
        <p:spPr>
          <a:xfrm rot="5400000">
            <a:off x="-679350" y="63509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300">
                <a:solidFill>
                  <a:srgbClr val="09632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300">
              <a:solidFill>
                <a:srgbClr val="09632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8_Burton_Template_SlidesMania_16">
  <p:cSld name="0078_Burton_Template_SlidesMania_16">
    <p:bg>
      <p:bgPr>
        <a:solidFill>
          <a:srgbClr val="F7F2E3"/>
        </a:solidFill>
      </p:bgPr>
    </p:bg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06245" y="876306"/>
            <a:ext cx="9470662" cy="5853874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6"/>
          <p:cNvSpPr txBox="1"/>
          <p:nvPr/>
        </p:nvSpPr>
        <p:spPr>
          <a:xfrm rot="5400000">
            <a:off x="-679350" y="63509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300">
                <a:solidFill>
                  <a:srgbClr val="09632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300">
              <a:solidFill>
                <a:srgbClr val="09632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8_Burton_Template_SlidesMania_8">
  <p:cSld name="0078_Burton_Template_SlidesMania_8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7"/>
          <p:cNvSpPr/>
          <p:nvPr/>
        </p:nvSpPr>
        <p:spPr>
          <a:xfrm>
            <a:off x="0" y="1278195"/>
            <a:ext cx="12192000" cy="5579806"/>
          </a:xfrm>
          <a:prstGeom prst="rect">
            <a:avLst/>
          </a:prstGeom>
          <a:solidFill>
            <a:srgbClr val="F7F2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0" name="Google Shape;120;p17"/>
          <p:cNvCxnSpPr/>
          <p:nvPr/>
        </p:nvCxnSpPr>
        <p:spPr>
          <a:xfrm>
            <a:off x="398865" y="4153127"/>
            <a:ext cx="11537498" cy="27038"/>
          </a:xfrm>
          <a:prstGeom prst="straightConnector1">
            <a:avLst/>
          </a:prstGeom>
          <a:noFill/>
          <a:ln cap="flat" cmpd="sng" w="34925">
            <a:solidFill>
              <a:srgbClr val="194B4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21" name="Google Shape;121;p17"/>
          <p:cNvSpPr/>
          <p:nvPr/>
        </p:nvSpPr>
        <p:spPr>
          <a:xfrm>
            <a:off x="1185143" y="3973127"/>
            <a:ext cx="360000" cy="360000"/>
          </a:xfrm>
          <a:prstGeom prst="ellipse">
            <a:avLst/>
          </a:prstGeom>
          <a:solidFill>
            <a:srgbClr val="194B46"/>
          </a:solidFill>
          <a:ln cap="flat" cmpd="sng" w="317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2" name="Google Shape;122;p17"/>
          <p:cNvSpPr/>
          <p:nvPr/>
        </p:nvSpPr>
        <p:spPr>
          <a:xfrm>
            <a:off x="3495725" y="4000165"/>
            <a:ext cx="360000" cy="360000"/>
          </a:xfrm>
          <a:prstGeom prst="ellipse">
            <a:avLst/>
          </a:prstGeom>
          <a:solidFill>
            <a:srgbClr val="194B46"/>
          </a:solidFill>
          <a:ln cap="flat" cmpd="sng" w="317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3" name="Google Shape;123;p17"/>
          <p:cNvSpPr/>
          <p:nvPr/>
        </p:nvSpPr>
        <p:spPr>
          <a:xfrm>
            <a:off x="5806307" y="4000165"/>
            <a:ext cx="360000" cy="360000"/>
          </a:xfrm>
          <a:prstGeom prst="ellipse">
            <a:avLst/>
          </a:prstGeom>
          <a:solidFill>
            <a:srgbClr val="194B46"/>
          </a:solidFill>
          <a:ln cap="flat" cmpd="sng" w="317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4" name="Google Shape;124;p17"/>
          <p:cNvSpPr/>
          <p:nvPr/>
        </p:nvSpPr>
        <p:spPr>
          <a:xfrm>
            <a:off x="8116889" y="4000165"/>
            <a:ext cx="360000" cy="360000"/>
          </a:xfrm>
          <a:prstGeom prst="ellipse">
            <a:avLst/>
          </a:prstGeom>
          <a:solidFill>
            <a:srgbClr val="194B46"/>
          </a:solidFill>
          <a:ln cap="flat" cmpd="sng" w="317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5" name="Google Shape;125;p17"/>
          <p:cNvSpPr/>
          <p:nvPr/>
        </p:nvSpPr>
        <p:spPr>
          <a:xfrm>
            <a:off x="10427471" y="4000165"/>
            <a:ext cx="360000" cy="360000"/>
          </a:xfrm>
          <a:prstGeom prst="ellipse">
            <a:avLst/>
          </a:prstGeom>
          <a:solidFill>
            <a:srgbClr val="194B46"/>
          </a:solidFill>
          <a:ln cap="flat" cmpd="sng" w="317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lt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26" name="Google Shape;126;p17"/>
          <p:cNvSpPr txBox="1"/>
          <p:nvPr>
            <p:ph idx="1" type="body"/>
          </p:nvPr>
        </p:nvSpPr>
        <p:spPr>
          <a:xfrm>
            <a:off x="477522" y="4598127"/>
            <a:ext cx="1907462" cy="19633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94B46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194B46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7" name="Google Shape;127;p17"/>
          <p:cNvSpPr txBox="1"/>
          <p:nvPr>
            <p:ph idx="2" type="body"/>
          </p:nvPr>
        </p:nvSpPr>
        <p:spPr>
          <a:xfrm>
            <a:off x="5060233" y="4598127"/>
            <a:ext cx="1907462" cy="19633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94B46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194B46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8" name="Google Shape;128;p17"/>
          <p:cNvSpPr txBox="1"/>
          <p:nvPr>
            <p:ph idx="3" type="body"/>
          </p:nvPr>
        </p:nvSpPr>
        <p:spPr>
          <a:xfrm>
            <a:off x="9653740" y="4598127"/>
            <a:ext cx="1907462" cy="19633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94B46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194B46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9" name="Google Shape;129;p17"/>
          <p:cNvSpPr/>
          <p:nvPr/>
        </p:nvSpPr>
        <p:spPr>
          <a:xfrm>
            <a:off x="553616" y="3116690"/>
            <a:ext cx="1979003" cy="578905"/>
          </a:xfrm>
          <a:prstGeom prst="rect">
            <a:avLst/>
          </a:prstGeom>
          <a:solidFill>
            <a:srgbClr val="194B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rgbClr val="BBCCC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30" name="Google Shape;130;p17"/>
          <p:cNvSpPr txBox="1"/>
          <p:nvPr>
            <p:ph idx="4" type="body"/>
          </p:nvPr>
        </p:nvSpPr>
        <p:spPr>
          <a:xfrm>
            <a:off x="2715183" y="1768059"/>
            <a:ext cx="1907462" cy="19633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94B46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194B46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1" name="Google Shape;131;p17"/>
          <p:cNvSpPr txBox="1"/>
          <p:nvPr>
            <p:ph idx="5" type="body"/>
          </p:nvPr>
        </p:nvSpPr>
        <p:spPr>
          <a:xfrm>
            <a:off x="7336347" y="1670487"/>
            <a:ext cx="1907462" cy="19633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94B46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194B46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2" name="Google Shape;132;p17"/>
          <p:cNvSpPr txBox="1"/>
          <p:nvPr>
            <p:ph idx="6" type="body"/>
          </p:nvPr>
        </p:nvSpPr>
        <p:spPr>
          <a:xfrm>
            <a:off x="540763" y="3176040"/>
            <a:ext cx="1979003" cy="4506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7F7F7"/>
              </a:buClr>
              <a:buSzPts val="2800"/>
              <a:buFont typeface="Arial"/>
              <a:buNone/>
              <a:defRPr b="1" i="0" sz="2800" u="none" cap="none" strike="noStrike">
                <a:solidFill>
                  <a:srgbClr val="F7F7F7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3" name="Google Shape;133;p17"/>
          <p:cNvSpPr/>
          <p:nvPr/>
        </p:nvSpPr>
        <p:spPr>
          <a:xfrm>
            <a:off x="4996421" y="3132523"/>
            <a:ext cx="1979003" cy="578905"/>
          </a:xfrm>
          <a:prstGeom prst="rect">
            <a:avLst/>
          </a:prstGeom>
          <a:solidFill>
            <a:srgbClr val="194B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rgbClr val="BBCCC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34" name="Google Shape;134;p17"/>
          <p:cNvSpPr txBox="1"/>
          <p:nvPr>
            <p:ph idx="7" type="body"/>
          </p:nvPr>
        </p:nvSpPr>
        <p:spPr>
          <a:xfrm>
            <a:off x="4983568" y="3191873"/>
            <a:ext cx="1979003" cy="4506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7F7F7"/>
              </a:buClr>
              <a:buSzPts val="2800"/>
              <a:buFont typeface="Arial"/>
              <a:buNone/>
              <a:defRPr b="1" i="0" sz="2800" u="none" cap="none" strike="noStrike">
                <a:solidFill>
                  <a:srgbClr val="F7F7F7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5" name="Google Shape;135;p17"/>
          <p:cNvSpPr/>
          <p:nvPr/>
        </p:nvSpPr>
        <p:spPr>
          <a:xfrm>
            <a:off x="9545970" y="3159025"/>
            <a:ext cx="1979003" cy="578905"/>
          </a:xfrm>
          <a:prstGeom prst="rect">
            <a:avLst/>
          </a:prstGeom>
          <a:solidFill>
            <a:srgbClr val="194B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rgbClr val="BBCCC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36" name="Google Shape;136;p17"/>
          <p:cNvSpPr txBox="1"/>
          <p:nvPr>
            <p:ph idx="8" type="body"/>
          </p:nvPr>
        </p:nvSpPr>
        <p:spPr>
          <a:xfrm>
            <a:off x="9533117" y="3218375"/>
            <a:ext cx="1979003" cy="4506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7F7F7"/>
              </a:buClr>
              <a:buSzPts val="2800"/>
              <a:buFont typeface="Arial"/>
              <a:buNone/>
              <a:defRPr b="1" i="0" sz="2800" u="none" cap="none" strike="noStrike">
                <a:solidFill>
                  <a:srgbClr val="F7F7F7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7" name="Google Shape;137;p17"/>
          <p:cNvSpPr/>
          <p:nvPr/>
        </p:nvSpPr>
        <p:spPr>
          <a:xfrm>
            <a:off x="7327642" y="4587871"/>
            <a:ext cx="1979003" cy="578905"/>
          </a:xfrm>
          <a:prstGeom prst="rect">
            <a:avLst/>
          </a:prstGeom>
          <a:solidFill>
            <a:srgbClr val="194B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rgbClr val="BBCCC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38" name="Google Shape;138;p17"/>
          <p:cNvSpPr txBox="1"/>
          <p:nvPr>
            <p:ph idx="9" type="body"/>
          </p:nvPr>
        </p:nvSpPr>
        <p:spPr>
          <a:xfrm>
            <a:off x="7314789" y="4647221"/>
            <a:ext cx="1979003" cy="4506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7F7F7"/>
              </a:buClr>
              <a:buSzPts val="2800"/>
              <a:buFont typeface="Arial"/>
              <a:buNone/>
              <a:defRPr b="1" i="0" sz="2800" u="none" cap="none" strike="noStrike">
                <a:solidFill>
                  <a:srgbClr val="F7F7F7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9" name="Google Shape;139;p17"/>
          <p:cNvSpPr/>
          <p:nvPr/>
        </p:nvSpPr>
        <p:spPr>
          <a:xfrm>
            <a:off x="2721283" y="4582432"/>
            <a:ext cx="1979003" cy="578905"/>
          </a:xfrm>
          <a:prstGeom prst="rect">
            <a:avLst/>
          </a:prstGeom>
          <a:solidFill>
            <a:srgbClr val="194B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rgbClr val="BBCCC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40" name="Google Shape;140;p17"/>
          <p:cNvSpPr txBox="1"/>
          <p:nvPr>
            <p:ph idx="13" type="body"/>
          </p:nvPr>
        </p:nvSpPr>
        <p:spPr>
          <a:xfrm>
            <a:off x="2708430" y="4641782"/>
            <a:ext cx="1979003" cy="4506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7F7F7"/>
              </a:buClr>
              <a:buSzPts val="2800"/>
              <a:buFont typeface="Arial"/>
              <a:buNone/>
              <a:defRPr b="1" i="0" sz="2800" u="none" cap="none" strike="noStrike">
                <a:solidFill>
                  <a:srgbClr val="F7F7F7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1" name="Google Shape;141;p17"/>
          <p:cNvSpPr txBox="1"/>
          <p:nvPr>
            <p:ph idx="14" type="body"/>
          </p:nvPr>
        </p:nvSpPr>
        <p:spPr>
          <a:xfrm>
            <a:off x="4626587" y="375365"/>
            <a:ext cx="7381111" cy="7584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7F2E3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F7F2E3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2" name="Google Shape;142;p17"/>
          <p:cNvSpPr txBox="1"/>
          <p:nvPr/>
        </p:nvSpPr>
        <p:spPr>
          <a:xfrm rot="5400000">
            <a:off x="-679350" y="63509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300">
                <a:solidFill>
                  <a:srgbClr val="09632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300">
              <a:solidFill>
                <a:srgbClr val="09632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8_Burton_Template_SlidesMania_13">
  <p:cSld name="0078_Burton_Template_SlidesMania_13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8"/>
          <p:cNvSpPr txBox="1"/>
          <p:nvPr/>
        </p:nvSpPr>
        <p:spPr>
          <a:xfrm rot="5400000">
            <a:off x="-679350" y="63509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300">
                <a:solidFill>
                  <a:schemeClr val="lt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300">
              <a:solidFill>
                <a:schemeClr val="lt2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">
  <p:cSld name="CUSTOM"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Google Shape;146;p1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7" name="Google Shape;147;p1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48" name="Google Shape;148;p19">
              <a:hlinkClick r:id="rId2"/>
            </p:cNvPr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65600" y="331100"/>
              <a:ext cx="5101466" cy="22012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9" name="Google Shape;149;p19"/>
            <p:cNvSpPr txBox="1"/>
            <p:nvPr/>
          </p:nvSpPr>
          <p:spPr>
            <a:xfrm>
              <a:off x="463500" y="2858061"/>
              <a:ext cx="8956500" cy="244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E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Free </a:t>
              </a:r>
              <a:r>
                <a:rPr lang="es-E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themes and templates for </a:t>
              </a:r>
              <a:r>
                <a:rPr b="1" lang="es-E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Google Slides</a:t>
              </a:r>
              <a:r>
                <a:rPr lang="es-E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 or </a:t>
              </a:r>
              <a:r>
                <a:rPr b="1" lang="es-ES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PowerPoint</a:t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ES" sz="30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NOT to be sold as is or modified!</a:t>
              </a:r>
              <a:endParaRPr b="1" sz="3000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s-ES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Read </a:t>
              </a:r>
              <a:r>
                <a:rPr lang="es-ES" sz="2700" u="sng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  <a:hlinkClick r:id="rId4"/>
                </a:rPr>
                <a:t>FAQ</a:t>
              </a:r>
              <a:r>
                <a:rPr b="1" lang="es-ES" sz="44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s-ES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on slidesmania.com</a:t>
              </a:r>
              <a:endParaRPr sz="27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cxnSp>
          <p:nvCxnSpPr>
            <p:cNvPr id="150" name="Google Shape;150;p19"/>
            <p:cNvCxnSpPr/>
            <p:nvPr/>
          </p:nvCxnSpPr>
          <p:spPr>
            <a:xfrm>
              <a:off x="10423367" y="5688858"/>
              <a:ext cx="1495200" cy="12900"/>
            </a:xfrm>
            <a:prstGeom prst="straightConnector1">
              <a:avLst/>
            </a:prstGeom>
            <a:noFill/>
            <a:ln cap="flat" cmpd="sng" w="38100">
              <a:solidFill>
                <a:srgbClr val="FFCB2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pic>
          <p:nvPicPr>
            <p:cNvPr id="151" name="Google Shape;151;p19">
              <a:hlinkClick r:id="rId5"/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8982558" y="5912306"/>
              <a:ext cx="713232" cy="6378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2" name="Google Shape;152;p19">
              <a:hlinkClick r:id="rId7"/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9764428" y="5916798"/>
              <a:ext cx="708660" cy="6288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3" name="Google Shape;153;p19">
              <a:hlinkClick r:id="rId9"/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10541715" y="5905569"/>
              <a:ext cx="612648" cy="6243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4" name="Google Shape;154;p19">
              <a:hlinkClick r:id="rId11"/>
            </p:cNvPr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11219049" y="5916799"/>
              <a:ext cx="699516" cy="6019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5" name="Google Shape;155;p19"/>
            <p:cNvSpPr txBox="1"/>
            <p:nvPr/>
          </p:nvSpPr>
          <p:spPr>
            <a:xfrm>
              <a:off x="7072500" y="4813375"/>
              <a:ext cx="4915500" cy="100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s-ES" sz="2400">
                  <a:solidFill>
                    <a:srgbClr val="252525"/>
                  </a:solidFill>
                  <a:latin typeface="Homemade Apple"/>
                  <a:ea typeface="Homemade Apple"/>
                  <a:cs typeface="Homemade Apple"/>
                  <a:sym typeface="Homemade Apple"/>
                </a:rPr>
                <a:t>Sharing is caring!</a:t>
              </a:r>
              <a:endParaRPr b="1" sz="2400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8_Burton_Template_SlidesMania_2">
  <p:cSld name="0078_Burton_Template_SlidesMania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3"/>
          <p:cNvSpPr/>
          <p:nvPr/>
        </p:nvSpPr>
        <p:spPr>
          <a:xfrm>
            <a:off x="363794" y="269696"/>
            <a:ext cx="11474245" cy="6318608"/>
          </a:xfrm>
          <a:prstGeom prst="rect">
            <a:avLst/>
          </a:prstGeom>
          <a:solidFill>
            <a:srgbClr val="194B4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0;p3"/>
          <p:cNvSpPr txBox="1"/>
          <p:nvPr>
            <p:ph idx="1" type="body"/>
          </p:nvPr>
        </p:nvSpPr>
        <p:spPr>
          <a:xfrm>
            <a:off x="3825450" y="269696"/>
            <a:ext cx="7381111" cy="7584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7F2E3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F7F2E3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Google Shape;11;p3"/>
          <p:cNvSpPr txBox="1"/>
          <p:nvPr/>
        </p:nvSpPr>
        <p:spPr>
          <a:xfrm rot="5400000">
            <a:off x="-679350" y="63509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300">
                <a:solidFill>
                  <a:schemeClr val="lt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300">
              <a:solidFill>
                <a:schemeClr val="lt2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8_Burton_Template_SlidesMania_4">
  <p:cSld name="0078_Burton_Template_SlidesMania_4">
    <p:bg>
      <p:bgPr>
        <a:solidFill>
          <a:srgbClr val="568B55"/>
        </a:solid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4"/>
          <p:cNvSpPr/>
          <p:nvPr/>
        </p:nvSpPr>
        <p:spPr>
          <a:xfrm>
            <a:off x="0" y="2467897"/>
            <a:ext cx="12192000" cy="4390103"/>
          </a:xfrm>
          <a:prstGeom prst="rect">
            <a:avLst/>
          </a:prstGeom>
          <a:solidFill>
            <a:srgbClr val="F7F2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4"/>
          <p:cNvSpPr txBox="1"/>
          <p:nvPr>
            <p:ph idx="1" type="body"/>
          </p:nvPr>
        </p:nvSpPr>
        <p:spPr>
          <a:xfrm>
            <a:off x="512682" y="2792764"/>
            <a:ext cx="11254208" cy="3740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96C3A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396C3A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" name="Google Shape;15;p4"/>
          <p:cNvSpPr/>
          <p:nvPr/>
        </p:nvSpPr>
        <p:spPr>
          <a:xfrm>
            <a:off x="10146890" y="275302"/>
            <a:ext cx="1620000" cy="1620000"/>
          </a:xfrm>
          <a:prstGeom prst="frame">
            <a:avLst>
              <a:gd fmla="val 9233" name="adj1"/>
            </a:avLst>
          </a:prstGeom>
          <a:blipFill rotWithShape="1">
            <a:blip r:embed="rId2">
              <a:alphaModFix/>
            </a:blip>
            <a:stretch>
              <a:fillRect b="-17997" l="-2999" r="-5999" t="-17999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4"/>
          <p:cNvSpPr txBox="1"/>
          <p:nvPr>
            <p:ph idx="2" type="body"/>
          </p:nvPr>
        </p:nvSpPr>
        <p:spPr>
          <a:xfrm>
            <a:off x="3766457" y="721981"/>
            <a:ext cx="7381111" cy="7584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7F2E3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F7F2E3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" name="Google Shape;17;p4"/>
          <p:cNvSpPr txBox="1"/>
          <p:nvPr/>
        </p:nvSpPr>
        <p:spPr>
          <a:xfrm rot="5400000">
            <a:off x="-679350" y="63509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300">
                <a:solidFill>
                  <a:srgbClr val="09632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300">
              <a:solidFill>
                <a:srgbClr val="09632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8_Burton_Template_SlidesMania_17">
  <p:cSld name="0078_Burton_Template_SlidesMania_17">
    <p:bg>
      <p:bgPr>
        <a:solidFill>
          <a:srgbClr val="194B46"/>
        </a:solid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/>
          <p:nvPr>
            <p:ph idx="1" type="body"/>
          </p:nvPr>
        </p:nvSpPr>
        <p:spPr>
          <a:xfrm>
            <a:off x="1558063" y="3576484"/>
            <a:ext cx="1800225" cy="23821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7F2E3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7F2E3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" name="Google Shape;20;p5"/>
          <p:cNvSpPr txBox="1"/>
          <p:nvPr>
            <p:ph idx="2" type="body"/>
          </p:nvPr>
        </p:nvSpPr>
        <p:spPr>
          <a:xfrm>
            <a:off x="3868645" y="3576484"/>
            <a:ext cx="1800225" cy="23821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7F2E3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7F2E3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" name="Google Shape;21;p5"/>
          <p:cNvSpPr txBox="1"/>
          <p:nvPr>
            <p:ph idx="3" type="body"/>
          </p:nvPr>
        </p:nvSpPr>
        <p:spPr>
          <a:xfrm>
            <a:off x="6179002" y="3576484"/>
            <a:ext cx="1800225" cy="23821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7F2E3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7F2E3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" name="Google Shape;22;p5"/>
          <p:cNvSpPr txBox="1"/>
          <p:nvPr>
            <p:ph idx="4" type="body"/>
          </p:nvPr>
        </p:nvSpPr>
        <p:spPr>
          <a:xfrm>
            <a:off x="8489696" y="3576484"/>
            <a:ext cx="1800225" cy="23821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7F2E3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F7F2E3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" name="Google Shape;23;p5"/>
          <p:cNvSpPr/>
          <p:nvPr/>
        </p:nvSpPr>
        <p:spPr>
          <a:xfrm>
            <a:off x="1558063" y="1668639"/>
            <a:ext cx="1800000" cy="1800000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5"/>
          <p:cNvSpPr/>
          <p:nvPr/>
        </p:nvSpPr>
        <p:spPr>
          <a:xfrm>
            <a:off x="3868645" y="1668639"/>
            <a:ext cx="1800000" cy="1800000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5"/>
          <p:cNvSpPr/>
          <p:nvPr/>
        </p:nvSpPr>
        <p:spPr>
          <a:xfrm>
            <a:off x="6179227" y="1668639"/>
            <a:ext cx="1800000" cy="1800000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5"/>
          <p:cNvSpPr/>
          <p:nvPr/>
        </p:nvSpPr>
        <p:spPr>
          <a:xfrm>
            <a:off x="8489921" y="1668639"/>
            <a:ext cx="1800000" cy="1800000"/>
          </a:xfrm>
          <a:prstGeom prst="ellipse">
            <a:avLst/>
          </a:pr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5"/>
          <p:cNvSpPr txBox="1"/>
          <p:nvPr>
            <p:ph idx="5" type="body"/>
          </p:nvPr>
        </p:nvSpPr>
        <p:spPr>
          <a:xfrm>
            <a:off x="2405444" y="372675"/>
            <a:ext cx="7381111" cy="7584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7F2E3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F7F2E3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" name="Google Shape;28;p5"/>
          <p:cNvSpPr txBox="1"/>
          <p:nvPr/>
        </p:nvSpPr>
        <p:spPr>
          <a:xfrm rot="5400000">
            <a:off x="-679350" y="63509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300">
                <a:solidFill>
                  <a:schemeClr val="lt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300">
              <a:solidFill>
                <a:schemeClr val="lt2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8_Burton_Template_SlidesMania_15">
  <p:cSld name="0078_Burton_Template_SlidesMania_15">
    <p:bg>
      <p:bgPr>
        <a:solidFill>
          <a:srgbClr val="8FB453"/>
        </a:solidFill>
      </p:bgPr>
    </p:bg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/>
          <p:nvPr/>
        </p:nvSpPr>
        <p:spPr>
          <a:xfrm>
            <a:off x="0" y="0"/>
            <a:ext cx="10638503" cy="6858000"/>
          </a:xfrm>
          <a:prstGeom prst="rect">
            <a:avLst/>
          </a:prstGeom>
          <a:solidFill>
            <a:srgbClr val="F7F2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6"/>
          <p:cNvSpPr/>
          <p:nvPr/>
        </p:nvSpPr>
        <p:spPr>
          <a:xfrm>
            <a:off x="354735" y="1575083"/>
            <a:ext cx="1080000" cy="1080000"/>
          </a:xfrm>
          <a:prstGeom prst="frame">
            <a:avLst>
              <a:gd fmla="val 9233" name="adj1"/>
            </a:avLst>
          </a:prstGeom>
          <a:blipFill rotWithShape="1">
            <a:blip r:embed="rId2">
              <a:alphaModFix/>
            </a:blip>
            <a:stretch>
              <a:fillRect b="-17997" l="-2999" r="-5999" t="-17999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6"/>
          <p:cNvSpPr/>
          <p:nvPr/>
        </p:nvSpPr>
        <p:spPr>
          <a:xfrm>
            <a:off x="3762075" y="1580169"/>
            <a:ext cx="1080000" cy="1080000"/>
          </a:xfrm>
          <a:prstGeom prst="frame">
            <a:avLst>
              <a:gd fmla="val 9233" name="adj1"/>
            </a:avLst>
          </a:prstGeom>
          <a:blipFill rotWithShape="1">
            <a:blip r:embed="rId2">
              <a:alphaModFix/>
            </a:blip>
            <a:stretch>
              <a:fillRect b="-17997" l="-2999" r="-5999" t="-17999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6"/>
          <p:cNvSpPr/>
          <p:nvPr/>
        </p:nvSpPr>
        <p:spPr>
          <a:xfrm>
            <a:off x="7173258" y="1577748"/>
            <a:ext cx="1080000" cy="1080000"/>
          </a:xfrm>
          <a:prstGeom prst="frame">
            <a:avLst>
              <a:gd fmla="val 9233" name="adj1"/>
            </a:avLst>
          </a:prstGeom>
          <a:blipFill rotWithShape="1">
            <a:blip r:embed="rId2">
              <a:alphaModFix/>
            </a:blip>
            <a:stretch>
              <a:fillRect b="-17997" l="-2999" r="-5999" t="-17999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6"/>
          <p:cNvSpPr/>
          <p:nvPr/>
        </p:nvSpPr>
        <p:spPr>
          <a:xfrm>
            <a:off x="363793" y="4434282"/>
            <a:ext cx="1080000" cy="1080000"/>
          </a:xfrm>
          <a:prstGeom prst="frame">
            <a:avLst>
              <a:gd fmla="val 9233" name="adj1"/>
            </a:avLst>
          </a:prstGeom>
          <a:blipFill rotWithShape="1">
            <a:blip r:embed="rId2">
              <a:alphaModFix/>
            </a:blip>
            <a:stretch>
              <a:fillRect b="-17997" l="-2999" r="-5999" t="-17999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6"/>
          <p:cNvSpPr/>
          <p:nvPr/>
        </p:nvSpPr>
        <p:spPr>
          <a:xfrm>
            <a:off x="3771133" y="4439368"/>
            <a:ext cx="1080000" cy="1080000"/>
          </a:xfrm>
          <a:prstGeom prst="frame">
            <a:avLst>
              <a:gd fmla="val 9233" name="adj1"/>
            </a:avLst>
          </a:prstGeom>
          <a:blipFill rotWithShape="1">
            <a:blip r:embed="rId2">
              <a:alphaModFix/>
            </a:blip>
            <a:stretch>
              <a:fillRect b="-17997" l="-2999" r="-5999" t="-17999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6"/>
          <p:cNvSpPr/>
          <p:nvPr/>
        </p:nvSpPr>
        <p:spPr>
          <a:xfrm>
            <a:off x="7182316" y="4436947"/>
            <a:ext cx="1080000" cy="1080000"/>
          </a:xfrm>
          <a:prstGeom prst="frame">
            <a:avLst>
              <a:gd fmla="val 9233" name="adj1"/>
            </a:avLst>
          </a:prstGeom>
          <a:blipFill rotWithShape="1">
            <a:blip r:embed="rId2">
              <a:alphaModFix/>
            </a:blip>
            <a:stretch>
              <a:fillRect b="-17997" l="-2999" r="-5999" t="-17999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6"/>
          <p:cNvSpPr txBox="1"/>
          <p:nvPr>
            <p:ph idx="1" type="body"/>
          </p:nvPr>
        </p:nvSpPr>
        <p:spPr>
          <a:xfrm>
            <a:off x="894735" y="2120169"/>
            <a:ext cx="2696690" cy="1457096"/>
          </a:xfrm>
          <a:prstGeom prst="rect">
            <a:avLst/>
          </a:prstGeom>
          <a:solidFill>
            <a:srgbClr val="F7F2E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96C3A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396C3A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8" name="Google Shape;38;p6"/>
          <p:cNvSpPr txBox="1"/>
          <p:nvPr>
            <p:ph idx="2" type="body"/>
          </p:nvPr>
        </p:nvSpPr>
        <p:spPr>
          <a:xfrm>
            <a:off x="4305918" y="2120901"/>
            <a:ext cx="2696690" cy="1457096"/>
          </a:xfrm>
          <a:prstGeom prst="rect">
            <a:avLst/>
          </a:prstGeom>
          <a:solidFill>
            <a:srgbClr val="F7F2E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96C3A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396C3A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" name="Google Shape;39;p6"/>
          <p:cNvSpPr txBox="1"/>
          <p:nvPr>
            <p:ph idx="3" type="body"/>
          </p:nvPr>
        </p:nvSpPr>
        <p:spPr>
          <a:xfrm>
            <a:off x="7717101" y="2120169"/>
            <a:ext cx="2696690" cy="1457096"/>
          </a:xfrm>
          <a:prstGeom prst="rect">
            <a:avLst/>
          </a:prstGeom>
          <a:solidFill>
            <a:srgbClr val="F7F2E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96C3A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396C3A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" name="Google Shape;40;p6"/>
          <p:cNvSpPr txBox="1"/>
          <p:nvPr>
            <p:ph idx="4" type="body"/>
          </p:nvPr>
        </p:nvSpPr>
        <p:spPr>
          <a:xfrm>
            <a:off x="894735" y="4904690"/>
            <a:ext cx="2696690" cy="1457096"/>
          </a:xfrm>
          <a:prstGeom prst="rect">
            <a:avLst/>
          </a:prstGeom>
          <a:solidFill>
            <a:srgbClr val="F7F2E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96C3A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396C3A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1" name="Google Shape;41;p6"/>
          <p:cNvSpPr txBox="1"/>
          <p:nvPr>
            <p:ph idx="5" type="body"/>
          </p:nvPr>
        </p:nvSpPr>
        <p:spPr>
          <a:xfrm>
            <a:off x="4305918" y="4905422"/>
            <a:ext cx="2696690" cy="1457096"/>
          </a:xfrm>
          <a:prstGeom prst="rect">
            <a:avLst/>
          </a:prstGeom>
          <a:solidFill>
            <a:srgbClr val="F7F2E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96C3A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396C3A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2" name="Google Shape;42;p6"/>
          <p:cNvSpPr txBox="1"/>
          <p:nvPr>
            <p:ph idx="6" type="body"/>
          </p:nvPr>
        </p:nvSpPr>
        <p:spPr>
          <a:xfrm>
            <a:off x="7717101" y="4904690"/>
            <a:ext cx="2696690" cy="1457096"/>
          </a:xfrm>
          <a:prstGeom prst="rect">
            <a:avLst/>
          </a:prstGeom>
          <a:solidFill>
            <a:srgbClr val="F7F2E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96C3A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396C3A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3" name="Google Shape;43;p6"/>
          <p:cNvSpPr txBox="1"/>
          <p:nvPr>
            <p:ph idx="7" type="body"/>
          </p:nvPr>
        </p:nvSpPr>
        <p:spPr>
          <a:xfrm>
            <a:off x="3650419" y="240489"/>
            <a:ext cx="7381111" cy="7584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94B46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194B46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4" name="Google Shape;44;p6"/>
          <p:cNvSpPr txBox="1"/>
          <p:nvPr/>
        </p:nvSpPr>
        <p:spPr>
          <a:xfrm rot="5400000">
            <a:off x="-679350" y="63509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300">
                <a:solidFill>
                  <a:srgbClr val="09632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300">
              <a:solidFill>
                <a:srgbClr val="09632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8_Burton_Template_SlidesMania_6">
  <p:cSld name="0078_Burton_Template_SlidesMania_6">
    <p:bg>
      <p:bgPr>
        <a:solidFill>
          <a:srgbClr val="6F8E4A"/>
        </a:solidFill>
      </p:bgPr>
    </p:bg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/>
          <p:nvPr/>
        </p:nvSpPr>
        <p:spPr>
          <a:xfrm>
            <a:off x="0" y="2467897"/>
            <a:ext cx="12192000" cy="4390103"/>
          </a:xfrm>
          <a:prstGeom prst="rect">
            <a:avLst/>
          </a:prstGeom>
          <a:solidFill>
            <a:srgbClr val="F7F2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7"/>
          <p:cNvSpPr txBox="1"/>
          <p:nvPr>
            <p:ph idx="1" type="body"/>
          </p:nvPr>
        </p:nvSpPr>
        <p:spPr>
          <a:xfrm>
            <a:off x="577051" y="2792764"/>
            <a:ext cx="5292807" cy="3740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96C3A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396C3A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8" name="Google Shape;48;p7"/>
          <p:cNvSpPr/>
          <p:nvPr/>
        </p:nvSpPr>
        <p:spPr>
          <a:xfrm>
            <a:off x="10146890" y="275302"/>
            <a:ext cx="1620000" cy="1620000"/>
          </a:xfrm>
          <a:prstGeom prst="frame">
            <a:avLst>
              <a:gd fmla="val 9233" name="adj1"/>
            </a:avLst>
          </a:prstGeom>
          <a:blipFill rotWithShape="1">
            <a:blip r:embed="rId2">
              <a:alphaModFix/>
            </a:blip>
            <a:stretch>
              <a:fillRect b="-17997" l="-2999" r="-5999" t="-17999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7"/>
          <p:cNvSpPr txBox="1"/>
          <p:nvPr>
            <p:ph idx="2" type="body"/>
          </p:nvPr>
        </p:nvSpPr>
        <p:spPr>
          <a:xfrm>
            <a:off x="3795953" y="712148"/>
            <a:ext cx="7381111" cy="7584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7F2E3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F7F2E3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0" name="Google Shape;50;p7"/>
          <p:cNvSpPr txBox="1"/>
          <p:nvPr>
            <p:ph idx="3" type="body"/>
          </p:nvPr>
        </p:nvSpPr>
        <p:spPr>
          <a:xfrm>
            <a:off x="6186354" y="2792764"/>
            <a:ext cx="5292807" cy="3740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96C3A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396C3A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1" name="Google Shape;51;p7"/>
          <p:cNvSpPr txBox="1"/>
          <p:nvPr/>
        </p:nvSpPr>
        <p:spPr>
          <a:xfrm rot="5400000">
            <a:off x="-679350" y="63509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300">
                <a:solidFill>
                  <a:srgbClr val="09632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300">
              <a:solidFill>
                <a:srgbClr val="09632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8_Burton_Template_SlidesMania_5">
  <p:cSld name="0078_Burton_Template_SlidesMania_5">
    <p:bg>
      <p:bgPr>
        <a:solidFill>
          <a:srgbClr val="568B55"/>
        </a:solidFill>
      </p:bgPr>
    </p:bg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8"/>
          <p:cNvSpPr txBox="1"/>
          <p:nvPr/>
        </p:nvSpPr>
        <p:spPr>
          <a:xfrm rot="5400000">
            <a:off x="-679350" y="63509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300">
                <a:solidFill>
                  <a:schemeClr val="lt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300">
              <a:solidFill>
                <a:schemeClr val="lt2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8_Burton_Template_SlidesMania_14">
  <p:cSld name="0078_Burton_Template_SlidesMania_14">
    <p:bg>
      <p:bgPr>
        <a:solidFill>
          <a:srgbClr val="194B46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/>
          <p:nvPr/>
        </p:nvSpPr>
        <p:spPr>
          <a:xfrm>
            <a:off x="0" y="2467897"/>
            <a:ext cx="12192000" cy="4390103"/>
          </a:xfrm>
          <a:prstGeom prst="rect">
            <a:avLst/>
          </a:prstGeom>
          <a:solidFill>
            <a:srgbClr val="F7F2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60741" y="2839265"/>
            <a:ext cx="3611491" cy="36473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96C3A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396C3A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7" name="Google Shape;57;p9"/>
          <p:cNvSpPr/>
          <p:nvPr/>
        </p:nvSpPr>
        <p:spPr>
          <a:xfrm>
            <a:off x="10146890" y="275302"/>
            <a:ext cx="1620000" cy="1620000"/>
          </a:xfrm>
          <a:prstGeom prst="frame">
            <a:avLst>
              <a:gd fmla="val 9233" name="adj1"/>
            </a:avLst>
          </a:prstGeom>
          <a:blipFill rotWithShape="1">
            <a:blip r:embed="rId2">
              <a:alphaModFix/>
            </a:blip>
            <a:stretch>
              <a:fillRect b="-17997" l="-2999" r="-5999" t="-17999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9"/>
          <p:cNvSpPr txBox="1"/>
          <p:nvPr>
            <p:ph idx="2" type="body"/>
          </p:nvPr>
        </p:nvSpPr>
        <p:spPr>
          <a:xfrm>
            <a:off x="3766457" y="721981"/>
            <a:ext cx="7381111" cy="7584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7F2E3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F7F2E3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" name="Google Shape;59;p9"/>
          <p:cNvSpPr txBox="1"/>
          <p:nvPr>
            <p:ph idx="3" type="body"/>
          </p:nvPr>
        </p:nvSpPr>
        <p:spPr>
          <a:xfrm>
            <a:off x="4313311" y="2839264"/>
            <a:ext cx="3611491" cy="36473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96C3A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396C3A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0" name="Google Shape;60;p9"/>
          <p:cNvSpPr txBox="1"/>
          <p:nvPr>
            <p:ph idx="4" type="body"/>
          </p:nvPr>
        </p:nvSpPr>
        <p:spPr>
          <a:xfrm>
            <a:off x="8265881" y="2839263"/>
            <a:ext cx="3611491" cy="36473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96C3A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396C3A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1" name="Google Shape;61;p9"/>
          <p:cNvSpPr txBox="1"/>
          <p:nvPr/>
        </p:nvSpPr>
        <p:spPr>
          <a:xfrm rot="5400000">
            <a:off x="-679350" y="63509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300">
                <a:solidFill>
                  <a:srgbClr val="09632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300">
              <a:solidFill>
                <a:srgbClr val="09632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8_Burton_Template_SlidesMania_12">
  <p:cSld name="0078_Burton_Template_SlidesMania_1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"/>
          <p:cNvSpPr/>
          <p:nvPr/>
        </p:nvSpPr>
        <p:spPr>
          <a:xfrm>
            <a:off x="0" y="1278195"/>
            <a:ext cx="12192000" cy="5579806"/>
          </a:xfrm>
          <a:prstGeom prst="rect">
            <a:avLst/>
          </a:prstGeom>
          <a:solidFill>
            <a:srgbClr val="F7F2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4" name="Google Shape;64;p10"/>
          <p:cNvGrpSpPr/>
          <p:nvPr/>
        </p:nvGrpSpPr>
        <p:grpSpPr>
          <a:xfrm>
            <a:off x="1020604" y="2259728"/>
            <a:ext cx="4365452" cy="3647393"/>
            <a:chOff x="6679233" y="1947864"/>
            <a:chExt cx="3956390" cy="3325308"/>
          </a:xfrm>
        </p:grpSpPr>
        <p:grpSp>
          <p:nvGrpSpPr>
            <p:cNvPr id="65" name="Google Shape;65;p10"/>
            <p:cNvGrpSpPr/>
            <p:nvPr/>
          </p:nvGrpSpPr>
          <p:grpSpPr>
            <a:xfrm>
              <a:off x="7996353" y="4725653"/>
              <a:ext cx="1329018" cy="547519"/>
              <a:chOff x="7059880" y="5060917"/>
              <a:chExt cx="1329018" cy="547519"/>
            </a:xfrm>
          </p:grpSpPr>
          <p:sp>
            <p:nvSpPr>
              <p:cNvPr id="66" name="Google Shape;66;p10"/>
              <p:cNvSpPr/>
              <p:nvPr/>
            </p:nvSpPr>
            <p:spPr>
              <a:xfrm rot="10800000">
                <a:off x="7059880" y="5578387"/>
                <a:ext cx="1322149" cy="30049"/>
              </a:xfrm>
              <a:prstGeom prst="trapezoid">
                <a:avLst>
                  <a:gd fmla="val 142327" name="adj"/>
                </a:avLst>
              </a:prstGeom>
              <a:solidFill>
                <a:srgbClr val="707887"/>
              </a:solidFill>
              <a:ln>
                <a:noFill/>
              </a:ln>
              <a:effectLst>
                <a:outerShdw blurRad="63500" sx="102000" rotWithShape="0" algn="ctr" sy="1020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" name="Google Shape;67;p10"/>
              <p:cNvSpPr/>
              <p:nvPr/>
            </p:nvSpPr>
            <p:spPr>
              <a:xfrm>
                <a:off x="7187465" y="5060917"/>
                <a:ext cx="1066979" cy="428532"/>
              </a:xfrm>
              <a:prstGeom prst="trapezoid">
                <a:avLst>
                  <a:gd fmla="val 15083" name="adj"/>
                </a:avLst>
              </a:prstGeom>
              <a:solidFill>
                <a:srgbClr val="D8D8D8"/>
              </a:solidFill>
              <a:ln>
                <a:noFill/>
              </a:ln>
              <a:effectLst>
                <a:outerShdw blurRad="63500" sx="102000" rotWithShape="0" algn="ctr" sy="1020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" name="Google Shape;68;p10"/>
              <p:cNvSpPr/>
              <p:nvPr/>
            </p:nvSpPr>
            <p:spPr>
              <a:xfrm>
                <a:off x="7066749" y="5488243"/>
                <a:ext cx="1322149" cy="93458"/>
              </a:xfrm>
              <a:prstGeom prst="trapezoid">
                <a:avLst>
                  <a:gd fmla="val 142327" name="adj"/>
                </a:avLst>
              </a:prstGeom>
              <a:solidFill>
                <a:schemeClr val="lt1"/>
              </a:solidFill>
              <a:ln>
                <a:noFill/>
              </a:ln>
              <a:effectLst>
                <a:outerShdw blurRad="63500" sx="102000" rotWithShape="0" algn="ctr" sy="1020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9" name="Google Shape;69;p10"/>
            <p:cNvGrpSpPr/>
            <p:nvPr/>
          </p:nvGrpSpPr>
          <p:grpSpPr>
            <a:xfrm>
              <a:off x="6679233" y="1947864"/>
              <a:ext cx="3956390" cy="2777789"/>
              <a:chOff x="5742760" y="2283128"/>
              <a:chExt cx="3956390" cy="2777789"/>
            </a:xfrm>
          </p:grpSpPr>
          <p:sp>
            <p:nvSpPr>
              <p:cNvPr id="70" name="Google Shape;70;p10"/>
              <p:cNvSpPr/>
              <p:nvPr/>
            </p:nvSpPr>
            <p:spPr>
              <a:xfrm>
                <a:off x="5742760" y="2283128"/>
                <a:ext cx="3956390" cy="2777789"/>
              </a:xfrm>
              <a:prstGeom prst="roundRect">
                <a:avLst>
                  <a:gd fmla="val 3377" name="adj"/>
                </a:avLst>
              </a:prstGeom>
              <a:solidFill>
                <a:srgbClr val="393536"/>
              </a:solidFill>
              <a:ln cap="flat" cmpd="sng" w="12700">
                <a:solidFill>
                  <a:srgbClr val="393536"/>
                </a:solidFill>
                <a:prstDash val="solid"/>
                <a:miter lim="800000"/>
                <a:headEnd len="sm" w="sm" type="none"/>
                <a:tailEnd len="sm" w="sm" type="none"/>
              </a:ln>
              <a:effectLst>
                <a:outerShdw blurRad="63500" sx="102000" rotWithShape="0" algn="ctr" sy="1020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" name="Google Shape;71;p10"/>
              <p:cNvSpPr/>
              <p:nvPr/>
            </p:nvSpPr>
            <p:spPr>
              <a:xfrm rot="10800000">
                <a:off x="5742760" y="4752496"/>
                <a:ext cx="3956390" cy="308419"/>
              </a:xfrm>
              <a:prstGeom prst="round2SameRect">
                <a:avLst>
                  <a:gd fmla="val 19571" name="adj1"/>
                  <a:gd fmla="val 0" name="adj2"/>
                </a:avLst>
              </a:prstGeom>
              <a:solidFill>
                <a:schemeClr val="lt1"/>
              </a:solidFill>
              <a:ln cap="flat" cmpd="sng" w="12700">
                <a:solidFill>
                  <a:srgbClr val="C6CFD6"/>
                </a:solidFill>
                <a:prstDash val="solid"/>
                <a:miter lim="800000"/>
                <a:headEnd len="sm" w="sm" type="none"/>
                <a:tailEnd len="sm" w="sm" type="none"/>
              </a:ln>
              <a:effectLst>
                <a:outerShdw blurRad="63500" sx="102000" rotWithShape="0" algn="ctr" sy="1020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72" name="Google Shape;72;p10"/>
          <p:cNvSpPr/>
          <p:nvPr>
            <p:ph idx="2" type="pic"/>
          </p:nvPr>
        </p:nvSpPr>
        <p:spPr>
          <a:xfrm>
            <a:off x="1131964" y="2488172"/>
            <a:ext cx="4157889" cy="2322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EBE0"/>
              </a:buClr>
              <a:buSzPts val="2800"/>
              <a:buFont typeface="Arial"/>
              <a:buNone/>
              <a:defRPr b="0" i="0" sz="2800" u="none" cap="none" strike="noStrike">
                <a:solidFill>
                  <a:srgbClr val="F2EBE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3" name="Google Shape;73;p10"/>
          <p:cNvSpPr txBox="1"/>
          <p:nvPr>
            <p:ph idx="1" type="body"/>
          </p:nvPr>
        </p:nvSpPr>
        <p:spPr>
          <a:xfrm>
            <a:off x="6529322" y="1867686"/>
            <a:ext cx="4485256" cy="7584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96C3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396C3A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4" name="Google Shape;74;p10"/>
          <p:cNvSpPr txBox="1"/>
          <p:nvPr>
            <p:ph idx="3" type="body"/>
          </p:nvPr>
        </p:nvSpPr>
        <p:spPr>
          <a:xfrm>
            <a:off x="6262545" y="2871890"/>
            <a:ext cx="4752033" cy="33203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96C3A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396C3A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5" name="Google Shape;75;p10"/>
          <p:cNvSpPr txBox="1"/>
          <p:nvPr/>
        </p:nvSpPr>
        <p:spPr>
          <a:xfrm rot="5400000">
            <a:off x="-679350" y="63509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300">
                <a:solidFill>
                  <a:srgbClr val="09632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300">
              <a:solidFill>
                <a:srgbClr val="09632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theme" Target="../theme/theme2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9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0.xml"/><Relationship Id="rId3" Type="http://schemas.openxmlformats.org/officeDocument/2006/relationships/hyperlink" Target="https://slidesmania.com/" TargetMode="Externa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0"/>
          <p:cNvSpPr txBox="1"/>
          <p:nvPr/>
        </p:nvSpPr>
        <p:spPr>
          <a:xfrm>
            <a:off x="2556373" y="5211100"/>
            <a:ext cx="9198300" cy="12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7200" u="none" cap="none" strike="noStrike">
                <a:solidFill>
                  <a:srgbClr val="194B46"/>
                </a:solidFill>
                <a:latin typeface="Oswald Regular"/>
                <a:ea typeface="Oswald Regular"/>
                <a:cs typeface="Oswald Regular"/>
                <a:sym typeface="Oswald Regular"/>
              </a:rPr>
              <a:t>HERE GOES YOUR TITLE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9"/>
          <p:cNvSpPr txBox="1"/>
          <p:nvPr>
            <p:ph idx="1" type="body"/>
          </p:nvPr>
        </p:nvSpPr>
        <p:spPr>
          <a:xfrm>
            <a:off x="360741" y="2839265"/>
            <a:ext cx="3611491" cy="36473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96C3A"/>
              </a:buClr>
              <a:buSzPts val="1800"/>
              <a:buNone/>
            </a:pPr>
            <a:r>
              <a:rPr lang="es-ES" sz="1900"/>
              <a:t>Lorem ipsum dolor sit amet, consectetuer adipiscing elit. Aenean commodo ligula eget dolor. Aenean massa. Cum sociis natoque penatibus et magnis dis parturient montes, nascetur ridiculus mus.</a:t>
            </a:r>
            <a:endParaRPr sz="19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96C3A"/>
              </a:buClr>
              <a:buSzPts val="1800"/>
              <a:buNone/>
            </a:pPr>
            <a:r>
              <a:rPr lang="es-ES" sz="1900"/>
              <a:t>Donec quam felis, ultricies nec, pellentesque eu, pretium quis, sem. Nulla consequat massa quis enim. Donec pede justo, fringilla vel, aliquet nec, vulputate eget, arcu.</a:t>
            </a:r>
            <a:endParaRPr sz="19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96C3A"/>
              </a:buClr>
              <a:buSzPts val="1800"/>
              <a:buNone/>
            </a:pPr>
            <a:r>
              <a:t/>
            </a:r>
            <a:endParaRPr sz="1900"/>
          </a:p>
        </p:txBody>
      </p:sp>
      <p:sp>
        <p:nvSpPr>
          <p:cNvPr id="235" name="Google Shape;235;p29"/>
          <p:cNvSpPr txBox="1"/>
          <p:nvPr>
            <p:ph idx="2" type="body"/>
          </p:nvPr>
        </p:nvSpPr>
        <p:spPr>
          <a:xfrm>
            <a:off x="3766457" y="721981"/>
            <a:ext cx="7381111" cy="7584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2E3"/>
              </a:buClr>
              <a:buSzPts val="3600"/>
              <a:buNone/>
            </a:pPr>
            <a:r>
              <a:rPr lang="es-ES"/>
              <a:t>ADD YOUR TITLE HERE</a:t>
            </a:r>
            <a:endParaRPr/>
          </a:p>
        </p:txBody>
      </p:sp>
      <p:sp>
        <p:nvSpPr>
          <p:cNvPr id="236" name="Google Shape;236;p29"/>
          <p:cNvSpPr txBox="1"/>
          <p:nvPr>
            <p:ph idx="3" type="body"/>
          </p:nvPr>
        </p:nvSpPr>
        <p:spPr>
          <a:xfrm>
            <a:off x="4313311" y="2839264"/>
            <a:ext cx="3611491" cy="36473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96C3A"/>
              </a:buClr>
              <a:buSzPts val="1800"/>
              <a:buNone/>
            </a:pPr>
            <a:r>
              <a:rPr lang="es-ES" sz="1900"/>
              <a:t>Lorem ipsum dolor sit amet, consectetuer adipiscing elit. Aenean commodo ligula eget dolor. Aenean massa. Cum sociis natoque penatibus et magnis dis parturient montes, nascetur ridiculus mus.</a:t>
            </a:r>
            <a:endParaRPr sz="19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96C3A"/>
              </a:buClr>
              <a:buSzPts val="1800"/>
              <a:buNone/>
            </a:pPr>
            <a:r>
              <a:rPr lang="es-ES" sz="1900"/>
              <a:t>Donec quam felis, ultricies nec, pellentesque eu, pretium quis, sem. Nulla consequat massa quis enim. Donec pede justo, fringilla vel, aliquet nec, vulputate eget, arcu.</a:t>
            </a:r>
            <a:endParaRPr sz="19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96C3A"/>
              </a:buClr>
              <a:buSzPts val="1800"/>
              <a:buNone/>
            </a:pPr>
            <a:r>
              <a:t/>
            </a:r>
            <a:endParaRPr sz="1900"/>
          </a:p>
        </p:txBody>
      </p:sp>
      <p:sp>
        <p:nvSpPr>
          <p:cNvPr id="237" name="Google Shape;237;p29"/>
          <p:cNvSpPr txBox="1"/>
          <p:nvPr>
            <p:ph idx="4" type="body"/>
          </p:nvPr>
        </p:nvSpPr>
        <p:spPr>
          <a:xfrm>
            <a:off x="8265881" y="2839263"/>
            <a:ext cx="3611491" cy="36473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96C3A"/>
              </a:buClr>
              <a:buSzPts val="1800"/>
              <a:buNone/>
            </a:pPr>
            <a:r>
              <a:rPr lang="es-ES" sz="1900"/>
              <a:t>Lorem ipsum dolor sit amet, consectetuer adipiscing elit. Aenean commodo ligula eget dolor. Aenean massa. Cum sociis natoque penatibus et magnis dis parturient montes, nascetur ridiculus mus.</a:t>
            </a:r>
            <a:endParaRPr sz="19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96C3A"/>
              </a:buClr>
              <a:buSzPts val="1800"/>
              <a:buNone/>
            </a:pPr>
            <a:r>
              <a:rPr lang="es-ES" sz="1900"/>
              <a:t>Donec quam felis, ultricies nec, pellentesque eu, pretium quis, sem. Nulla consequat massa quis enim. Donec pede justo, fringilla vel, aliquet nec, vulputate eget, arcu.</a:t>
            </a:r>
            <a:endParaRPr sz="19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96C3A"/>
              </a:buClr>
              <a:buSzPts val="1800"/>
              <a:buNone/>
            </a:pPr>
            <a:r>
              <a:t/>
            </a:r>
            <a:endParaRPr sz="1900"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0"/>
          <p:cNvSpPr/>
          <p:nvPr/>
        </p:nvSpPr>
        <p:spPr>
          <a:xfrm>
            <a:off x="226140" y="5053469"/>
            <a:ext cx="9940413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4800">
                <a:solidFill>
                  <a:srgbClr val="F7F2E3"/>
                </a:solidFill>
                <a:highlight>
                  <a:srgbClr val="09632F"/>
                </a:highlight>
                <a:latin typeface="Oswald Regular"/>
                <a:ea typeface="Oswald Regular"/>
                <a:cs typeface="Oswald Regular"/>
                <a:sym typeface="Oswald Regular"/>
              </a:rPr>
              <a:t>ADD IMAGES AS BACKGROUNDS TO INSPIRE YOUR AUDIENCE.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n que contiene aeronave, globo&#10;&#10;Descripción generada automáticamente" id="247" name="Google Shape;247;p31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312" l="0" r="0" t="311"/>
          <a:stretch/>
        </p:blipFill>
        <p:spPr>
          <a:xfrm>
            <a:off x="1131964" y="2488172"/>
            <a:ext cx="4157889" cy="2322840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31"/>
          <p:cNvSpPr txBox="1"/>
          <p:nvPr>
            <p:ph idx="1" type="body"/>
          </p:nvPr>
        </p:nvSpPr>
        <p:spPr>
          <a:xfrm>
            <a:off x="6529322" y="1867686"/>
            <a:ext cx="4485256" cy="7584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96C3A"/>
              </a:buClr>
              <a:buSzPts val="3600"/>
              <a:buNone/>
            </a:pPr>
            <a:r>
              <a:rPr lang="es-ES"/>
              <a:t>ADD YOUR TITLE HERE</a:t>
            </a:r>
            <a:endParaRPr/>
          </a:p>
        </p:txBody>
      </p:sp>
      <p:sp>
        <p:nvSpPr>
          <p:cNvPr id="249" name="Google Shape;249;p31"/>
          <p:cNvSpPr txBox="1"/>
          <p:nvPr>
            <p:ph idx="3" type="body"/>
          </p:nvPr>
        </p:nvSpPr>
        <p:spPr>
          <a:xfrm>
            <a:off x="6262545" y="2871890"/>
            <a:ext cx="4752033" cy="33203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96C3A"/>
              </a:buClr>
              <a:buSzPts val="1800"/>
              <a:buNone/>
            </a:pPr>
            <a:r>
              <a:rPr lang="es-ES" sz="2200"/>
              <a:t>Lorem ipsum dolor sit amet, consectetuer adipiscing elit. Aenean commodo ligula eget dolor. Aenean massa. </a:t>
            </a:r>
            <a:endParaRPr sz="2200"/>
          </a:p>
          <a:p>
            <a:pPr indent="0" lvl="0" marL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96C3A"/>
              </a:buClr>
              <a:buSzPts val="1800"/>
              <a:buNone/>
            </a:pPr>
            <a:r>
              <a:rPr lang="es-ES" sz="2200"/>
              <a:t>Cum sociis natoque penatibus et magnis dis parturient montes, nascetur ridiculus mus.</a:t>
            </a:r>
            <a:endParaRPr sz="2200"/>
          </a:p>
          <a:p>
            <a:pPr indent="0" lvl="0" marL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96C3A"/>
              </a:buClr>
              <a:buSzPts val="1800"/>
              <a:buNone/>
            </a:pPr>
            <a:r>
              <a:t/>
            </a:r>
            <a:endParaRPr sz="2200"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n que contiene aeronave, globo&#10;&#10;Descripción generada automáticamente" id="254" name="Google Shape;254;p32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33171" r="33170" t="0"/>
          <a:stretch/>
        </p:blipFill>
        <p:spPr>
          <a:xfrm>
            <a:off x="7329873" y="2120884"/>
            <a:ext cx="2216077" cy="3704212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32"/>
          <p:cNvSpPr txBox="1"/>
          <p:nvPr>
            <p:ph idx="1" type="body"/>
          </p:nvPr>
        </p:nvSpPr>
        <p:spPr>
          <a:xfrm>
            <a:off x="2007819" y="2120878"/>
            <a:ext cx="4485300" cy="75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96C3A"/>
              </a:buClr>
              <a:buSzPts val="3600"/>
              <a:buNone/>
            </a:pPr>
            <a:r>
              <a:rPr lang="es-ES"/>
              <a:t>ADD YOUR TITLE HERE</a:t>
            </a:r>
            <a:endParaRPr/>
          </a:p>
        </p:txBody>
      </p:sp>
      <p:sp>
        <p:nvSpPr>
          <p:cNvPr id="256" name="Google Shape;256;p32"/>
          <p:cNvSpPr txBox="1"/>
          <p:nvPr>
            <p:ph idx="3" type="body"/>
          </p:nvPr>
        </p:nvSpPr>
        <p:spPr>
          <a:xfrm>
            <a:off x="1741113" y="3055114"/>
            <a:ext cx="4752000" cy="307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96C3A"/>
              </a:buClr>
              <a:buSzPts val="1800"/>
              <a:buNone/>
            </a:pPr>
            <a:r>
              <a:rPr lang="es-ES" sz="2200"/>
              <a:t>Lorem ipsum dolor sit amet, consectetuer adipiscing elit. Aenean commodo ligula eget dolor. Aenean massa. </a:t>
            </a:r>
            <a:endParaRPr sz="2200"/>
          </a:p>
          <a:p>
            <a:pPr indent="0" lvl="0" marL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96C3A"/>
              </a:buClr>
              <a:buSzPts val="1800"/>
              <a:buNone/>
            </a:pPr>
            <a:r>
              <a:rPr lang="es-ES" sz="2200"/>
              <a:t>Cum sociis natoque penatibus et magnis dis parturient montes, nascetur ridiculus mus.</a:t>
            </a:r>
            <a:endParaRPr sz="2200"/>
          </a:p>
          <a:p>
            <a:pPr indent="0" lvl="0" marL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96C3A"/>
              </a:buClr>
              <a:buSzPts val="1800"/>
              <a:buNone/>
            </a:pPr>
            <a:r>
              <a:t/>
            </a:r>
            <a:endParaRPr sz="2200"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n que contiene aeronave, globo&#10;&#10;Descripción generada automáticamente" id="261" name="Google Shape;261;p33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28250" r="28251" t="0"/>
          <a:stretch/>
        </p:blipFill>
        <p:spPr>
          <a:xfrm>
            <a:off x="1604848" y="1951285"/>
            <a:ext cx="2924365" cy="3781637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33"/>
          <p:cNvSpPr txBox="1"/>
          <p:nvPr>
            <p:ph idx="1" type="body"/>
          </p:nvPr>
        </p:nvSpPr>
        <p:spPr>
          <a:xfrm>
            <a:off x="6529322" y="1867686"/>
            <a:ext cx="4485256" cy="7584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96C3A"/>
              </a:buClr>
              <a:buSzPts val="3600"/>
              <a:buNone/>
            </a:pPr>
            <a:r>
              <a:rPr lang="es-ES"/>
              <a:t>ADD YOUR TITLE HERE</a:t>
            </a:r>
            <a:endParaRPr/>
          </a:p>
        </p:txBody>
      </p:sp>
      <p:sp>
        <p:nvSpPr>
          <p:cNvPr id="263" name="Google Shape;263;p33"/>
          <p:cNvSpPr txBox="1"/>
          <p:nvPr>
            <p:ph idx="3" type="body"/>
          </p:nvPr>
        </p:nvSpPr>
        <p:spPr>
          <a:xfrm>
            <a:off x="6262545" y="2871890"/>
            <a:ext cx="4752033" cy="33203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96C3A"/>
              </a:buClr>
              <a:buSzPts val="1800"/>
              <a:buNone/>
            </a:pPr>
            <a:r>
              <a:rPr lang="es-ES" sz="2200"/>
              <a:t>Lorem ipsum dolor sit amet, consectetuer adipiscing elit. Aenean commodo ligula eget dolor. Aenean massa. </a:t>
            </a:r>
            <a:endParaRPr sz="2200"/>
          </a:p>
          <a:p>
            <a:pPr indent="0" lvl="0" marL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96C3A"/>
              </a:buClr>
              <a:buSzPts val="1800"/>
              <a:buNone/>
            </a:pPr>
            <a:r>
              <a:rPr lang="es-ES" sz="2200"/>
              <a:t>Cum sociis natoque penatibus et magnis dis parturient montes, nascetur ridiculus mus.</a:t>
            </a:r>
            <a:endParaRPr sz="2200"/>
          </a:p>
          <a:p>
            <a:pPr indent="0" lvl="0" marL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96C3A"/>
              </a:buClr>
              <a:buSzPts val="1800"/>
              <a:buNone/>
            </a:pPr>
            <a:r>
              <a:t/>
            </a:r>
            <a:endParaRPr sz="2200"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n que contiene aeronave, globo&#10;&#10;Descripción generada automáticamente" id="268" name="Google Shape;268;p34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345" l="0" r="0" t="346"/>
          <a:stretch/>
        </p:blipFill>
        <p:spPr>
          <a:xfrm>
            <a:off x="6827113" y="2915857"/>
            <a:ext cx="4157889" cy="2322840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34"/>
          <p:cNvSpPr txBox="1"/>
          <p:nvPr>
            <p:ph idx="1" type="body"/>
          </p:nvPr>
        </p:nvSpPr>
        <p:spPr>
          <a:xfrm>
            <a:off x="1098244" y="2100190"/>
            <a:ext cx="4485300" cy="75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96C3A"/>
              </a:buClr>
              <a:buSzPts val="3600"/>
              <a:buNone/>
            </a:pPr>
            <a:r>
              <a:rPr lang="es-ES"/>
              <a:t>ADD YOUR TITLE HERE</a:t>
            </a:r>
            <a:endParaRPr/>
          </a:p>
        </p:txBody>
      </p:sp>
      <p:sp>
        <p:nvSpPr>
          <p:cNvPr id="270" name="Google Shape;270;p34"/>
          <p:cNvSpPr txBox="1"/>
          <p:nvPr>
            <p:ph idx="3" type="body"/>
          </p:nvPr>
        </p:nvSpPr>
        <p:spPr>
          <a:xfrm>
            <a:off x="831463" y="2977277"/>
            <a:ext cx="4752000" cy="307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96C3A"/>
              </a:buClr>
              <a:buSzPts val="1800"/>
              <a:buNone/>
            </a:pPr>
            <a:r>
              <a:rPr lang="es-ES" sz="2200"/>
              <a:t>Lorem ipsum dolor sit amet, consectetuer adipiscing elit. Aenean commodo ligula eget dolor. Aenean massa. </a:t>
            </a:r>
            <a:endParaRPr sz="2200"/>
          </a:p>
          <a:p>
            <a:pPr indent="0" lvl="0" marL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96C3A"/>
              </a:buClr>
              <a:buSzPts val="1800"/>
              <a:buNone/>
            </a:pPr>
            <a:r>
              <a:rPr lang="es-ES" sz="2200"/>
              <a:t>Cum sociis natoque penatibus et magnis dis parturient montes, nascetur ridiculus mus.</a:t>
            </a:r>
            <a:endParaRPr sz="2200"/>
          </a:p>
          <a:p>
            <a:pPr indent="0" lvl="0" marL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96C3A"/>
              </a:buClr>
              <a:buSzPts val="1800"/>
              <a:buNone/>
            </a:pPr>
            <a:r>
              <a:t/>
            </a:r>
            <a:endParaRPr sz="2200"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5"/>
          <p:cNvSpPr txBox="1"/>
          <p:nvPr>
            <p:ph idx="1" type="body"/>
          </p:nvPr>
        </p:nvSpPr>
        <p:spPr>
          <a:xfrm>
            <a:off x="3972934" y="759889"/>
            <a:ext cx="7381111" cy="7584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2E3"/>
              </a:buClr>
              <a:buSzPts val="3600"/>
              <a:buNone/>
            </a:pPr>
            <a:r>
              <a:rPr lang="es-ES"/>
              <a:t>ADD YOUR TITLE HERE</a:t>
            </a:r>
            <a:endParaRPr/>
          </a:p>
        </p:txBody>
      </p:sp>
      <p:sp>
        <p:nvSpPr>
          <p:cNvPr id="276" name="Google Shape;276;p35"/>
          <p:cNvSpPr txBox="1"/>
          <p:nvPr>
            <p:ph idx="2" type="body"/>
          </p:nvPr>
        </p:nvSpPr>
        <p:spPr>
          <a:xfrm>
            <a:off x="3131933" y="1823061"/>
            <a:ext cx="3342969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2E3"/>
              </a:buClr>
              <a:buSzPts val="5400"/>
              <a:buNone/>
            </a:pPr>
            <a:r>
              <a:rPr b="1" lang="es-ES" sz="5400"/>
              <a:t>150.000</a:t>
            </a:r>
            <a:endParaRPr/>
          </a:p>
        </p:txBody>
      </p:sp>
      <p:sp>
        <p:nvSpPr>
          <p:cNvPr id="277" name="Google Shape;277;p35"/>
          <p:cNvSpPr txBox="1"/>
          <p:nvPr>
            <p:ph idx="3" type="body"/>
          </p:nvPr>
        </p:nvSpPr>
        <p:spPr>
          <a:xfrm>
            <a:off x="3131933" y="3371435"/>
            <a:ext cx="5855110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2E3"/>
              </a:buClr>
              <a:buSzPts val="5400"/>
              <a:buNone/>
            </a:pPr>
            <a:r>
              <a:rPr b="1" lang="es-ES" sz="5400"/>
              <a:t>$ 987.654.321</a:t>
            </a:r>
            <a:endParaRPr/>
          </a:p>
        </p:txBody>
      </p:sp>
      <p:sp>
        <p:nvSpPr>
          <p:cNvPr id="278" name="Google Shape;278;p35"/>
          <p:cNvSpPr txBox="1"/>
          <p:nvPr>
            <p:ph idx="4" type="body"/>
          </p:nvPr>
        </p:nvSpPr>
        <p:spPr>
          <a:xfrm>
            <a:off x="3131933" y="4919809"/>
            <a:ext cx="2153378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2E3"/>
              </a:buClr>
              <a:buSzPts val="5400"/>
              <a:buNone/>
            </a:pPr>
            <a:r>
              <a:rPr b="1" lang="es-ES" sz="5400"/>
              <a:t>99%</a:t>
            </a:r>
            <a:endParaRPr/>
          </a:p>
        </p:txBody>
      </p:sp>
      <p:grpSp>
        <p:nvGrpSpPr>
          <p:cNvPr id="279" name="Google Shape;279;p35"/>
          <p:cNvGrpSpPr/>
          <p:nvPr/>
        </p:nvGrpSpPr>
        <p:grpSpPr>
          <a:xfrm>
            <a:off x="1851977" y="3261059"/>
            <a:ext cx="910622" cy="979209"/>
            <a:chOff x="6499100" y="2091350"/>
            <a:chExt cx="261425" cy="266800"/>
          </a:xfrm>
        </p:grpSpPr>
        <p:sp>
          <p:nvSpPr>
            <p:cNvPr id="280" name="Google Shape;280;p35"/>
            <p:cNvSpPr/>
            <p:nvPr/>
          </p:nvSpPr>
          <p:spPr>
            <a:xfrm>
              <a:off x="6630675" y="2228750"/>
              <a:ext cx="129850" cy="129400"/>
            </a:xfrm>
            <a:custGeom>
              <a:rect b="b" l="l" r="r" t="t"/>
              <a:pathLst>
                <a:path extrusionOk="0" h="5176" w="5194">
                  <a:moveTo>
                    <a:pt x="5193" y="1"/>
                  </a:moveTo>
                  <a:lnTo>
                    <a:pt x="5193" y="1"/>
                  </a:lnTo>
                  <a:cubicBezTo>
                    <a:pt x="5193" y="1"/>
                    <a:pt x="3542" y="465"/>
                    <a:pt x="2469" y="465"/>
                  </a:cubicBezTo>
                  <a:cubicBezTo>
                    <a:pt x="2449" y="465"/>
                    <a:pt x="2429" y="465"/>
                    <a:pt x="2410" y="465"/>
                  </a:cubicBezTo>
                  <a:cubicBezTo>
                    <a:pt x="1250" y="483"/>
                    <a:pt x="340" y="1428"/>
                    <a:pt x="358" y="2588"/>
                  </a:cubicBezTo>
                  <a:cubicBezTo>
                    <a:pt x="358" y="2945"/>
                    <a:pt x="447" y="3302"/>
                    <a:pt x="625" y="3605"/>
                  </a:cubicBezTo>
                  <a:cubicBezTo>
                    <a:pt x="768" y="3444"/>
                    <a:pt x="947" y="3284"/>
                    <a:pt x="1125" y="3088"/>
                  </a:cubicBezTo>
                  <a:cubicBezTo>
                    <a:pt x="1589" y="2642"/>
                    <a:pt x="2071" y="2231"/>
                    <a:pt x="2570" y="1856"/>
                  </a:cubicBezTo>
                  <a:cubicBezTo>
                    <a:pt x="2606" y="1821"/>
                    <a:pt x="2642" y="1821"/>
                    <a:pt x="2677" y="1821"/>
                  </a:cubicBezTo>
                  <a:lnTo>
                    <a:pt x="2695" y="1821"/>
                  </a:lnTo>
                  <a:cubicBezTo>
                    <a:pt x="2767" y="1821"/>
                    <a:pt x="2820" y="1892"/>
                    <a:pt x="2820" y="1981"/>
                  </a:cubicBezTo>
                  <a:lnTo>
                    <a:pt x="661" y="4015"/>
                  </a:lnTo>
                  <a:cubicBezTo>
                    <a:pt x="661" y="4015"/>
                    <a:pt x="590" y="4105"/>
                    <a:pt x="554" y="4158"/>
                  </a:cubicBezTo>
                  <a:cubicBezTo>
                    <a:pt x="215" y="4551"/>
                    <a:pt x="1" y="4925"/>
                    <a:pt x="1" y="5175"/>
                  </a:cubicBezTo>
                  <a:lnTo>
                    <a:pt x="429" y="5175"/>
                  </a:lnTo>
                  <a:cubicBezTo>
                    <a:pt x="429" y="5015"/>
                    <a:pt x="697" y="4640"/>
                    <a:pt x="1089" y="4212"/>
                  </a:cubicBezTo>
                  <a:cubicBezTo>
                    <a:pt x="1446" y="4551"/>
                    <a:pt x="1928" y="4729"/>
                    <a:pt x="2410" y="4729"/>
                  </a:cubicBezTo>
                  <a:cubicBezTo>
                    <a:pt x="2767" y="4729"/>
                    <a:pt x="3123" y="4622"/>
                    <a:pt x="3427" y="4444"/>
                  </a:cubicBezTo>
                  <a:cubicBezTo>
                    <a:pt x="4997" y="3534"/>
                    <a:pt x="5193" y="1874"/>
                    <a:pt x="5193" y="1"/>
                  </a:cubicBezTo>
                  <a:close/>
                </a:path>
              </a:pathLst>
            </a:custGeom>
            <a:solidFill>
              <a:srgbClr val="F2EBE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1" name="Google Shape;281;p35"/>
            <p:cNvSpPr/>
            <p:nvPr/>
          </p:nvSpPr>
          <p:spPr>
            <a:xfrm>
              <a:off x="6499100" y="2185925"/>
              <a:ext cx="103500" cy="150350"/>
            </a:xfrm>
            <a:custGeom>
              <a:rect b="b" l="l" r="r" t="t"/>
              <a:pathLst>
                <a:path extrusionOk="0" h="6014" w="4140">
                  <a:moveTo>
                    <a:pt x="3052" y="1"/>
                  </a:moveTo>
                  <a:lnTo>
                    <a:pt x="821" y="608"/>
                  </a:lnTo>
                  <a:lnTo>
                    <a:pt x="1731" y="1143"/>
                  </a:lnTo>
                  <a:lnTo>
                    <a:pt x="357" y="3534"/>
                  </a:lnTo>
                  <a:cubicBezTo>
                    <a:pt x="36" y="4016"/>
                    <a:pt x="0" y="4640"/>
                    <a:pt x="286" y="5157"/>
                  </a:cubicBezTo>
                  <a:cubicBezTo>
                    <a:pt x="589" y="5675"/>
                    <a:pt x="1142" y="6014"/>
                    <a:pt x="1749" y="6014"/>
                  </a:cubicBezTo>
                  <a:lnTo>
                    <a:pt x="4140" y="6014"/>
                  </a:lnTo>
                  <a:lnTo>
                    <a:pt x="4140" y="4961"/>
                  </a:lnTo>
                  <a:lnTo>
                    <a:pt x="1749" y="4961"/>
                  </a:lnTo>
                  <a:cubicBezTo>
                    <a:pt x="1535" y="4943"/>
                    <a:pt x="1339" y="4818"/>
                    <a:pt x="1232" y="4622"/>
                  </a:cubicBezTo>
                  <a:cubicBezTo>
                    <a:pt x="1160" y="4444"/>
                    <a:pt x="1178" y="4230"/>
                    <a:pt x="1285" y="4087"/>
                  </a:cubicBezTo>
                  <a:lnTo>
                    <a:pt x="2677" y="1678"/>
                  </a:lnTo>
                  <a:lnTo>
                    <a:pt x="3640" y="2231"/>
                  </a:lnTo>
                  <a:lnTo>
                    <a:pt x="3052" y="1"/>
                  </a:lnTo>
                  <a:close/>
                </a:path>
              </a:pathLst>
            </a:custGeom>
            <a:solidFill>
              <a:srgbClr val="F2EBE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2" name="Google Shape;282;p35"/>
            <p:cNvSpPr/>
            <p:nvPr/>
          </p:nvSpPr>
          <p:spPr>
            <a:xfrm>
              <a:off x="6577150" y="2091350"/>
              <a:ext cx="155700" cy="124050"/>
            </a:xfrm>
            <a:custGeom>
              <a:rect b="b" l="l" r="r" t="t"/>
              <a:pathLst>
                <a:path extrusionOk="0" h="4962" w="6228">
                  <a:moveTo>
                    <a:pt x="2522" y="1"/>
                  </a:moveTo>
                  <a:cubicBezTo>
                    <a:pt x="1935" y="1"/>
                    <a:pt x="1403" y="319"/>
                    <a:pt x="1125" y="840"/>
                  </a:cubicBezTo>
                  <a:lnTo>
                    <a:pt x="1" y="2927"/>
                  </a:lnTo>
                  <a:lnTo>
                    <a:pt x="947" y="3463"/>
                  </a:lnTo>
                  <a:lnTo>
                    <a:pt x="2053" y="1393"/>
                  </a:lnTo>
                  <a:cubicBezTo>
                    <a:pt x="2160" y="1215"/>
                    <a:pt x="2338" y="1090"/>
                    <a:pt x="2552" y="1090"/>
                  </a:cubicBezTo>
                  <a:cubicBezTo>
                    <a:pt x="2749" y="1090"/>
                    <a:pt x="2909" y="1215"/>
                    <a:pt x="2998" y="1393"/>
                  </a:cubicBezTo>
                  <a:lnTo>
                    <a:pt x="4390" y="3802"/>
                  </a:lnTo>
                  <a:lnTo>
                    <a:pt x="3409" y="4355"/>
                  </a:lnTo>
                  <a:lnTo>
                    <a:pt x="5639" y="4962"/>
                  </a:lnTo>
                  <a:lnTo>
                    <a:pt x="6228" y="2731"/>
                  </a:lnTo>
                  <a:lnTo>
                    <a:pt x="5336" y="3266"/>
                  </a:lnTo>
                  <a:lnTo>
                    <a:pt x="3944" y="876"/>
                  </a:lnTo>
                  <a:cubicBezTo>
                    <a:pt x="3676" y="340"/>
                    <a:pt x="3141" y="1"/>
                    <a:pt x="2570" y="1"/>
                  </a:cubicBezTo>
                  <a:cubicBezTo>
                    <a:pt x="2554" y="1"/>
                    <a:pt x="2538" y="1"/>
                    <a:pt x="2522" y="1"/>
                  </a:cubicBezTo>
                  <a:close/>
                </a:path>
              </a:pathLst>
            </a:custGeom>
            <a:solidFill>
              <a:srgbClr val="F2EBE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83" name="Google Shape;283;p35"/>
          <p:cNvSpPr/>
          <p:nvPr/>
        </p:nvSpPr>
        <p:spPr>
          <a:xfrm>
            <a:off x="1968492" y="4700813"/>
            <a:ext cx="677589" cy="977466"/>
          </a:xfrm>
          <a:custGeom>
            <a:rect b="b" l="l" r="r" t="t"/>
            <a:pathLst>
              <a:path extrusionOk="0" h="10653" w="7781">
                <a:moveTo>
                  <a:pt x="6156" y="1"/>
                </a:moveTo>
                <a:cubicBezTo>
                  <a:pt x="5532" y="1"/>
                  <a:pt x="4997" y="72"/>
                  <a:pt x="4711" y="607"/>
                </a:cubicBezTo>
                <a:cubicBezTo>
                  <a:pt x="4640" y="715"/>
                  <a:pt x="4604" y="839"/>
                  <a:pt x="4604" y="946"/>
                </a:cubicBezTo>
                <a:cubicBezTo>
                  <a:pt x="4604" y="1107"/>
                  <a:pt x="4640" y="1214"/>
                  <a:pt x="4729" y="1339"/>
                </a:cubicBezTo>
                <a:cubicBezTo>
                  <a:pt x="4568" y="1571"/>
                  <a:pt x="4426" y="1821"/>
                  <a:pt x="4283" y="2053"/>
                </a:cubicBezTo>
                <a:cubicBezTo>
                  <a:pt x="4247" y="1981"/>
                  <a:pt x="4176" y="1928"/>
                  <a:pt x="4122" y="1856"/>
                </a:cubicBezTo>
                <a:cubicBezTo>
                  <a:pt x="4122" y="1839"/>
                  <a:pt x="4140" y="1821"/>
                  <a:pt x="4140" y="1785"/>
                </a:cubicBezTo>
                <a:cubicBezTo>
                  <a:pt x="4140" y="1393"/>
                  <a:pt x="3801" y="1107"/>
                  <a:pt x="3444" y="1107"/>
                </a:cubicBezTo>
                <a:cubicBezTo>
                  <a:pt x="3070" y="1107"/>
                  <a:pt x="2499" y="947"/>
                  <a:pt x="2499" y="946"/>
                </a:cubicBezTo>
                <a:lnTo>
                  <a:pt x="2499" y="946"/>
                </a:lnTo>
                <a:cubicBezTo>
                  <a:pt x="2499" y="1571"/>
                  <a:pt x="2570" y="2106"/>
                  <a:pt x="3088" y="2392"/>
                </a:cubicBezTo>
                <a:cubicBezTo>
                  <a:pt x="3195" y="2463"/>
                  <a:pt x="3319" y="2499"/>
                  <a:pt x="3444" y="2499"/>
                </a:cubicBezTo>
                <a:cubicBezTo>
                  <a:pt x="3605" y="2499"/>
                  <a:pt x="3730" y="2445"/>
                  <a:pt x="3855" y="2356"/>
                </a:cubicBezTo>
                <a:cubicBezTo>
                  <a:pt x="3926" y="2445"/>
                  <a:pt x="3980" y="2517"/>
                  <a:pt x="4033" y="2606"/>
                </a:cubicBezTo>
                <a:cubicBezTo>
                  <a:pt x="3605" y="3587"/>
                  <a:pt x="3516" y="4533"/>
                  <a:pt x="3569" y="5407"/>
                </a:cubicBezTo>
                <a:cubicBezTo>
                  <a:pt x="3551" y="5389"/>
                  <a:pt x="3551" y="5389"/>
                  <a:pt x="3516" y="5389"/>
                </a:cubicBezTo>
                <a:cubicBezTo>
                  <a:pt x="3427" y="5336"/>
                  <a:pt x="3337" y="5282"/>
                  <a:pt x="3248" y="5247"/>
                </a:cubicBezTo>
                <a:cubicBezTo>
                  <a:pt x="3266" y="5157"/>
                  <a:pt x="3266" y="5104"/>
                  <a:pt x="3266" y="5032"/>
                </a:cubicBezTo>
                <a:cubicBezTo>
                  <a:pt x="3266" y="4247"/>
                  <a:pt x="2641" y="3623"/>
                  <a:pt x="1874" y="3623"/>
                </a:cubicBezTo>
                <a:cubicBezTo>
                  <a:pt x="1838" y="3625"/>
                  <a:pt x="1800" y="3626"/>
                  <a:pt x="1762" y="3626"/>
                </a:cubicBezTo>
                <a:cubicBezTo>
                  <a:pt x="1031" y="3626"/>
                  <a:pt x="1" y="3320"/>
                  <a:pt x="1" y="3320"/>
                </a:cubicBezTo>
                <a:lnTo>
                  <a:pt x="1" y="3320"/>
                </a:lnTo>
                <a:cubicBezTo>
                  <a:pt x="1" y="4551"/>
                  <a:pt x="126" y="5639"/>
                  <a:pt x="1214" y="6246"/>
                </a:cubicBezTo>
                <a:cubicBezTo>
                  <a:pt x="1410" y="6371"/>
                  <a:pt x="1642" y="6424"/>
                  <a:pt x="1892" y="6424"/>
                </a:cubicBezTo>
                <a:cubicBezTo>
                  <a:pt x="2410" y="6424"/>
                  <a:pt x="2838" y="6157"/>
                  <a:pt x="3088" y="5764"/>
                </a:cubicBezTo>
                <a:cubicBezTo>
                  <a:pt x="3159" y="5800"/>
                  <a:pt x="3248" y="5835"/>
                  <a:pt x="3302" y="5871"/>
                </a:cubicBezTo>
                <a:cubicBezTo>
                  <a:pt x="3409" y="5925"/>
                  <a:pt x="3534" y="5978"/>
                  <a:pt x="3658" y="6032"/>
                </a:cubicBezTo>
                <a:cubicBezTo>
                  <a:pt x="3712" y="6424"/>
                  <a:pt x="3783" y="6799"/>
                  <a:pt x="3819" y="7156"/>
                </a:cubicBezTo>
                <a:cubicBezTo>
                  <a:pt x="3962" y="7923"/>
                  <a:pt x="4087" y="8655"/>
                  <a:pt x="4015" y="9333"/>
                </a:cubicBezTo>
                <a:cubicBezTo>
                  <a:pt x="3766" y="9440"/>
                  <a:pt x="3534" y="9582"/>
                  <a:pt x="3337" y="9779"/>
                </a:cubicBezTo>
                <a:cubicBezTo>
                  <a:pt x="3070" y="9654"/>
                  <a:pt x="2784" y="9582"/>
                  <a:pt x="2481" y="9582"/>
                </a:cubicBezTo>
                <a:cubicBezTo>
                  <a:pt x="1714" y="9582"/>
                  <a:pt x="1053" y="10011"/>
                  <a:pt x="714" y="10653"/>
                </a:cubicBezTo>
                <a:lnTo>
                  <a:pt x="7620" y="10653"/>
                </a:lnTo>
                <a:cubicBezTo>
                  <a:pt x="7298" y="10135"/>
                  <a:pt x="6745" y="9779"/>
                  <a:pt x="6103" y="9725"/>
                </a:cubicBezTo>
                <a:cubicBezTo>
                  <a:pt x="5728" y="9404"/>
                  <a:pt x="5264" y="9190"/>
                  <a:pt x="4747" y="9190"/>
                </a:cubicBezTo>
                <a:cubicBezTo>
                  <a:pt x="4676" y="9190"/>
                  <a:pt x="4604" y="9190"/>
                  <a:pt x="4533" y="9208"/>
                </a:cubicBezTo>
                <a:cubicBezTo>
                  <a:pt x="4586" y="8530"/>
                  <a:pt x="4479" y="7852"/>
                  <a:pt x="4337" y="7156"/>
                </a:cubicBezTo>
                <a:cubicBezTo>
                  <a:pt x="4390" y="7067"/>
                  <a:pt x="4479" y="6977"/>
                  <a:pt x="4604" y="6888"/>
                </a:cubicBezTo>
                <a:cubicBezTo>
                  <a:pt x="4818" y="7370"/>
                  <a:pt x="5300" y="7727"/>
                  <a:pt x="5871" y="7727"/>
                </a:cubicBezTo>
                <a:cubicBezTo>
                  <a:pt x="6121" y="7727"/>
                  <a:pt x="6371" y="7655"/>
                  <a:pt x="6567" y="7530"/>
                </a:cubicBezTo>
                <a:cubicBezTo>
                  <a:pt x="7637" y="6959"/>
                  <a:pt x="7780" y="5853"/>
                  <a:pt x="7780" y="4622"/>
                </a:cubicBezTo>
                <a:lnTo>
                  <a:pt x="7780" y="4622"/>
                </a:lnTo>
                <a:cubicBezTo>
                  <a:pt x="7780" y="4622"/>
                  <a:pt x="6739" y="4910"/>
                  <a:pt x="6008" y="4910"/>
                </a:cubicBezTo>
                <a:cubicBezTo>
                  <a:pt x="5967" y="4910"/>
                  <a:pt x="5927" y="4909"/>
                  <a:pt x="5889" y="4908"/>
                </a:cubicBezTo>
                <a:cubicBezTo>
                  <a:pt x="5122" y="4908"/>
                  <a:pt x="4497" y="5532"/>
                  <a:pt x="4497" y="6317"/>
                </a:cubicBezTo>
                <a:lnTo>
                  <a:pt x="4497" y="6335"/>
                </a:lnTo>
                <a:cubicBezTo>
                  <a:pt x="4408" y="6388"/>
                  <a:pt x="4337" y="6424"/>
                  <a:pt x="4247" y="6496"/>
                </a:cubicBezTo>
                <a:cubicBezTo>
                  <a:pt x="4087" y="5514"/>
                  <a:pt x="3998" y="4497"/>
                  <a:pt x="4319" y="3391"/>
                </a:cubicBezTo>
                <a:cubicBezTo>
                  <a:pt x="4444" y="3337"/>
                  <a:pt x="4604" y="3302"/>
                  <a:pt x="4765" y="3302"/>
                </a:cubicBezTo>
                <a:cubicBezTo>
                  <a:pt x="4765" y="3480"/>
                  <a:pt x="4872" y="3659"/>
                  <a:pt x="5015" y="3766"/>
                </a:cubicBezTo>
                <a:cubicBezTo>
                  <a:pt x="5122" y="3855"/>
                  <a:pt x="5246" y="3891"/>
                  <a:pt x="5354" y="3908"/>
                </a:cubicBezTo>
                <a:cubicBezTo>
                  <a:pt x="5410" y="3917"/>
                  <a:pt x="5464" y="3921"/>
                  <a:pt x="5517" y="3921"/>
                </a:cubicBezTo>
                <a:cubicBezTo>
                  <a:pt x="6030" y="3921"/>
                  <a:pt x="6370" y="3542"/>
                  <a:pt x="6710" y="3105"/>
                </a:cubicBezTo>
                <a:cubicBezTo>
                  <a:pt x="6710" y="3105"/>
                  <a:pt x="6156" y="2873"/>
                  <a:pt x="5853" y="2659"/>
                </a:cubicBezTo>
                <a:cubicBezTo>
                  <a:pt x="5729" y="2558"/>
                  <a:pt x="5584" y="2511"/>
                  <a:pt x="5439" y="2511"/>
                </a:cubicBezTo>
                <a:cubicBezTo>
                  <a:pt x="5253" y="2511"/>
                  <a:pt x="5066" y="2590"/>
                  <a:pt x="4925" y="2731"/>
                </a:cubicBezTo>
                <a:cubicBezTo>
                  <a:pt x="4800" y="2731"/>
                  <a:pt x="4640" y="2749"/>
                  <a:pt x="4515" y="2766"/>
                </a:cubicBezTo>
                <a:cubicBezTo>
                  <a:pt x="4676" y="2392"/>
                  <a:pt x="4890" y="2017"/>
                  <a:pt x="5157" y="1607"/>
                </a:cubicBezTo>
                <a:cubicBezTo>
                  <a:pt x="5211" y="1625"/>
                  <a:pt x="5246" y="1625"/>
                  <a:pt x="5300" y="1625"/>
                </a:cubicBezTo>
                <a:cubicBezTo>
                  <a:pt x="5693" y="1625"/>
                  <a:pt x="5996" y="1303"/>
                  <a:pt x="5996" y="929"/>
                </a:cubicBezTo>
                <a:cubicBezTo>
                  <a:pt x="5996" y="590"/>
                  <a:pt x="6156" y="1"/>
                  <a:pt x="6156" y="1"/>
                </a:cubicBezTo>
                <a:close/>
              </a:path>
            </a:pathLst>
          </a:custGeom>
          <a:solidFill>
            <a:srgbClr val="F2EBE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84" name="Google Shape;284;p35"/>
          <p:cNvGrpSpPr/>
          <p:nvPr/>
        </p:nvGrpSpPr>
        <p:grpSpPr>
          <a:xfrm>
            <a:off x="1796845" y="1902027"/>
            <a:ext cx="1020868" cy="804324"/>
            <a:chOff x="6871575" y="2111775"/>
            <a:chExt cx="293075" cy="219150"/>
          </a:xfrm>
        </p:grpSpPr>
        <p:sp>
          <p:nvSpPr>
            <p:cNvPr id="285" name="Google Shape;285;p35"/>
            <p:cNvSpPr/>
            <p:nvPr/>
          </p:nvSpPr>
          <p:spPr>
            <a:xfrm>
              <a:off x="6871575" y="2207800"/>
              <a:ext cx="293075" cy="123125"/>
            </a:xfrm>
            <a:custGeom>
              <a:rect b="b" l="l" r="r" t="t"/>
              <a:pathLst>
                <a:path extrusionOk="0" h="4925" w="11723">
                  <a:moveTo>
                    <a:pt x="11187" y="0"/>
                  </a:moveTo>
                  <a:cubicBezTo>
                    <a:pt x="11080" y="0"/>
                    <a:pt x="10991" y="36"/>
                    <a:pt x="10902" y="89"/>
                  </a:cubicBezTo>
                  <a:lnTo>
                    <a:pt x="8636" y="1392"/>
                  </a:lnTo>
                  <a:cubicBezTo>
                    <a:pt x="8654" y="1535"/>
                    <a:pt x="8654" y="1695"/>
                    <a:pt x="8636" y="1838"/>
                  </a:cubicBezTo>
                  <a:cubicBezTo>
                    <a:pt x="8529" y="2338"/>
                    <a:pt x="8047" y="2659"/>
                    <a:pt x="7547" y="2659"/>
                  </a:cubicBezTo>
                  <a:lnTo>
                    <a:pt x="5192" y="2659"/>
                  </a:lnTo>
                  <a:lnTo>
                    <a:pt x="5192" y="2141"/>
                  </a:lnTo>
                  <a:lnTo>
                    <a:pt x="7583" y="2141"/>
                  </a:lnTo>
                  <a:cubicBezTo>
                    <a:pt x="7886" y="2141"/>
                    <a:pt x="8118" y="1909"/>
                    <a:pt x="8118" y="1606"/>
                  </a:cubicBezTo>
                  <a:cubicBezTo>
                    <a:pt x="8118" y="1321"/>
                    <a:pt x="7886" y="1071"/>
                    <a:pt x="7583" y="1071"/>
                  </a:cubicBezTo>
                  <a:lnTo>
                    <a:pt x="4389" y="1071"/>
                  </a:lnTo>
                  <a:cubicBezTo>
                    <a:pt x="4175" y="1071"/>
                    <a:pt x="3961" y="1142"/>
                    <a:pt x="3765" y="1249"/>
                  </a:cubicBezTo>
                  <a:lnTo>
                    <a:pt x="0" y="3069"/>
                  </a:lnTo>
                  <a:lnTo>
                    <a:pt x="1874" y="4925"/>
                  </a:lnTo>
                  <a:cubicBezTo>
                    <a:pt x="2730" y="4068"/>
                    <a:pt x="3854" y="3729"/>
                    <a:pt x="5067" y="3729"/>
                  </a:cubicBezTo>
                  <a:lnTo>
                    <a:pt x="7547" y="3729"/>
                  </a:lnTo>
                  <a:cubicBezTo>
                    <a:pt x="7672" y="3729"/>
                    <a:pt x="7779" y="3694"/>
                    <a:pt x="7869" y="3622"/>
                  </a:cubicBezTo>
                  <a:lnTo>
                    <a:pt x="11526" y="964"/>
                  </a:lnTo>
                  <a:cubicBezTo>
                    <a:pt x="11633" y="839"/>
                    <a:pt x="11723" y="714"/>
                    <a:pt x="11723" y="536"/>
                  </a:cubicBezTo>
                  <a:cubicBezTo>
                    <a:pt x="11723" y="250"/>
                    <a:pt x="11491" y="0"/>
                    <a:pt x="11187" y="0"/>
                  </a:cubicBezTo>
                  <a:close/>
                </a:path>
              </a:pathLst>
            </a:custGeom>
            <a:solidFill>
              <a:srgbClr val="F2EBE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6" name="Google Shape;286;p35"/>
            <p:cNvSpPr/>
            <p:nvPr/>
          </p:nvSpPr>
          <p:spPr>
            <a:xfrm>
              <a:off x="6947400" y="2111775"/>
              <a:ext cx="176225" cy="117000"/>
            </a:xfrm>
            <a:custGeom>
              <a:rect b="b" l="l" r="r" t="t"/>
              <a:pathLst>
                <a:path extrusionOk="0" h="4680" w="7049">
                  <a:moveTo>
                    <a:pt x="6398" y="0"/>
                  </a:moveTo>
                  <a:cubicBezTo>
                    <a:pt x="5848" y="0"/>
                    <a:pt x="4903" y="98"/>
                    <a:pt x="4300" y="701"/>
                  </a:cubicBezTo>
                  <a:cubicBezTo>
                    <a:pt x="3658" y="1325"/>
                    <a:pt x="3604" y="2360"/>
                    <a:pt x="3622" y="2878"/>
                  </a:cubicBezTo>
                  <a:cubicBezTo>
                    <a:pt x="3337" y="3092"/>
                    <a:pt x="3087" y="3377"/>
                    <a:pt x="2926" y="3716"/>
                  </a:cubicBezTo>
                  <a:cubicBezTo>
                    <a:pt x="2891" y="3663"/>
                    <a:pt x="2873" y="3609"/>
                    <a:pt x="2819" y="3556"/>
                  </a:cubicBezTo>
                  <a:cubicBezTo>
                    <a:pt x="2837" y="3128"/>
                    <a:pt x="2784" y="2289"/>
                    <a:pt x="2266" y="1771"/>
                  </a:cubicBezTo>
                  <a:cubicBezTo>
                    <a:pt x="1775" y="1280"/>
                    <a:pt x="993" y="1199"/>
                    <a:pt x="533" y="1199"/>
                  </a:cubicBezTo>
                  <a:cubicBezTo>
                    <a:pt x="309" y="1199"/>
                    <a:pt x="161" y="1218"/>
                    <a:pt x="161" y="1218"/>
                  </a:cubicBezTo>
                  <a:cubicBezTo>
                    <a:pt x="161" y="1218"/>
                    <a:pt x="0" y="2574"/>
                    <a:pt x="714" y="3306"/>
                  </a:cubicBezTo>
                  <a:cubicBezTo>
                    <a:pt x="1178" y="3770"/>
                    <a:pt x="1927" y="3859"/>
                    <a:pt x="2373" y="3877"/>
                  </a:cubicBezTo>
                  <a:cubicBezTo>
                    <a:pt x="2516" y="4020"/>
                    <a:pt x="2605" y="4234"/>
                    <a:pt x="2659" y="4430"/>
                  </a:cubicBezTo>
                  <a:cubicBezTo>
                    <a:pt x="2677" y="4466"/>
                    <a:pt x="2695" y="4555"/>
                    <a:pt x="2695" y="4680"/>
                  </a:cubicBezTo>
                  <a:lnTo>
                    <a:pt x="3248" y="4680"/>
                  </a:lnTo>
                  <a:cubicBezTo>
                    <a:pt x="3265" y="4394"/>
                    <a:pt x="3283" y="4234"/>
                    <a:pt x="3390" y="4020"/>
                  </a:cubicBezTo>
                  <a:cubicBezTo>
                    <a:pt x="3533" y="3698"/>
                    <a:pt x="3765" y="3431"/>
                    <a:pt x="4015" y="3270"/>
                  </a:cubicBezTo>
                  <a:cubicBezTo>
                    <a:pt x="4051" y="3271"/>
                    <a:pt x="4089" y="3272"/>
                    <a:pt x="4128" y="3272"/>
                  </a:cubicBezTo>
                  <a:cubicBezTo>
                    <a:pt x="4694" y="3272"/>
                    <a:pt x="5590" y="3142"/>
                    <a:pt x="6174" y="2574"/>
                  </a:cubicBezTo>
                  <a:cubicBezTo>
                    <a:pt x="7048" y="1682"/>
                    <a:pt x="6834" y="23"/>
                    <a:pt x="6834" y="23"/>
                  </a:cubicBezTo>
                  <a:cubicBezTo>
                    <a:pt x="6834" y="23"/>
                    <a:pt x="6661" y="0"/>
                    <a:pt x="6398" y="0"/>
                  </a:cubicBezTo>
                  <a:close/>
                </a:path>
              </a:pathLst>
            </a:custGeom>
            <a:solidFill>
              <a:srgbClr val="F2EBE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1" name="Google Shape;291;p36"/>
          <p:cNvGraphicFramePr/>
          <p:nvPr/>
        </p:nvGraphicFramePr>
        <p:xfrm>
          <a:off x="786882" y="211509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{4A84EE20-BCCD-414C-A591-E97AD26946B4}</a:tableStyleId>
              </a:tblPr>
              <a:tblGrid>
                <a:gridCol w="1215725"/>
                <a:gridCol w="2385875"/>
                <a:gridCol w="2443900"/>
                <a:gridCol w="2221475"/>
                <a:gridCol w="2351250"/>
              </a:tblGrid>
              <a:tr h="6438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s-ES" sz="2000">
                          <a:solidFill>
                            <a:srgbClr val="F7F2E3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Title 1</a:t>
                      </a:r>
                      <a:endParaRPr/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94B4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s-ES" sz="2000">
                          <a:solidFill>
                            <a:srgbClr val="F7F2E3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Title 2</a:t>
                      </a:r>
                      <a:endParaRPr/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94B4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s-ES" sz="2000">
                          <a:solidFill>
                            <a:srgbClr val="F7F2E3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Title 3</a:t>
                      </a:r>
                      <a:endParaRPr/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94B4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s-ES" sz="2000">
                          <a:solidFill>
                            <a:srgbClr val="F7F2E3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Title 4</a:t>
                      </a:r>
                      <a:endParaRPr/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94B4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s-ES" sz="2000">
                          <a:solidFill>
                            <a:srgbClr val="F7F2E3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Title 5</a:t>
                      </a:r>
                      <a:endParaRPr/>
                    </a:p>
                  </a:txBody>
                  <a:tcPr marT="45725" marB="45725" marR="91450" marL="91450" anchor="b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94B46"/>
                    </a:solidFill>
                  </a:tcPr>
                </a:tc>
              </a:tr>
              <a:tr h="558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s-ES" sz="1800">
                          <a:solidFill>
                            <a:srgbClr val="396C3A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1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9632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F2E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396C3A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Lorem ipsum</a:t>
                      </a:r>
                      <a:endParaRPr sz="1800">
                        <a:solidFill>
                          <a:srgbClr val="396C3A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9632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F2E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396C3A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Aenean commodo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9632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F2E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396C3A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Donec quam felis</a:t>
                      </a:r>
                      <a:endParaRPr sz="1800">
                        <a:solidFill>
                          <a:srgbClr val="396C3A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9632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F2E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396C3A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Cum sociis natoque</a:t>
                      </a:r>
                      <a:endParaRPr sz="1800">
                        <a:solidFill>
                          <a:srgbClr val="396C3A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9632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F2E3"/>
                    </a:solidFill>
                  </a:tcPr>
                </a:tc>
              </a:tr>
              <a:tr h="558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396C3A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2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9632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9632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F2E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396C3A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Aenean commodo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9632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9632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F2E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396C3A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Aenean massa</a:t>
                      </a:r>
                      <a:endParaRPr sz="1800">
                        <a:solidFill>
                          <a:srgbClr val="396C3A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9632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9632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F2E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396C3A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9632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9632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F2E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396C3A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9632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9632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F2E3"/>
                    </a:solidFill>
                  </a:tcPr>
                </a:tc>
              </a:tr>
              <a:tr h="558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396C3A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3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9632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9632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F2E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396C3A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Aenean massa</a:t>
                      </a:r>
                      <a:endParaRPr sz="1800">
                        <a:solidFill>
                          <a:srgbClr val="396C3A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9632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9632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F2E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396C3A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Cum sociis natoque</a:t>
                      </a:r>
                      <a:endParaRPr sz="1800">
                        <a:solidFill>
                          <a:srgbClr val="396C3A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9632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9632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F2E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396C3A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Aenean massa.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9632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9632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F2E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396C3A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Donec pede justo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9632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9632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F2E3"/>
                    </a:solidFill>
                  </a:tcPr>
                </a:tc>
              </a:tr>
              <a:tr h="558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396C3A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4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9632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9632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F2E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396C3A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Cum sociis natoque</a:t>
                      </a:r>
                      <a:endParaRPr sz="1800">
                        <a:solidFill>
                          <a:srgbClr val="396C3A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9632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9632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F2E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396C3A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Donec quam felis</a:t>
                      </a:r>
                      <a:endParaRPr sz="1800">
                        <a:solidFill>
                          <a:srgbClr val="396C3A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9632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9632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F2E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396C3A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Cum sociis</a:t>
                      </a:r>
                      <a:endParaRPr sz="1800">
                        <a:solidFill>
                          <a:srgbClr val="396C3A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9632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9632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F2E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396C3A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9632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9632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F2E3"/>
                    </a:solidFill>
                  </a:tcPr>
                </a:tc>
              </a:tr>
              <a:tr h="558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396C3A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5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9632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9632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F2E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396C3A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Donec quam felis</a:t>
                      </a:r>
                      <a:endParaRPr sz="1800">
                        <a:solidFill>
                          <a:srgbClr val="396C3A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9632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9632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F2E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396C3A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9632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9632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F2E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396C3A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9632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9632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F2E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396C3A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9632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9632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F2E3"/>
                    </a:solidFill>
                  </a:tcPr>
                </a:tc>
              </a:tr>
              <a:tr h="5583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396C3A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6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9632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F2E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396C3A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Donec pede justo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9632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F2E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396C3A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9632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F2E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>
                          <a:solidFill>
                            <a:srgbClr val="396C3A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Donec pede justo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9632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F2E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396C3A"/>
                        </a:solidFill>
                        <a:latin typeface="Questrial"/>
                        <a:ea typeface="Questrial"/>
                        <a:cs typeface="Questrial"/>
                        <a:sym typeface="Questrial"/>
                      </a:endParaRPr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9632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7F2E3"/>
                    </a:solidFill>
                  </a:tcPr>
                </a:tc>
              </a:tr>
            </a:tbl>
          </a:graphicData>
        </a:graphic>
      </p:graphicFrame>
      <p:sp>
        <p:nvSpPr>
          <p:cNvPr id="292" name="Google Shape;292;p36"/>
          <p:cNvSpPr txBox="1"/>
          <p:nvPr/>
        </p:nvSpPr>
        <p:spPr>
          <a:xfrm>
            <a:off x="2917940" y="881835"/>
            <a:ext cx="6283096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2E3"/>
              </a:buClr>
              <a:buSzPts val="3600"/>
              <a:buFont typeface="Arial"/>
              <a:buNone/>
            </a:pPr>
            <a:r>
              <a:rPr lang="es-ES" sz="3600">
                <a:solidFill>
                  <a:srgbClr val="F7F2E3"/>
                </a:solidFill>
                <a:highlight>
                  <a:srgbClr val="194B46"/>
                </a:highlight>
                <a:latin typeface="Oswald Regular"/>
                <a:ea typeface="Oswald Regular"/>
                <a:cs typeface="Oswald Regular"/>
                <a:sym typeface="Oswald Regular"/>
              </a:rPr>
              <a:t>ADD YOUR TABLES HERE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37"/>
          <p:cNvSpPr/>
          <p:nvPr/>
        </p:nvSpPr>
        <p:spPr>
          <a:xfrm>
            <a:off x="3178591" y="3591889"/>
            <a:ext cx="540000" cy="540000"/>
          </a:xfrm>
          <a:prstGeom prst="ellipse">
            <a:avLst/>
          </a:prstGeom>
          <a:solidFill>
            <a:srgbClr val="BADB7C"/>
          </a:solidFill>
          <a:ln cap="flat" cmpd="sng" w="317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98" name="Google Shape;298;p37"/>
          <p:cNvSpPr/>
          <p:nvPr/>
        </p:nvSpPr>
        <p:spPr>
          <a:xfrm>
            <a:off x="4203490" y="5402857"/>
            <a:ext cx="252000" cy="252000"/>
          </a:xfrm>
          <a:prstGeom prst="ellipse">
            <a:avLst/>
          </a:prstGeom>
          <a:solidFill>
            <a:srgbClr val="BADB7C"/>
          </a:solidFill>
          <a:ln cap="flat" cmpd="sng" w="317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99" name="Google Shape;299;p37"/>
          <p:cNvSpPr/>
          <p:nvPr/>
        </p:nvSpPr>
        <p:spPr>
          <a:xfrm>
            <a:off x="5530854" y="3232354"/>
            <a:ext cx="360000" cy="360000"/>
          </a:xfrm>
          <a:prstGeom prst="ellipse">
            <a:avLst/>
          </a:prstGeom>
          <a:solidFill>
            <a:srgbClr val="BADB7C"/>
          </a:solidFill>
          <a:ln cap="flat" cmpd="sng" w="317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00" name="Google Shape;300;p37"/>
          <p:cNvSpPr/>
          <p:nvPr/>
        </p:nvSpPr>
        <p:spPr>
          <a:xfrm>
            <a:off x="8136701" y="3861889"/>
            <a:ext cx="468000" cy="468000"/>
          </a:xfrm>
          <a:prstGeom prst="ellipse">
            <a:avLst/>
          </a:prstGeom>
          <a:solidFill>
            <a:srgbClr val="BADB7C"/>
          </a:solidFill>
          <a:ln cap="flat" cmpd="sng" w="317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01" name="Google Shape;301;p37"/>
          <p:cNvSpPr/>
          <p:nvPr/>
        </p:nvSpPr>
        <p:spPr>
          <a:xfrm>
            <a:off x="8848926" y="5366858"/>
            <a:ext cx="504000" cy="504000"/>
          </a:xfrm>
          <a:prstGeom prst="ellipse">
            <a:avLst/>
          </a:prstGeom>
          <a:solidFill>
            <a:srgbClr val="BADB7C"/>
          </a:solidFill>
          <a:ln cap="flat" cmpd="sng" w="317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02" name="Google Shape;302;p37"/>
          <p:cNvSpPr/>
          <p:nvPr/>
        </p:nvSpPr>
        <p:spPr>
          <a:xfrm>
            <a:off x="9483210" y="3382455"/>
            <a:ext cx="2394157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Lorem ipsum dolor sit amet, consectetuer adipiscing elit.</a:t>
            </a:r>
            <a:endParaRPr/>
          </a:p>
        </p:txBody>
      </p:sp>
      <p:sp>
        <p:nvSpPr>
          <p:cNvPr id="303" name="Google Shape;303;p37"/>
          <p:cNvSpPr/>
          <p:nvPr/>
        </p:nvSpPr>
        <p:spPr>
          <a:xfrm>
            <a:off x="9949740" y="5186857"/>
            <a:ext cx="1927627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Lorem ipsum dolor sit amet, consectetuer adipiscing elit.</a:t>
            </a:r>
            <a:endParaRPr/>
          </a:p>
        </p:txBody>
      </p:sp>
      <p:sp>
        <p:nvSpPr>
          <p:cNvPr id="304" name="Google Shape;304;p37"/>
          <p:cNvSpPr/>
          <p:nvPr/>
        </p:nvSpPr>
        <p:spPr>
          <a:xfrm>
            <a:off x="5293304" y="5809982"/>
            <a:ext cx="346280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Lorem ipsum dolor sit amet, consectetuer adipiscing elit.</a:t>
            </a:r>
            <a:endParaRPr/>
          </a:p>
        </p:txBody>
      </p:sp>
      <p:sp>
        <p:nvSpPr>
          <p:cNvPr id="305" name="Google Shape;305;p37"/>
          <p:cNvSpPr/>
          <p:nvPr/>
        </p:nvSpPr>
        <p:spPr>
          <a:xfrm>
            <a:off x="639735" y="3382455"/>
            <a:ext cx="2047721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800" u="none" strike="noStrike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Lorem ipsum dolor sit amet, consectetuer adipiscing elit.</a:t>
            </a:r>
            <a:endParaRPr/>
          </a:p>
        </p:txBody>
      </p:sp>
      <p:sp>
        <p:nvSpPr>
          <p:cNvPr id="306" name="Google Shape;306;p37"/>
          <p:cNvSpPr/>
          <p:nvPr/>
        </p:nvSpPr>
        <p:spPr>
          <a:xfrm>
            <a:off x="1440214" y="5027753"/>
            <a:ext cx="2047721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Questrial"/>
                <a:ea typeface="Questrial"/>
                <a:cs typeface="Questrial"/>
                <a:sym typeface="Questrial"/>
              </a:rPr>
              <a:t>Lorem ipsum dolor sit amet, consectetuer adipiscing elit.</a:t>
            </a:r>
            <a:endParaRPr/>
          </a:p>
        </p:txBody>
      </p:sp>
      <p:cxnSp>
        <p:nvCxnSpPr>
          <p:cNvPr id="307" name="Google Shape;307;p37"/>
          <p:cNvCxnSpPr>
            <a:stCxn id="297" idx="2"/>
            <a:endCxn id="305" idx="0"/>
          </p:cNvCxnSpPr>
          <p:nvPr/>
        </p:nvCxnSpPr>
        <p:spPr>
          <a:xfrm rot="10800000">
            <a:off x="1663591" y="3382489"/>
            <a:ext cx="1515000" cy="479400"/>
          </a:xfrm>
          <a:prstGeom prst="bentConnector4">
            <a:avLst>
              <a:gd fmla="val 16209" name="adj1"/>
              <a:gd fmla="val 147691" name="adj2"/>
            </a:avLst>
          </a:prstGeom>
          <a:noFill/>
          <a:ln cap="flat" cmpd="sng" w="25400">
            <a:solidFill>
              <a:srgbClr val="26262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08" name="Google Shape;308;p37"/>
          <p:cNvCxnSpPr>
            <a:stCxn id="298" idx="2"/>
            <a:endCxn id="306" idx="0"/>
          </p:cNvCxnSpPr>
          <p:nvPr/>
        </p:nvCxnSpPr>
        <p:spPr>
          <a:xfrm rot="10800000">
            <a:off x="2464090" y="5027857"/>
            <a:ext cx="1739400" cy="501000"/>
          </a:xfrm>
          <a:prstGeom prst="bentConnector4">
            <a:avLst>
              <a:gd fmla="val 20569" name="adj1"/>
              <a:gd fmla="val 145649" name="adj2"/>
            </a:avLst>
          </a:prstGeom>
          <a:noFill/>
          <a:ln cap="flat" cmpd="sng" w="25400">
            <a:solidFill>
              <a:srgbClr val="26262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09" name="Google Shape;309;p37"/>
          <p:cNvCxnSpPr>
            <a:stCxn id="299" idx="2"/>
            <a:endCxn id="304" idx="1"/>
          </p:cNvCxnSpPr>
          <p:nvPr/>
        </p:nvCxnSpPr>
        <p:spPr>
          <a:xfrm flipH="1">
            <a:off x="5293254" y="3412354"/>
            <a:ext cx="237600" cy="2720700"/>
          </a:xfrm>
          <a:prstGeom prst="bentConnector3">
            <a:avLst>
              <a:gd fmla="val 196191" name="adj1"/>
            </a:avLst>
          </a:prstGeom>
          <a:noFill/>
          <a:ln cap="flat" cmpd="sng" w="25400">
            <a:solidFill>
              <a:srgbClr val="26262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10" name="Google Shape;310;p37"/>
          <p:cNvCxnSpPr>
            <a:stCxn id="300" idx="6"/>
            <a:endCxn id="302" idx="0"/>
          </p:cNvCxnSpPr>
          <p:nvPr/>
        </p:nvCxnSpPr>
        <p:spPr>
          <a:xfrm flipH="1" rot="10800000">
            <a:off x="8604701" y="3382489"/>
            <a:ext cx="2075700" cy="713400"/>
          </a:xfrm>
          <a:prstGeom prst="bentConnector4">
            <a:avLst>
              <a:gd fmla="val 21162" name="adj1"/>
              <a:gd fmla="val 132048" name="adj2"/>
            </a:avLst>
          </a:prstGeom>
          <a:noFill/>
          <a:ln cap="flat" cmpd="sng" w="25400">
            <a:solidFill>
              <a:srgbClr val="26262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11" name="Google Shape;311;p37"/>
          <p:cNvCxnSpPr>
            <a:stCxn id="301" idx="6"/>
            <a:endCxn id="303" idx="0"/>
          </p:cNvCxnSpPr>
          <p:nvPr/>
        </p:nvCxnSpPr>
        <p:spPr>
          <a:xfrm flipH="1" rot="10800000">
            <a:off x="9352926" y="5186858"/>
            <a:ext cx="1560600" cy="432000"/>
          </a:xfrm>
          <a:prstGeom prst="bentConnector4">
            <a:avLst>
              <a:gd fmla="val 19121" name="adj1"/>
              <a:gd fmla="val 152917" name="adj2"/>
            </a:avLst>
          </a:prstGeom>
          <a:noFill/>
          <a:ln cap="flat" cmpd="sng" w="25400">
            <a:solidFill>
              <a:srgbClr val="26262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12" name="Google Shape;312;p37"/>
          <p:cNvSpPr txBox="1"/>
          <p:nvPr/>
        </p:nvSpPr>
        <p:spPr>
          <a:xfrm>
            <a:off x="5710854" y="470814"/>
            <a:ext cx="6283096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2E3"/>
              </a:buClr>
              <a:buSzPts val="3600"/>
              <a:buFont typeface="Arial"/>
              <a:buNone/>
            </a:pPr>
            <a:r>
              <a:rPr lang="es-ES" sz="3600">
                <a:solidFill>
                  <a:srgbClr val="F7F2E3"/>
                </a:solidFill>
                <a:highlight>
                  <a:srgbClr val="194B46"/>
                </a:highlight>
                <a:latin typeface="Oswald Regular"/>
                <a:ea typeface="Oswald Regular"/>
                <a:cs typeface="Oswald Regular"/>
                <a:sym typeface="Oswald Regular"/>
              </a:rPr>
              <a:t>ADD YOUR MAP HERE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38"/>
          <p:cNvSpPr txBox="1"/>
          <p:nvPr>
            <p:ph idx="1" type="body"/>
          </p:nvPr>
        </p:nvSpPr>
        <p:spPr>
          <a:xfrm>
            <a:off x="477522" y="4598127"/>
            <a:ext cx="1907462" cy="19633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4B46"/>
              </a:buClr>
              <a:buSzPts val="1800"/>
              <a:buNone/>
            </a:pPr>
            <a:r>
              <a:rPr lang="es-ES"/>
              <a:t>Lorem ipsum dolor sit amet, consectetuer adipiscing elit. Aenean commodo ligula eget dolor.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94B46"/>
              </a:buClr>
              <a:buSzPts val="1800"/>
              <a:buNone/>
            </a:pPr>
            <a:r>
              <a:t/>
            </a:r>
            <a:endParaRPr/>
          </a:p>
        </p:txBody>
      </p:sp>
      <p:sp>
        <p:nvSpPr>
          <p:cNvPr id="318" name="Google Shape;318;p38"/>
          <p:cNvSpPr txBox="1"/>
          <p:nvPr>
            <p:ph idx="2" type="body"/>
          </p:nvPr>
        </p:nvSpPr>
        <p:spPr>
          <a:xfrm>
            <a:off x="5060233" y="4598127"/>
            <a:ext cx="1907462" cy="19633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4B46"/>
              </a:buClr>
              <a:buSzPts val="1800"/>
              <a:buNone/>
            </a:pPr>
            <a:r>
              <a:rPr lang="es-ES"/>
              <a:t>Lorem ipsum dolor sit amet, consectetuer adipiscing elit. Aenean commodo ligula eget dolor.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94B46"/>
              </a:buClr>
              <a:buSzPts val="1800"/>
              <a:buNone/>
            </a:pPr>
            <a:r>
              <a:t/>
            </a:r>
            <a:endParaRPr/>
          </a:p>
        </p:txBody>
      </p:sp>
      <p:sp>
        <p:nvSpPr>
          <p:cNvPr id="319" name="Google Shape;319;p38"/>
          <p:cNvSpPr txBox="1"/>
          <p:nvPr>
            <p:ph idx="3" type="body"/>
          </p:nvPr>
        </p:nvSpPr>
        <p:spPr>
          <a:xfrm>
            <a:off x="9653740" y="4598127"/>
            <a:ext cx="1907462" cy="19633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4B46"/>
              </a:buClr>
              <a:buSzPts val="1800"/>
              <a:buNone/>
            </a:pPr>
            <a:r>
              <a:rPr lang="es-ES"/>
              <a:t>Lorem ipsum dolor sit amet, consectetuer adipiscing elit. Aenean commodo ligula eget dolor.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94B46"/>
              </a:buClr>
              <a:buSzPts val="1800"/>
              <a:buNone/>
            </a:pPr>
            <a:r>
              <a:t/>
            </a:r>
            <a:endParaRPr/>
          </a:p>
        </p:txBody>
      </p:sp>
      <p:sp>
        <p:nvSpPr>
          <p:cNvPr id="320" name="Google Shape;320;p38"/>
          <p:cNvSpPr txBox="1"/>
          <p:nvPr>
            <p:ph idx="4" type="body"/>
          </p:nvPr>
        </p:nvSpPr>
        <p:spPr>
          <a:xfrm>
            <a:off x="2715183" y="1768059"/>
            <a:ext cx="1907462" cy="19633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4B46"/>
              </a:buClr>
              <a:buSzPts val="1800"/>
              <a:buNone/>
            </a:pPr>
            <a:r>
              <a:rPr lang="es-ES"/>
              <a:t>Lorem ipsum dolor sit amet, consectetuer adipiscing elit. Aenean commodo ligula eget dolor. </a:t>
            </a:r>
            <a:endParaRPr/>
          </a:p>
        </p:txBody>
      </p:sp>
      <p:sp>
        <p:nvSpPr>
          <p:cNvPr id="321" name="Google Shape;321;p38"/>
          <p:cNvSpPr txBox="1"/>
          <p:nvPr>
            <p:ph idx="5" type="body"/>
          </p:nvPr>
        </p:nvSpPr>
        <p:spPr>
          <a:xfrm>
            <a:off x="7336347" y="1670487"/>
            <a:ext cx="1907462" cy="196335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4B46"/>
              </a:buClr>
              <a:buSzPts val="1800"/>
              <a:buNone/>
            </a:pPr>
            <a:r>
              <a:rPr lang="es-ES"/>
              <a:t>Lorem ipsum dolor sit amet, consectetuer adipiscing elit. Aenean commodo ligula eget dolor. </a:t>
            </a:r>
            <a:endParaRPr/>
          </a:p>
        </p:txBody>
      </p:sp>
      <p:sp>
        <p:nvSpPr>
          <p:cNvPr id="322" name="Google Shape;322;p38"/>
          <p:cNvSpPr txBox="1"/>
          <p:nvPr>
            <p:ph idx="6" type="body"/>
          </p:nvPr>
        </p:nvSpPr>
        <p:spPr>
          <a:xfrm>
            <a:off x="540763" y="3176040"/>
            <a:ext cx="1979003" cy="4506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2E3"/>
              </a:buClr>
              <a:buSzPts val="2800"/>
              <a:buNone/>
            </a:pPr>
            <a:r>
              <a:rPr lang="es-ES">
                <a:solidFill>
                  <a:srgbClr val="F7F2E3"/>
                </a:solidFill>
              </a:rPr>
              <a:t>2015</a:t>
            </a:r>
            <a:endParaRPr/>
          </a:p>
        </p:txBody>
      </p:sp>
      <p:sp>
        <p:nvSpPr>
          <p:cNvPr id="323" name="Google Shape;323;p38"/>
          <p:cNvSpPr txBox="1"/>
          <p:nvPr>
            <p:ph idx="7" type="body"/>
          </p:nvPr>
        </p:nvSpPr>
        <p:spPr>
          <a:xfrm>
            <a:off x="4983568" y="3191873"/>
            <a:ext cx="1979003" cy="4506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2E3"/>
              </a:buClr>
              <a:buSzPts val="2800"/>
              <a:buNone/>
            </a:pPr>
            <a:r>
              <a:rPr lang="es-ES">
                <a:solidFill>
                  <a:srgbClr val="F7F2E3"/>
                </a:solidFill>
              </a:rPr>
              <a:t>2017</a:t>
            </a:r>
            <a:endParaRPr/>
          </a:p>
        </p:txBody>
      </p:sp>
      <p:sp>
        <p:nvSpPr>
          <p:cNvPr id="324" name="Google Shape;324;p38"/>
          <p:cNvSpPr txBox="1"/>
          <p:nvPr>
            <p:ph idx="8" type="body"/>
          </p:nvPr>
        </p:nvSpPr>
        <p:spPr>
          <a:xfrm>
            <a:off x="9533117" y="3218375"/>
            <a:ext cx="1979003" cy="4506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2E3"/>
              </a:buClr>
              <a:buSzPts val="2800"/>
              <a:buNone/>
            </a:pPr>
            <a:r>
              <a:rPr lang="es-ES">
                <a:solidFill>
                  <a:srgbClr val="F7F2E3"/>
                </a:solidFill>
              </a:rPr>
              <a:t>2019</a:t>
            </a:r>
            <a:endParaRPr/>
          </a:p>
        </p:txBody>
      </p:sp>
      <p:sp>
        <p:nvSpPr>
          <p:cNvPr id="325" name="Google Shape;325;p38"/>
          <p:cNvSpPr txBox="1"/>
          <p:nvPr>
            <p:ph idx="9" type="body"/>
          </p:nvPr>
        </p:nvSpPr>
        <p:spPr>
          <a:xfrm>
            <a:off x="7314789" y="4647221"/>
            <a:ext cx="1979003" cy="4506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2E3"/>
              </a:buClr>
              <a:buSzPts val="2800"/>
              <a:buNone/>
            </a:pPr>
            <a:r>
              <a:rPr lang="es-ES">
                <a:solidFill>
                  <a:srgbClr val="F7F2E3"/>
                </a:solidFill>
              </a:rPr>
              <a:t>2018</a:t>
            </a:r>
            <a:endParaRPr/>
          </a:p>
        </p:txBody>
      </p:sp>
      <p:sp>
        <p:nvSpPr>
          <p:cNvPr id="326" name="Google Shape;326;p38"/>
          <p:cNvSpPr txBox="1"/>
          <p:nvPr>
            <p:ph idx="13" type="body"/>
          </p:nvPr>
        </p:nvSpPr>
        <p:spPr>
          <a:xfrm>
            <a:off x="2708430" y="4641782"/>
            <a:ext cx="1979003" cy="4506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2E3"/>
              </a:buClr>
              <a:buSzPts val="2800"/>
              <a:buNone/>
            </a:pPr>
            <a:r>
              <a:rPr lang="es-ES">
                <a:solidFill>
                  <a:srgbClr val="F7F2E3"/>
                </a:solidFill>
              </a:rPr>
              <a:t>2016</a:t>
            </a:r>
            <a:endParaRPr/>
          </a:p>
        </p:txBody>
      </p:sp>
      <p:sp>
        <p:nvSpPr>
          <p:cNvPr id="327" name="Google Shape;327;p38"/>
          <p:cNvSpPr txBox="1"/>
          <p:nvPr>
            <p:ph idx="14" type="body"/>
          </p:nvPr>
        </p:nvSpPr>
        <p:spPr>
          <a:xfrm>
            <a:off x="4180091" y="277877"/>
            <a:ext cx="7381111" cy="7584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2E3"/>
              </a:buClr>
              <a:buSzPts val="3600"/>
              <a:buNone/>
            </a:pPr>
            <a:r>
              <a:rPr lang="es-ES"/>
              <a:t>ADD YOUR TIMELINE HERE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5" name="Google Shape;165;p21"/>
          <p:cNvGraphicFramePr/>
          <p:nvPr/>
        </p:nvGraphicFramePr>
        <p:xfrm>
          <a:off x="3070166" y="210782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{F0F88DE5-051A-43A9-9294-0F1029392BAB}</a:tableStyleId>
              </a:tblPr>
              <a:tblGrid>
                <a:gridCol w="2270800"/>
                <a:gridCol w="5845625"/>
              </a:tblGrid>
              <a:tr h="9257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3200" u="none" cap="none" strike="noStrike">
                          <a:solidFill>
                            <a:srgbClr val="F7F2E3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1 pm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400">
                          <a:solidFill>
                            <a:srgbClr val="F7F2E3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We will talk about this first.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57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3200">
                          <a:solidFill>
                            <a:srgbClr val="F7F2E3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2 pm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400">
                          <a:solidFill>
                            <a:srgbClr val="F7F2E3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We will talk about this second.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57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3200">
                          <a:solidFill>
                            <a:srgbClr val="F7F2E3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3 pm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400">
                          <a:solidFill>
                            <a:srgbClr val="F7F2E3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We will talk about this third.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257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3200">
                          <a:solidFill>
                            <a:srgbClr val="F7F2E3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4 pm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400">
                          <a:solidFill>
                            <a:srgbClr val="F7F2E3"/>
                          </a:solidFill>
                          <a:latin typeface="Questrial"/>
                          <a:ea typeface="Questrial"/>
                          <a:cs typeface="Questrial"/>
                          <a:sym typeface="Questrial"/>
                        </a:rPr>
                        <a:t>We will talk about this last.</a:t>
                      </a:r>
                      <a:endParaRPr/>
                    </a:p>
                  </a:txBody>
                  <a:tcPr marT="45725" marB="45725" marR="91450" marL="91450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66" name="Google Shape;166;p21"/>
          <p:cNvSpPr/>
          <p:nvPr/>
        </p:nvSpPr>
        <p:spPr>
          <a:xfrm>
            <a:off x="886864" y="920615"/>
            <a:ext cx="505939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3600" u="none" cap="none" strike="noStrike">
                <a:solidFill>
                  <a:srgbClr val="F7F2E3"/>
                </a:solidFill>
                <a:latin typeface="Oswald Regular"/>
                <a:ea typeface="Oswald Regular"/>
                <a:cs typeface="Oswald Regular"/>
                <a:sym typeface="Oswald Regular"/>
              </a:rPr>
              <a:t>ADD YOUR SCHEDULE HERE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39"/>
          <p:cNvSpPr/>
          <p:nvPr/>
        </p:nvSpPr>
        <p:spPr>
          <a:xfrm>
            <a:off x="1081549" y="995515"/>
            <a:ext cx="10078064" cy="4874343"/>
          </a:xfrm>
          <a:prstGeom prst="frame">
            <a:avLst>
              <a:gd fmla="val 4219" name="adj1"/>
            </a:avLst>
          </a:prstGeom>
          <a:solidFill>
            <a:srgbClr val="F7F2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39"/>
          <p:cNvSpPr/>
          <p:nvPr/>
        </p:nvSpPr>
        <p:spPr>
          <a:xfrm>
            <a:off x="1684133" y="1899967"/>
            <a:ext cx="8750710" cy="32316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4800">
                <a:solidFill>
                  <a:srgbClr val="F7F2E3"/>
                </a:solidFill>
                <a:latin typeface="Questrial"/>
                <a:ea typeface="Questrial"/>
                <a:cs typeface="Questrial"/>
                <a:sym typeface="Questrial"/>
              </a:rPr>
              <a:t>THANK YOU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rgbClr val="F7F2E3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600">
                <a:solidFill>
                  <a:srgbClr val="F7F2E3"/>
                </a:solidFill>
                <a:latin typeface="Questrial"/>
                <a:ea typeface="Questrial"/>
                <a:cs typeface="Questrial"/>
                <a:sym typeface="Questrial"/>
              </a:rPr>
              <a:t>Presentation Template: </a:t>
            </a:r>
            <a:r>
              <a:rPr lang="es-ES" sz="3600" u="sng">
                <a:solidFill>
                  <a:srgbClr val="F7F2E3"/>
                </a:solidFill>
                <a:latin typeface="Questrial"/>
                <a:ea typeface="Questrial"/>
                <a:cs typeface="Questrial"/>
                <a:sym typeface="Questrial"/>
                <a:hlinkClick r:id="rId3"/>
              </a:rPr>
              <a:t>SlidesMania</a:t>
            </a:r>
            <a:br>
              <a:rPr lang="es-ES" sz="7200">
                <a:solidFill>
                  <a:srgbClr val="F7F2E3"/>
                </a:solidFill>
                <a:latin typeface="Questrial"/>
                <a:ea typeface="Questrial"/>
                <a:cs typeface="Questrial"/>
                <a:sym typeface="Questrial"/>
              </a:rPr>
            </a:br>
            <a:endParaRPr sz="2800">
              <a:solidFill>
                <a:srgbClr val="F7F2E3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>
                <a:solidFill>
                  <a:srgbClr val="F7F2E3"/>
                </a:solidFill>
                <a:latin typeface="Questrial"/>
                <a:ea typeface="Questrial"/>
                <a:cs typeface="Questrial"/>
                <a:sym typeface="Questrial"/>
              </a:rPr>
              <a:t>Fonts used: Questrial and </a:t>
            </a:r>
            <a:r>
              <a:rPr lang="es-ES" sz="2800">
                <a:solidFill>
                  <a:srgbClr val="F7F2E3"/>
                </a:solidFill>
                <a:latin typeface="Oswald"/>
                <a:ea typeface="Oswald"/>
                <a:cs typeface="Oswald"/>
                <a:sym typeface="Oswald"/>
              </a:rPr>
              <a:t>Oswald Medium</a:t>
            </a:r>
            <a:endParaRPr>
              <a:solidFill>
                <a:srgbClr val="F7F2E3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>
                <a:solidFill>
                  <a:srgbClr val="F7F2E3"/>
                </a:solidFill>
                <a:latin typeface="Questrial"/>
                <a:ea typeface="Questrial"/>
                <a:cs typeface="Questrial"/>
                <a:sym typeface="Questrial"/>
              </a:rPr>
              <a:t>Images: Unsplash</a:t>
            </a:r>
            <a:endParaRPr sz="2800">
              <a:solidFill>
                <a:srgbClr val="F7F2E3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2"/>
          <p:cNvSpPr txBox="1"/>
          <p:nvPr>
            <p:ph idx="1" type="body"/>
          </p:nvPr>
        </p:nvSpPr>
        <p:spPr>
          <a:xfrm>
            <a:off x="678427" y="2969342"/>
            <a:ext cx="8898194" cy="330815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96C3A"/>
              </a:buClr>
              <a:buSzPts val="1800"/>
              <a:buNone/>
            </a:pPr>
            <a:r>
              <a:rPr lang="es-ES" sz="2400"/>
              <a:t>Lorem ipsum dolor sit amet, consectetuer adipiscing elit. Aenean commodo ligula eget dolor. Aenean massa. Cum sociis natoque penatibus et magnis dis parturient montes, nascetur ridiculus mus.</a:t>
            </a:r>
            <a:endParaRPr sz="24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96C3A"/>
              </a:buClr>
              <a:buSzPts val="1800"/>
              <a:buNone/>
            </a:pPr>
            <a:r>
              <a:rPr lang="es-ES" sz="2400"/>
              <a:t>Donec quam felis, ultricies nec, pellentesque eu, pretium quis, sem. Nulla consequat massa quis enim. Donec pede justo, fringilla vel, aliquet nec, vulputate eget, arcu.</a:t>
            </a:r>
            <a:endParaRPr sz="2400"/>
          </a:p>
        </p:txBody>
      </p:sp>
      <p:sp>
        <p:nvSpPr>
          <p:cNvPr id="172" name="Google Shape;172;p22"/>
          <p:cNvSpPr txBox="1"/>
          <p:nvPr>
            <p:ph idx="2" type="body"/>
          </p:nvPr>
        </p:nvSpPr>
        <p:spPr>
          <a:xfrm>
            <a:off x="3766457" y="721981"/>
            <a:ext cx="7381111" cy="7584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2E3"/>
              </a:buClr>
              <a:buSzPts val="3600"/>
              <a:buNone/>
            </a:pPr>
            <a:r>
              <a:rPr lang="es-ES"/>
              <a:t>ADD YOUR TITLE HERE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3"/>
          <p:cNvSpPr txBox="1"/>
          <p:nvPr>
            <p:ph idx="1" type="body"/>
          </p:nvPr>
        </p:nvSpPr>
        <p:spPr>
          <a:xfrm>
            <a:off x="1558063" y="3576484"/>
            <a:ext cx="1800225" cy="23821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2E3"/>
              </a:buClr>
              <a:buSzPts val="1800"/>
              <a:buNone/>
            </a:pPr>
            <a:r>
              <a:rPr lang="es-ES" sz="2000"/>
              <a:t>Lorem ipsum dolor sit amet, consectetuer adipiscing elit. Aenean commodo ligula eget dolor. </a:t>
            </a:r>
            <a:endParaRPr sz="20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7F2E3"/>
              </a:buClr>
              <a:buSzPts val="1800"/>
              <a:buNone/>
            </a:pPr>
            <a:r>
              <a:t/>
            </a:r>
            <a:endParaRPr sz="2000"/>
          </a:p>
        </p:txBody>
      </p:sp>
      <p:sp>
        <p:nvSpPr>
          <p:cNvPr id="178" name="Google Shape;178;p23"/>
          <p:cNvSpPr txBox="1"/>
          <p:nvPr>
            <p:ph idx="2" type="body"/>
          </p:nvPr>
        </p:nvSpPr>
        <p:spPr>
          <a:xfrm>
            <a:off x="3868645" y="3576484"/>
            <a:ext cx="1800225" cy="23821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2E3"/>
              </a:buClr>
              <a:buSzPts val="1800"/>
              <a:buNone/>
            </a:pPr>
            <a:r>
              <a:rPr lang="es-ES" sz="2000"/>
              <a:t>Lorem ipsum dolor sit amet, consectetuer adipiscing elit. Aenean commodo ligula eget dolor. </a:t>
            </a:r>
            <a:endParaRPr sz="20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7F2E3"/>
              </a:buClr>
              <a:buSzPts val="1800"/>
              <a:buNone/>
            </a:pPr>
            <a:r>
              <a:t/>
            </a:r>
            <a:endParaRPr sz="2000"/>
          </a:p>
        </p:txBody>
      </p:sp>
      <p:sp>
        <p:nvSpPr>
          <p:cNvPr id="179" name="Google Shape;179;p23"/>
          <p:cNvSpPr txBox="1"/>
          <p:nvPr>
            <p:ph idx="3" type="body"/>
          </p:nvPr>
        </p:nvSpPr>
        <p:spPr>
          <a:xfrm>
            <a:off x="6179002" y="3576484"/>
            <a:ext cx="1800225" cy="23821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2E3"/>
              </a:buClr>
              <a:buSzPts val="1800"/>
              <a:buNone/>
            </a:pPr>
            <a:r>
              <a:rPr lang="es-ES" sz="2000"/>
              <a:t>Lorem ipsum dolor sit amet, consectetuer adipiscing elit. Aenean commodo ligula eget dolor. </a:t>
            </a:r>
            <a:endParaRPr sz="20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7F2E3"/>
              </a:buClr>
              <a:buSzPts val="1800"/>
              <a:buNone/>
            </a:pPr>
            <a:r>
              <a:t/>
            </a:r>
            <a:endParaRPr sz="2000"/>
          </a:p>
        </p:txBody>
      </p:sp>
      <p:sp>
        <p:nvSpPr>
          <p:cNvPr id="180" name="Google Shape;180;p23"/>
          <p:cNvSpPr txBox="1"/>
          <p:nvPr>
            <p:ph idx="4" type="body"/>
          </p:nvPr>
        </p:nvSpPr>
        <p:spPr>
          <a:xfrm>
            <a:off x="8489696" y="3576484"/>
            <a:ext cx="1800225" cy="23821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2E3"/>
              </a:buClr>
              <a:buSzPts val="1800"/>
              <a:buNone/>
            </a:pPr>
            <a:r>
              <a:rPr lang="es-ES" sz="2000"/>
              <a:t>Lorem ipsum dolor sit amet, consectetuer adipiscing elit. Aenean commodo ligula eget dolor. </a:t>
            </a:r>
            <a:endParaRPr sz="20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7F2E3"/>
              </a:buClr>
              <a:buSzPts val="1800"/>
              <a:buNone/>
            </a:pPr>
            <a:r>
              <a:t/>
            </a:r>
            <a:endParaRPr sz="2000"/>
          </a:p>
        </p:txBody>
      </p:sp>
      <p:sp>
        <p:nvSpPr>
          <p:cNvPr id="181" name="Google Shape;181;p23"/>
          <p:cNvSpPr txBox="1"/>
          <p:nvPr>
            <p:ph idx="5" type="body"/>
          </p:nvPr>
        </p:nvSpPr>
        <p:spPr>
          <a:xfrm>
            <a:off x="2405444" y="372675"/>
            <a:ext cx="7381111" cy="7584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2E3"/>
              </a:buClr>
              <a:buSzPts val="3600"/>
              <a:buNone/>
            </a:pPr>
            <a:r>
              <a:rPr lang="es-ES"/>
              <a:t>ADD YOUR TITLE HERE</a:t>
            </a:r>
            <a:endParaRPr/>
          </a:p>
        </p:txBody>
      </p:sp>
      <p:grpSp>
        <p:nvGrpSpPr>
          <p:cNvPr id="182" name="Google Shape;182;p23"/>
          <p:cNvGrpSpPr/>
          <p:nvPr/>
        </p:nvGrpSpPr>
        <p:grpSpPr>
          <a:xfrm>
            <a:off x="4375660" y="2204452"/>
            <a:ext cx="786210" cy="820437"/>
            <a:chOff x="6499100" y="2091350"/>
            <a:chExt cx="261425" cy="266800"/>
          </a:xfrm>
        </p:grpSpPr>
        <p:sp>
          <p:nvSpPr>
            <p:cNvPr id="183" name="Google Shape;183;p23"/>
            <p:cNvSpPr/>
            <p:nvPr/>
          </p:nvSpPr>
          <p:spPr>
            <a:xfrm>
              <a:off x="6630675" y="2228750"/>
              <a:ext cx="129850" cy="129400"/>
            </a:xfrm>
            <a:custGeom>
              <a:rect b="b" l="l" r="r" t="t"/>
              <a:pathLst>
                <a:path extrusionOk="0" h="5176" w="5194">
                  <a:moveTo>
                    <a:pt x="5193" y="1"/>
                  </a:moveTo>
                  <a:lnTo>
                    <a:pt x="5193" y="1"/>
                  </a:lnTo>
                  <a:cubicBezTo>
                    <a:pt x="5193" y="1"/>
                    <a:pt x="3542" y="465"/>
                    <a:pt x="2469" y="465"/>
                  </a:cubicBezTo>
                  <a:cubicBezTo>
                    <a:pt x="2449" y="465"/>
                    <a:pt x="2429" y="465"/>
                    <a:pt x="2410" y="465"/>
                  </a:cubicBezTo>
                  <a:cubicBezTo>
                    <a:pt x="1250" y="483"/>
                    <a:pt x="340" y="1428"/>
                    <a:pt x="358" y="2588"/>
                  </a:cubicBezTo>
                  <a:cubicBezTo>
                    <a:pt x="358" y="2945"/>
                    <a:pt x="447" y="3302"/>
                    <a:pt x="625" y="3605"/>
                  </a:cubicBezTo>
                  <a:cubicBezTo>
                    <a:pt x="768" y="3444"/>
                    <a:pt x="947" y="3284"/>
                    <a:pt x="1125" y="3088"/>
                  </a:cubicBezTo>
                  <a:cubicBezTo>
                    <a:pt x="1589" y="2642"/>
                    <a:pt x="2071" y="2231"/>
                    <a:pt x="2570" y="1856"/>
                  </a:cubicBezTo>
                  <a:cubicBezTo>
                    <a:pt x="2606" y="1821"/>
                    <a:pt x="2642" y="1821"/>
                    <a:pt x="2677" y="1821"/>
                  </a:cubicBezTo>
                  <a:lnTo>
                    <a:pt x="2695" y="1821"/>
                  </a:lnTo>
                  <a:cubicBezTo>
                    <a:pt x="2767" y="1821"/>
                    <a:pt x="2820" y="1892"/>
                    <a:pt x="2820" y="1981"/>
                  </a:cubicBezTo>
                  <a:lnTo>
                    <a:pt x="661" y="4015"/>
                  </a:lnTo>
                  <a:cubicBezTo>
                    <a:pt x="661" y="4015"/>
                    <a:pt x="590" y="4105"/>
                    <a:pt x="554" y="4158"/>
                  </a:cubicBezTo>
                  <a:cubicBezTo>
                    <a:pt x="215" y="4551"/>
                    <a:pt x="1" y="4925"/>
                    <a:pt x="1" y="5175"/>
                  </a:cubicBezTo>
                  <a:lnTo>
                    <a:pt x="429" y="5175"/>
                  </a:lnTo>
                  <a:cubicBezTo>
                    <a:pt x="429" y="5015"/>
                    <a:pt x="697" y="4640"/>
                    <a:pt x="1089" y="4212"/>
                  </a:cubicBezTo>
                  <a:cubicBezTo>
                    <a:pt x="1446" y="4551"/>
                    <a:pt x="1928" y="4729"/>
                    <a:pt x="2410" y="4729"/>
                  </a:cubicBezTo>
                  <a:cubicBezTo>
                    <a:pt x="2767" y="4729"/>
                    <a:pt x="3123" y="4622"/>
                    <a:pt x="3427" y="4444"/>
                  </a:cubicBezTo>
                  <a:cubicBezTo>
                    <a:pt x="4997" y="3534"/>
                    <a:pt x="5193" y="1874"/>
                    <a:pt x="5193" y="1"/>
                  </a:cubicBezTo>
                  <a:close/>
                </a:path>
              </a:pathLst>
            </a:custGeom>
            <a:solidFill>
              <a:srgbClr val="F2EBE0"/>
            </a:solidFill>
            <a:ln cap="flat" cmpd="sng" w="19050">
              <a:solidFill>
                <a:srgbClr val="396C3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" name="Google Shape;184;p23"/>
            <p:cNvSpPr/>
            <p:nvPr/>
          </p:nvSpPr>
          <p:spPr>
            <a:xfrm>
              <a:off x="6499100" y="2185925"/>
              <a:ext cx="103500" cy="150350"/>
            </a:xfrm>
            <a:custGeom>
              <a:rect b="b" l="l" r="r" t="t"/>
              <a:pathLst>
                <a:path extrusionOk="0" h="6014" w="4140">
                  <a:moveTo>
                    <a:pt x="3052" y="1"/>
                  </a:moveTo>
                  <a:lnTo>
                    <a:pt x="821" y="608"/>
                  </a:lnTo>
                  <a:lnTo>
                    <a:pt x="1731" y="1143"/>
                  </a:lnTo>
                  <a:lnTo>
                    <a:pt x="357" y="3534"/>
                  </a:lnTo>
                  <a:cubicBezTo>
                    <a:pt x="36" y="4016"/>
                    <a:pt x="0" y="4640"/>
                    <a:pt x="286" y="5157"/>
                  </a:cubicBezTo>
                  <a:cubicBezTo>
                    <a:pt x="589" y="5675"/>
                    <a:pt x="1142" y="6014"/>
                    <a:pt x="1749" y="6014"/>
                  </a:cubicBezTo>
                  <a:lnTo>
                    <a:pt x="4140" y="6014"/>
                  </a:lnTo>
                  <a:lnTo>
                    <a:pt x="4140" y="4961"/>
                  </a:lnTo>
                  <a:lnTo>
                    <a:pt x="1749" y="4961"/>
                  </a:lnTo>
                  <a:cubicBezTo>
                    <a:pt x="1535" y="4943"/>
                    <a:pt x="1339" y="4818"/>
                    <a:pt x="1232" y="4622"/>
                  </a:cubicBezTo>
                  <a:cubicBezTo>
                    <a:pt x="1160" y="4444"/>
                    <a:pt x="1178" y="4230"/>
                    <a:pt x="1285" y="4087"/>
                  </a:cubicBezTo>
                  <a:lnTo>
                    <a:pt x="2677" y="1678"/>
                  </a:lnTo>
                  <a:lnTo>
                    <a:pt x="3640" y="2231"/>
                  </a:lnTo>
                  <a:lnTo>
                    <a:pt x="3052" y="1"/>
                  </a:lnTo>
                  <a:close/>
                </a:path>
              </a:pathLst>
            </a:custGeom>
            <a:solidFill>
              <a:srgbClr val="F2EBE0"/>
            </a:solidFill>
            <a:ln cap="flat" cmpd="sng" w="19050">
              <a:solidFill>
                <a:srgbClr val="396C3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" name="Google Shape;185;p23"/>
            <p:cNvSpPr/>
            <p:nvPr/>
          </p:nvSpPr>
          <p:spPr>
            <a:xfrm>
              <a:off x="6577150" y="2091350"/>
              <a:ext cx="155700" cy="124050"/>
            </a:xfrm>
            <a:custGeom>
              <a:rect b="b" l="l" r="r" t="t"/>
              <a:pathLst>
                <a:path extrusionOk="0" h="4962" w="6228">
                  <a:moveTo>
                    <a:pt x="2522" y="1"/>
                  </a:moveTo>
                  <a:cubicBezTo>
                    <a:pt x="1935" y="1"/>
                    <a:pt x="1403" y="319"/>
                    <a:pt x="1125" y="840"/>
                  </a:cubicBezTo>
                  <a:lnTo>
                    <a:pt x="1" y="2927"/>
                  </a:lnTo>
                  <a:lnTo>
                    <a:pt x="947" y="3463"/>
                  </a:lnTo>
                  <a:lnTo>
                    <a:pt x="2053" y="1393"/>
                  </a:lnTo>
                  <a:cubicBezTo>
                    <a:pt x="2160" y="1215"/>
                    <a:pt x="2338" y="1090"/>
                    <a:pt x="2552" y="1090"/>
                  </a:cubicBezTo>
                  <a:cubicBezTo>
                    <a:pt x="2749" y="1090"/>
                    <a:pt x="2909" y="1215"/>
                    <a:pt x="2998" y="1393"/>
                  </a:cubicBezTo>
                  <a:lnTo>
                    <a:pt x="4390" y="3802"/>
                  </a:lnTo>
                  <a:lnTo>
                    <a:pt x="3409" y="4355"/>
                  </a:lnTo>
                  <a:lnTo>
                    <a:pt x="5639" y="4962"/>
                  </a:lnTo>
                  <a:lnTo>
                    <a:pt x="6228" y="2731"/>
                  </a:lnTo>
                  <a:lnTo>
                    <a:pt x="5336" y="3266"/>
                  </a:lnTo>
                  <a:lnTo>
                    <a:pt x="3944" y="876"/>
                  </a:lnTo>
                  <a:cubicBezTo>
                    <a:pt x="3676" y="340"/>
                    <a:pt x="3141" y="1"/>
                    <a:pt x="2570" y="1"/>
                  </a:cubicBezTo>
                  <a:cubicBezTo>
                    <a:pt x="2554" y="1"/>
                    <a:pt x="2538" y="1"/>
                    <a:pt x="2522" y="1"/>
                  </a:cubicBezTo>
                  <a:close/>
                </a:path>
              </a:pathLst>
            </a:custGeom>
            <a:solidFill>
              <a:srgbClr val="F2EBE0"/>
            </a:solidFill>
            <a:ln cap="flat" cmpd="sng" w="19050">
              <a:solidFill>
                <a:srgbClr val="396C3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86" name="Google Shape;186;p23"/>
          <p:cNvSpPr/>
          <p:nvPr/>
        </p:nvSpPr>
        <p:spPr>
          <a:xfrm>
            <a:off x="6713332" y="2205188"/>
            <a:ext cx="585014" cy="818976"/>
          </a:xfrm>
          <a:custGeom>
            <a:rect b="b" l="l" r="r" t="t"/>
            <a:pathLst>
              <a:path extrusionOk="0" h="10653" w="7781">
                <a:moveTo>
                  <a:pt x="6156" y="1"/>
                </a:moveTo>
                <a:cubicBezTo>
                  <a:pt x="5532" y="1"/>
                  <a:pt x="4997" y="72"/>
                  <a:pt x="4711" y="607"/>
                </a:cubicBezTo>
                <a:cubicBezTo>
                  <a:pt x="4640" y="715"/>
                  <a:pt x="4604" y="839"/>
                  <a:pt x="4604" y="946"/>
                </a:cubicBezTo>
                <a:cubicBezTo>
                  <a:pt x="4604" y="1107"/>
                  <a:pt x="4640" y="1214"/>
                  <a:pt x="4729" y="1339"/>
                </a:cubicBezTo>
                <a:cubicBezTo>
                  <a:pt x="4568" y="1571"/>
                  <a:pt x="4426" y="1821"/>
                  <a:pt x="4283" y="2053"/>
                </a:cubicBezTo>
                <a:cubicBezTo>
                  <a:pt x="4247" y="1981"/>
                  <a:pt x="4176" y="1928"/>
                  <a:pt x="4122" y="1856"/>
                </a:cubicBezTo>
                <a:cubicBezTo>
                  <a:pt x="4122" y="1839"/>
                  <a:pt x="4140" y="1821"/>
                  <a:pt x="4140" y="1785"/>
                </a:cubicBezTo>
                <a:cubicBezTo>
                  <a:pt x="4140" y="1393"/>
                  <a:pt x="3801" y="1107"/>
                  <a:pt x="3444" y="1107"/>
                </a:cubicBezTo>
                <a:cubicBezTo>
                  <a:pt x="3070" y="1107"/>
                  <a:pt x="2499" y="947"/>
                  <a:pt x="2499" y="946"/>
                </a:cubicBezTo>
                <a:lnTo>
                  <a:pt x="2499" y="946"/>
                </a:lnTo>
                <a:cubicBezTo>
                  <a:pt x="2499" y="1571"/>
                  <a:pt x="2570" y="2106"/>
                  <a:pt x="3088" y="2392"/>
                </a:cubicBezTo>
                <a:cubicBezTo>
                  <a:pt x="3195" y="2463"/>
                  <a:pt x="3319" y="2499"/>
                  <a:pt x="3444" y="2499"/>
                </a:cubicBezTo>
                <a:cubicBezTo>
                  <a:pt x="3605" y="2499"/>
                  <a:pt x="3730" y="2445"/>
                  <a:pt x="3855" y="2356"/>
                </a:cubicBezTo>
                <a:cubicBezTo>
                  <a:pt x="3926" y="2445"/>
                  <a:pt x="3980" y="2517"/>
                  <a:pt x="4033" y="2606"/>
                </a:cubicBezTo>
                <a:cubicBezTo>
                  <a:pt x="3605" y="3587"/>
                  <a:pt x="3516" y="4533"/>
                  <a:pt x="3569" y="5407"/>
                </a:cubicBezTo>
                <a:cubicBezTo>
                  <a:pt x="3551" y="5389"/>
                  <a:pt x="3551" y="5389"/>
                  <a:pt x="3516" y="5389"/>
                </a:cubicBezTo>
                <a:cubicBezTo>
                  <a:pt x="3427" y="5336"/>
                  <a:pt x="3337" y="5282"/>
                  <a:pt x="3248" y="5247"/>
                </a:cubicBezTo>
                <a:cubicBezTo>
                  <a:pt x="3266" y="5157"/>
                  <a:pt x="3266" y="5104"/>
                  <a:pt x="3266" y="5032"/>
                </a:cubicBezTo>
                <a:cubicBezTo>
                  <a:pt x="3266" y="4247"/>
                  <a:pt x="2641" y="3623"/>
                  <a:pt x="1874" y="3623"/>
                </a:cubicBezTo>
                <a:cubicBezTo>
                  <a:pt x="1838" y="3625"/>
                  <a:pt x="1800" y="3626"/>
                  <a:pt x="1762" y="3626"/>
                </a:cubicBezTo>
                <a:cubicBezTo>
                  <a:pt x="1031" y="3626"/>
                  <a:pt x="1" y="3320"/>
                  <a:pt x="1" y="3320"/>
                </a:cubicBezTo>
                <a:lnTo>
                  <a:pt x="1" y="3320"/>
                </a:lnTo>
                <a:cubicBezTo>
                  <a:pt x="1" y="4551"/>
                  <a:pt x="126" y="5639"/>
                  <a:pt x="1214" y="6246"/>
                </a:cubicBezTo>
                <a:cubicBezTo>
                  <a:pt x="1410" y="6371"/>
                  <a:pt x="1642" y="6424"/>
                  <a:pt x="1892" y="6424"/>
                </a:cubicBezTo>
                <a:cubicBezTo>
                  <a:pt x="2410" y="6424"/>
                  <a:pt x="2838" y="6157"/>
                  <a:pt x="3088" y="5764"/>
                </a:cubicBezTo>
                <a:cubicBezTo>
                  <a:pt x="3159" y="5800"/>
                  <a:pt x="3248" y="5835"/>
                  <a:pt x="3302" y="5871"/>
                </a:cubicBezTo>
                <a:cubicBezTo>
                  <a:pt x="3409" y="5925"/>
                  <a:pt x="3534" y="5978"/>
                  <a:pt x="3658" y="6032"/>
                </a:cubicBezTo>
                <a:cubicBezTo>
                  <a:pt x="3712" y="6424"/>
                  <a:pt x="3783" y="6799"/>
                  <a:pt x="3819" y="7156"/>
                </a:cubicBezTo>
                <a:cubicBezTo>
                  <a:pt x="3962" y="7923"/>
                  <a:pt x="4087" y="8655"/>
                  <a:pt x="4015" y="9333"/>
                </a:cubicBezTo>
                <a:cubicBezTo>
                  <a:pt x="3766" y="9440"/>
                  <a:pt x="3534" y="9582"/>
                  <a:pt x="3337" y="9779"/>
                </a:cubicBezTo>
                <a:cubicBezTo>
                  <a:pt x="3070" y="9654"/>
                  <a:pt x="2784" y="9582"/>
                  <a:pt x="2481" y="9582"/>
                </a:cubicBezTo>
                <a:cubicBezTo>
                  <a:pt x="1714" y="9582"/>
                  <a:pt x="1053" y="10011"/>
                  <a:pt x="714" y="10653"/>
                </a:cubicBezTo>
                <a:lnTo>
                  <a:pt x="7620" y="10653"/>
                </a:lnTo>
                <a:cubicBezTo>
                  <a:pt x="7298" y="10135"/>
                  <a:pt x="6745" y="9779"/>
                  <a:pt x="6103" y="9725"/>
                </a:cubicBezTo>
                <a:cubicBezTo>
                  <a:pt x="5728" y="9404"/>
                  <a:pt x="5264" y="9190"/>
                  <a:pt x="4747" y="9190"/>
                </a:cubicBezTo>
                <a:cubicBezTo>
                  <a:pt x="4676" y="9190"/>
                  <a:pt x="4604" y="9190"/>
                  <a:pt x="4533" y="9208"/>
                </a:cubicBezTo>
                <a:cubicBezTo>
                  <a:pt x="4586" y="8530"/>
                  <a:pt x="4479" y="7852"/>
                  <a:pt x="4337" y="7156"/>
                </a:cubicBezTo>
                <a:cubicBezTo>
                  <a:pt x="4390" y="7067"/>
                  <a:pt x="4479" y="6977"/>
                  <a:pt x="4604" y="6888"/>
                </a:cubicBezTo>
                <a:cubicBezTo>
                  <a:pt x="4818" y="7370"/>
                  <a:pt x="5300" y="7727"/>
                  <a:pt x="5871" y="7727"/>
                </a:cubicBezTo>
                <a:cubicBezTo>
                  <a:pt x="6121" y="7727"/>
                  <a:pt x="6371" y="7655"/>
                  <a:pt x="6567" y="7530"/>
                </a:cubicBezTo>
                <a:cubicBezTo>
                  <a:pt x="7637" y="6959"/>
                  <a:pt x="7780" y="5853"/>
                  <a:pt x="7780" y="4622"/>
                </a:cubicBezTo>
                <a:lnTo>
                  <a:pt x="7780" y="4622"/>
                </a:lnTo>
                <a:cubicBezTo>
                  <a:pt x="7780" y="4622"/>
                  <a:pt x="6739" y="4910"/>
                  <a:pt x="6008" y="4910"/>
                </a:cubicBezTo>
                <a:cubicBezTo>
                  <a:pt x="5967" y="4910"/>
                  <a:pt x="5927" y="4909"/>
                  <a:pt x="5889" y="4908"/>
                </a:cubicBezTo>
                <a:cubicBezTo>
                  <a:pt x="5122" y="4908"/>
                  <a:pt x="4497" y="5532"/>
                  <a:pt x="4497" y="6317"/>
                </a:cubicBezTo>
                <a:lnTo>
                  <a:pt x="4497" y="6335"/>
                </a:lnTo>
                <a:cubicBezTo>
                  <a:pt x="4408" y="6388"/>
                  <a:pt x="4337" y="6424"/>
                  <a:pt x="4247" y="6496"/>
                </a:cubicBezTo>
                <a:cubicBezTo>
                  <a:pt x="4087" y="5514"/>
                  <a:pt x="3998" y="4497"/>
                  <a:pt x="4319" y="3391"/>
                </a:cubicBezTo>
                <a:cubicBezTo>
                  <a:pt x="4444" y="3337"/>
                  <a:pt x="4604" y="3302"/>
                  <a:pt x="4765" y="3302"/>
                </a:cubicBezTo>
                <a:cubicBezTo>
                  <a:pt x="4765" y="3480"/>
                  <a:pt x="4872" y="3659"/>
                  <a:pt x="5015" y="3766"/>
                </a:cubicBezTo>
                <a:cubicBezTo>
                  <a:pt x="5122" y="3855"/>
                  <a:pt x="5246" y="3891"/>
                  <a:pt x="5354" y="3908"/>
                </a:cubicBezTo>
                <a:cubicBezTo>
                  <a:pt x="5410" y="3917"/>
                  <a:pt x="5464" y="3921"/>
                  <a:pt x="5517" y="3921"/>
                </a:cubicBezTo>
                <a:cubicBezTo>
                  <a:pt x="6030" y="3921"/>
                  <a:pt x="6370" y="3542"/>
                  <a:pt x="6710" y="3105"/>
                </a:cubicBezTo>
                <a:cubicBezTo>
                  <a:pt x="6710" y="3105"/>
                  <a:pt x="6156" y="2873"/>
                  <a:pt x="5853" y="2659"/>
                </a:cubicBezTo>
                <a:cubicBezTo>
                  <a:pt x="5729" y="2558"/>
                  <a:pt x="5584" y="2511"/>
                  <a:pt x="5439" y="2511"/>
                </a:cubicBezTo>
                <a:cubicBezTo>
                  <a:pt x="5253" y="2511"/>
                  <a:pt x="5066" y="2590"/>
                  <a:pt x="4925" y="2731"/>
                </a:cubicBezTo>
                <a:cubicBezTo>
                  <a:pt x="4800" y="2731"/>
                  <a:pt x="4640" y="2749"/>
                  <a:pt x="4515" y="2766"/>
                </a:cubicBezTo>
                <a:cubicBezTo>
                  <a:pt x="4676" y="2392"/>
                  <a:pt x="4890" y="2017"/>
                  <a:pt x="5157" y="1607"/>
                </a:cubicBezTo>
                <a:cubicBezTo>
                  <a:pt x="5211" y="1625"/>
                  <a:pt x="5246" y="1625"/>
                  <a:pt x="5300" y="1625"/>
                </a:cubicBezTo>
                <a:cubicBezTo>
                  <a:pt x="5693" y="1625"/>
                  <a:pt x="5996" y="1303"/>
                  <a:pt x="5996" y="929"/>
                </a:cubicBezTo>
                <a:cubicBezTo>
                  <a:pt x="5996" y="590"/>
                  <a:pt x="6156" y="1"/>
                  <a:pt x="6156" y="1"/>
                </a:cubicBezTo>
                <a:close/>
              </a:path>
            </a:pathLst>
          </a:custGeom>
          <a:solidFill>
            <a:srgbClr val="F2EBE0"/>
          </a:solidFill>
          <a:ln cap="flat" cmpd="sng" w="19050">
            <a:solidFill>
              <a:srgbClr val="396C3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23"/>
          <p:cNvSpPr/>
          <p:nvPr/>
        </p:nvSpPr>
        <p:spPr>
          <a:xfrm>
            <a:off x="8975861" y="2266231"/>
            <a:ext cx="711025" cy="696895"/>
          </a:xfrm>
          <a:custGeom>
            <a:rect b="b" l="l" r="r" t="t"/>
            <a:pathLst>
              <a:path extrusionOk="0" h="9065" w="9457">
                <a:moveTo>
                  <a:pt x="9457" y="1"/>
                </a:moveTo>
                <a:cubicBezTo>
                  <a:pt x="9456" y="1"/>
                  <a:pt x="6537" y="806"/>
                  <a:pt x="4571" y="806"/>
                </a:cubicBezTo>
                <a:cubicBezTo>
                  <a:pt x="4509" y="806"/>
                  <a:pt x="4449" y="805"/>
                  <a:pt x="4389" y="804"/>
                </a:cubicBezTo>
                <a:cubicBezTo>
                  <a:pt x="2337" y="804"/>
                  <a:pt x="660" y="2463"/>
                  <a:pt x="660" y="4515"/>
                </a:cubicBezTo>
                <a:cubicBezTo>
                  <a:pt x="660" y="5175"/>
                  <a:pt x="839" y="5782"/>
                  <a:pt x="1124" y="6317"/>
                </a:cubicBezTo>
                <a:cubicBezTo>
                  <a:pt x="1410" y="6032"/>
                  <a:pt x="1731" y="5728"/>
                  <a:pt x="2052" y="5425"/>
                </a:cubicBezTo>
                <a:cubicBezTo>
                  <a:pt x="2891" y="4622"/>
                  <a:pt x="3872" y="3837"/>
                  <a:pt x="4693" y="3248"/>
                </a:cubicBezTo>
                <a:cubicBezTo>
                  <a:pt x="4764" y="3212"/>
                  <a:pt x="4818" y="3177"/>
                  <a:pt x="4871" y="3177"/>
                </a:cubicBezTo>
                <a:cubicBezTo>
                  <a:pt x="5032" y="3177"/>
                  <a:pt x="5139" y="3302"/>
                  <a:pt x="5139" y="3444"/>
                </a:cubicBezTo>
                <a:cubicBezTo>
                  <a:pt x="5139" y="3534"/>
                  <a:pt x="5103" y="3605"/>
                  <a:pt x="5032" y="3658"/>
                </a:cubicBezTo>
                <a:cubicBezTo>
                  <a:pt x="3854" y="4515"/>
                  <a:pt x="2284" y="5817"/>
                  <a:pt x="1213" y="7031"/>
                </a:cubicBezTo>
                <a:cubicBezTo>
                  <a:pt x="1213" y="7031"/>
                  <a:pt x="1071" y="7173"/>
                  <a:pt x="999" y="7263"/>
                </a:cubicBezTo>
                <a:cubicBezTo>
                  <a:pt x="393" y="7976"/>
                  <a:pt x="0" y="8619"/>
                  <a:pt x="0" y="9065"/>
                </a:cubicBezTo>
                <a:lnTo>
                  <a:pt x="803" y="9065"/>
                </a:lnTo>
                <a:cubicBezTo>
                  <a:pt x="803" y="8761"/>
                  <a:pt x="1267" y="8137"/>
                  <a:pt x="1981" y="7370"/>
                </a:cubicBezTo>
                <a:cubicBezTo>
                  <a:pt x="2623" y="7923"/>
                  <a:pt x="3462" y="8262"/>
                  <a:pt x="4389" y="8262"/>
                </a:cubicBezTo>
                <a:cubicBezTo>
                  <a:pt x="5067" y="8262"/>
                  <a:pt x="5692" y="8083"/>
                  <a:pt x="6245" y="7780"/>
                </a:cubicBezTo>
                <a:cubicBezTo>
                  <a:pt x="9100" y="6192"/>
                  <a:pt x="9457" y="3266"/>
                  <a:pt x="9457" y="1"/>
                </a:cubicBezTo>
                <a:close/>
              </a:path>
            </a:pathLst>
          </a:custGeom>
          <a:solidFill>
            <a:srgbClr val="F2EBE0"/>
          </a:solidFill>
          <a:ln cap="flat" cmpd="sng" w="19050">
            <a:solidFill>
              <a:srgbClr val="396C3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88" name="Google Shape;188;p23"/>
          <p:cNvGrpSpPr/>
          <p:nvPr/>
        </p:nvGrpSpPr>
        <p:grpSpPr>
          <a:xfrm>
            <a:off x="2017490" y="2277728"/>
            <a:ext cx="881394" cy="673908"/>
            <a:chOff x="6871575" y="2111775"/>
            <a:chExt cx="293075" cy="219150"/>
          </a:xfrm>
        </p:grpSpPr>
        <p:sp>
          <p:nvSpPr>
            <p:cNvPr id="189" name="Google Shape;189;p23"/>
            <p:cNvSpPr/>
            <p:nvPr/>
          </p:nvSpPr>
          <p:spPr>
            <a:xfrm>
              <a:off x="6871575" y="2207800"/>
              <a:ext cx="293075" cy="123125"/>
            </a:xfrm>
            <a:custGeom>
              <a:rect b="b" l="l" r="r" t="t"/>
              <a:pathLst>
                <a:path extrusionOk="0" h="4925" w="11723">
                  <a:moveTo>
                    <a:pt x="11187" y="0"/>
                  </a:moveTo>
                  <a:cubicBezTo>
                    <a:pt x="11080" y="0"/>
                    <a:pt x="10991" y="36"/>
                    <a:pt x="10902" y="89"/>
                  </a:cubicBezTo>
                  <a:lnTo>
                    <a:pt x="8636" y="1392"/>
                  </a:lnTo>
                  <a:cubicBezTo>
                    <a:pt x="8654" y="1535"/>
                    <a:pt x="8654" y="1695"/>
                    <a:pt x="8636" y="1838"/>
                  </a:cubicBezTo>
                  <a:cubicBezTo>
                    <a:pt x="8529" y="2338"/>
                    <a:pt x="8047" y="2659"/>
                    <a:pt x="7547" y="2659"/>
                  </a:cubicBezTo>
                  <a:lnTo>
                    <a:pt x="5192" y="2659"/>
                  </a:lnTo>
                  <a:lnTo>
                    <a:pt x="5192" y="2141"/>
                  </a:lnTo>
                  <a:lnTo>
                    <a:pt x="7583" y="2141"/>
                  </a:lnTo>
                  <a:cubicBezTo>
                    <a:pt x="7886" y="2141"/>
                    <a:pt x="8118" y="1909"/>
                    <a:pt x="8118" y="1606"/>
                  </a:cubicBezTo>
                  <a:cubicBezTo>
                    <a:pt x="8118" y="1321"/>
                    <a:pt x="7886" y="1071"/>
                    <a:pt x="7583" y="1071"/>
                  </a:cubicBezTo>
                  <a:lnTo>
                    <a:pt x="4389" y="1071"/>
                  </a:lnTo>
                  <a:cubicBezTo>
                    <a:pt x="4175" y="1071"/>
                    <a:pt x="3961" y="1142"/>
                    <a:pt x="3765" y="1249"/>
                  </a:cubicBezTo>
                  <a:lnTo>
                    <a:pt x="0" y="3069"/>
                  </a:lnTo>
                  <a:lnTo>
                    <a:pt x="1874" y="4925"/>
                  </a:lnTo>
                  <a:cubicBezTo>
                    <a:pt x="2730" y="4068"/>
                    <a:pt x="3854" y="3729"/>
                    <a:pt x="5067" y="3729"/>
                  </a:cubicBezTo>
                  <a:lnTo>
                    <a:pt x="7547" y="3729"/>
                  </a:lnTo>
                  <a:cubicBezTo>
                    <a:pt x="7672" y="3729"/>
                    <a:pt x="7779" y="3694"/>
                    <a:pt x="7869" y="3622"/>
                  </a:cubicBezTo>
                  <a:lnTo>
                    <a:pt x="11526" y="964"/>
                  </a:lnTo>
                  <a:cubicBezTo>
                    <a:pt x="11633" y="839"/>
                    <a:pt x="11723" y="714"/>
                    <a:pt x="11723" y="536"/>
                  </a:cubicBezTo>
                  <a:cubicBezTo>
                    <a:pt x="11723" y="250"/>
                    <a:pt x="11491" y="0"/>
                    <a:pt x="11187" y="0"/>
                  </a:cubicBezTo>
                  <a:close/>
                </a:path>
              </a:pathLst>
            </a:custGeom>
            <a:solidFill>
              <a:srgbClr val="F2EBE0"/>
            </a:solidFill>
            <a:ln cap="flat" cmpd="sng" w="19050">
              <a:solidFill>
                <a:srgbClr val="396C3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" name="Google Shape;190;p23"/>
            <p:cNvSpPr/>
            <p:nvPr/>
          </p:nvSpPr>
          <p:spPr>
            <a:xfrm>
              <a:off x="6947400" y="2111775"/>
              <a:ext cx="176225" cy="117000"/>
            </a:xfrm>
            <a:custGeom>
              <a:rect b="b" l="l" r="r" t="t"/>
              <a:pathLst>
                <a:path extrusionOk="0" h="4680" w="7049">
                  <a:moveTo>
                    <a:pt x="6398" y="0"/>
                  </a:moveTo>
                  <a:cubicBezTo>
                    <a:pt x="5848" y="0"/>
                    <a:pt x="4903" y="98"/>
                    <a:pt x="4300" y="701"/>
                  </a:cubicBezTo>
                  <a:cubicBezTo>
                    <a:pt x="3658" y="1325"/>
                    <a:pt x="3604" y="2360"/>
                    <a:pt x="3622" y="2878"/>
                  </a:cubicBezTo>
                  <a:cubicBezTo>
                    <a:pt x="3337" y="3092"/>
                    <a:pt x="3087" y="3377"/>
                    <a:pt x="2926" y="3716"/>
                  </a:cubicBezTo>
                  <a:cubicBezTo>
                    <a:pt x="2891" y="3663"/>
                    <a:pt x="2873" y="3609"/>
                    <a:pt x="2819" y="3556"/>
                  </a:cubicBezTo>
                  <a:cubicBezTo>
                    <a:pt x="2837" y="3128"/>
                    <a:pt x="2784" y="2289"/>
                    <a:pt x="2266" y="1771"/>
                  </a:cubicBezTo>
                  <a:cubicBezTo>
                    <a:pt x="1775" y="1280"/>
                    <a:pt x="993" y="1199"/>
                    <a:pt x="533" y="1199"/>
                  </a:cubicBezTo>
                  <a:cubicBezTo>
                    <a:pt x="309" y="1199"/>
                    <a:pt x="161" y="1218"/>
                    <a:pt x="161" y="1218"/>
                  </a:cubicBezTo>
                  <a:cubicBezTo>
                    <a:pt x="161" y="1218"/>
                    <a:pt x="0" y="2574"/>
                    <a:pt x="714" y="3306"/>
                  </a:cubicBezTo>
                  <a:cubicBezTo>
                    <a:pt x="1178" y="3770"/>
                    <a:pt x="1927" y="3859"/>
                    <a:pt x="2373" y="3877"/>
                  </a:cubicBezTo>
                  <a:cubicBezTo>
                    <a:pt x="2516" y="4020"/>
                    <a:pt x="2605" y="4234"/>
                    <a:pt x="2659" y="4430"/>
                  </a:cubicBezTo>
                  <a:cubicBezTo>
                    <a:pt x="2677" y="4466"/>
                    <a:pt x="2695" y="4555"/>
                    <a:pt x="2695" y="4680"/>
                  </a:cubicBezTo>
                  <a:lnTo>
                    <a:pt x="3248" y="4680"/>
                  </a:lnTo>
                  <a:cubicBezTo>
                    <a:pt x="3265" y="4394"/>
                    <a:pt x="3283" y="4234"/>
                    <a:pt x="3390" y="4020"/>
                  </a:cubicBezTo>
                  <a:cubicBezTo>
                    <a:pt x="3533" y="3698"/>
                    <a:pt x="3765" y="3431"/>
                    <a:pt x="4015" y="3270"/>
                  </a:cubicBezTo>
                  <a:cubicBezTo>
                    <a:pt x="4051" y="3271"/>
                    <a:pt x="4089" y="3272"/>
                    <a:pt x="4128" y="3272"/>
                  </a:cubicBezTo>
                  <a:cubicBezTo>
                    <a:pt x="4694" y="3272"/>
                    <a:pt x="5590" y="3142"/>
                    <a:pt x="6174" y="2574"/>
                  </a:cubicBezTo>
                  <a:cubicBezTo>
                    <a:pt x="7048" y="1682"/>
                    <a:pt x="6834" y="23"/>
                    <a:pt x="6834" y="23"/>
                  </a:cubicBezTo>
                  <a:cubicBezTo>
                    <a:pt x="6834" y="23"/>
                    <a:pt x="6661" y="0"/>
                    <a:pt x="6398" y="0"/>
                  </a:cubicBezTo>
                  <a:close/>
                </a:path>
              </a:pathLst>
            </a:custGeom>
            <a:solidFill>
              <a:srgbClr val="F2EBE0"/>
            </a:solidFill>
            <a:ln cap="flat" cmpd="sng" w="19050">
              <a:solidFill>
                <a:srgbClr val="396C3A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4"/>
          <p:cNvSpPr txBox="1"/>
          <p:nvPr>
            <p:ph idx="1" type="body"/>
          </p:nvPr>
        </p:nvSpPr>
        <p:spPr>
          <a:xfrm>
            <a:off x="894735" y="2120169"/>
            <a:ext cx="2696690" cy="1457096"/>
          </a:xfrm>
          <a:prstGeom prst="rect">
            <a:avLst/>
          </a:prstGeom>
          <a:solidFill>
            <a:srgbClr val="F7F2E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96C3A"/>
              </a:buClr>
              <a:buSzPts val="1800"/>
              <a:buNone/>
            </a:pPr>
            <a:r>
              <a:rPr lang="es-ES" sz="1900"/>
              <a:t>Lorem ipsum dolor sit amet, consectetuer adipiscing elit. Aenean commodo ligula eget dolor. </a:t>
            </a:r>
            <a:endParaRPr sz="1900"/>
          </a:p>
        </p:txBody>
      </p:sp>
      <p:sp>
        <p:nvSpPr>
          <p:cNvPr id="196" name="Google Shape;196;p24"/>
          <p:cNvSpPr txBox="1"/>
          <p:nvPr>
            <p:ph idx="2" type="body"/>
          </p:nvPr>
        </p:nvSpPr>
        <p:spPr>
          <a:xfrm>
            <a:off x="4305918" y="2120901"/>
            <a:ext cx="2696690" cy="1457096"/>
          </a:xfrm>
          <a:prstGeom prst="rect">
            <a:avLst/>
          </a:prstGeom>
          <a:solidFill>
            <a:srgbClr val="F7F2E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96C3A"/>
              </a:buClr>
              <a:buSzPts val="1800"/>
              <a:buNone/>
            </a:pPr>
            <a:r>
              <a:rPr lang="es-ES" sz="1900"/>
              <a:t>Lorem ipsum dolor sit amet, consectetuer adipiscing elit. Aenean commodo ligula eget dolor. </a:t>
            </a:r>
            <a:endParaRPr sz="19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96C3A"/>
              </a:buClr>
              <a:buSzPts val="1800"/>
              <a:buNone/>
            </a:pPr>
            <a:r>
              <a:t/>
            </a:r>
            <a:endParaRPr sz="1900"/>
          </a:p>
        </p:txBody>
      </p:sp>
      <p:sp>
        <p:nvSpPr>
          <p:cNvPr id="197" name="Google Shape;197;p24"/>
          <p:cNvSpPr txBox="1"/>
          <p:nvPr>
            <p:ph idx="3" type="body"/>
          </p:nvPr>
        </p:nvSpPr>
        <p:spPr>
          <a:xfrm>
            <a:off x="7717101" y="2120169"/>
            <a:ext cx="2696690" cy="1457096"/>
          </a:xfrm>
          <a:prstGeom prst="rect">
            <a:avLst/>
          </a:prstGeom>
          <a:solidFill>
            <a:srgbClr val="F7F2E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96C3A"/>
              </a:buClr>
              <a:buSzPts val="1800"/>
              <a:buNone/>
            </a:pPr>
            <a:r>
              <a:rPr lang="es-ES" sz="1900"/>
              <a:t>Lorem ipsum dolor sit amet, consectetuer adipiscing elit. Aenean commodo ligula eget dolor. </a:t>
            </a:r>
            <a:endParaRPr sz="19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96C3A"/>
              </a:buClr>
              <a:buSzPts val="1800"/>
              <a:buNone/>
            </a:pPr>
            <a:r>
              <a:t/>
            </a:r>
            <a:endParaRPr sz="19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96C3A"/>
              </a:buClr>
              <a:buSzPts val="1800"/>
              <a:buNone/>
            </a:pPr>
            <a:r>
              <a:t/>
            </a:r>
            <a:endParaRPr sz="1900"/>
          </a:p>
        </p:txBody>
      </p:sp>
      <p:sp>
        <p:nvSpPr>
          <p:cNvPr id="198" name="Google Shape;198;p24"/>
          <p:cNvSpPr txBox="1"/>
          <p:nvPr>
            <p:ph idx="4" type="body"/>
          </p:nvPr>
        </p:nvSpPr>
        <p:spPr>
          <a:xfrm>
            <a:off x="894735" y="4904690"/>
            <a:ext cx="2696690" cy="1457096"/>
          </a:xfrm>
          <a:prstGeom prst="rect">
            <a:avLst/>
          </a:prstGeom>
          <a:solidFill>
            <a:srgbClr val="F7F2E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96C3A"/>
              </a:buClr>
              <a:buSzPts val="1800"/>
              <a:buNone/>
            </a:pPr>
            <a:r>
              <a:rPr lang="es-ES" sz="1900"/>
              <a:t>Lorem ipsum dolor sit amet, consectetuer adipiscing elit. Aenean commodo ligula eget dolor. </a:t>
            </a:r>
            <a:endParaRPr sz="19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96C3A"/>
              </a:buClr>
              <a:buSzPts val="1800"/>
              <a:buNone/>
            </a:pPr>
            <a:r>
              <a:t/>
            </a:r>
            <a:endParaRPr sz="1900"/>
          </a:p>
        </p:txBody>
      </p:sp>
      <p:sp>
        <p:nvSpPr>
          <p:cNvPr id="199" name="Google Shape;199;p24"/>
          <p:cNvSpPr txBox="1"/>
          <p:nvPr>
            <p:ph idx="5" type="body"/>
          </p:nvPr>
        </p:nvSpPr>
        <p:spPr>
          <a:xfrm>
            <a:off x="4305918" y="4905422"/>
            <a:ext cx="2696690" cy="1457096"/>
          </a:xfrm>
          <a:prstGeom prst="rect">
            <a:avLst/>
          </a:prstGeom>
          <a:solidFill>
            <a:srgbClr val="F7F2E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96C3A"/>
              </a:buClr>
              <a:buSzPts val="1800"/>
              <a:buNone/>
            </a:pPr>
            <a:r>
              <a:rPr lang="es-ES" sz="1900"/>
              <a:t>Lorem ipsum dolor sit amet, consectetuer adipiscing elit. Aenean commodo ligula eget dolor. </a:t>
            </a:r>
            <a:endParaRPr sz="19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96C3A"/>
              </a:buClr>
              <a:buSzPts val="1800"/>
              <a:buNone/>
            </a:pPr>
            <a:r>
              <a:t/>
            </a:r>
            <a:endParaRPr sz="1900"/>
          </a:p>
        </p:txBody>
      </p:sp>
      <p:sp>
        <p:nvSpPr>
          <p:cNvPr id="200" name="Google Shape;200;p24"/>
          <p:cNvSpPr txBox="1"/>
          <p:nvPr>
            <p:ph idx="6" type="body"/>
          </p:nvPr>
        </p:nvSpPr>
        <p:spPr>
          <a:xfrm>
            <a:off x="7717101" y="4904690"/>
            <a:ext cx="2696690" cy="1457096"/>
          </a:xfrm>
          <a:prstGeom prst="rect">
            <a:avLst/>
          </a:prstGeom>
          <a:solidFill>
            <a:srgbClr val="F7F2E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96C3A"/>
              </a:buClr>
              <a:buSzPts val="1800"/>
              <a:buNone/>
            </a:pPr>
            <a:r>
              <a:rPr lang="es-ES" sz="1900"/>
              <a:t>Lorem ipsum dolor sit amet, consectetuer adipiscing elit. Aenean commodo ligula eget dolor. </a:t>
            </a:r>
            <a:endParaRPr sz="19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96C3A"/>
              </a:buClr>
              <a:buSzPts val="1800"/>
              <a:buNone/>
            </a:pPr>
            <a:r>
              <a:t/>
            </a:r>
            <a:endParaRPr sz="1900"/>
          </a:p>
        </p:txBody>
      </p:sp>
      <p:sp>
        <p:nvSpPr>
          <p:cNvPr id="201" name="Google Shape;201;p24"/>
          <p:cNvSpPr txBox="1"/>
          <p:nvPr>
            <p:ph idx="7" type="body"/>
          </p:nvPr>
        </p:nvSpPr>
        <p:spPr>
          <a:xfrm>
            <a:off x="3660251" y="476080"/>
            <a:ext cx="7381111" cy="7584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4B46"/>
              </a:buClr>
              <a:buSzPts val="3600"/>
              <a:buNone/>
            </a:pPr>
            <a:r>
              <a:rPr lang="es-ES"/>
              <a:t>ADD YOUR TITLE HERE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Google Shape;206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3352" y="1033534"/>
            <a:ext cx="6055268" cy="4813387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25"/>
          <p:cNvSpPr txBox="1"/>
          <p:nvPr>
            <p:ph idx="1" type="body"/>
          </p:nvPr>
        </p:nvSpPr>
        <p:spPr>
          <a:xfrm>
            <a:off x="6621620" y="2155848"/>
            <a:ext cx="4363309" cy="7584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2E3"/>
              </a:buClr>
              <a:buSzPts val="3600"/>
              <a:buNone/>
            </a:pPr>
            <a:r>
              <a:rPr lang="es-ES"/>
              <a:t>ADD YOUR CHARTS HERE</a:t>
            </a:r>
            <a:endParaRPr/>
          </a:p>
        </p:txBody>
      </p:sp>
      <p:sp>
        <p:nvSpPr>
          <p:cNvPr id="208" name="Google Shape;208;p25"/>
          <p:cNvSpPr/>
          <p:nvPr/>
        </p:nvSpPr>
        <p:spPr>
          <a:xfrm>
            <a:off x="6453660" y="3694471"/>
            <a:ext cx="4531269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2400" u="none" strike="noStrike">
                <a:solidFill>
                  <a:srgbClr val="F7F2E3"/>
                </a:solidFill>
                <a:latin typeface="Questrial"/>
                <a:ea typeface="Questrial"/>
                <a:cs typeface="Questrial"/>
                <a:sym typeface="Questrial"/>
              </a:rPr>
              <a:t>Lorem ipsum dolor sit amet, consectetuer adipiscing elit. Aenean commodo ligula eget dolor.</a:t>
            </a:r>
            <a:endParaRPr sz="2400"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6"/>
          <p:cNvSpPr txBox="1"/>
          <p:nvPr>
            <p:ph idx="1" type="body"/>
          </p:nvPr>
        </p:nvSpPr>
        <p:spPr>
          <a:xfrm>
            <a:off x="741119" y="1910041"/>
            <a:ext cx="3064007" cy="7584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2E3"/>
              </a:buClr>
              <a:buSzPts val="3600"/>
              <a:buNone/>
            </a:pPr>
            <a:r>
              <a:rPr lang="es-ES"/>
              <a:t>ADD YOUR CHARTS HERE</a:t>
            </a:r>
            <a:endParaRPr/>
          </a:p>
        </p:txBody>
      </p:sp>
      <p:sp>
        <p:nvSpPr>
          <p:cNvPr id="214" name="Google Shape;214;p26"/>
          <p:cNvSpPr/>
          <p:nvPr/>
        </p:nvSpPr>
        <p:spPr>
          <a:xfrm>
            <a:off x="741119" y="3429000"/>
            <a:ext cx="3181952" cy="16312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2000" u="none" strike="noStrike">
                <a:solidFill>
                  <a:srgbClr val="F7F2E3"/>
                </a:solidFill>
                <a:latin typeface="Questrial"/>
                <a:ea typeface="Questrial"/>
                <a:cs typeface="Questrial"/>
                <a:sym typeface="Questrial"/>
              </a:rPr>
              <a:t>Lorem ipsum dolor sit amet, consectetuer adipiscing elit. Aenean commodo ligula eget dolor.</a:t>
            </a:r>
            <a:endParaRPr/>
          </a:p>
        </p:txBody>
      </p:sp>
      <p:pic>
        <p:nvPicPr>
          <p:cNvPr id="215" name="Google Shape;215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23071" y="991702"/>
            <a:ext cx="7071568" cy="46976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7"/>
          <p:cNvSpPr txBox="1"/>
          <p:nvPr>
            <p:ph idx="1" type="body"/>
          </p:nvPr>
        </p:nvSpPr>
        <p:spPr>
          <a:xfrm>
            <a:off x="577051" y="2792764"/>
            <a:ext cx="5292807" cy="3740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96C3A"/>
              </a:buClr>
              <a:buSzPts val="1800"/>
              <a:buNone/>
            </a:pPr>
            <a:r>
              <a:rPr lang="es-ES" sz="2000"/>
              <a:t>Lorem ipsum dolor sit amet, consectetuer adipiscing elit. Aenean commodo ligula eget dolor. Aenean massa. Cum sociis natoque penatibus et magnis dis parturient montes, nascetur ridiculus mus.</a:t>
            </a:r>
            <a:endParaRPr sz="20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96C3A"/>
              </a:buClr>
              <a:buSzPts val="1800"/>
              <a:buNone/>
            </a:pPr>
            <a:r>
              <a:rPr lang="es-ES" sz="2000"/>
              <a:t>Donec quam felis, ultricies nec, pellentesque eu, pretium quis, sem. Nulla consequat massa quis enim. Donec pede justo, fringilla vel, aliquet nec, vulputate eget, arcu.</a:t>
            </a:r>
            <a:endParaRPr sz="20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96C3A"/>
              </a:buClr>
              <a:buSzPts val="1800"/>
              <a:buNone/>
            </a:pPr>
            <a:r>
              <a:t/>
            </a:r>
            <a:endParaRPr sz="2000"/>
          </a:p>
        </p:txBody>
      </p:sp>
      <p:sp>
        <p:nvSpPr>
          <p:cNvPr id="221" name="Google Shape;221;p27"/>
          <p:cNvSpPr txBox="1"/>
          <p:nvPr>
            <p:ph idx="2" type="body"/>
          </p:nvPr>
        </p:nvSpPr>
        <p:spPr>
          <a:xfrm>
            <a:off x="3795953" y="712148"/>
            <a:ext cx="7381111" cy="75846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2E3"/>
              </a:buClr>
              <a:buSzPts val="3600"/>
              <a:buNone/>
            </a:pPr>
            <a:r>
              <a:rPr lang="es-ES"/>
              <a:t>ADDD YOUR TITLE HERE</a:t>
            </a:r>
            <a:endParaRPr/>
          </a:p>
        </p:txBody>
      </p:sp>
      <p:sp>
        <p:nvSpPr>
          <p:cNvPr id="222" name="Google Shape;222;p27"/>
          <p:cNvSpPr txBox="1"/>
          <p:nvPr>
            <p:ph idx="3" type="body"/>
          </p:nvPr>
        </p:nvSpPr>
        <p:spPr>
          <a:xfrm>
            <a:off x="6186354" y="2792764"/>
            <a:ext cx="5292807" cy="37403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96C3A"/>
              </a:buClr>
              <a:buSzPts val="1800"/>
              <a:buNone/>
            </a:pPr>
            <a:r>
              <a:rPr lang="es-ES" sz="2000"/>
              <a:t>Lorem ipsum dolor sit amet, consectetuer adipiscing elit. Aenean commodo ligula eget dolor. Aenean massa. Cum sociis natoque penatibus et magnis dis parturient montes, nascetur ridiculus mus.</a:t>
            </a:r>
            <a:endParaRPr sz="20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96C3A"/>
              </a:buClr>
              <a:buSzPts val="1800"/>
              <a:buNone/>
            </a:pPr>
            <a:r>
              <a:rPr lang="es-ES" sz="2000"/>
              <a:t>Donec quam felis, ultricies nec, pellentesque eu, pretium quis, sem. Nulla consequat massa quis enim. Donec pede justo, fringilla vel, aliquet nec, vulputate eget, arcu.</a:t>
            </a:r>
            <a:endParaRPr sz="20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96C3A"/>
              </a:buClr>
              <a:buSzPts val="1800"/>
              <a:buNone/>
            </a:pPr>
            <a:r>
              <a:t/>
            </a:r>
            <a:endParaRPr sz="2000"/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96C3A"/>
        </a:solidFill>
      </p:bgPr>
    </p:bg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n que contiene verde, hierba, alubia&#10;&#10;Descripción generada automáticamente" id="227" name="Google Shape;227;p28"/>
          <p:cNvPicPr preferRelativeResize="0"/>
          <p:nvPr/>
        </p:nvPicPr>
        <p:blipFill rotWithShape="1">
          <a:blip r:embed="rId3">
            <a:alphaModFix/>
          </a:blip>
          <a:srcRect b="0" l="0" r="0" t="7428"/>
          <a:stretch/>
        </p:blipFill>
        <p:spPr>
          <a:xfrm>
            <a:off x="285135" y="254725"/>
            <a:ext cx="7846142" cy="6348549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28"/>
          <p:cNvSpPr txBox="1"/>
          <p:nvPr/>
        </p:nvSpPr>
        <p:spPr>
          <a:xfrm>
            <a:off x="614514" y="436846"/>
            <a:ext cx="5088196" cy="7584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2E3"/>
              </a:buClr>
              <a:buSzPts val="4400"/>
              <a:buFont typeface="Arial"/>
              <a:buNone/>
            </a:pPr>
            <a:r>
              <a:rPr lang="es-ES" sz="4400">
                <a:solidFill>
                  <a:srgbClr val="F7F2E3"/>
                </a:solidFill>
                <a:latin typeface="Oswald Regular"/>
                <a:ea typeface="Oswald Regular"/>
                <a:cs typeface="Oswald Regular"/>
                <a:sym typeface="Oswald Regular"/>
              </a:rPr>
              <a:t>ADD YOUR IMAGES HERE</a:t>
            </a:r>
            <a:endParaRPr/>
          </a:p>
        </p:txBody>
      </p:sp>
      <p:sp>
        <p:nvSpPr>
          <p:cNvPr id="229" name="Google Shape;229;p28"/>
          <p:cNvSpPr/>
          <p:nvPr/>
        </p:nvSpPr>
        <p:spPr>
          <a:xfrm>
            <a:off x="9119421" y="1195307"/>
            <a:ext cx="2330246" cy="47089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>
                <a:solidFill>
                  <a:srgbClr val="F7F2E3"/>
                </a:solidFill>
                <a:latin typeface="Questrial"/>
                <a:ea typeface="Questrial"/>
                <a:cs typeface="Questrial"/>
                <a:sym typeface="Questrial"/>
              </a:rPr>
              <a:t>Lorem ipsum dolor sit amet, consectetuer adipiscing elit. Aenean commodo ligula eget dolor. Aenean massa. Cum sociis natoque penatibus et magnis dis parturient montes, nascetur ridiculus mus.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strike="noStrike">
              <a:solidFill>
                <a:srgbClr val="F7F2E3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0078_Burton_Template_SlidesMania">
  <a:themeElements>
    <a:clrScheme name="Verde">
      <a:dk1>
        <a:srgbClr val="000000"/>
      </a:dk1>
      <a:lt1>
        <a:srgbClr val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