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386" r:id="rId2"/>
    <p:sldId id="257" r:id="rId3"/>
    <p:sldId id="387" r:id="rId4"/>
    <p:sldId id="374" r:id="rId5"/>
    <p:sldId id="362" r:id="rId6"/>
    <p:sldId id="259" r:id="rId7"/>
    <p:sldId id="376" r:id="rId8"/>
    <p:sldId id="378" r:id="rId9"/>
    <p:sldId id="388" r:id="rId10"/>
    <p:sldId id="389" r:id="rId11"/>
    <p:sldId id="383" r:id="rId12"/>
    <p:sldId id="377" r:id="rId13"/>
    <p:sldId id="390" r:id="rId14"/>
    <p:sldId id="391" r:id="rId15"/>
    <p:sldId id="393" r:id="rId16"/>
    <p:sldId id="394" r:id="rId17"/>
    <p:sldId id="392" r:id="rId18"/>
    <p:sldId id="292" r:id="rId19"/>
    <p:sldId id="287" r:id="rId20"/>
    <p:sldId id="288" r:id="rId21"/>
    <p:sldId id="289" r:id="rId22"/>
    <p:sldId id="290" r:id="rId23"/>
    <p:sldId id="291" r:id="rId24"/>
    <p:sldId id="294" r:id="rId25"/>
    <p:sldId id="293" r:id="rId26"/>
    <p:sldId id="295" r:id="rId27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D145D"/>
    <a:srgbClr val="3958F2"/>
    <a:srgbClr val="F4422C"/>
    <a:srgbClr val="FCBC05"/>
    <a:srgbClr val="CC1537"/>
    <a:srgbClr val="DFF4FD"/>
    <a:srgbClr val="EBF8FE"/>
    <a:srgbClr val="015AF6"/>
    <a:srgbClr val="E94136"/>
    <a:srgbClr val="2FB5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303" autoAdjust="0"/>
    <p:restoredTop sz="94660"/>
  </p:normalViewPr>
  <p:slideViewPr>
    <p:cSldViewPr snapToGrid="0">
      <p:cViewPr>
        <p:scale>
          <a:sx n="66" d="100"/>
          <a:sy n="66" d="100"/>
        </p:scale>
        <p:origin x="1608" y="10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0" d="100"/>
          <a:sy n="80" d="100"/>
        </p:scale>
        <p:origin x="3066" y="11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47FDBB1-5EC9-40FD-9A36-D4E35C581FB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B6AF1716-40E8-4512-B252-D7362A0E949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0EE3C99E-C3C0-40AD-AD91-8E96E8F5863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986696-F86F-4066-9FDD-77F2B013FA0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285924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2020-09-27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bg>
      <p:bgPr>
        <a:solidFill>
          <a:srgbClr val="3958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6401C9EE-0197-4062-9484-93AD430A7DD9}"/>
              </a:ext>
            </a:extLst>
          </p:cNvPr>
          <p:cNvSpPr/>
          <p:nvPr userDrawn="1"/>
        </p:nvSpPr>
        <p:spPr>
          <a:xfrm>
            <a:off x="8267700" y="1"/>
            <a:ext cx="3924300" cy="491952"/>
          </a:xfrm>
          <a:custGeom>
            <a:avLst/>
            <a:gdLst>
              <a:gd name="connsiteX0" fmla="*/ 130485 w 2081758"/>
              <a:gd name="connsiteY0" fmla="*/ 0 h 260970"/>
              <a:gd name="connsiteX1" fmla="*/ 583678 w 2081758"/>
              <a:gd name="connsiteY1" fmla="*/ 0 h 260970"/>
              <a:gd name="connsiteX2" fmla="*/ 1796811 w 2081758"/>
              <a:gd name="connsiteY2" fmla="*/ 0 h 260970"/>
              <a:gd name="connsiteX3" fmla="*/ 2081757 w 2081758"/>
              <a:gd name="connsiteY3" fmla="*/ 0 h 260970"/>
              <a:gd name="connsiteX4" fmla="*/ 2081757 w 2081758"/>
              <a:gd name="connsiteY4" fmla="*/ 260960 h 260970"/>
              <a:gd name="connsiteX5" fmla="*/ 2081758 w 2081758"/>
              <a:gd name="connsiteY5" fmla="*/ 260970 h 260970"/>
              <a:gd name="connsiteX6" fmla="*/ 2081757 w 2081758"/>
              <a:gd name="connsiteY6" fmla="*/ 260970 h 260970"/>
              <a:gd name="connsiteX7" fmla="*/ 583678 w 2081758"/>
              <a:gd name="connsiteY7" fmla="*/ 260970 h 260970"/>
              <a:gd name="connsiteX8" fmla="*/ 0 w 2081758"/>
              <a:gd name="connsiteY8" fmla="*/ 260970 h 260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81758" h="260970">
                <a:moveTo>
                  <a:pt x="130485" y="0"/>
                </a:moveTo>
                <a:lnTo>
                  <a:pt x="583678" y="0"/>
                </a:lnTo>
                <a:lnTo>
                  <a:pt x="1796811" y="0"/>
                </a:lnTo>
                <a:lnTo>
                  <a:pt x="2081757" y="0"/>
                </a:lnTo>
                <a:lnTo>
                  <a:pt x="2081757" y="260960"/>
                </a:lnTo>
                <a:lnTo>
                  <a:pt x="2081758" y="260970"/>
                </a:lnTo>
                <a:lnTo>
                  <a:pt x="2081757" y="260970"/>
                </a:lnTo>
                <a:lnTo>
                  <a:pt x="583678" y="260970"/>
                </a:lnTo>
                <a:lnTo>
                  <a:pt x="0" y="260970"/>
                </a:lnTo>
                <a:close/>
              </a:path>
            </a:pathLst>
          </a:custGeom>
          <a:solidFill>
            <a:srgbClr val="FCBC05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latin typeface="+mj-lt"/>
            </a:endParaRPr>
          </a:p>
        </p:txBody>
      </p:sp>
      <p:sp>
        <p:nvSpPr>
          <p:cNvPr id="96" name="자유형: 도형 95">
            <a:extLst>
              <a:ext uri="{FF2B5EF4-FFF2-40B4-BE49-F238E27FC236}">
                <a16:creationId xmlns:a16="http://schemas.microsoft.com/office/drawing/2014/main" id="{34423971-A01E-44BA-BFA7-356E0BF074B8}"/>
              </a:ext>
            </a:extLst>
          </p:cNvPr>
          <p:cNvSpPr/>
          <p:nvPr userDrawn="1"/>
        </p:nvSpPr>
        <p:spPr>
          <a:xfrm>
            <a:off x="0" y="6095106"/>
            <a:ext cx="2451100" cy="762893"/>
          </a:xfrm>
          <a:custGeom>
            <a:avLst/>
            <a:gdLst>
              <a:gd name="connsiteX0" fmla="*/ 138593 w 1567344"/>
              <a:gd name="connsiteY0" fmla="*/ 0 h 487828"/>
              <a:gd name="connsiteX1" fmla="*/ 1473083 w 1567344"/>
              <a:gd name="connsiteY1" fmla="*/ 416456 h 487828"/>
              <a:gd name="connsiteX2" fmla="*/ 1567344 w 1567344"/>
              <a:gd name="connsiteY2" fmla="*/ 487828 h 487828"/>
              <a:gd name="connsiteX3" fmla="*/ 914400 w 1567344"/>
              <a:gd name="connsiteY3" fmla="*/ 487828 h 487828"/>
              <a:gd name="connsiteX4" fmla="*/ 287635 w 1567344"/>
              <a:gd name="connsiteY4" fmla="*/ 487828 h 487828"/>
              <a:gd name="connsiteX5" fmla="*/ 0 w 1567344"/>
              <a:gd name="connsiteY5" fmla="*/ 487828 h 487828"/>
              <a:gd name="connsiteX6" fmla="*/ 0 w 1567344"/>
              <a:gd name="connsiteY6" fmla="*/ 200193 h 487828"/>
              <a:gd name="connsiteX7" fmla="*/ 0 w 1567344"/>
              <a:gd name="connsiteY7" fmla="*/ 188886 h 487828"/>
              <a:gd name="connsiteX8" fmla="*/ 0 w 1567344"/>
              <a:gd name="connsiteY8" fmla="*/ 6999 h 4878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7344" h="487828">
                <a:moveTo>
                  <a:pt x="138593" y="0"/>
                </a:moveTo>
                <a:cubicBezTo>
                  <a:pt x="634410" y="0"/>
                  <a:pt x="1094287" y="153868"/>
                  <a:pt x="1473083" y="416456"/>
                </a:cubicBezTo>
                <a:lnTo>
                  <a:pt x="1567344" y="487828"/>
                </a:lnTo>
                <a:lnTo>
                  <a:pt x="914400" y="487828"/>
                </a:lnTo>
                <a:lnTo>
                  <a:pt x="287635" y="487828"/>
                </a:lnTo>
                <a:lnTo>
                  <a:pt x="0" y="487828"/>
                </a:lnTo>
                <a:lnTo>
                  <a:pt x="0" y="200193"/>
                </a:lnTo>
                <a:lnTo>
                  <a:pt x="0" y="188886"/>
                </a:lnTo>
                <a:lnTo>
                  <a:pt x="0" y="6999"/>
                </a:lnTo>
                <a:close/>
              </a:path>
            </a:pathLst>
          </a:custGeom>
          <a:solidFill>
            <a:srgbClr val="F4422C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36BFAE4F-4EBA-462A-A66B-2CD964FCA835}"/>
              </a:ext>
            </a:extLst>
          </p:cNvPr>
          <p:cNvSpPr/>
          <p:nvPr userDrawn="1"/>
        </p:nvSpPr>
        <p:spPr>
          <a:xfrm>
            <a:off x="0" y="0"/>
            <a:ext cx="12192000" cy="638940"/>
          </a:xfrm>
          <a:prstGeom prst="rect">
            <a:avLst/>
          </a:prstGeom>
          <a:solidFill>
            <a:srgbClr val="3958F2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latin typeface="+mj-lt"/>
            </a:endParaRPr>
          </a:p>
        </p:txBody>
      </p:sp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61EAB970-6A08-444B-BCB4-614DB5562A18}"/>
              </a:ext>
            </a:extLst>
          </p:cNvPr>
          <p:cNvSpPr/>
          <p:nvPr userDrawn="1"/>
        </p:nvSpPr>
        <p:spPr>
          <a:xfrm>
            <a:off x="11142897" y="0"/>
            <a:ext cx="1049103" cy="188164"/>
          </a:xfrm>
          <a:custGeom>
            <a:avLst/>
            <a:gdLst>
              <a:gd name="connsiteX0" fmla="*/ 94082 w 1049103"/>
              <a:gd name="connsiteY0" fmla="*/ 0 h 188164"/>
              <a:gd name="connsiteX1" fmla="*/ 1049103 w 1049103"/>
              <a:gd name="connsiteY1" fmla="*/ 0 h 188164"/>
              <a:gd name="connsiteX2" fmla="*/ 1049103 w 1049103"/>
              <a:gd name="connsiteY2" fmla="*/ 188164 h 188164"/>
              <a:gd name="connsiteX3" fmla="*/ 0 w 1049103"/>
              <a:gd name="connsiteY3" fmla="*/ 188164 h 188164"/>
              <a:gd name="connsiteX4" fmla="*/ 94082 w 1049103"/>
              <a:gd name="connsiteY4" fmla="*/ 0 h 188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49103" h="188164">
                <a:moveTo>
                  <a:pt x="94082" y="0"/>
                </a:moveTo>
                <a:lnTo>
                  <a:pt x="1049103" y="0"/>
                </a:lnTo>
                <a:lnTo>
                  <a:pt x="1049103" y="188164"/>
                </a:lnTo>
                <a:lnTo>
                  <a:pt x="0" y="188164"/>
                </a:lnTo>
                <a:lnTo>
                  <a:pt x="94082" y="0"/>
                </a:lnTo>
                <a:close/>
              </a:path>
            </a:pathLst>
          </a:custGeom>
          <a:solidFill>
            <a:srgbClr val="FCBC05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latin typeface="+mj-lt"/>
            </a:endParaRPr>
          </a:p>
        </p:txBody>
      </p:sp>
      <p:sp>
        <p:nvSpPr>
          <p:cNvPr id="18" name="자유형: 도형 17">
            <a:extLst>
              <a:ext uri="{FF2B5EF4-FFF2-40B4-BE49-F238E27FC236}">
                <a16:creationId xmlns:a16="http://schemas.microsoft.com/office/drawing/2014/main" id="{8541349E-8166-444C-9EC5-56AFCF574AD7}"/>
              </a:ext>
            </a:extLst>
          </p:cNvPr>
          <p:cNvSpPr/>
          <p:nvPr userDrawn="1"/>
        </p:nvSpPr>
        <p:spPr>
          <a:xfrm>
            <a:off x="0" y="339370"/>
            <a:ext cx="827818" cy="299570"/>
          </a:xfrm>
          <a:custGeom>
            <a:avLst/>
            <a:gdLst>
              <a:gd name="connsiteX0" fmla="*/ 91040 w 827818"/>
              <a:gd name="connsiteY0" fmla="*/ 0 h 299570"/>
              <a:gd name="connsiteX1" fmla="*/ 764033 w 827818"/>
              <a:gd name="connsiteY1" fmla="*/ 241598 h 299570"/>
              <a:gd name="connsiteX2" fmla="*/ 827818 w 827818"/>
              <a:gd name="connsiteY2" fmla="*/ 299570 h 299570"/>
              <a:gd name="connsiteX3" fmla="*/ 0 w 827818"/>
              <a:gd name="connsiteY3" fmla="*/ 299570 h 299570"/>
              <a:gd name="connsiteX4" fmla="*/ 0 w 827818"/>
              <a:gd name="connsiteY4" fmla="*/ 4597 h 299570"/>
              <a:gd name="connsiteX5" fmla="*/ 91040 w 827818"/>
              <a:gd name="connsiteY5" fmla="*/ 0 h 2995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27818" h="299570">
                <a:moveTo>
                  <a:pt x="91040" y="0"/>
                </a:moveTo>
                <a:cubicBezTo>
                  <a:pt x="346682" y="0"/>
                  <a:pt x="581146" y="90667"/>
                  <a:pt x="764033" y="241598"/>
                </a:cubicBezTo>
                <a:lnTo>
                  <a:pt x="827818" y="299570"/>
                </a:lnTo>
                <a:lnTo>
                  <a:pt x="0" y="299570"/>
                </a:lnTo>
                <a:lnTo>
                  <a:pt x="0" y="4597"/>
                </a:lnTo>
                <a:lnTo>
                  <a:pt x="91040" y="0"/>
                </a:lnTo>
                <a:close/>
              </a:path>
            </a:pathLst>
          </a:custGeom>
          <a:solidFill>
            <a:srgbClr val="F4422C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latin typeface="+mj-lt"/>
            </a:endParaRPr>
          </a:p>
        </p:txBody>
      </p:sp>
      <p:sp>
        <p:nvSpPr>
          <p:cNvPr id="7" name="그림 개체 틀 8">
            <a:extLst>
              <a:ext uri="{FF2B5EF4-FFF2-40B4-BE49-F238E27FC236}">
                <a16:creationId xmlns:a16="http://schemas.microsoft.com/office/drawing/2014/main" id="{0FB7ACAD-21F3-463C-B867-97F0A14F2A3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252224" y="1220326"/>
            <a:ext cx="6273800" cy="37846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8914146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03925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A0AA798-D794-425E-BA64-2DD060502271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36BFAE4F-4EBA-462A-A66B-2CD964FCA835}"/>
              </a:ext>
            </a:extLst>
          </p:cNvPr>
          <p:cNvSpPr/>
          <p:nvPr userDrawn="1"/>
        </p:nvSpPr>
        <p:spPr>
          <a:xfrm>
            <a:off x="0" y="0"/>
            <a:ext cx="12192000" cy="638940"/>
          </a:xfrm>
          <a:prstGeom prst="rect">
            <a:avLst/>
          </a:prstGeom>
          <a:solidFill>
            <a:srgbClr val="3958F2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latin typeface="+mj-lt"/>
            </a:endParaRPr>
          </a:p>
        </p:txBody>
      </p:sp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61EAB970-6A08-444B-BCB4-614DB5562A18}"/>
              </a:ext>
            </a:extLst>
          </p:cNvPr>
          <p:cNvSpPr/>
          <p:nvPr userDrawn="1"/>
        </p:nvSpPr>
        <p:spPr>
          <a:xfrm>
            <a:off x="11142897" y="0"/>
            <a:ext cx="1049103" cy="188164"/>
          </a:xfrm>
          <a:custGeom>
            <a:avLst/>
            <a:gdLst>
              <a:gd name="connsiteX0" fmla="*/ 94082 w 1049103"/>
              <a:gd name="connsiteY0" fmla="*/ 0 h 188164"/>
              <a:gd name="connsiteX1" fmla="*/ 1049103 w 1049103"/>
              <a:gd name="connsiteY1" fmla="*/ 0 h 188164"/>
              <a:gd name="connsiteX2" fmla="*/ 1049103 w 1049103"/>
              <a:gd name="connsiteY2" fmla="*/ 188164 h 188164"/>
              <a:gd name="connsiteX3" fmla="*/ 0 w 1049103"/>
              <a:gd name="connsiteY3" fmla="*/ 188164 h 188164"/>
              <a:gd name="connsiteX4" fmla="*/ 94082 w 1049103"/>
              <a:gd name="connsiteY4" fmla="*/ 0 h 188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49103" h="188164">
                <a:moveTo>
                  <a:pt x="94082" y="0"/>
                </a:moveTo>
                <a:lnTo>
                  <a:pt x="1049103" y="0"/>
                </a:lnTo>
                <a:lnTo>
                  <a:pt x="1049103" y="188164"/>
                </a:lnTo>
                <a:lnTo>
                  <a:pt x="0" y="188164"/>
                </a:lnTo>
                <a:lnTo>
                  <a:pt x="94082" y="0"/>
                </a:lnTo>
                <a:close/>
              </a:path>
            </a:pathLst>
          </a:custGeom>
          <a:solidFill>
            <a:srgbClr val="FCBC05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latin typeface="+mj-lt"/>
            </a:endParaRPr>
          </a:p>
        </p:txBody>
      </p:sp>
      <p:sp>
        <p:nvSpPr>
          <p:cNvPr id="18" name="자유형: 도형 17">
            <a:extLst>
              <a:ext uri="{FF2B5EF4-FFF2-40B4-BE49-F238E27FC236}">
                <a16:creationId xmlns:a16="http://schemas.microsoft.com/office/drawing/2014/main" id="{8541349E-8166-444C-9EC5-56AFCF574AD7}"/>
              </a:ext>
            </a:extLst>
          </p:cNvPr>
          <p:cNvSpPr/>
          <p:nvPr userDrawn="1"/>
        </p:nvSpPr>
        <p:spPr>
          <a:xfrm>
            <a:off x="0" y="339370"/>
            <a:ext cx="827818" cy="299570"/>
          </a:xfrm>
          <a:custGeom>
            <a:avLst/>
            <a:gdLst>
              <a:gd name="connsiteX0" fmla="*/ 91040 w 827818"/>
              <a:gd name="connsiteY0" fmla="*/ 0 h 299570"/>
              <a:gd name="connsiteX1" fmla="*/ 764033 w 827818"/>
              <a:gd name="connsiteY1" fmla="*/ 241598 h 299570"/>
              <a:gd name="connsiteX2" fmla="*/ 827818 w 827818"/>
              <a:gd name="connsiteY2" fmla="*/ 299570 h 299570"/>
              <a:gd name="connsiteX3" fmla="*/ 0 w 827818"/>
              <a:gd name="connsiteY3" fmla="*/ 299570 h 299570"/>
              <a:gd name="connsiteX4" fmla="*/ 0 w 827818"/>
              <a:gd name="connsiteY4" fmla="*/ 4597 h 299570"/>
              <a:gd name="connsiteX5" fmla="*/ 91040 w 827818"/>
              <a:gd name="connsiteY5" fmla="*/ 0 h 2995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27818" h="299570">
                <a:moveTo>
                  <a:pt x="91040" y="0"/>
                </a:moveTo>
                <a:cubicBezTo>
                  <a:pt x="346682" y="0"/>
                  <a:pt x="581146" y="90667"/>
                  <a:pt x="764033" y="241598"/>
                </a:cubicBezTo>
                <a:lnTo>
                  <a:pt x="827818" y="299570"/>
                </a:lnTo>
                <a:lnTo>
                  <a:pt x="0" y="299570"/>
                </a:lnTo>
                <a:lnTo>
                  <a:pt x="0" y="4597"/>
                </a:lnTo>
                <a:lnTo>
                  <a:pt x="91040" y="0"/>
                </a:lnTo>
                <a:close/>
              </a:path>
            </a:pathLst>
          </a:custGeom>
          <a:solidFill>
            <a:srgbClr val="F4422C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6509630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>
            <a:extLst>
              <a:ext uri="{FF2B5EF4-FFF2-40B4-BE49-F238E27FC236}">
                <a16:creationId xmlns:a16="http://schemas.microsoft.com/office/drawing/2014/main" id="{363D83E6-800A-4B5B-9719-79D39E9DEA42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3958F2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latin typeface="+mj-lt"/>
            </a:endParaRPr>
          </a:p>
        </p:txBody>
      </p:sp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61EAB970-6A08-444B-BCB4-614DB5562A18}"/>
              </a:ext>
            </a:extLst>
          </p:cNvPr>
          <p:cNvSpPr/>
          <p:nvPr userDrawn="1"/>
        </p:nvSpPr>
        <p:spPr>
          <a:xfrm>
            <a:off x="11142897" y="0"/>
            <a:ext cx="1049103" cy="188164"/>
          </a:xfrm>
          <a:custGeom>
            <a:avLst/>
            <a:gdLst>
              <a:gd name="connsiteX0" fmla="*/ 94082 w 1049103"/>
              <a:gd name="connsiteY0" fmla="*/ 0 h 188164"/>
              <a:gd name="connsiteX1" fmla="*/ 1049103 w 1049103"/>
              <a:gd name="connsiteY1" fmla="*/ 0 h 188164"/>
              <a:gd name="connsiteX2" fmla="*/ 1049103 w 1049103"/>
              <a:gd name="connsiteY2" fmla="*/ 188164 h 188164"/>
              <a:gd name="connsiteX3" fmla="*/ 0 w 1049103"/>
              <a:gd name="connsiteY3" fmla="*/ 188164 h 188164"/>
              <a:gd name="connsiteX4" fmla="*/ 94082 w 1049103"/>
              <a:gd name="connsiteY4" fmla="*/ 0 h 188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49103" h="188164">
                <a:moveTo>
                  <a:pt x="94082" y="0"/>
                </a:moveTo>
                <a:lnTo>
                  <a:pt x="1049103" y="0"/>
                </a:lnTo>
                <a:lnTo>
                  <a:pt x="1049103" y="188164"/>
                </a:lnTo>
                <a:lnTo>
                  <a:pt x="0" y="188164"/>
                </a:lnTo>
                <a:lnTo>
                  <a:pt x="94082" y="0"/>
                </a:lnTo>
                <a:close/>
              </a:path>
            </a:pathLst>
          </a:custGeom>
          <a:solidFill>
            <a:srgbClr val="FCBC05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latin typeface="+mj-lt"/>
            </a:endParaRPr>
          </a:p>
        </p:txBody>
      </p:sp>
      <p:sp>
        <p:nvSpPr>
          <p:cNvPr id="15" name="그림 개체 틀 4">
            <a:extLst>
              <a:ext uri="{FF2B5EF4-FFF2-40B4-BE49-F238E27FC236}">
                <a16:creationId xmlns:a16="http://schemas.microsoft.com/office/drawing/2014/main" id="{9E8861B1-1AC6-40A8-895F-672A3173992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986971" y="986970"/>
            <a:ext cx="4122058" cy="488406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600" b="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9810264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36BFAE4F-4EBA-462A-A66B-2CD964FCA835}"/>
              </a:ext>
            </a:extLst>
          </p:cNvPr>
          <p:cNvSpPr/>
          <p:nvPr userDrawn="1"/>
        </p:nvSpPr>
        <p:spPr>
          <a:xfrm>
            <a:off x="0" y="0"/>
            <a:ext cx="12192000" cy="638940"/>
          </a:xfrm>
          <a:prstGeom prst="rect">
            <a:avLst/>
          </a:prstGeom>
          <a:solidFill>
            <a:srgbClr val="3958F2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latin typeface="+mj-lt"/>
            </a:endParaRPr>
          </a:p>
        </p:txBody>
      </p:sp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61EAB970-6A08-444B-BCB4-614DB5562A18}"/>
              </a:ext>
            </a:extLst>
          </p:cNvPr>
          <p:cNvSpPr/>
          <p:nvPr userDrawn="1"/>
        </p:nvSpPr>
        <p:spPr>
          <a:xfrm>
            <a:off x="11142897" y="0"/>
            <a:ext cx="1049103" cy="188164"/>
          </a:xfrm>
          <a:custGeom>
            <a:avLst/>
            <a:gdLst>
              <a:gd name="connsiteX0" fmla="*/ 94082 w 1049103"/>
              <a:gd name="connsiteY0" fmla="*/ 0 h 188164"/>
              <a:gd name="connsiteX1" fmla="*/ 1049103 w 1049103"/>
              <a:gd name="connsiteY1" fmla="*/ 0 h 188164"/>
              <a:gd name="connsiteX2" fmla="*/ 1049103 w 1049103"/>
              <a:gd name="connsiteY2" fmla="*/ 188164 h 188164"/>
              <a:gd name="connsiteX3" fmla="*/ 0 w 1049103"/>
              <a:gd name="connsiteY3" fmla="*/ 188164 h 188164"/>
              <a:gd name="connsiteX4" fmla="*/ 94082 w 1049103"/>
              <a:gd name="connsiteY4" fmla="*/ 0 h 188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49103" h="188164">
                <a:moveTo>
                  <a:pt x="94082" y="0"/>
                </a:moveTo>
                <a:lnTo>
                  <a:pt x="1049103" y="0"/>
                </a:lnTo>
                <a:lnTo>
                  <a:pt x="1049103" y="188164"/>
                </a:lnTo>
                <a:lnTo>
                  <a:pt x="0" y="188164"/>
                </a:lnTo>
                <a:lnTo>
                  <a:pt x="94082" y="0"/>
                </a:lnTo>
                <a:close/>
              </a:path>
            </a:pathLst>
          </a:custGeom>
          <a:solidFill>
            <a:srgbClr val="FCBC05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latin typeface="+mj-lt"/>
            </a:endParaRPr>
          </a:p>
        </p:txBody>
      </p:sp>
      <p:sp>
        <p:nvSpPr>
          <p:cNvPr id="18" name="자유형: 도형 17">
            <a:extLst>
              <a:ext uri="{FF2B5EF4-FFF2-40B4-BE49-F238E27FC236}">
                <a16:creationId xmlns:a16="http://schemas.microsoft.com/office/drawing/2014/main" id="{8541349E-8166-444C-9EC5-56AFCF574AD7}"/>
              </a:ext>
            </a:extLst>
          </p:cNvPr>
          <p:cNvSpPr/>
          <p:nvPr userDrawn="1"/>
        </p:nvSpPr>
        <p:spPr>
          <a:xfrm>
            <a:off x="0" y="339370"/>
            <a:ext cx="827818" cy="299570"/>
          </a:xfrm>
          <a:custGeom>
            <a:avLst/>
            <a:gdLst>
              <a:gd name="connsiteX0" fmla="*/ 91040 w 827818"/>
              <a:gd name="connsiteY0" fmla="*/ 0 h 299570"/>
              <a:gd name="connsiteX1" fmla="*/ 764033 w 827818"/>
              <a:gd name="connsiteY1" fmla="*/ 241598 h 299570"/>
              <a:gd name="connsiteX2" fmla="*/ 827818 w 827818"/>
              <a:gd name="connsiteY2" fmla="*/ 299570 h 299570"/>
              <a:gd name="connsiteX3" fmla="*/ 0 w 827818"/>
              <a:gd name="connsiteY3" fmla="*/ 299570 h 299570"/>
              <a:gd name="connsiteX4" fmla="*/ 0 w 827818"/>
              <a:gd name="connsiteY4" fmla="*/ 4597 h 299570"/>
              <a:gd name="connsiteX5" fmla="*/ 91040 w 827818"/>
              <a:gd name="connsiteY5" fmla="*/ 0 h 2995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27818" h="299570">
                <a:moveTo>
                  <a:pt x="91040" y="0"/>
                </a:moveTo>
                <a:cubicBezTo>
                  <a:pt x="346682" y="0"/>
                  <a:pt x="581146" y="90667"/>
                  <a:pt x="764033" y="241598"/>
                </a:cubicBezTo>
                <a:lnTo>
                  <a:pt x="827818" y="299570"/>
                </a:lnTo>
                <a:lnTo>
                  <a:pt x="0" y="299570"/>
                </a:lnTo>
                <a:lnTo>
                  <a:pt x="0" y="4597"/>
                </a:lnTo>
                <a:lnTo>
                  <a:pt x="91040" y="0"/>
                </a:lnTo>
                <a:close/>
              </a:path>
            </a:pathLst>
          </a:custGeom>
          <a:solidFill>
            <a:srgbClr val="F4422C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latin typeface="+mj-lt"/>
            </a:endParaRPr>
          </a:p>
        </p:txBody>
      </p:sp>
      <p:sp>
        <p:nvSpPr>
          <p:cNvPr id="8" name="그림 개체 틀 4">
            <a:extLst>
              <a:ext uri="{FF2B5EF4-FFF2-40B4-BE49-F238E27FC236}">
                <a16:creationId xmlns:a16="http://schemas.microsoft.com/office/drawing/2014/main" id="{D825C59D-2A37-42F0-8878-1DC8A76CA2D9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952501" y="2775181"/>
            <a:ext cx="2425700" cy="1429016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bIns="46800" anchor="b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9" name="그림 개체 틀 4">
            <a:extLst>
              <a:ext uri="{FF2B5EF4-FFF2-40B4-BE49-F238E27FC236}">
                <a16:creationId xmlns:a16="http://schemas.microsoft.com/office/drawing/2014/main" id="{116D244E-B9E5-416F-889D-7E5F2585710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572934" y="2775181"/>
            <a:ext cx="2425700" cy="1429016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bIns="46800" anchor="b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0" name="그림 개체 틀 4">
            <a:extLst>
              <a:ext uri="{FF2B5EF4-FFF2-40B4-BE49-F238E27FC236}">
                <a16:creationId xmlns:a16="http://schemas.microsoft.com/office/drawing/2014/main" id="{042381EC-B2CD-4AD6-87F1-DD167BB83E1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93367" y="2775181"/>
            <a:ext cx="2425700" cy="1429016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bIns="46800" anchor="b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1" name="그림 개체 틀 4">
            <a:extLst>
              <a:ext uri="{FF2B5EF4-FFF2-40B4-BE49-F238E27FC236}">
                <a16:creationId xmlns:a16="http://schemas.microsoft.com/office/drawing/2014/main" id="{EB26CB87-2AE6-4F5A-96E9-62BB556DBCC0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813799" y="2775181"/>
            <a:ext cx="2425700" cy="1429016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bIns="46800" anchor="b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6212511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id="{3EABE94C-A63A-46BD-AD78-EBA6C8F24EDC}"/>
              </a:ext>
            </a:extLst>
          </p:cNvPr>
          <p:cNvSpPr/>
          <p:nvPr userDrawn="1"/>
        </p:nvSpPr>
        <p:spPr>
          <a:xfrm>
            <a:off x="0" y="638940"/>
            <a:ext cx="6096000" cy="621906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rgbClr val="DFF4FD"/>
              </a:gs>
            </a:gsLst>
            <a:lin ang="5400000" scaled="1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latin typeface="+mj-lt"/>
            </a:endParaRPr>
          </a:p>
        </p:txBody>
      </p:sp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36BFAE4F-4EBA-462A-A66B-2CD964FCA835}"/>
              </a:ext>
            </a:extLst>
          </p:cNvPr>
          <p:cNvSpPr/>
          <p:nvPr userDrawn="1"/>
        </p:nvSpPr>
        <p:spPr>
          <a:xfrm>
            <a:off x="0" y="0"/>
            <a:ext cx="12192000" cy="638940"/>
          </a:xfrm>
          <a:prstGeom prst="rect">
            <a:avLst/>
          </a:prstGeom>
          <a:solidFill>
            <a:srgbClr val="3958F2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latin typeface="+mj-lt"/>
            </a:endParaRPr>
          </a:p>
        </p:txBody>
      </p:sp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61EAB970-6A08-444B-BCB4-614DB5562A18}"/>
              </a:ext>
            </a:extLst>
          </p:cNvPr>
          <p:cNvSpPr/>
          <p:nvPr userDrawn="1"/>
        </p:nvSpPr>
        <p:spPr>
          <a:xfrm>
            <a:off x="11142897" y="0"/>
            <a:ext cx="1049103" cy="188164"/>
          </a:xfrm>
          <a:custGeom>
            <a:avLst/>
            <a:gdLst>
              <a:gd name="connsiteX0" fmla="*/ 94082 w 1049103"/>
              <a:gd name="connsiteY0" fmla="*/ 0 h 188164"/>
              <a:gd name="connsiteX1" fmla="*/ 1049103 w 1049103"/>
              <a:gd name="connsiteY1" fmla="*/ 0 h 188164"/>
              <a:gd name="connsiteX2" fmla="*/ 1049103 w 1049103"/>
              <a:gd name="connsiteY2" fmla="*/ 188164 h 188164"/>
              <a:gd name="connsiteX3" fmla="*/ 0 w 1049103"/>
              <a:gd name="connsiteY3" fmla="*/ 188164 h 188164"/>
              <a:gd name="connsiteX4" fmla="*/ 94082 w 1049103"/>
              <a:gd name="connsiteY4" fmla="*/ 0 h 188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49103" h="188164">
                <a:moveTo>
                  <a:pt x="94082" y="0"/>
                </a:moveTo>
                <a:lnTo>
                  <a:pt x="1049103" y="0"/>
                </a:lnTo>
                <a:lnTo>
                  <a:pt x="1049103" y="188164"/>
                </a:lnTo>
                <a:lnTo>
                  <a:pt x="0" y="188164"/>
                </a:lnTo>
                <a:lnTo>
                  <a:pt x="94082" y="0"/>
                </a:lnTo>
                <a:close/>
              </a:path>
            </a:pathLst>
          </a:custGeom>
          <a:solidFill>
            <a:srgbClr val="FCBC05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latin typeface="+mj-lt"/>
            </a:endParaRPr>
          </a:p>
        </p:txBody>
      </p:sp>
      <p:sp>
        <p:nvSpPr>
          <p:cNvPr id="18" name="자유형: 도형 17">
            <a:extLst>
              <a:ext uri="{FF2B5EF4-FFF2-40B4-BE49-F238E27FC236}">
                <a16:creationId xmlns:a16="http://schemas.microsoft.com/office/drawing/2014/main" id="{8541349E-8166-444C-9EC5-56AFCF574AD7}"/>
              </a:ext>
            </a:extLst>
          </p:cNvPr>
          <p:cNvSpPr/>
          <p:nvPr userDrawn="1"/>
        </p:nvSpPr>
        <p:spPr>
          <a:xfrm>
            <a:off x="0" y="339370"/>
            <a:ext cx="827818" cy="299570"/>
          </a:xfrm>
          <a:custGeom>
            <a:avLst/>
            <a:gdLst>
              <a:gd name="connsiteX0" fmla="*/ 91040 w 827818"/>
              <a:gd name="connsiteY0" fmla="*/ 0 h 299570"/>
              <a:gd name="connsiteX1" fmla="*/ 764033 w 827818"/>
              <a:gd name="connsiteY1" fmla="*/ 241598 h 299570"/>
              <a:gd name="connsiteX2" fmla="*/ 827818 w 827818"/>
              <a:gd name="connsiteY2" fmla="*/ 299570 h 299570"/>
              <a:gd name="connsiteX3" fmla="*/ 0 w 827818"/>
              <a:gd name="connsiteY3" fmla="*/ 299570 h 299570"/>
              <a:gd name="connsiteX4" fmla="*/ 0 w 827818"/>
              <a:gd name="connsiteY4" fmla="*/ 4597 h 299570"/>
              <a:gd name="connsiteX5" fmla="*/ 91040 w 827818"/>
              <a:gd name="connsiteY5" fmla="*/ 0 h 2995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27818" h="299570">
                <a:moveTo>
                  <a:pt x="91040" y="0"/>
                </a:moveTo>
                <a:cubicBezTo>
                  <a:pt x="346682" y="0"/>
                  <a:pt x="581146" y="90667"/>
                  <a:pt x="764033" y="241598"/>
                </a:cubicBezTo>
                <a:lnTo>
                  <a:pt x="827818" y="299570"/>
                </a:lnTo>
                <a:lnTo>
                  <a:pt x="0" y="299570"/>
                </a:lnTo>
                <a:lnTo>
                  <a:pt x="0" y="4597"/>
                </a:lnTo>
                <a:lnTo>
                  <a:pt x="91040" y="0"/>
                </a:lnTo>
                <a:close/>
              </a:path>
            </a:pathLst>
          </a:custGeom>
          <a:solidFill>
            <a:srgbClr val="F4422C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6245315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36BFAE4F-4EBA-462A-A66B-2CD964FCA835}"/>
              </a:ext>
            </a:extLst>
          </p:cNvPr>
          <p:cNvSpPr/>
          <p:nvPr userDrawn="1"/>
        </p:nvSpPr>
        <p:spPr>
          <a:xfrm>
            <a:off x="0" y="0"/>
            <a:ext cx="12192000" cy="638940"/>
          </a:xfrm>
          <a:prstGeom prst="rect">
            <a:avLst/>
          </a:prstGeom>
          <a:solidFill>
            <a:srgbClr val="3958F2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latin typeface="+mj-lt"/>
            </a:endParaRPr>
          </a:p>
        </p:txBody>
      </p:sp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61EAB970-6A08-444B-BCB4-614DB5562A18}"/>
              </a:ext>
            </a:extLst>
          </p:cNvPr>
          <p:cNvSpPr/>
          <p:nvPr userDrawn="1"/>
        </p:nvSpPr>
        <p:spPr>
          <a:xfrm>
            <a:off x="11142897" y="0"/>
            <a:ext cx="1049103" cy="188164"/>
          </a:xfrm>
          <a:custGeom>
            <a:avLst/>
            <a:gdLst>
              <a:gd name="connsiteX0" fmla="*/ 94082 w 1049103"/>
              <a:gd name="connsiteY0" fmla="*/ 0 h 188164"/>
              <a:gd name="connsiteX1" fmla="*/ 1049103 w 1049103"/>
              <a:gd name="connsiteY1" fmla="*/ 0 h 188164"/>
              <a:gd name="connsiteX2" fmla="*/ 1049103 w 1049103"/>
              <a:gd name="connsiteY2" fmla="*/ 188164 h 188164"/>
              <a:gd name="connsiteX3" fmla="*/ 0 w 1049103"/>
              <a:gd name="connsiteY3" fmla="*/ 188164 h 188164"/>
              <a:gd name="connsiteX4" fmla="*/ 94082 w 1049103"/>
              <a:gd name="connsiteY4" fmla="*/ 0 h 188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49103" h="188164">
                <a:moveTo>
                  <a:pt x="94082" y="0"/>
                </a:moveTo>
                <a:lnTo>
                  <a:pt x="1049103" y="0"/>
                </a:lnTo>
                <a:lnTo>
                  <a:pt x="1049103" y="188164"/>
                </a:lnTo>
                <a:lnTo>
                  <a:pt x="0" y="188164"/>
                </a:lnTo>
                <a:lnTo>
                  <a:pt x="94082" y="0"/>
                </a:lnTo>
                <a:close/>
              </a:path>
            </a:pathLst>
          </a:custGeom>
          <a:solidFill>
            <a:srgbClr val="FCBC05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latin typeface="+mj-lt"/>
            </a:endParaRPr>
          </a:p>
        </p:txBody>
      </p:sp>
      <p:sp>
        <p:nvSpPr>
          <p:cNvPr id="18" name="자유형: 도형 17">
            <a:extLst>
              <a:ext uri="{FF2B5EF4-FFF2-40B4-BE49-F238E27FC236}">
                <a16:creationId xmlns:a16="http://schemas.microsoft.com/office/drawing/2014/main" id="{8541349E-8166-444C-9EC5-56AFCF574AD7}"/>
              </a:ext>
            </a:extLst>
          </p:cNvPr>
          <p:cNvSpPr/>
          <p:nvPr userDrawn="1"/>
        </p:nvSpPr>
        <p:spPr>
          <a:xfrm>
            <a:off x="0" y="339370"/>
            <a:ext cx="827818" cy="299570"/>
          </a:xfrm>
          <a:custGeom>
            <a:avLst/>
            <a:gdLst>
              <a:gd name="connsiteX0" fmla="*/ 91040 w 827818"/>
              <a:gd name="connsiteY0" fmla="*/ 0 h 299570"/>
              <a:gd name="connsiteX1" fmla="*/ 764033 w 827818"/>
              <a:gd name="connsiteY1" fmla="*/ 241598 h 299570"/>
              <a:gd name="connsiteX2" fmla="*/ 827818 w 827818"/>
              <a:gd name="connsiteY2" fmla="*/ 299570 h 299570"/>
              <a:gd name="connsiteX3" fmla="*/ 0 w 827818"/>
              <a:gd name="connsiteY3" fmla="*/ 299570 h 299570"/>
              <a:gd name="connsiteX4" fmla="*/ 0 w 827818"/>
              <a:gd name="connsiteY4" fmla="*/ 4597 h 299570"/>
              <a:gd name="connsiteX5" fmla="*/ 91040 w 827818"/>
              <a:gd name="connsiteY5" fmla="*/ 0 h 2995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27818" h="299570">
                <a:moveTo>
                  <a:pt x="91040" y="0"/>
                </a:moveTo>
                <a:cubicBezTo>
                  <a:pt x="346682" y="0"/>
                  <a:pt x="581146" y="90667"/>
                  <a:pt x="764033" y="241598"/>
                </a:cubicBezTo>
                <a:lnTo>
                  <a:pt x="827818" y="299570"/>
                </a:lnTo>
                <a:lnTo>
                  <a:pt x="0" y="299570"/>
                </a:lnTo>
                <a:lnTo>
                  <a:pt x="0" y="4597"/>
                </a:lnTo>
                <a:lnTo>
                  <a:pt x="91040" y="0"/>
                </a:lnTo>
                <a:close/>
              </a:path>
            </a:pathLst>
          </a:custGeom>
          <a:solidFill>
            <a:srgbClr val="F4422C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latin typeface="+mj-lt"/>
            </a:endParaRPr>
          </a:p>
        </p:txBody>
      </p:sp>
      <p:sp>
        <p:nvSpPr>
          <p:cNvPr id="7" name="그림 개체 틀 17">
            <a:extLst>
              <a:ext uri="{FF2B5EF4-FFF2-40B4-BE49-F238E27FC236}">
                <a16:creationId xmlns:a16="http://schemas.microsoft.com/office/drawing/2014/main" id="{3D967014-8BED-4686-A8E2-336C368D7B7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103130" y="1452790"/>
            <a:ext cx="1976212" cy="197621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8" name="그림 개체 틀 17">
            <a:extLst>
              <a:ext uri="{FF2B5EF4-FFF2-40B4-BE49-F238E27FC236}">
                <a16:creationId xmlns:a16="http://schemas.microsoft.com/office/drawing/2014/main" id="{B25453AF-F4EB-48C7-8FEB-CC30F424508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103130" y="4024334"/>
            <a:ext cx="1976212" cy="197621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9" name="그림 개체 틀 17">
            <a:extLst>
              <a:ext uri="{FF2B5EF4-FFF2-40B4-BE49-F238E27FC236}">
                <a16:creationId xmlns:a16="http://schemas.microsoft.com/office/drawing/2014/main" id="{5D4EAF4A-C9FF-403D-9E72-E9C15438437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246630" y="1452790"/>
            <a:ext cx="1976212" cy="197621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0" name="그림 개체 틀 17">
            <a:extLst>
              <a:ext uri="{FF2B5EF4-FFF2-40B4-BE49-F238E27FC236}">
                <a16:creationId xmlns:a16="http://schemas.microsoft.com/office/drawing/2014/main" id="{ECF3B74D-AC23-451E-A566-B0325833821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246630" y="4024334"/>
            <a:ext cx="1976212" cy="197621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5159930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36BFAE4F-4EBA-462A-A66B-2CD964FCA835}"/>
              </a:ext>
            </a:extLst>
          </p:cNvPr>
          <p:cNvSpPr/>
          <p:nvPr userDrawn="1"/>
        </p:nvSpPr>
        <p:spPr>
          <a:xfrm>
            <a:off x="0" y="0"/>
            <a:ext cx="12192000" cy="638940"/>
          </a:xfrm>
          <a:prstGeom prst="rect">
            <a:avLst/>
          </a:prstGeom>
          <a:solidFill>
            <a:srgbClr val="3958F2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latin typeface="+mj-lt"/>
            </a:endParaRPr>
          </a:p>
        </p:txBody>
      </p:sp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61EAB970-6A08-444B-BCB4-614DB5562A18}"/>
              </a:ext>
            </a:extLst>
          </p:cNvPr>
          <p:cNvSpPr/>
          <p:nvPr userDrawn="1"/>
        </p:nvSpPr>
        <p:spPr>
          <a:xfrm>
            <a:off x="11142897" y="0"/>
            <a:ext cx="1049103" cy="188164"/>
          </a:xfrm>
          <a:custGeom>
            <a:avLst/>
            <a:gdLst>
              <a:gd name="connsiteX0" fmla="*/ 94082 w 1049103"/>
              <a:gd name="connsiteY0" fmla="*/ 0 h 188164"/>
              <a:gd name="connsiteX1" fmla="*/ 1049103 w 1049103"/>
              <a:gd name="connsiteY1" fmla="*/ 0 h 188164"/>
              <a:gd name="connsiteX2" fmla="*/ 1049103 w 1049103"/>
              <a:gd name="connsiteY2" fmla="*/ 188164 h 188164"/>
              <a:gd name="connsiteX3" fmla="*/ 0 w 1049103"/>
              <a:gd name="connsiteY3" fmla="*/ 188164 h 188164"/>
              <a:gd name="connsiteX4" fmla="*/ 94082 w 1049103"/>
              <a:gd name="connsiteY4" fmla="*/ 0 h 188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49103" h="188164">
                <a:moveTo>
                  <a:pt x="94082" y="0"/>
                </a:moveTo>
                <a:lnTo>
                  <a:pt x="1049103" y="0"/>
                </a:lnTo>
                <a:lnTo>
                  <a:pt x="1049103" y="188164"/>
                </a:lnTo>
                <a:lnTo>
                  <a:pt x="0" y="188164"/>
                </a:lnTo>
                <a:lnTo>
                  <a:pt x="94082" y="0"/>
                </a:lnTo>
                <a:close/>
              </a:path>
            </a:pathLst>
          </a:custGeom>
          <a:solidFill>
            <a:srgbClr val="FCBC05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latin typeface="+mj-lt"/>
            </a:endParaRPr>
          </a:p>
        </p:txBody>
      </p:sp>
      <p:sp>
        <p:nvSpPr>
          <p:cNvPr id="18" name="자유형: 도형 17">
            <a:extLst>
              <a:ext uri="{FF2B5EF4-FFF2-40B4-BE49-F238E27FC236}">
                <a16:creationId xmlns:a16="http://schemas.microsoft.com/office/drawing/2014/main" id="{8541349E-8166-444C-9EC5-56AFCF574AD7}"/>
              </a:ext>
            </a:extLst>
          </p:cNvPr>
          <p:cNvSpPr/>
          <p:nvPr userDrawn="1"/>
        </p:nvSpPr>
        <p:spPr>
          <a:xfrm>
            <a:off x="0" y="339370"/>
            <a:ext cx="827818" cy="299570"/>
          </a:xfrm>
          <a:custGeom>
            <a:avLst/>
            <a:gdLst>
              <a:gd name="connsiteX0" fmla="*/ 91040 w 827818"/>
              <a:gd name="connsiteY0" fmla="*/ 0 h 299570"/>
              <a:gd name="connsiteX1" fmla="*/ 764033 w 827818"/>
              <a:gd name="connsiteY1" fmla="*/ 241598 h 299570"/>
              <a:gd name="connsiteX2" fmla="*/ 827818 w 827818"/>
              <a:gd name="connsiteY2" fmla="*/ 299570 h 299570"/>
              <a:gd name="connsiteX3" fmla="*/ 0 w 827818"/>
              <a:gd name="connsiteY3" fmla="*/ 299570 h 299570"/>
              <a:gd name="connsiteX4" fmla="*/ 0 w 827818"/>
              <a:gd name="connsiteY4" fmla="*/ 4597 h 299570"/>
              <a:gd name="connsiteX5" fmla="*/ 91040 w 827818"/>
              <a:gd name="connsiteY5" fmla="*/ 0 h 2995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27818" h="299570">
                <a:moveTo>
                  <a:pt x="91040" y="0"/>
                </a:moveTo>
                <a:cubicBezTo>
                  <a:pt x="346682" y="0"/>
                  <a:pt x="581146" y="90667"/>
                  <a:pt x="764033" y="241598"/>
                </a:cubicBezTo>
                <a:lnTo>
                  <a:pt x="827818" y="299570"/>
                </a:lnTo>
                <a:lnTo>
                  <a:pt x="0" y="299570"/>
                </a:lnTo>
                <a:lnTo>
                  <a:pt x="0" y="4597"/>
                </a:lnTo>
                <a:lnTo>
                  <a:pt x="91040" y="0"/>
                </a:lnTo>
                <a:close/>
              </a:path>
            </a:pathLst>
          </a:custGeom>
          <a:solidFill>
            <a:srgbClr val="F4422C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latin typeface="+mj-lt"/>
            </a:endParaRPr>
          </a:p>
        </p:txBody>
      </p:sp>
      <p:sp>
        <p:nvSpPr>
          <p:cNvPr id="8" name="그림 개체 틀 4">
            <a:extLst>
              <a:ext uri="{FF2B5EF4-FFF2-40B4-BE49-F238E27FC236}">
                <a16:creationId xmlns:a16="http://schemas.microsoft.com/office/drawing/2014/main" id="{2093F262-86A6-46D7-B3F8-0C1FAA404CB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3922491"/>
            <a:ext cx="12192000" cy="2935509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4816080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36BFAE4F-4EBA-462A-A66B-2CD964FCA835}"/>
              </a:ext>
            </a:extLst>
          </p:cNvPr>
          <p:cNvSpPr/>
          <p:nvPr userDrawn="1"/>
        </p:nvSpPr>
        <p:spPr>
          <a:xfrm>
            <a:off x="0" y="0"/>
            <a:ext cx="12192000" cy="638940"/>
          </a:xfrm>
          <a:prstGeom prst="rect">
            <a:avLst/>
          </a:prstGeom>
          <a:solidFill>
            <a:srgbClr val="3958F2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latin typeface="+mj-lt"/>
            </a:endParaRPr>
          </a:p>
        </p:txBody>
      </p:sp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61EAB970-6A08-444B-BCB4-614DB5562A18}"/>
              </a:ext>
            </a:extLst>
          </p:cNvPr>
          <p:cNvSpPr/>
          <p:nvPr userDrawn="1"/>
        </p:nvSpPr>
        <p:spPr>
          <a:xfrm>
            <a:off x="11142897" y="0"/>
            <a:ext cx="1049103" cy="188164"/>
          </a:xfrm>
          <a:custGeom>
            <a:avLst/>
            <a:gdLst>
              <a:gd name="connsiteX0" fmla="*/ 94082 w 1049103"/>
              <a:gd name="connsiteY0" fmla="*/ 0 h 188164"/>
              <a:gd name="connsiteX1" fmla="*/ 1049103 w 1049103"/>
              <a:gd name="connsiteY1" fmla="*/ 0 h 188164"/>
              <a:gd name="connsiteX2" fmla="*/ 1049103 w 1049103"/>
              <a:gd name="connsiteY2" fmla="*/ 188164 h 188164"/>
              <a:gd name="connsiteX3" fmla="*/ 0 w 1049103"/>
              <a:gd name="connsiteY3" fmla="*/ 188164 h 188164"/>
              <a:gd name="connsiteX4" fmla="*/ 94082 w 1049103"/>
              <a:gd name="connsiteY4" fmla="*/ 0 h 188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49103" h="188164">
                <a:moveTo>
                  <a:pt x="94082" y="0"/>
                </a:moveTo>
                <a:lnTo>
                  <a:pt x="1049103" y="0"/>
                </a:lnTo>
                <a:lnTo>
                  <a:pt x="1049103" y="188164"/>
                </a:lnTo>
                <a:lnTo>
                  <a:pt x="0" y="188164"/>
                </a:lnTo>
                <a:lnTo>
                  <a:pt x="94082" y="0"/>
                </a:lnTo>
                <a:close/>
              </a:path>
            </a:pathLst>
          </a:custGeom>
          <a:solidFill>
            <a:srgbClr val="FCBC05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latin typeface="+mj-lt"/>
            </a:endParaRPr>
          </a:p>
        </p:txBody>
      </p:sp>
      <p:sp>
        <p:nvSpPr>
          <p:cNvPr id="18" name="자유형: 도형 17">
            <a:extLst>
              <a:ext uri="{FF2B5EF4-FFF2-40B4-BE49-F238E27FC236}">
                <a16:creationId xmlns:a16="http://schemas.microsoft.com/office/drawing/2014/main" id="{8541349E-8166-444C-9EC5-56AFCF574AD7}"/>
              </a:ext>
            </a:extLst>
          </p:cNvPr>
          <p:cNvSpPr/>
          <p:nvPr userDrawn="1"/>
        </p:nvSpPr>
        <p:spPr>
          <a:xfrm>
            <a:off x="0" y="339370"/>
            <a:ext cx="827818" cy="299570"/>
          </a:xfrm>
          <a:custGeom>
            <a:avLst/>
            <a:gdLst>
              <a:gd name="connsiteX0" fmla="*/ 91040 w 827818"/>
              <a:gd name="connsiteY0" fmla="*/ 0 h 299570"/>
              <a:gd name="connsiteX1" fmla="*/ 764033 w 827818"/>
              <a:gd name="connsiteY1" fmla="*/ 241598 h 299570"/>
              <a:gd name="connsiteX2" fmla="*/ 827818 w 827818"/>
              <a:gd name="connsiteY2" fmla="*/ 299570 h 299570"/>
              <a:gd name="connsiteX3" fmla="*/ 0 w 827818"/>
              <a:gd name="connsiteY3" fmla="*/ 299570 h 299570"/>
              <a:gd name="connsiteX4" fmla="*/ 0 w 827818"/>
              <a:gd name="connsiteY4" fmla="*/ 4597 h 299570"/>
              <a:gd name="connsiteX5" fmla="*/ 91040 w 827818"/>
              <a:gd name="connsiteY5" fmla="*/ 0 h 2995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27818" h="299570">
                <a:moveTo>
                  <a:pt x="91040" y="0"/>
                </a:moveTo>
                <a:cubicBezTo>
                  <a:pt x="346682" y="0"/>
                  <a:pt x="581146" y="90667"/>
                  <a:pt x="764033" y="241598"/>
                </a:cubicBezTo>
                <a:lnTo>
                  <a:pt x="827818" y="299570"/>
                </a:lnTo>
                <a:lnTo>
                  <a:pt x="0" y="299570"/>
                </a:lnTo>
                <a:lnTo>
                  <a:pt x="0" y="4597"/>
                </a:lnTo>
                <a:lnTo>
                  <a:pt x="91040" y="0"/>
                </a:lnTo>
                <a:close/>
              </a:path>
            </a:pathLst>
          </a:custGeom>
          <a:solidFill>
            <a:srgbClr val="F4422C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latin typeface="+mj-lt"/>
            </a:endParaRPr>
          </a:p>
        </p:txBody>
      </p:sp>
      <p:sp>
        <p:nvSpPr>
          <p:cNvPr id="7" name="그림 개체 틀 11">
            <a:extLst>
              <a:ext uri="{FF2B5EF4-FFF2-40B4-BE49-F238E27FC236}">
                <a16:creationId xmlns:a16="http://schemas.microsoft.com/office/drawing/2014/main" id="{11BECC48-766C-4B22-A99B-EC6EACA0BDC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392939" y="1400174"/>
            <a:ext cx="2179320" cy="4714876"/>
          </a:xfrm>
          <a:prstGeom prst="roundRect">
            <a:avLst>
              <a:gd name="adj" fmla="val 7322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 marL="228600" marR="0" indent="-22860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8" name="그림 개체 틀 11">
            <a:extLst>
              <a:ext uri="{FF2B5EF4-FFF2-40B4-BE49-F238E27FC236}">
                <a16:creationId xmlns:a16="http://schemas.microsoft.com/office/drawing/2014/main" id="{641FA0F1-6F7C-4780-92B6-2967822903A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225039" y="1400174"/>
            <a:ext cx="2179320" cy="4714876"/>
          </a:xfrm>
          <a:prstGeom prst="roundRect">
            <a:avLst>
              <a:gd name="adj" fmla="val 7322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 marL="228600" marR="0" indent="-22860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2588929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36BFAE4F-4EBA-462A-A66B-2CD964FCA835}"/>
              </a:ext>
            </a:extLst>
          </p:cNvPr>
          <p:cNvSpPr/>
          <p:nvPr userDrawn="1"/>
        </p:nvSpPr>
        <p:spPr>
          <a:xfrm>
            <a:off x="0" y="0"/>
            <a:ext cx="12192000" cy="638940"/>
          </a:xfrm>
          <a:prstGeom prst="rect">
            <a:avLst/>
          </a:prstGeom>
          <a:solidFill>
            <a:srgbClr val="3958F2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latin typeface="+mj-lt"/>
            </a:endParaRPr>
          </a:p>
        </p:txBody>
      </p:sp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61EAB970-6A08-444B-BCB4-614DB5562A18}"/>
              </a:ext>
            </a:extLst>
          </p:cNvPr>
          <p:cNvSpPr/>
          <p:nvPr userDrawn="1"/>
        </p:nvSpPr>
        <p:spPr>
          <a:xfrm>
            <a:off x="11142897" y="0"/>
            <a:ext cx="1049103" cy="188164"/>
          </a:xfrm>
          <a:custGeom>
            <a:avLst/>
            <a:gdLst>
              <a:gd name="connsiteX0" fmla="*/ 94082 w 1049103"/>
              <a:gd name="connsiteY0" fmla="*/ 0 h 188164"/>
              <a:gd name="connsiteX1" fmla="*/ 1049103 w 1049103"/>
              <a:gd name="connsiteY1" fmla="*/ 0 h 188164"/>
              <a:gd name="connsiteX2" fmla="*/ 1049103 w 1049103"/>
              <a:gd name="connsiteY2" fmla="*/ 188164 h 188164"/>
              <a:gd name="connsiteX3" fmla="*/ 0 w 1049103"/>
              <a:gd name="connsiteY3" fmla="*/ 188164 h 188164"/>
              <a:gd name="connsiteX4" fmla="*/ 94082 w 1049103"/>
              <a:gd name="connsiteY4" fmla="*/ 0 h 188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49103" h="188164">
                <a:moveTo>
                  <a:pt x="94082" y="0"/>
                </a:moveTo>
                <a:lnTo>
                  <a:pt x="1049103" y="0"/>
                </a:lnTo>
                <a:lnTo>
                  <a:pt x="1049103" y="188164"/>
                </a:lnTo>
                <a:lnTo>
                  <a:pt x="0" y="188164"/>
                </a:lnTo>
                <a:lnTo>
                  <a:pt x="94082" y="0"/>
                </a:lnTo>
                <a:close/>
              </a:path>
            </a:pathLst>
          </a:custGeom>
          <a:solidFill>
            <a:srgbClr val="FCBC05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latin typeface="+mj-lt"/>
            </a:endParaRPr>
          </a:p>
        </p:txBody>
      </p:sp>
      <p:sp>
        <p:nvSpPr>
          <p:cNvPr id="18" name="자유형: 도형 17">
            <a:extLst>
              <a:ext uri="{FF2B5EF4-FFF2-40B4-BE49-F238E27FC236}">
                <a16:creationId xmlns:a16="http://schemas.microsoft.com/office/drawing/2014/main" id="{8541349E-8166-444C-9EC5-56AFCF574AD7}"/>
              </a:ext>
            </a:extLst>
          </p:cNvPr>
          <p:cNvSpPr/>
          <p:nvPr userDrawn="1"/>
        </p:nvSpPr>
        <p:spPr>
          <a:xfrm>
            <a:off x="0" y="339370"/>
            <a:ext cx="827818" cy="299570"/>
          </a:xfrm>
          <a:custGeom>
            <a:avLst/>
            <a:gdLst>
              <a:gd name="connsiteX0" fmla="*/ 91040 w 827818"/>
              <a:gd name="connsiteY0" fmla="*/ 0 h 299570"/>
              <a:gd name="connsiteX1" fmla="*/ 764033 w 827818"/>
              <a:gd name="connsiteY1" fmla="*/ 241598 h 299570"/>
              <a:gd name="connsiteX2" fmla="*/ 827818 w 827818"/>
              <a:gd name="connsiteY2" fmla="*/ 299570 h 299570"/>
              <a:gd name="connsiteX3" fmla="*/ 0 w 827818"/>
              <a:gd name="connsiteY3" fmla="*/ 299570 h 299570"/>
              <a:gd name="connsiteX4" fmla="*/ 0 w 827818"/>
              <a:gd name="connsiteY4" fmla="*/ 4597 h 299570"/>
              <a:gd name="connsiteX5" fmla="*/ 91040 w 827818"/>
              <a:gd name="connsiteY5" fmla="*/ 0 h 2995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27818" h="299570">
                <a:moveTo>
                  <a:pt x="91040" y="0"/>
                </a:moveTo>
                <a:cubicBezTo>
                  <a:pt x="346682" y="0"/>
                  <a:pt x="581146" y="90667"/>
                  <a:pt x="764033" y="241598"/>
                </a:cubicBezTo>
                <a:lnTo>
                  <a:pt x="827818" y="299570"/>
                </a:lnTo>
                <a:lnTo>
                  <a:pt x="0" y="299570"/>
                </a:lnTo>
                <a:lnTo>
                  <a:pt x="0" y="4597"/>
                </a:lnTo>
                <a:lnTo>
                  <a:pt x="91040" y="0"/>
                </a:lnTo>
                <a:close/>
              </a:path>
            </a:pathLst>
          </a:custGeom>
          <a:solidFill>
            <a:srgbClr val="F4422C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latin typeface="+mj-lt"/>
            </a:endParaRPr>
          </a:p>
        </p:txBody>
      </p:sp>
      <p:sp>
        <p:nvSpPr>
          <p:cNvPr id="7" name="그림 개체 틀 5">
            <a:extLst>
              <a:ext uri="{FF2B5EF4-FFF2-40B4-BE49-F238E27FC236}">
                <a16:creationId xmlns:a16="http://schemas.microsoft.com/office/drawing/2014/main" id="{093C297C-E8DC-4610-9B36-D4763459B79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593100" y="1171575"/>
            <a:ext cx="3825240" cy="5114925"/>
          </a:xfrm>
          <a:prstGeom prst="roundRect">
            <a:avLst>
              <a:gd name="adj" fmla="val 192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3283441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72" r:id="rId11"/>
    <p:sldLayoutId id="2147483664" r:id="rId12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sv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FFFBEE1-083C-4223-BD05-8B41B8C984F8}"/>
              </a:ext>
            </a:extLst>
          </p:cNvPr>
          <p:cNvSpPr txBox="1"/>
          <p:nvPr/>
        </p:nvSpPr>
        <p:spPr>
          <a:xfrm>
            <a:off x="3016250" y="1919906"/>
            <a:ext cx="61595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PRESENTATION TITLE HERE</a:t>
            </a:r>
            <a:endParaRPr lang="ko-KR" altLang="en-US" sz="60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5C8A174-3F01-422F-8DA6-6C520152C975}"/>
              </a:ext>
            </a:extLst>
          </p:cNvPr>
          <p:cNvSpPr txBox="1"/>
          <p:nvPr/>
        </p:nvSpPr>
        <p:spPr>
          <a:xfrm>
            <a:off x="3069579" y="4074798"/>
            <a:ext cx="60528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cs typeface="Arial" panose="020B0604020202020204" pitchFamily="34" charset="0"/>
              </a:rPr>
              <a:t>Insert the sub title of your presentation</a:t>
            </a:r>
            <a:endParaRPr lang="ko-KR" altLang="en-US" sz="24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FB5CDE8-88C1-4229-AF54-3C536246E24B}"/>
              </a:ext>
            </a:extLst>
          </p:cNvPr>
          <p:cNvSpPr txBox="1"/>
          <p:nvPr/>
        </p:nvSpPr>
        <p:spPr>
          <a:xfrm>
            <a:off x="3581400" y="4752363"/>
            <a:ext cx="5029200" cy="476071"/>
          </a:xfrm>
          <a:prstGeom prst="roundRect">
            <a:avLst>
              <a:gd name="adj" fmla="val 50000"/>
            </a:avLst>
          </a:prstGeom>
          <a:solidFill>
            <a:schemeClr val="bg1"/>
          </a:solidFill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3958F2"/>
                </a:solidFill>
              </a:rPr>
              <a:t>LOREM IPSUM DOLOR SIT AMET  /  00. 00. 20XX</a:t>
            </a:r>
            <a:endParaRPr lang="ko-KR" altLang="en-US" sz="1600" dirty="0">
              <a:solidFill>
                <a:srgbClr val="3958F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33427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>
            <a:extLst>
              <a:ext uri="{FF2B5EF4-FFF2-40B4-BE49-F238E27FC236}">
                <a16:creationId xmlns:a16="http://schemas.microsoft.com/office/drawing/2014/main" id="{6BBD2346-0030-44ED-9FA0-C8C1531D21C9}"/>
              </a:ext>
            </a:extLst>
          </p:cNvPr>
          <p:cNvCxnSpPr>
            <a:cxnSpLocks/>
          </p:cNvCxnSpPr>
          <p:nvPr/>
        </p:nvCxnSpPr>
        <p:spPr>
          <a:xfrm>
            <a:off x="0" y="3399972"/>
            <a:ext cx="12192000" cy="0"/>
          </a:xfrm>
          <a:prstGeom prst="line">
            <a:avLst/>
          </a:prstGeom>
          <a:ln w="76200">
            <a:solidFill>
              <a:srgbClr val="FCBC0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FD06C352-95E1-41CD-8C2C-230AEC7ECF0D}"/>
              </a:ext>
            </a:extLst>
          </p:cNvPr>
          <p:cNvSpPr txBox="1"/>
          <p:nvPr/>
        </p:nvSpPr>
        <p:spPr>
          <a:xfrm>
            <a:off x="580570" y="4863172"/>
            <a:ext cx="240030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1D145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D145D"/>
                </a:solidFill>
              </a:rPr>
              <a:t>amet</a:t>
            </a:r>
            <a:r>
              <a:rPr lang="en-US" altLang="ko-KR" sz="1400" dirty="0">
                <a:solidFill>
                  <a:srgbClr val="1D145D"/>
                </a:solidFill>
              </a:rPr>
              <a:t>, </a:t>
            </a:r>
            <a:r>
              <a:rPr lang="en-US" altLang="ko-KR" sz="1400" dirty="0" err="1">
                <a:solidFill>
                  <a:srgbClr val="1D145D"/>
                </a:solidFill>
              </a:rPr>
              <a:t>consectetur</a:t>
            </a:r>
            <a:r>
              <a:rPr lang="en-US" altLang="ko-KR" sz="1400" dirty="0">
                <a:solidFill>
                  <a:srgbClr val="1D145D"/>
                </a:solidFill>
              </a:rPr>
              <a:t> </a:t>
            </a:r>
            <a:r>
              <a:rPr lang="en-US" altLang="ko-KR" sz="1400" dirty="0" err="1">
                <a:solidFill>
                  <a:srgbClr val="1D145D"/>
                </a:solidFill>
              </a:rPr>
              <a:t>adipisicing</a:t>
            </a:r>
            <a:r>
              <a:rPr lang="en-US" altLang="ko-KR" sz="1400" dirty="0">
                <a:solidFill>
                  <a:srgbClr val="1D145D"/>
                </a:solidFill>
              </a:rPr>
              <a:t> </a:t>
            </a:r>
            <a:r>
              <a:rPr lang="en-US" altLang="ko-KR" sz="1400" dirty="0" err="1">
                <a:solidFill>
                  <a:srgbClr val="1D145D"/>
                </a:solidFill>
              </a:rPr>
              <a:t>elit</a:t>
            </a:r>
            <a:r>
              <a:rPr lang="en-US" altLang="ko-KR" sz="1400" dirty="0">
                <a:solidFill>
                  <a:srgbClr val="1D145D"/>
                </a:solidFill>
              </a:rPr>
              <a:t>, sed do </a:t>
            </a:r>
            <a:r>
              <a:rPr lang="en-US" altLang="ko-KR" sz="1400" dirty="0" err="1">
                <a:solidFill>
                  <a:srgbClr val="1D145D"/>
                </a:solidFill>
              </a:rPr>
              <a:t>eiusmod</a:t>
            </a:r>
            <a:r>
              <a:rPr lang="en-US" altLang="ko-KR" sz="1400" dirty="0">
                <a:solidFill>
                  <a:srgbClr val="1D145D"/>
                </a:solidFill>
              </a:rPr>
              <a:t> </a:t>
            </a:r>
            <a:r>
              <a:rPr lang="en-US" altLang="ko-KR" sz="1400" dirty="0" err="1">
                <a:solidFill>
                  <a:srgbClr val="1D145D"/>
                </a:solidFill>
              </a:rPr>
              <a:t>tempor</a:t>
            </a:r>
            <a:endParaRPr lang="ko-KR" altLang="en-US" sz="1400" dirty="0">
              <a:solidFill>
                <a:srgbClr val="1D145D"/>
              </a:solidFill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4252F916-0C3B-4A5E-9A5E-5ED9B136A2E1}"/>
              </a:ext>
            </a:extLst>
          </p:cNvPr>
          <p:cNvSpPr/>
          <p:nvPr/>
        </p:nvSpPr>
        <p:spPr>
          <a:xfrm>
            <a:off x="580569" y="4437695"/>
            <a:ext cx="24003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1D145D"/>
                </a:solidFill>
                <a:latin typeface="+mj-lt"/>
              </a:rPr>
              <a:t>WEEK 1</a:t>
            </a:r>
          </a:p>
        </p:txBody>
      </p:sp>
      <p:sp>
        <p:nvSpPr>
          <p:cNvPr id="11" name="타원 10">
            <a:extLst>
              <a:ext uri="{FF2B5EF4-FFF2-40B4-BE49-F238E27FC236}">
                <a16:creationId xmlns:a16="http://schemas.microsoft.com/office/drawing/2014/main" id="{1CB97A81-A80E-4D4D-95D8-29AF6A4356FB}"/>
              </a:ext>
            </a:extLst>
          </p:cNvPr>
          <p:cNvSpPr/>
          <p:nvPr/>
        </p:nvSpPr>
        <p:spPr>
          <a:xfrm>
            <a:off x="1647370" y="3266622"/>
            <a:ext cx="266700" cy="266700"/>
          </a:xfrm>
          <a:prstGeom prst="ellipse">
            <a:avLst/>
          </a:prstGeom>
          <a:solidFill>
            <a:schemeClr val="bg1"/>
          </a:solidFill>
          <a:ln w="76200" cap="flat">
            <a:solidFill>
              <a:srgbClr val="FCBC05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638F5A4-0AFF-41E8-97E8-734A82EB3790}"/>
              </a:ext>
            </a:extLst>
          </p:cNvPr>
          <p:cNvSpPr txBox="1"/>
          <p:nvPr/>
        </p:nvSpPr>
        <p:spPr>
          <a:xfrm>
            <a:off x="3457423" y="4863172"/>
            <a:ext cx="240030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1D145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D145D"/>
                </a:solidFill>
              </a:rPr>
              <a:t>amet</a:t>
            </a:r>
            <a:r>
              <a:rPr lang="en-US" altLang="ko-KR" sz="1400" dirty="0">
                <a:solidFill>
                  <a:srgbClr val="1D145D"/>
                </a:solidFill>
              </a:rPr>
              <a:t>, </a:t>
            </a:r>
            <a:r>
              <a:rPr lang="en-US" altLang="ko-KR" sz="1400" dirty="0" err="1">
                <a:solidFill>
                  <a:srgbClr val="1D145D"/>
                </a:solidFill>
              </a:rPr>
              <a:t>consectetur</a:t>
            </a:r>
            <a:r>
              <a:rPr lang="en-US" altLang="ko-KR" sz="1400" dirty="0">
                <a:solidFill>
                  <a:srgbClr val="1D145D"/>
                </a:solidFill>
              </a:rPr>
              <a:t> </a:t>
            </a:r>
            <a:r>
              <a:rPr lang="en-US" altLang="ko-KR" sz="1400" dirty="0" err="1">
                <a:solidFill>
                  <a:srgbClr val="1D145D"/>
                </a:solidFill>
              </a:rPr>
              <a:t>adipisicing</a:t>
            </a:r>
            <a:r>
              <a:rPr lang="en-US" altLang="ko-KR" sz="1400" dirty="0">
                <a:solidFill>
                  <a:srgbClr val="1D145D"/>
                </a:solidFill>
              </a:rPr>
              <a:t> </a:t>
            </a:r>
            <a:r>
              <a:rPr lang="en-US" altLang="ko-KR" sz="1400" dirty="0" err="1">
                <a:solidFill>
                  <a:srgbClr val="1D145D"/>
                </a:solidFill>
              </a:rPr>
              <a:t>elit</a:t>
            </a:r>
            <a:r>
              <a:rPr lang="en-US" altLang="ko-KR" sz="1400" dirty="0">
                <a:solidFill>
                  <a:srgbClr val="1D145D"/>
                </a:solidFill>
              </a:rPr>
              <a:t>, sed do </a:t>
            </a:r>
            <a:r>
              <a:rPr lang="en-US" altLang="ko-KR" sz="1400" dirty="0" err="1">
                <a:solidFill>
                  <a:srgbClr val="1D145D"/>
                </a:solidFill>
              </a:rPr>
              <a:t>eiusmod</a:t>
            </a:r>
            <a:r>
              <a:rPr lang="en-US" altLang="ko-KR" sz="1400" dirty="0">
                <a:solidFill>
                  <a:srgbClr val="1D145D"/>
                </a:solidFill>
              </a:rPr>
              <a:t> </a:t>
            </a:r>
            <a:r>
              <a:rPr lang="en-US" altLang="ko-KR" sz="1400" dirty="0" err="1">
                <a:solidFill>
                  <a:srgbClr val="1D145D"/>
                </a:solidFill>
              </a:rPr>
              <a:t>tempor</a:t>
            </a:r>
            <a:endParaRPr lang="ko-KR" altLang="en-US" sz="1400" dirty="0">
              <a:solidFill>
                <a:srgbClr val="1D145D"/>
              </a:solidFill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F5E2AA32-26B1-4634-9782-1CE6BD9E2501}"/>
              </a:ext>
            </a:extLst>
          </p:cNvPr>
          <p:cNvSpPr/>
          <p:nvPr/>
        </p:nvSpPr>
        <p:spPr>
          <a:xfrm>
            <a:off x="3457422" y="4437695"/>
            <a:ext cx="24003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1D145D"/>
                </a:solidFill>
                <a:latin typeface="+mj-lt"/>
              </a:rPr>
              <a:t>WEEK 2</a:t>
            </a:r>
          </a:p>
        </p:txBody>
      </p:sp>
      <p:sp>
        <p:nvSpPr>
          <p:cNvPr id="12" name="타원 11">
            <a:extLst>
              <a:ext uri="{FF2B5EF4-FFF2-40B4-BE49-F238E27FC236}">
                <a16:creationId xmlns:a16="http://schemas.microsoft.com/office/drawing/2014/main" id="{D7634EE0-A35E-4006-82E7-814523C1C10B}"/>
              </a:ext>
            </a:extLst>
          </p:cNvPr>
          <p:cNvSpPr/>
          <p:nvPr/>
        </p:nvSpPr>
        <p:spPr>
          <a:xfrm>
            <a:off x="4524223" y="3266622"/>
            <a:ext cx="266700" cy="266700"/>
          </a:xfrm>
          <a:prstGeom prst="ellipse">
            <a:avLst/>
          </a:prstGeom>
          <a:solidFill>
            <a:schemeClr val="bg1"/>
          </a:solidFill>
          <a:ln w="76200" cap="flat">
            <a:solidFill>
              <a:srgbClr val="FCBC05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1CE647C-34E3-44A6-9928-A5B74640E700}"/>
              </a:ext>
            </a:extLst>
          </p:cNvPr>
          <p:cNvSpPr txBox="1"/>
          <p:nvPr/>
        </p:nvSpPr>
        <p:spPr>
          <a:xfrm>
            <a:off x="6334276" y="4863172"/>
            <a:ext cx="240030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1D145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D145D"/>
                </a:solidFill>
              </a:rPr>
              <a:t>amet</a:t>
            </a:r>
            <a:r>
              <a:rPr lang="en-US" altLang="ko-KR" sz="1400" dirty="0">
                <a:solidFill>
                  <a:srgbClr val="1D145D"/>
                </a:solidFill>
              </a:rPr>
              <a:t>, </a:t>
            </a:r>
            <a:r>
              <a:rPr lang="en-US" altLang="ko-KR" sz="1400" dirty="0" err="1">
                <a:solidFill>
                  <a:srgbClr val="1D145D"/>
                </a:solidFill>
              </a:rPr>
              <a:t>consectetur</a:t>
            </a:r>
            <a:r>
              <a:rPr lang="en-US" altLang="ko-KR" sz="1400" dirty="0">
                <a:solidFill>
                  <a:srgbClr val="1D145D"/>
                </a:solidFill>
              </a:rPr>
              <a:t> </a:t>
            </a:r>
            <a:r>
              <a:rPr lang="en-US" altLang="ko-KR" sz="1400" dirty="0" err="1">
                <a:solidFill>
                  <a:srgbClr val="1D145D"/>
                </a:solidFill>
              </a:rPr>
              <a:t>adipisicing</a:t>
            </a:r>
            <a:r>
              <a:rPr lang="en-US" altLang="ko-KR" sz="1400" dirty="0">
                <a:solidFill>
                  <a:srgbClr val="1D145D"/>
                </a:solidFill>
              </a:rPr>
              <a:t> </a:t>
            </a:r>
            <a:r>
              <a:rPr lang="en-US" altLang="ko-KR" sz="1400" dirty="0" err="1">
                <a:solidFill>
                  <a:srgbClr val="1D145D"/>
                </a:solidFill>
              </a:rPr>
              <a:t>elit</a:t>
            </a:r>
            <a:r>
              <a:rPr lang="en-US" altLang="ko-KR" sz="1400" dirty="0">
                <a:solidFill>
                  <a:srgbClr val="1D145D"/>
                </a:solidFill>
              </a:rPr>
              <a:t>, sed do </a:t>
            </a:r>
            <a:r>
              <a:rPr lang="en-US" altLang="ko-KR" sz="1400" dirty="0" err="1">
                <a:solidFill>
                  <a:srgbClr val="1D145D"/>
                </a:solidFill>
              </a:rPr>
              <a:t>eiusmod</a:t>
            </a:r>
            <a:r>
              <a:rPr lang="en-US" altLang="ko-KR" sz="1400" dirty="0">
                <a:solidFill>
                  <a:srgbClr val="1D145D"/>
                </a:solidFill>
              </a:rPr>
              <a:t> </a:t>
            </a:r>
            <a:r>
              <a:rPr lang="en-US" altLang="ko-KR" sz="1400" dirty="0" err="1">
                <a:solidFill>
                  <a:srgbClr val="1D145D"/>
                </a:solidFill>
              </a:rPr>
              <a:t>tempor</a:t>
            </a:r>
            <a:endParaRPr lang="ko-KR" altLang="en-US" sz="1400" dirty="0">
              <a:solidFill>
                <a:srgbClr val="1D145D"/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C6025D59-3C2E-40C4-9F75-F5E452EB7C13}"/>
              </a:ext>
            </a:extLst>
          </p:cNvPr>
          <p:cNvSpPr/>
          <p:nvPr/>
        </p:nvSpPr>
        <p:spPr>
          <a:xfrm>
            <a:off x="6334275" y="4437695"/>
            <a:ext cx="24003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1D145D"/>
                </a:solidFill>
                <a:latin typeface="+mj-lt"/>
              </a:rPr>
              <a:t>WEEK 3</a:t>
            </a:r>
          </a:p>
        </p:txBody>
      </p:sp>
      <p:sp>
        <p:nvSpPr>
          <p:cNvPr id="13" name="타원 12">
            <a:extLst>
              <a:ext uri="{FF2B5EF4-FFF2-40B4-BE49-F238E27FC236}">
                <a16:creationId xmlns:a16="http://schemas.microsoft.com/office/drawing/2014/main" id="{C06D5FF4-D882-446E-9F89-4E4C56096CBA}"/>
              </a:ext>
            </a:extLst>
          </p:cNvPr>
          <p:cNvSpPr/>
          <p:nvPr/>
        </p:nvSpPr>
        <p:spPr>
          <a:xfrm>
            <a:off x="7401076" y="3266622"/>
            <a:ext cx="266700" cy="266700"/>
          </a:xfrm>
          <a:prstGeom prst="ellipse">
            <a:avLst/>
          </a:prstGeom>
          <a:solidFill>
            <a:schemeClr val="bg1"/>
          </a:solidFill>
          <a:ln w="76200" cap="flat">
            <a:solidFill>
              <a:srgbClr val="FCBC05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B1E9006-1034-4252-84CD-82CDA44084C7}"/>
              </a:ext>
            </a:extLst>
          </p:cNvPr>
          <p:cNvSpPr txBox="1"/>
          <p:nvPr/>
        </p:nvSpPr>
        <p:spPr>
          <a:xfrm>
            <a:off x="9211128" y="4863172"/>
            <a:ext cx="240030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1D145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D145D"/>
                </a:solidFill>
              </a:rPr>
              <a:t>amet</a:t>
            </a:r>
            <a:r>
              <a:rPr lang="en-US" altLang="ko-KR" sz="1400" dirty="0">
                <a:solidFill>
                  <a:srgbClr val="1D145D"/>
                </a:solidFill>
              </a:rPr>
              <a:t>, </a:t>
            </a:r>
            <a:r>
              <a:rPr lang="en-US" altLang="ko-KR" sz="1400" dirty="0" err="1">
                <a:solidFill>
                  <a:srgbClr val="1D145D"/>
                </a:solidFill>
              </a:rPr>
              <a:t>consectetur</a:t>
            </a:r>
            <a:r>
              <a:rPr lang="en-US" altLang="ko-KR" sz="1400" dirty="0">
                <a:solidFill>
                  <a:srgbClr val="1D145D"/>
                </a:solidFill>
              </a:rPr>
              <a:t> </a:t>
            </a:r>
            <a:r>
              <a:rPr lang="en-US" altLang="ko-KR" sz="1400" dirty="0" err="1">
                <a:solidFill>
                  <a:srgbClr val="1D145D"/>
                </a:solidFill>
              </a:rPr>
              <a:t>adipisicing</a:t>
            </a:r>
            <a:r>
              <a:rPr lang="en-US" altLang="ko-KR" sz="1400" dirty="0">
                <a:solidFill>
                  <a:srgbClr val="1D145D"/>
                </a:solidFill>
              </a:rPr>
              <a:t> </a:t>
            </a:r>
            <a:r>
              <a:rPr lang="en-US" altLang="ko-KR" sz="1400" dirty="0" err="1">
                <a:solidFill>
                  <a:srgbClr val="1D145D"/>
                </a:solidFill>
              </a:rPr>
              <a:t>elit</a:t>
            </a:r>
            <a:r>
              <a:rPr lang="en-US" altLang="ko-KR" sz="1400" dirty="0">
                <a:solidFill>
                  <a:srgbClr val="1D145D"/>
                </a:solidFill>
              </a:rPr>
              <a:t>, sed do </a:t>
            </a:r>
            <a:r>
              <a:rPr lang="en-US" altLang="ko-KR" sz="1400" dirty="0" err="1">
                <a:solidFill>
                  <a:srgbClr val="1D145D"/>
                </a:solidFill>
              </a:rPr>
              <a:t>eiusmod</a:t>
            </a:r>
            <a:r>
              <a:rPr lang="en-US" altLang="ko-KR" sz="1400" dirty="0">
                <a:solidFill>
                  <a:srgbClr val="1D145D"/>
                </a:solidFill>
              </a:rPr>
              <a:t> </a:t>
            </a:r>
            <a:r>
              <a:rPr lang="en-US" altLang="ko-KR" sz="1400" dirty="0" err="1">
                <a:solidFill>
                  <a:srgbClr val="1D145D"/>
                </a:solidFill>
              </a:rPr>
              <a:t>tempor</a:t>
            </a:r>
            <a:endParaRPr lang="ko-KR" altLang="en-US" sz="1400" dirty="0">
              <a:solidFill>
                <a:srgbClr val="1D145D"/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658D2843-EC3D-4E16-A6E7-A5DFA24099F7}"/>
              </a:ext>
            </a:extLst>
          </p:cNvPr>
          <p:cNvSpPr/>
          <p:nvPr/>
        </p:nvSpPr>
        <p:spPr>
          <a:xfrm>
            <a:off x="9211127" y="4437695"/>
            <a:ext cx="24003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1D145D"/>
                </a:solidFill>
                <a:latin typeface="+mj-lt"/>
              </a:rPr>
              <a:t>WEEK 4</a:t>
            </a:r>
          </a:p>
        </p:txBody>
      </p:sp>
      <p:sp>
        <p:nvSpPr>
          <p:cNvPr id="14" name="타원 13">
            <a:extLst>
              <a:ext uri="{FF2B5EF4-FFF2-40B4-BE49-F238E27FC236}">
                <a16:creationId xmlns:a16="http://schemas.microsoft.com/office/drawing/2014/main" id="{50C6A517-0A34-4A79-B818-034A02B9C0A1}"/>
              </a:ext>
            </a:extLst>
          </p:cNvPr>
          <p:cNvSpPr/>
          <p:nvPr/>
        </p:nvSpPr>
        <p:spPr>
          <a:xfrm>
            <a:off x="10277929" y="3266622"/>
            <a:ext cx="266700" cy="266700"/>
          </a:xfrm>
          <a:prstGeom prst="ellipse">
            <a:avLst/>
          </a:prstGeom>
          <a:solidFill>
            <a:schemeClr val="bg1"/>
          </a:solidFill>
          <a:ln w="76200" cap="flat">
            <a:solidFill>
              <a:srgbClr val="FCBC05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E2FC72F-D859-4AAD-A31D-11859643D5B6}"/>
              </a:ext>
            </a:extLst>
          </p:cNvPr>
          <p:cNvSpPr txBox="1"/>
          <p:nvPr/>
        </p:nvSpPr>
        <p:spPr>
          <a:xfrm>
            <a:off x="2264228" y="1760647"/>
            <a:ext cx="76635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800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dirty="0">
                <a:solidFill>
                  <a:srgbClr val="1D145D"/>
                </a:solidFill>
              </a:rPr>
              <a:t>Enter Your Title Here</a:t>
            </a:r>
            <a:endParaRPr lang="ko-KR" altLang="en-US" dirty="0">
              <a:solidFill>
                <a:srgbClr val="1D145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70548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타원 13">
            <a:extLst>
              <a:ext uri="{FF2B5EF4-FFF2-40B4-BE49-F238E27FC236}">
                <a16:creationId xmlns:a16="http://schemas.microsoft.com/office/drawing/2014/main" id="{C690C68F-755B-4495-B919-15A16AAA0EFF}"/>
              </a:ext>
            </a:extLst>
          </p:cNvPr>
          <p:cNvSpPr/>
          <p:nvPr/>
        </p:nvSpPr>
        <p:spPr>
          <a:xfrm>
            <a:off x="1273656" y="1441450"/>
            <a:ext cx="4787900" cy="4787900"/>
          </a:xfrm>
          <a:prstGeom prst="ellipse">
            <a:avLst/>
          </a:prstGeom>
          <a:solidFill>
            <a:srgbClr val="F442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37B10CF5-EBAF-4331-A72C-AC94E7BBC392}"/>
              </a:ext>
            </a:extLst>
          </p:cNvPr>
          <p:cNvSpPr/>
          <p:nvPr/>
        </p:nvSpPr>
        <p:spPr>
          <a:xfrm>
            <a:off x="3188808" y="1447800"/>
            <a:ext cx="3632200" cy="914400"/>
          </a:xfrm>
          <a:prstGeom prst="roundRect">
            <a:avLst>
              <a:gd name="adj" fmla="val 50000"/>
            </a:avLst>
          </a:prstGeom>
          <a:solidFill>
            <a:srgbClr val="F442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288000" rtlCol="0" anchor="ctr"/>
          <a:lstStyle/>
          <a:p>
            <a:pPr algn="r"/>
            <a:r>
              <a:rPr lang="en-US" altLang="ko-KR" sz="2800" dirty="0">
                <a:latin typeface="+mj-lt"/>
              </a:rPr>
              <a:t>01</a:t>
            </a:r>
            <a:endParaRPr lang="ko-KR" altLang="en-US" sz="2800" dirty="0">
              <a:latin typeface="+mj-lt"/>
            </a:endParaRPr>
          </a:p>
        </p:txBody>
      </p:sp>
      <p:sp>
        <p:nvSpPr>
          <p:cNvPr id="16" name="타원 15">
            <a:extLst>
              <a:ext uri="{FF2B5EF4-FFF2-40B4-BE49-F238E27FC236}">
                <a16:creationId xmlns:a16="http://schemas.microsoft.com/office/drawing/2014/main" id="{99FBCFD6-DB17-48C4-BF0E-92C2B2D8FE83}"/>
              </a:ext>
            </a:extLst>
          </p:cNvPr>
          <p:cNvSpPr/>
          <p:nvPr/>
        </p:nvSpPr>
        <p:spPr>
          <a:xfrm>
            <a:off x="1579726" y="1747520"/>
            <a:ext cx="4175760" cy="4175760"/>
          </a:xfrm>
          <a:prstGeom prst="ellipse">
            <a:avLst/>
          </a:prstGeom>
          <a:solidFill>
            <a:srgbClr val="3958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7" name="사각형: 둥근 모서리 16">
            <a:extLst>
              <a:ext uri="{FF2B5EF4-FFF2-40B4-BE49-F238E27FC236}">
                <a16:creationId xmlns:a16="http://schemas.microsoft.com/office/drawing/2014/main" id="{12180374-F67C-4137-8805-654BD3117F74}"/>
              </a:ext>
            </a:extLst>
          </p:cNvPr>
          <p:cNvSpPr/>
          <p:nvPr/>
        </p:nvSpPr>
        <p:spPr>
          <a:xfrm>
            <a:off x="3188808" y="5008880"/>
            <a:ext cx="3632200" cy="914400"/>
          </a:xfrm>
          <a:prstGeom prst="roundRect">
            <a:avLst>
              <a:gd name="adj" fmla="val 50000"/>
            </a:avLst>
          </a:prstGeom>
          <a:solidFill>
            <a:srgbClr val="3958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288000" rtlCol="0" anchor="ctr"/>
          <a:lstStyle/>
          <a:p>
            <a:pPr algn="r"/>
            <a:r>
              <a:rPr lang="en-US" altLang="ko-KR" sz="2800" dirty="0">
                <a:latin typeface="+mj-lt"/>
              </a:rPr>
              <a:t>03</a:t>
            </a:r>
            <a:endParaRPr lang="ko-KR" altLang="en-US" sz="2800" dirty="0">
              <a:latin typeface="+mj-lt"/>
            </a:endParaRPr>
          </a:p>
        </p:txBody>
      </p:sp>
      <p:sp>
        <p:nvSpPr>
          <p:cNvPr id="18" name="사각형: 둥근 모서리 17">
            <a:extLst>
              <a:ext uri="{FF2B5EF4-FFF2-40B4-BE49-F238E27FC236}">
                <a16:creationId xmlns:a16="http://schemas.microsoft.com/office/drawing/2014/main" id="{891A6F2B-F9D4-4ADC-B1A3-F302BEE1AACE}"/>
              </a:ext>
            </a:extLst>
          </p:cNvPr>
          <p:cNvSpPr/>
          <p:nvPr/>
        </p:nvSpPr>
        <p:spPr>
          <a:xfrm>
            <a:off x="3188808" y="3378200"/>
            <a:ext cx="4787900" cy="914400"/>
          </a:xfrm>
          <a:prstGeom prst="roundRect">
            <a:avLst>
              <a:gd name="adj" fmla="val 50000"/>
            </a:avLst>
          </a:prstGeom>
          <a:solidFill>
            <a:srgbClr val="FCBC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288000" rtlCol="0" anchor="ctr"/>
          <a:lstStyle/>
          <a:p>
            <a:pPr algn="r"/>
            <a:r>
              <a:rPr lang="en-US" altLang="ko-KR" sz="2800" dirty="0">
                <a:solidFill>
                  <a:srgbClr val="1D145D"/>
                </a:solidFill>
                <a:latin typeface="+mj-lt"/>
              </a:rPr>
              <a:t>02</a:t>
            </a:r>
            <a:endParaRPr lang="ko-KR" altLang="en-US" sz="2800" dirty="0">
              <a:solidFill>
                <a:srgbClr val="1D145D"/>
              </a:solidFill>
              <a:latin typeface="+mj-lt"/>
            </a:endParaRPr>
          </a:p>
        </p:txBody>
      </p:sp>
      <p:sp>
        <p:nvSpPr>
          <p:cNvPr id="19" name="타원 18">
            <a:extLst>
              <a:ext uri="{FF2B5EF4-FFF2-40B4-BE49-F238E27FC236}">
                <a16:creationId xmlns:a16="http://schemas.microsoft.com/office/drawing/2014/main" id="{96B3E08E-A88A-41F2-AA8C-6855F2D16A68}"/>
              </a:ext>
            </a:extLst>
          </p:cNvPr>
          <p:cNvSpPr/>
          <p:nvPr/>
        </p:nvSpPr>
        <p:spPr>
          <a:xfrm>
            <a:off x="2194406" y="2362200"/>
            <a:ext cx="2946400" cy="2946400"/>
          </a:xfrm>
          <a:prstGeom prst="ellipse">
            <a:avLst/>
          </a:prstGeom>
          <a:solidFill>
            <a:srgbClr val="FCBC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dirty="0">
                <a:solidFill>
                  <a:srgbClr val="1D145D"/>
                </a:solidFill>
                <a:latin typeface="+mj-lt"/>
              </a:rPr>
              <a:t>Lorem Ipsum</a:t>
            </a:r>
            <a:endParaRPr lang="ko-KR" altLang="en-US" sz="2800" dirty="0">
              <a:solidFill>
                <a:srgbClr val="1D145D"/>
              </a:solidFill>
              <a:latin typeface="+mj-lt"/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8E6FD879-2D08-48D2-8606-E26966B3DDD7}"/>
              </a:ext>
            </a:extLst>
          </p:cNvPr>
          <p:cNvSpPr/>
          <p:nvPr/>
        </p:nvSpPr>
        <p:spPr>
          <a:xfrm>
            <a:off x="7055958" y="1447800"/>
            <a:ext cx="363219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1D145D"/>
                </a:solidFill>
              </a:rPr>
              <a:t>Lorem ipsum</a:t>
            </a:r>
            <a:endParaRPr lang="ko-KR" altLang="en-US" sz="2000" dirty="0">
              <a:solidFill>
                <a:srgbClr val="1D145D"/>
              </a:solidFill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B8CE27C2-A459-4A31-AC22-DA099EC08481}"/>
              </a:ext>
            </a:extLst>
          </p:cNvPr>
          <p:cNvSpPr/>
          <p:nvPr/>
        </p:nvSpPr>
        <p:spPr>
          <a:xfrm>
            <a:off x="7055959" y="1828275"/>
            <a:ext cx="363220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rgbClr val="1D145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D145D"/>
                </a:solidFill>
              </a:rPr>
              <a:t>amet</a:t>
            </a:r>
            <a:r>
              <a:rPr lang="en-US" altLang="ko-KR" sz="1400" dirty="0">
                <a:solidFill>
                  <a:srgbClr val="1D145D"/>
                </a:solidFill>
              </a:rPr>
              <a:t>, </a:t>
            </a:r>
            <a:r>
              <a:rPr lang="en-US" altLang="ko-KR" sz="1400" dirty="0" err="1">
                <a:solidFill>
                  <a:srgbClr val="1D145D"/>
                </a:solidFill>
              </a:rPr>
              <a:t>consectetur</a:t>
            </a:r>
            <a:r>
              <a:rPr lang="en-US" altLang="ko-KR" sz="1400" dirty="0">
                <a:solidFill>
                  <a:srgbClr val="1D145D"/>
                </a:solidFill>
              </a:rPr>
              <a:t> </a:t>
            </a:r>
            <a:r>
              <a:rPr lang="en-US" altLang="ko-KR" sz="1400" dirty="0" err="1">
                <a:solidFill>
                  <a:srgbClr val="1D145D"/>
                </a:solidFill>
              </a:rPr>
              <a:t>adipisicing</a:t>
            </a:r>
            <a:r>
              <a:rPr lang="en-US" altLang="ko-KR" sz="1400" dirty="0">
                <a:solidFill>
                  <a:srgbClr val="1D145D"/>
                </a:solidFill>
              </a:rPr>
              <a:t> </a:t>
            </a:r>
            <a:r>
              <a:rPr lang="en-US" altLang="ko-KR" sz="1400" dirty="0" err="1">
                <a:solidFill>
                  <a:srgbClr val="1D145D"/>
                </a:solidFill>
              </a:rPr>
              <a:t>elit</a:t>
            </a:r>
            <a:r>
              <a:rPr lang="en-US" altLang="ko-KR" sz="1400" dirty="0">
                <a:solidFill>
                  <a:srgbClr val="1D145D"/>
                </a:solidFill>
              </a:rPr>
              <a:t>, sed do </a:t>
            </a:r>
            <a:r>
              <a:rPr lang="en-US" altLang="ko-KR" sz="1400" dirty="0" err="1">
                <a:solidFill>
                  <a:srgbClr val="1D145D"/>
                </a:solidFill>
              </a:rPr>
              <a:t>eiusmod</a:t>
            </a:r>
            <a:r>
              <a:rPr lang="en-US" altLang="ko-KR" sz="1400" dirty="0">
                <a:solidFill>
                  <a:srgbClr val="1D145D"/>
                </a:solidFill>
              </a:rPr>
              <a:t> </a:t>
            </a:r>
            <a:r>
              <a:rPr lang="en-US" altLang="ko-KR" sz="1400" dirty="0" err="1">
                <a:solidFill>
                  <a:srgbClr val="1D145D"/>
                </a:solidFill>
              </a:rPr>
              <a:t>tempor</a:t>
            </a:r>
            <a:endParaRPr lang="ko-KR" altLang="en-US" sz="1400" dirty="0">
              <a:solidFill>
                <a:srgbClr val="1D145D"/>
              </a:solidFill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E5FD555C-D4E4-4050-989B-810899068750}"/>
              </a:ext>
            </a:extLst>
          </p:cNvPr>
          <p:cNvSpPr/>
          <p:nvPr/>
        </p:nvSpPr>
        <p:spPr>
          <a:xfrm>
            <a:off x="8264988" y="3378200"/>
            <a:ext cx="363219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1D145D"/>
                </a:solidFill>
              </a:rPr>
              <a:t>Lorem ipsum</a:t>
            </a:r>
            <a:endParaRPr lang="ko-KR" altLang="en-US" sz="2000" dirty="0">
              <a:solidFill>
                <a:srgbClr val="1D145D"/>
              </a:solidFill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7A76AE3B-BE5A-4B8A-8519-17258D40A175}"/>
              </a:ext>
            </a:extLst>
          </p:cNvPr>
          <p:cNvSpPr/>
          <p:nvPr/>
        </p:nvSpPr>
        <p:spPr>
          <a:xfrm>
            <a:off x="8264989" y="3758675"/>
            <a:ext cx="363220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rgbClr val="1D145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D145D"/>
                </a:solidFill>
              </a:rPr>
              <a:t>amet</a:t>
            </a:r>
            <a:r>
              <a:rPr lang="en-US" altLang="ko-KR" sz="1400" dirty="0">
                <a:solidFill>
                  <a:srgbClr val="1D145D"/>
                </a:solidFill>
              </a:rPr>
              <a:t>, </a:t>
            </a:r>
            <a:r>
              <a:rPr lang="en-US" altLang="ko-KR" sz="1400" dirty="0" err="1">
                <a:solidFill>
                  <a:srgbClr val="1D145D"/>
                </a:solidFill>
              </a:rPr>
              <a:t>consectetur</a:t>
            </a:r>
            <a:r>
              <a:rPr lang="en-US" altLang="ko-KR" sz="1400" dirty="0">
                <a:solidFill>
                  <a:srgbClr val="1D145D"/>
                </a:solidFill>
              </a:rPr>
              <a:t> </a:t>
            </a:r>
            <a:r>
              <a:rPr lang="en-US" altLang="ko-KR" sz="1400" dirty="0" err="1">
                <a:solidFill>
                  <a:srgbClr val="1D145D"/>
                </a:solidFill>
              </a:rPr>
              <a:t>adipisicing</a:t>
            </a:r>
            <a:r>
              <a:rPr lang="en-US" altLang="ko-KR" sz="1400" dirty="0">
                <a:solidFill>
                  <a:srgbClr val="1D145D"/>
                </a:solidFill>
              </a:rPr>
              <a:t> </a:t>
            </a:r>
            <a:r>
              <a:rPr lang="en-US" altLang="ko-KR" sz="1400" dirty="0" err="1">
                <a:solidFill>
                  <a:srgbClr val="1D145D"/>
                </a:solidFill>
              </a:rPr>
              <a:t>elit</a:t>
            </a:r>
            <a:r>
              <a:rPr lang="en-US" altLang="ko-KR" sz="1400" dirty="0">
                <a:solidFill>
                  <a:srgbClr val="1D145D"/>
                </a:solidFill>
              </a:rPr>
              <a:t>, sed do </a:t>
            </a:r>
            <a:r>
              <a:rPr lang="en-US" altLang="ko-KR" sz="1400" dirty="0" err="1">
                <a:solidFill>
                  <a:srgbClr val="1D145D"/>
                </a:solidFill>
              </a:rPr>
              <a:t>eiusmod</a:t>
            </a:r>
            <a:r>
              <a:rPr lang="en-US" altLang="ko-KR" sz="1400" dirty="0">
                <a:solidFill>
                  <a:srgbClr val="1D145D"/>
                </a:solidFill>
              </a:rPr>
              <a:t> </a:t>
            </a:r>
            <a:r>
              <a:rPr lang="en-US" altLang="ko-KR" sz="1400" dirty="0" err="1">
                <a:solidFill>
                  <a:srgbClr val="1D145D"/>
                </a:solidFill>
              </a:rPr>
              <a:t>tempor</a:t>
            </a:r>
            <a:endParaRPr lang="ko-KR" altLang="en-US" sz="1400" dirty="0">
              <a:solidFill>
                <a:srgbClr val="1D145D"/>
              </a:solidFill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B2ABF85B-CF2D-44A9-900E-0B3C59F71BE3}"/>
              </a:ext>
            </a:extLst>
          </p:cNvPr>
          <p:cNvSpPr/>
          <p:nvPr/>
        </p:nvSpPr>
        <p:spPr>
          <a:xfrm>
            <a:off x="7055958" y="5008880"/>
            <a:ext cx="363219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1D145D"/>
                </a:solidFill>
              </a:rPr>
              <a:t>Lorem ipsum</a:t>
            </a:r>
            <a:endParaRPr lang="ko-KR" altLang="en-US" sz="2000" dirty="0">
              <a:solidFill>
                <a:srgbClr val="1D145D"/>
              </a:solidFill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400F75CA-1DDA-406D-8D98-9D732CAF190F}"/>
              </a:ext>
            </a:extLst>
          </p:cNvPr>
          <p:cNvSpPr/>
          <p:nvPr/>
        </p:nvSpPr>
        <p:spPr>
          <a:xfrm>
            <a:off x="7055959" y="5389355"/>
            <a:ext cx="363220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rgbClr val="1D145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D145D"/>
                </a:solidFill>
              </a:rPr>
              <a:t>amet</a:t>
            </a:r>
            <a:r>
              <a:rPr lang="en-US" altLang="ko-KR" sz="1400" dirty="0">
                <a:solidFill>
                  <a:srgbClr val="1D145D"/>
                </a:solidFill>
              </a:rPr>
              <a:t>, </a:t>
            </a:r>
            <a:r>
              <a:rPr lang="en-US" altLang="ko-KR" sz="1400" dirty="0" err="1">
                <a:solidFill>
                  <a:srgbClr val="1D145D"/>
                </a:solidFill>
              </a:rPr>
              <a:t>consectetur</a:t>
            </a:r>
            <a:r>
              <a:rPr lang="en-US" altLang="ko-KR" sz="1400" dirty="0">
                <a:solidFill>
                  <a:srgbClr val="1D145D"/>
                </a:solidFill>
              </a:rPr>
              <a:t> </a:t>
            </a:r>
            <a:r>
              <a:rPr lang="en-US" altLang="ko-KR" sz="1400" dirty="0" err="1">
                <a:solidFill>
                  <a:srgbClr val="1D145D"/>
                </a:solidFill>
              </a:rPr>
              <a:t>adipisicing</a:t>
            </a:r>
            <a:r>
              <a:rPr lang="en-US" altLang="ko-KR" sz="1400" dirty="0">
                <a:solidFill>
                  <a:srgbClr val="1D145D"/>
                </a:solidFill>
              </a:rPr>
              <a:t> </a:t>
            </a:r>
            <a:r>
              <a:rPr lang="en-US" altLang="ko-KR" sz="1400" dirty="0" err="1">
                <a:solidFill>
                  <a:srgbClr val="1D145D"/>
                </a:solidFill>
              </a:rPr>
              <a:t>elit</a:t>
            </a:r>
            <a:r>
              <a:rPr lang="en-US" altLang="ko-KR" sz="1400" dirty="0">
                <a:solidFill>
                  <a:srgbClr val="1D145D"/>
                </a:solidFill>
              </a:rPr>
              <a:t>, sed do </a:t>
            </a:r>
            <a:r>
              <a:rPr lang="en-US" altLang="ko-KR" sz="1400" dirty="0" err="1">
                <a:solidFill>
                  <a:srgbClr val="1D145D"/>
                </a:solidFill>
              </a:rPr>
              <a:t>eiusmod</a:t>
            </a:r>
            <a:r>
              <a:rPr lang="en-US" altLang="ko-KR" sz="1400" dirty="0">
                <a:solidFill>
                  <a:srgbClr val="1D145D"/>
                </a:solidFill>
              </a:rPr>
              <a:t> </a:t>
            </a:r>
            <a:r>
              <a:rPr lang="en-US" altLang="ko-KR" sz="1400" dirty="0" err="1">
                <a:solidFill>
                  <a:srgbClr val="1D145D"/>
                </a:solidFill>
              </a:rPr>
              <a:t>tempor</a:t>
            </a:r>
            <a:endParaRPr lang="ko-KR" altLang="en-US" sz="1400" dirty="0">
              <a:solidFill>
                <a:srgbClr val="1D145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76338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직사각형 12">
            <a:extLst>
              <a:ext uri="{FF2B5EF4-FFF2-40B4-BE49-F238E27FC236}">
                <a16:creationId xmlns:a16="http://schemas.microsoft.com/office/drawing/2014/main" id="{4437AA11-D855-48BA-8DB5-3E4955C47309}"/>
              </a:ext>
            </a:extLst>
          </p:cNvPr>
          <p:cNvSpPr/>
          <p:nvPr/>
        </p:nvSpPr>
        <p:spPr>
          <a:xfrm>
            <a:off x="3079339" y="1452790"/>
            <a:ext cx="2866031" cy="1976210"/>
          </a:xfrm>
          <a:prstGeom prst="rect">
            <a:avLst/>
          </a:prstGeom>
          <a:solidFill>
            <a:srgbClr val="F4422C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612380EE-CB53-4225-B005-8F91B4766391}"/>
              </a:ext>
            </a:extLst>
          </p:cNvPr>
          <p:cNvSpPr/>
          <p:nvPr/>
        </p:nvSpPr>
        <p:spPr>
          <a:xfrm>
            <a:off x="8222842" y="1452790"/>
            <a:ext cx="2866031" cy="1976210"/>
          </a:xfrm>
          <a:prstGeom prst="rect">
            <a:avLst/>
          </a:prstGeom>
          <a:solidFill>
            <a:srgbClr val="F4422C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5A692656-2AF2-4F5A-8149-C61C075B3889}"/>
              </a:ext>
            </a:extLst>
          </p:cNvPr>
          <p:cNvSpPr/>
          <p:nvPr/>
        </p:nvSpPr>
        <p:spPr>
          <a:xfrm>
            <a:off x="3079339" y="4024334"/>
            <a:ext cx="2866031" cy="1976210"/>
          </a:xfrm>
          <a:prstGeom prst="rect">
            <a:avLst/>
          </a:prstGeom>
          <a:solidFill>
            <a:srgbClr val="3958F2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8CC31DD3-9B9F-4BD5-9A61-CBDF04079338}"/>
              </a:ext>
            </a:extLst>
          </p:cNvPr>
          <p:cNvSpPr/>
          <p:nvPr/>
        </p:nvSpPr>
        <p:spPr>
          <a:xfrm>
            <a:off x="8222842" y="4024334"/>
            <a:ext cx="2866031" cy="1976210"/>
          </a:xfrm>
          <a:prstGeom prst="rect">
            <a:avLst/>
          </a:prstGeom>
          <a:solidFill>
            <a:srgbClr val="3958F2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DAFD4C43-C799-4732-A366-6C391E0BAB5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769FBF6C-8CBF-4461-9FDC-7542AA9546B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17E15FA1-AE93-40C8-AC1C-0303D6842BA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047F7FA8-16D4-4D1F-9119-4BD287B97F4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C2B2B2D-9C28-4D2C-AA21-07FE26D10AF6}"/>
              </a:ext>
            </a:extLst>
          </p:cNvPr>
          <p:cNvSpPr txBox="1"/>
          <p:nvPr/>
        </p:nvSpPr>
        <p:spPr>
          <a:xfrm>
            <a:off x="3365408" y="2345302"/>
            <a:ext cx="22783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328B3D43-5722-417E-9793-8D10DD6F9846}"/>
              </a:ext>
            </a:extLst>
          </p:cNvPr>
          <p:cNvSpPr/>
          <p:nvPr/>
        </p:nvSpPr>
        <p:spPr>
          <a:xfrm>
            <a:off x="3365406" y="2006741"/>
            <a:ext cx="227339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Lorem ipsum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21839E9-D175-439D-9EDE-C531E44F82BF}"/>
              </a:ext>
            </a:extLst>
          </p:cNvPr>
          <p:cNvSpPr txBox="1"/>
          <p:nvPr/>
        </p:nvSpPr>
        <p:spPr>
          <a:xfrm>
            <a:off x="8559708" y="2345302"/>
            <a:ext cx="22783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5076EA44-C617-4F15-A90B-574932ECDCB3}"/>
              </a:ext>
            </a:extLst>
          </p:cNvPr>
          <p:cNvSpPr/>
          <p:nvPr/>
        </p:nvSpPr>
        <p:spPr>
          <a:xfrm>
            <a:off x="8559706" y="2006741"/>
            <a:ext cx="227339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Lorem ipsum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96B739F-3D28-4DA8-A886-5D90DAEB11F7}"/>
              </a:ext>
            </a:extLst>
          </p:cNvPr>
          <p:cNvSpPr txBox="1"/>
          <p:nvPr/>
        </p:nvSpPr>
        <p:spPr>
          <a:xfrm>
            <a:off x="3365408" y="4950741"/>
            <a:ext cx="22783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CEBA4348-DE00-4800-BB3D-21A9ABBEF678}"/>
              </a:ext>
            </a:extLst>
          </p:cNvPr>
          <p:cNvSpPr/>
          <p:nvPr/>
        </p:nvSpPr>
        <p:spPr>
          <a:xfrm>
            <a:off x="3365406" y="4612180"/>
            <a:ext cx="227339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Lorem ipsum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1257B2E-1FE3-42BB-9743-279821A86D3A}"/>
              </a:ext>
            </a:extLst>
          </p:cNvPr>
          <p:cNvSpPr txBox="1"/>
          <p:nvPr/>
        </p:nvSpPr>
        <p:spPr>
          <a:xfrm>
            <a:off x="8559708" y="4950741"/>
            <a:ext cx="22783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6FCEC7C4-5D4D-4C14-A064-008EC73194FC}"/>
              </a:ext>
            </a:extLst>
          </p:cNvPr>
          <p:cNvSpPr/>
          <p:nvPr/>
        </p:nvSpPr>
        <p:spPr>
          <a:xfrm>
            <a:off x="8559706" y="4612180"/>
            <a:ext cx="227339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Lorem ipsum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51450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C1DDEB9A-AD56-4CF5-86D0-E5361C12AC5D}"/>
              </a:ext>
            </a:extLst>
          </p:cNvPr>
          <p:cNvSpPr/>
          <p:nvPr/>
        </p:nvSpPr>
        <p:spPr>
          <a:xfrm>
            <a:off x="6451703" y="4669157"/>
            <a:ext cx="380278" cy="380278"/>
          </a:xfrm>
          <a:custGeom>
            <a:avLst/>
            <a:gdLst>
              <a:gd name="connsiteX0" fmla="*/ 117911 w 380278"/>
              <a:gd name="connsiteY0" fmla="*/ 154021 h 380278"/>
              <a:gd name="connsiteX1" fmla="*/ 92371 w 380278"/>
              <a:gd name="connsiteY1" fmla="*/ 164600 h 380278"/>
              <a:gd name="connsiteX2" fmla="*/ 81792 w 380278"/>
              <a:gd name="connsiteY2" fmla="*/ 190140 h 380278"/>
              <a:gd name="connsiteX3" fmla="*/ 81792 w 380278"/>
              <a:gd name="connsiteY3" fmla="*/ 190139 h 380278"/>
              <a:gd name="connsiteX4" fmla="*/ 81792 w 380278"/>
              <a:gd name="connsiteY4" fmla="*/ 190140 h 380278"/>
              <a:gd name="connsiteX5" fmla="*/ 81792 w 380278"/>
              <a:gd name="connsiteY5" fmla="*/ 190140 h 380278"/>
              <a:gd name="connsiteX6" fmla="*/ 92371 w 380278"/>
              <a:gd name="connsiteY6" fmla="*/ 215679 h 380278"/>
              <a:gd name="connsiteX7" fmla="*/ 117911 w 380278"/>
              <a:gd name="connsiteY7" fmla="*/ 226258 h 380278"/>
              <a:gd name="connsiteX8" fmla="*/ 262368 w 380278"/>
              <a:gd name="connsiteY8" fmla="*/ 226259 h 380278"/>
              <a:gd name="connsiteX9" fmla="*/ 298487 w 380278"/>
              <a:gd name="connsiteY9" fmla="*/ 190140 h 380278"/>
              <a:gd name="connsiteX10" fmla="*/ 298488 w 380278"/>
              <a:gd name="connsiteY10" fmla="*/ 190140 h 380278"/>
              <a:gd name="connsiteX11" fmla="*/ 262369 w 380278"/>
              <a:gd name="connsiteY11" fmla="*/ 154021 h 380278"/>
              <a:gd name="connsiteX12" fmla="*/ 190139 w 380278"/>
              <a:gd name="connsiteY12" fmla="*/ 0 h 380278"/>
              <a:gd name="connsiteX13" fmla="*/ 380278 w 380278"/>
              <a:gd name="connsiteY13" fmla="*/ 190139 h 380278"/>
              <a:gd name="connsiteX14" fmla="*/ 190139 w 380278"/>
              <a:gd name="connsiteY14" fmla="*/ 380278 h 380278"/>
              <a:gd name="connsiteX15" fmla="*/ 0 w 380278"/>
              <a:gd name="connsiteY15" fmla="*/ 190139 h 380278"/>
              <a:gd name="connsiteX16" fmla="*/ 190139 w 380278"/>
              <a:gd name="connsiteY16" fmla="*/ 0 h 38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80278" h="380278">
                <a:moveTo>
                  <a:pt x="117911" y="154021"/>
                </a:moveTo>
                <a:cubicBezTo>
                  <a:pt x="107937" y="154021"/>
                  <a:pt x="98908" y="158064"/>
                  <a:pt x="92371" y="164600"/>
                </a:cubicBezTo>
                <a:lnTo>
                  <a:pt x="81792" y="190140"/>
                </a:lnTo>
                <a:lnTo>
                  <a:pt x="81792" y="190139"/>
                </a:lnTo>
                <a:lnTo>
                  <a:pt x="81792" y="190140"/>
                </a:lnTo>
                <a:lnTo>
                  <a:pt x="81792" y="190140"/>
                </a:lnTo>
                <a:lnTo>
                  <a:pt x="92371" y="215679"/>
                </a:lnTo>
                <a:cubicBezTo>
                  <a:pt x="98908" y="222215"/>
                  <a:pt x="107937" y="226258"/>
                  <a:pt x="117911" y="226258"/>
                </a:cubicBezTo>
                <a:lnTo>
                  <a:pt x="262368" y="226259"/>
                </a:lnTo>
                <a:cubicBezTo>
                  <a:pt x="282316" y="226259"/>
                  <a:pt x="298487" y="210088"/>
                  <a:pt x="298487" y="190140"/>
                </a:cubicBezTo>
                <a:lnTo>
                  <a:pt x="298488" y="190140"/>
                </a:lnTo>
                <a:cubicBezTo>
                  <a:pt x="298488" y="170192"/>
                  <a:pt x="282317" y="154021"/>
                  <a:pt x="262369" y="154021"/>
                </a:cubicBezTo>
                <a:close/>
                <a:moveTo>
                  <a:pt x="190139" y="0"/>
                </a:moveTo>
                <a:cubicBezTo>
                  <a:pt x="295150" y="0"/>
                  <a:pt x="380278" y="85128"/>
                  <a:pt x="380278" y="190139"/>
                </a:cubicBezTo>
                <a:cubicBezTo>
                  <a:pt x="380278" y="295150"/>
                  <a:pt x="295150" y="380278"/>
                  <a:pt x="190139" y="380278"/>
                </a:cubicBezTo>
                <a:cubicBezTo>
                  <a:pt x="85128" y="380278"/>
                  <a:pt x="0" y="295150"/>
                  <a:pt x="0" y="190139"/>
                </a:cubicBezTo>
                <a:cubicBezTo>
                  <a:pt x="0" y="85128"/>
                  <a:pt x="85128" y="0"/>
                  <a:pt x="190139" y="0"/>
                </a:cubicBezTo>
                <a:close/>
              </a:path>
            </a:pathLst>
          </a:custGeom>
          <a:solidFill>
            <a:srgbClr val="F4422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r>
              <a:rPr lang="en-US" altLang="ko-KR" dirty="0">
                <a:solidFill>
                  <a:schemeClr val="bg1"/>
                </a:solidFill>
              </a:rPr>
              <a:t> 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6EC349A-D2AE-4EEE-822B-4DB63A1D869B}"/>
              </a:ext>
            </a:extLst>
          </p:cNvPr>
          <p:cNvSpPr txBox="1"/>
          <p:nvPr/>
        </p:nvSpPr>
        <p:spPr>
          <a:xfrm>
            <a:off x="1467140" y="2953768"/>
            <a:ext cx="42805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rgbClr val="1D145D"/>
                </a:solidFill>
              </a:rPr>
              <a:t>Lorem ipsum dolor sit </a:t>
            </a:r>
            <a:r>
              <a:rPr lang="en-US" altLang="ko-KR" sz="2000" b="1" dirty="0" err="1">
                <a:solidFill>
                  <a:srgbClr val="1D145D"/>
                </a:solidFill>
              </a:rPr>
              <a:t>amet</a:t>
            </a:r>
            <a:r>
              <a:rPr lang="en-US" altLang="ko-KR" sz="2000" b="1" dirty="0">
                <a:solidFill>
                  <a:srgbClr val="1D145D"/>
                </a:solidFill>
              </a:rPr>
              <a:t>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C891EB1-4402-4CB9-964A-52B0C0645C3E}"/>
              </a:ext>
            </a:extLst>
          </p:cNvPr>
          <p:cNvSpPr txBox="1"/>
          <p:nvPr/>
        </p:nvSpPr>
        <p:spPr>
          <a:xfrm>
            <a:off x="1501775" y="3379727"/>
            <a:ext cx="42457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1D145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D145D"/>
                </a:solidFill>
              </a:rPr>
              <a:t>amet</a:t>
            </a:r>
            <a:r>
              <a:rPr lang="en-US" altLang="ko-KR" sz="1400" dirty="0">
                <a:solidFill>
                  <a:srgbClr val="1D145D"/>
                </a:solidFill>
              </a:rPr>
              <a:t>, </a:t>
            </a:r>
            <a:r>
              <a:rPr lang="en-US" altLang="ko-KR" sz="1400" dirty="0" err="1">
                <a:solidFill>
                  <a:srgbClr val="1D145D"/>
                </a:solidFill>
              </a:rPr>
              <a:t>consectetur</a:t>
            </a:r>
            <a:r>
              <a:rPr lang="en-US" altLang="ko-KR" sz="1400" dirty="0">
                <a:solidFill>
                  <a:srgbClr val="1D145D"/>
                </a:solidFill>
              </a:rPr>
              <a:t> </a:t>
            </a:r>
            <a:r>
              <a:rPr lang="en-US" altLang="ko-KR" sz="1400" dirty="0" err="1">
                <a:solidFill>
                  <a:srgbClr val="1D145D"/>
                </a:solidFill>
              </a:rPr>
              <a:t>adipiscing</a:t>
            </a:r>
            <a:r>
              <a:rPr lang="en-US" altLang="ko-KR" sz="1400" dirty="0">
                <a:solidFill>
                  <a:srgbClr val="1D145D"/>
                </a:solidFill>
              </a:rPr>
              <a:t> </a:t>
            </a:r>
            <a:r>
              <a:rPr lang="en-US" altLang="ko-KR" sz="1400" dirty="0" err="1">
                <a:solidFill>
                  <a:srgbClr val="1D145D"/>
                </a:solidFill>
              </a:rPr>
              <a:t>elit</a:t>
            </a:r>
            <a:r>
              <a:rPr lang="en-US" altLang="ko-KR" sz="1400" dirty="0">
                <a:solidFill>
                  <a:srgbClr val="1D145D"/>
                </a:solidFill>
              </a:rPr>
              <a:t>, sed do </a:t>
            </a:r>
            <a:r>
              <a:rPr lang="en-US" altLang="ko-KR" sz="1400" dirty="0" err="1">
                <a:solidFill>
                  <a:srgbClr val="1D145D"/>
                </a:solidFill>
              </a:rPr>
              <a:t>eiusmod</a:t>
            </a:r>
            <a:r>
              <a:rPr lang="en-US" altLang="ko-KR" sz="1400" dirty="0">
                <a:solidFill>
                  <a:srgbClr val="1D145D"/>
                </a:solidFill>
              </a:rPr>
              <a:t> </a:t>
            </a:r>
            <a:r>
              <a:rPr lang="en-US" altLang="ko-KR" sz="1400" dirty="0" err="1">
                <a:solidFill>
                  <a:srgbClr val="1D145D"/>
                </a:solidFill>
              </a:rPr>
              <a:t>tempor</a:t>
            </a:r>
            <a:r>
              <a:rPr lang="en-US" altLang="ko-KR" sz="1400" dirty="0">
                <a:solidFill>
                  <a:srgbClr val="1D145D"/>
                </a:solidFill>
              </a:rPr>
              <a:t> </a:t>
            </a:r>
            <a:r>
              <a:rPr lang="en-US" altLang="ko-KR" sz="1400" dirty="0" err="1">
                <a:solidFill>
                  <a:srgbClr val="1D145D"/>
                </a:solidFill>
              </a:rPr>
              <a:t>incididunt</a:t>
            </a:r>
            <a:r>
              <a:rPr lang="en-US" altLang="ko-KR" sz="1400" dirty="0">
                <a:solidFill>
                  <a:srgbClr val="1D145D"/>
                </a:solidFill>
              </a:rPr>
              <a:t> </a:t>
            </a:r>
            <a:r>
              <a:rPr lang="en-US" altLang="ko-KR" sz="1400" dirty="0" err="1">
                <a:solidFill>
                  <a:srgbClr val="1D145D"/>
                </a:solidFill>
              </a:rPr>
              <a:t>ut</a:t>
            </a:r>
            <a:r>
              <a:rPr lang="en-US" altLang="ko-KR" sz="1400" dirty="0">
                <a:solidFill>
                  <a:srgbClr val="1D145D"/>
                </a:solidFill>
              </a:rPr>
              <a:t> </a:t>
            </a:r>
            <a:r>
              <a:rPr lang="en-US" altLang="ko-KR" sz="1400" dirty="0" err="1">
                <a:solidFill>
                  <a:srgbClr val="1D145D"/>
                </a:solidFill>
              </a:rPr>
              <a:t>labore</a:t>
            </a:r>
            <a:r>
              <a:rPr lang="en-US" altLang="ko-KR" sz="1400" dirty="0">
                <a:solidFill>
                  <a:srgbClr val="1D145D"/>
                </a:solidFill>
              </a:rPr>
              <a:t> et dolore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BF2968D-05C8-4F34-BDE6-9639C3E7B638}"/>
              </a:ext>
            </a:extLst>
          </p:cNvPr>
          <p:cNvSpPr txBox="1"/>
          <p:nvPr/>
        </p:nvSpPr>
        <p:spPr>
          <a:xfrm>
            <a:off x="7067956" y="2953768"/>
            <a:ext cx="42805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rgbClr val="1D145D"/>
                </a:solidFill>
              </a:rPr>
              <a:t>Lorem ipsum dolor sit </a:t>
            </a:r>
            <a:r>
              <a:rPr lang="en-US" altLang="ko-KR" sz="2000" b="1" dirty="0" err="1">
                <a:solidFill>
                  <a:srgbClr val="1D145D"/>
                </a:solidFill>
              </a:rPr>
              <a:t>amet</a:t>
            </a:r>
            <a:r>
              <a:rPr lang="en-US" altLang="ko-KR" sz="2000" b="1" dirty="0">
                <a:solidFill>
                  <a:srgbClr val="1D145D"/>
                </a:solidFill>
              </a:rPr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E9B5F06-F0A1-40DE-AC9F-EE00D6DA0DA2}"/>
              </a:ext>
            </a:extLst>
          </p:cNvPr>
          <p:cNvSpPr txBox="1"/>
          <p:nvPr/>
        </p:nvSpPr>
        <p:spPr>
          <a:xfrm>
            <a:off x="7102591" y="3379727"/>
            <a:ext cx="42457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1D145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D145D"/>
                </a:solidFill>
              </a:rPr>
              <a:t>amet</a:t>
            </a:r>
            <a:r>
              <a:rPr lang="en-US" altLang="ko-KR" sz="1400" dirty="0">
                <a:solidFill>
                  <a:srgbClr val="1D145D"/>
                </a:solidFill>
              </a:rPr>
              <a:t>, </a:t>
            </a:r>
            <a:r>
              <a:rPr lang="en-US" altLang="ko-KR" sz="1400" dirty="0" err="1">
                <a:solidFill>
                  <a:srgbClr val="1D145D"/>
                </a:solidFill>
              </a:rPr>
              <a:t>consectetur</a:t>
            </a:r>
            <a:r>
              <a:rPr lang="en-US" altLang="ko-KR" sz="1400" dirty="0">
                <a:solidFill>
                  <a:srgbClr val="1D145D"/>
                </a:solidFill>
              </a:rPr>
              <a:t> </a:t>
            </a:r>
            <a:r>
              <a:rPr lang="en-US" altLang="ko-KR" sz="1400" dirty="0" err="1">
                <a:solidFill>
                  <a:srgbClr val="1D145D"/>
                </a:solidFill>
              </a:rPr>
              <a:t>adipiscing</a:t>
            </a:r>
            <a:r>
              <a:rPr lang="en-US" altLang="ko-KR" sz="1400" dirty="0">
                <a:solidFill>
                  <a:srgbClr val="1D145D"/>
                </a:solidFill>
              </a:rPr>
              <a:t> </a:t>
            </a:r>
            <a:r>
              <a:rPr lang="en-US" altLang="ko-KR" sz="1400" dirty="0" err="1">
                <a:solidFill>
                  <a:srgbClr val="1D145D"/>
                </a:solidFill>
              </a:rPr>
              <a:t>elit</a:t>
            </a:r>
            <a:r>
              <a:rPr lang="en-US" altLang="ko-KR" sz="1400" dirty="0">
                <a:solidFill>
                  <a:srgbClr val="1D145D"/>
                </a:solidFill>
              </a:rPr>
              <a:t>, sed do </a:t>
            </a:r>
            <a:r>
              <a:rPr lang="en-US" altLang="ko-KR" sz="1400" dirty="0" err="1">
                <a:solidFill>
                  <a:srgbClr val="1D145D"/>
                </a:solidFill>
              </a:rPr>
              <a:t>eiusmod</a:t>
            </a:r>
            <a:r>
              <a:rPr lang="en-US" altLang="ko-KR" sz="1400" dirty="0">
                <a:solidFill>
                  <a:srgbClr val="1D145D"/>
                </a:solidFill>
              </a:rPr>
              <a:t> </a:t>
            </a:r>
            <a:r>
              <a:rPr lang="en-US" altLang="ko-KR" sz="1400" dirty="0" err="1">
                <a:solidFill>
                  <a:srgbClr val="1D145D"/>
                </a:solidFill>
              </a:rPr>
              <a:t>tempor</a:t>
            </a:r>
            <a:r>
              <a:rPr lang="en-US" altLang="ko-KR" sz="1400" dirty="0">
                <a:solidFill>
                  <a:srgbClr val="1D145D"/>
                </a:solidFill>
              </a:rPr>
              <a:t> </a:t>
            </a:r>
            <a:r>
              <a:rPr lang="en-US" altLang="ko-KR" sz="1400" dirty="0" err="1">
                <a:solidFill>
                  <a:srgbClr val="1D145D"/>
                </a:solidFill>
              </a:rPr>
              <a:t>incididunt</a:t>
            </a:r>
            <a:r>
              <a:rPr lang="en-US" altLang="ko-KR" sz="1400" dirty="0">
                <a:solidFill>
                  <a:srgbClr val="1D145D"/>
                </a:solidFill>
              </a:rPr>
              <a:t> </a:t>
            </a:r>
            <a:r>
              <a:rPr lang="en-US" altLang="ko-KR" sz="1400" dirty="0" err="1">
                <a:solidFill>
                  <a:srgbClr val="1D145D"/>
                </a:solidFill>
              </a:rPr>
              <a:t>ut</a:t>
            </a:r>
            <a:r>
              <a:rPr lang="en-US" altLang="ko-KR" sz="1400" dirty="0">
                <a:solidFill>
                  <a:srgbClr val="1D145D"/>
                </a:solidFill>
              </a:rPr>
              <a:t> </a:t>
            </a:r>
            <a:r>
              <a:rPr lang="en-US" altLang="ko-KR" sz="1400" dirty="0" err="1">
                <a:solidFill>
                  <a:srgbClr val="1D145D"/>
                </a:solidFill>
              </a:rPr>
              <a:t>labore</a:t>
            </a:r>
            <a:r>
              <a:rPr lang="en-US" altLang="ko-KR" sz="1400" dirty="0">
                <a:solidFill>
                  <a:srgbClr val="1D145D"/>
                </a:solidFill>
              </a:rPr>
              <a:t> et dolore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CC33D13-EB32-4A65-A694-995FD6B765E0}"/>
              </a:ext>
            </a:extLst>
          </p:cNvPr>
          <p:cNvSpPr txBox="1"/>
          <p:nvPr/>
        </p:nvSpPr>
        <p:spPr>
          <a:xfrm>
            <a:off x="1467140" y="4623476"/>
            <a:ext cx="42805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rgbClr val="1D145D"/>
                </a:solidFill>
              </a:rPr>
              <a:t>Lorem ipsum dolor sit </a:t>
            </a:r>
            <a:r>
              <a:rPr lang="en-US" altLang="ko-KR" sz="2000" b="1" dirty="0" err="1">
                <a:solidFill>
                  <a:srgbClr val="1D145D"/>
                </a:solidFill>
              </a:rPr>
              <a:t>amet</a:t>
            </a:r>
            <a:r>
              <a:rPr lang="en-US" altLang="ko-KR" sz="2000" b="1" dirty="0">
                <a:solidFill>
                  <a:srgbClr val="1D145D"/>
                </a:solidFill>
              </a:rPr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0D2ABCD-D84C-46E3-A972-5F231F32346A}"/>
              </a:ext>
            </a:extLst>
          </p:cNvPr>
          <p:cNvSpPr txBox="1"/>
          <p:nvPr/>
        </p:nvSpPr>
        <p:spPr>
          <a:xfrm>
            <a:off x="1501775" y="5049435"/>
            <a:ext cx="42457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1D145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D145D"/>
                </a:solidFill>
              </a:rPr>
              <a:t>amet</a:t>
            </a:r>
            <a:r>
              <a:rPr lang="en-US" altLang="ko-KR" sz="1400" dirty="0">
                <a:solidFill>
                  <a:srgbClr val="1D145D"/>
                </a:solidFill>
              </a:rPr>
              <a:t>, </a:t>
            </a:r>
            <a:r>
              <a:rPr lang="en-US" altLang="ko-KR" sz="1400" dirty="0" err="1">
                <a:solidFill>
                  <a:srgbClr val="1D145D"/>
                </a:solidFill>
              </a:rPr>
              <a:t>consectetur</a:t>
            </a:r>
            <a:r>
              <a:rPr lang="en-US" altLang="ko-KR" sz="1400" dirty="0">
                <a:solidFill>
                  <a:srgbClr val="1D145D"/>
                </a:solidFill>
              </a:rPr>
              <a:t> </a:t>
            </a:r>
            <a:r>
              <a:rPr lang="en-US" altLang="ko-KR" sz="1400" dirty="0" err="1">
                <a:solidFill>
                  <a:srgbClr val="1D145D"/>
                </a:solidFill>
              </a:rPr>
              <a:t>adipiscing</a:t>
            </a:r>
            <a:r>
              <a:rPr lang="en-US" altLang="ko-KR" sz="1400" dirty="0">
                <a:solidFill>
                  <a:srgbClr val="1D145D"/>
                </a:solidFill>
              </a:rPr>
              <a:t> </a:t>
            </a:r>
            <a:r>
              <a:rPr lang="en-US" altLang="ko-KR" sz="1400" dirty="0" err="1">
                <a:solidFill>
                  <a:srgbClr val="1D145D"/>
                </a:solidFill>
              </a:rPr>
              <a:t>elit</a:t>
            </a:r>
            <a:r>
              <a:rPr lang="en-US" altLang="ko-KR" sz="1400" dirty="0">
                <a:solidFill>
                  <a:srgbClr val="1D145D"/>
                </a:solidFill>
              </a:rPr>
              <a:t>, sed do </a:t>
            </a:r>
            <a:r>
              <a:rPr lang="en-US" altLang="ko-KR" sz="1400" dirty="0" err="1">
                <a:solidFill>
                  <a:srgbClr val="1D145D"/>
                </a:solidFill>
              </a:rPr>
              <a:t>eiusmod</a:t>
            </a:r>
            <a:r>
              <a:rPr lang="en-US" altLang="ko-KR" sz="1400" dirty="0">
                <a:solidFill>
                  <a:srgbClr val="1D145D"/>
                </a:solidFill>
              </a:rPr>
              <a:t> </a:t>
            </a:r>
            <a:r>
              <a:rPr lang="en-US" altLang="ko-KR" sz="1400" dirty="0" err="1">
                <a:solidFill>
                  <a:srgbClr val="1D145D"/>
                </a:solidFill>
              </a:rPr>
              <a:t>tempor</a:t>
            </a:r>
            <a:r>
              <a:rPr lang="en-US" altLang="ko-KR" sz="1400" dirty="0">
                <a:solidFill>
                  <a:srgbClr val="1D145D"/>
                </a:solidFill>
              </a:rPr>
              <a:t> </a:t>
            </a:r>
            <a:r>
              <a:rPr lang="en-US" altLang="ko-KR" sz="1400" dirty="0" err="1">
                <a:solidFill>
                  <a:srgbClr val="1D145D"/>
                </a:solidFill>
              </a:rPr>
              <a:t>incididunt</a:t>
            </a:r>
            <a:r>
              <a:rPr lang="en-US" altLang="ko-KR" sz="1400" dirty="0">
                <a:solidFill>
                  <a:srgbClr val="1D145D"/>
                </a:solidFill>
              </a:rPr>
              <a:t> </a:t>
            </a:r>
            <a:r>
              <a:rPr lang="en-US" altLang="ko-KR" sz="1400" dirty="0" err="1">
                <a:solidFill>
                  <a:srgbClr val="1D145D"/>
                </a:solidFill>
              </a:rPr>
              <a:t>ut</a:t>
            </a:r>
            <a:r>
              <a:rPr lang="en-US" altLang="ko-KR" sz="1400" dirty="0">
                <a:solidFill>
                  <a:srgbClr val="1D145D"/>
                </a:solidFill>
              </a:rPr>
              <a:t> </a:t>
            </a:r>
            <a:r>
              <a:rPr lang="en-US" altLang="ko-KR" sz="1400" dirty="0" err="1">
                <a:solidFill>
                  <a:srgbClr val="1D145D"/>
                </a:solidFill>
              </a:rPr>
              <a:t>labore</a:t>
            </a:r>
            <a:r>
              <a:rPr lang="en-US" altLang="ko-KR" sz="1400" dirty="0">
                <a:solidFill>
                  <a:srgbClr val="1D145D"/>
                </a:solidFill>
              </a:rPr>
              <a:t> et dolore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2A74059-D236-4E9D-A65B-EE085EB0167D}"/>
              </a:ext>
            </a:extLst>
          </p:cNvPr>
          <p:cNvSpPr txBox="1"/>
          <p:nvPr/>
        </p:nvSpPr>
        <p:spPr>
          <a:xfrm>
            <a:off x="7067956" y="4623476"/>
            <a:ext cx="42805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rgbClr val="1D145D"/>
                </a:solidFill>
              </a:rPr>
              <a:t>Lorem ipsum dolor sit </a:t>
            </a:r>
            <a:r>
              <a:rPr lang="en-US" altLang="ko-KR" sz="2000" b="1" dirty="0" err="1">
                <a:solidFill>
                  <a:srgbClr val="1D145D"/>
                </a:solidFill>
              </a:rPr>
              <a:t>amet</a:t>
            </a:r>
            <a:r>
              <a:rPr lang="en-US" altLang="ko-KR" sz="2000" b="1" dirty="0">
                <a:solidFill>
                  <a:srgbClr val="1D145D"/>
                </a:solidFill>
              </a:rPr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5F4BB2C-2C74-4515-8D07-B77DD517713E}"/>
              </a:ext>
            </a:extLst>
          </p:cNvPr>
          <p:cNvSpPr txBox="1"/>
          <p:nvPr/>
        </p:nvSpPr>
        <p:spPr>
          <a:xfrm>
            <a:off x="7102591" y="5049435"/>
            <a:ext cx="42457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1D145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D145D"/>
                </a:solidFill>
              </a:rPr>
              <a:t>amet</a:t>
            </a:r>
            <a:r>
              <a:rPr lang="en-US" altLang="ko-KR" sz="1400" dirty="0">
                <a:solidFill>
                  <a:srgbClr val="1D145D"/>
                </a:solidFill>
              </a:rPr>
              <a:t>, </a:t>
            </a:r>
            <a:r>
              <a:rPr lang="en-US" altLang="ko-KR" sz="1400" dirty="0" err="1">
                <a:solidFill>
                  <a:srgbClr val="1D145D"/>
                </a:solidFill>
              </a:rPr>
              <a:t>consectetur</a:t>
            </a:r>
            <a:r>
              <a:rPr lang="en-US" altLang="ko-KR" sz="1400" dirty="0">
                <a:solidFill>
                  <a:srgbClr val="1D145D"/>
                </a:solidFill>
              </a:rPr>
              <a:t> </a:t>
            </a:r>
            <a:r>
              <a:rPr lang="en-US" altLang="ko-KR" sz="1400" dirty="0" err="1">
                <a:solidFill>
                  <a:srgbClr val="1D145D"/>
                </a:solidFill>
              </a:rPr>
              <a:t>adipiscing</a:t>
            </a:r>
            <a:r>
              <a:rPr lang="en-US" altLang="ko-KR" sz="1400" dirty="0">
                <a:solidFill>
                  <a:srgbClr val="1D145D"/>
                </a:solidFill>
              </a:rPr>
              <a:t> </a:t>
            </a:r>
            <a:r>
              <a:rPr lang="en-US" altLang="ko-KR" sz="1400" dirty="0" err="1">
                <a:solidFill>
                  <a:srgbClr val="1D145D"/>
                </a:solidFill>
              </a:rPr>
              <a:t>elit</a:t>
            </a:r>
            <a:r>
              <a:rPr lang="en-US" altLang="ko-KR" sz="1400" dirty="0">
                <a:solidFill>
                  <a:srgbClr val="1D145D"/>
                </a:solidFill>
              </a:rPr>
              <a:t>, sed do </a:t>
            </a:r>
            <a:r>
              <a:rPr lang="en-US" altLang="ko-KR" sz="1400" dirty="0" err="1">
                <a:solidFill>
                  <a:srgbClr val="1D145D"/>
                </a:solidFill>
              </a:rPr>
              <a:t>eiusmod</a:t>
            </a:r>
            <a:r>
              <a:rPr lang="en-US" altLang="ko-KR" sz="1400" dirty="0">
                <a:solidFill>
                  <a:srgbClr val="1D145D"/>
                </a:solidFill>
              </a:rPr>
              <a:t> </a:t>
            </a:r>
            <a:r>
              <a:rPr lang="en-US" altLang="ko-KR" sz="1400" dirty="0" err="1">
                <a:solidFill>
                  <a:srgbClr val="1D145D"/>
                </a:solidFill>
              </a:rPr>
              <a:t>tempor</a:t>
            </a:r>
            <a:r>
              <a:rPr lang="en-US" altLang="ko-KR" sz="1400" dirty="0">
                <a:solidFill>
                  <a:srgbClr val="1D145D"/>
                </a:solidFill>
              </a:rPr>
              <a:t> </a:t>
            </a:r>
            <a:r>
              <a:rPr lang="en-US" altLang="ko-KR" sz="1400" dirty="0" err="1">
                <a:solidFill>
                  <a:srgbClr val="1D145D"/>
                </a:solidFill>
              </a:rPr>
              <a:t>incididunt</a:t>
            </a:r>
            <a:r>
              <a:rPr lang="en-US" altLang="ko-KR" sz="1400" dirty="0">
                <a:solidFill>
                  <a:srgbClr val="1D145D"/>
                </a:solidFill>
              </a:rPr>
              <a:t> </a:t>
            </a:r>
            <a:r>
              <a:rPr lang="en-US" altLang="ko-KR" sz="1400" dirty="0" err="1">
                <a:solidFill>
                  <a:srgbClr val="1D145D"/>
                </a:solidFill>
              </a:rPr>
              <a:t>ut</a:t>
            </a:r>
            <a:r>
              <a:rPr lang="en-US" altLang="ko-KR" sz="1400" dirty="0">
                <a:solidFill>
                  <a:srgbClr val="1D145D"/>
                </a:solidFill>
              </a:rPr>
              <a:t> </a:t>
            </a:r>
            <a:r>
              <a:rPr lang="en-US" altLang="ko-KR" sz="1400" dirty="0" err="1">
                <a:solidFill>
                  <a:srgbClr val="1D145D"/>
                </a:solidFill>
              </a:rPr>
              <a:t>labore</a:t>
            </a:r>
            <a:r>
              <a:rPr lang="en-US" altLang="ko-KR" sz="1400" dirty="0">
                <a:solidFill>
                  <a:srgbClr val="1D145D"/>
                </a:solidFill>
              </a:rPr>
              <a:t> et dolore</a:t>
            </a:r>
          </a:p>
        </p:txBody>
      </p:sp>
      <p:sp>
        <p:nvSpPr>
          <p:cNvPr id="10" name="그래픽 2">
            <a:extLst>
              <a:ext uri="{FF2B5EF4-FFF2-40B4-BE49-F238E27FC236}">
                <a16:creationId xmlns:a16="http://schemas.microsoft.com/office/drawing/2014/main" id="{2CB14315-7987-48B0-B976-CEB8562306F2}"/>
              </a:ext>
            </a:extLst>
          </p:cNvPr>
          <p:cNvSpPr/>
          <p:nvPr/>
        </p:nvSpPr>
        <p:spPr>
          <a:xfrm>
            <a:off x="843527" y="2992517"/>
            <a:ext cx="394999" cy="394999"/>
          </a:xfrm>
          <a:custGeom>
            <a:avLst/>
            <a:gdLst>
              <a:gd name="connsiteX0" fmla="*/ 198110 w 394998"/>
              <a:gd name="connsiteY0" fmla="*/ 9688 h 394998"/>
              <a:gd name="connsiteX1" fmla="*/ 9688 w 394998"/>
              <a:gd name="connsiteY1" fmla="*/ 198110 h 394998"/>
              <a:gd name="connsiteX2" fmla="*/ 198110 w 394998"/>
              <a:gd name="connsiteY2" fmla="*/ 386531 h 394998"/>
              <a:gd name="connsiteX3" fmla="*/ 386531 w 394998"/>
              <a:gd name="connsiteY3" fmla="*/ 198110 h 394998"/>
              <a:gd name="connsiteX4" fmla="*/ 198110 w 394998"/>
              <a:gd name="connsiteY4" fmla="*/ 9688 h 394998"/>
              <a:gd name="connsiteX5" fmla="*/ 316389 w 394998"/>
              <a:gd name="connsiteY5" fmla="*/ 156500 h 394998"/>
              <a:gd name="connsiteX6" fmla="*/ 194773 w 394998"/>
              <a:gd name="connsiteY6" fmla="*/ 278115 h 394998"/>
              <a:gd name="connsiteX7" fmla="*/ 175563 w 394998"/>
              <a:gd name="connsiteY7" fmla="*/ 286089 h 394998"/>
              <a:gd name="connsiteX8" fmla="*/ 156353 w 394998"/>
              <a:gd name="connsiteY8" fmla="*/ 278115 h 394998"/>
              <a:gd name="connsiteX9" fmla="*/ 95533 w 394998"/>
              <a:gd name="connsiteY9" fmla="*/ 217320 h 394998"/>
              <a:gd name="connsiteX10" fmla="*/ 87559 w 394998"/>
              <a:gd name="connsiteY10" fmla="*/ 198110 h 394998"/>
              <a:gd name="connsiteX11" fmla="*/ 95533 w 394998"/>
              <a:gd name="connsiteY11" fmla="*/ 178899 h 394998"/>
              <a:gd name="connsiteX12" fmla="*/ 114743 w 394998"/>
              <a:gd name="connsiteY12" fmla="*/ 170926 h 394998"/>
              <a:gd name="connsiteX13" fmla="*/ 133953 w 394998"/>
              <a:gd name="connsiteY13" fmla="*/ 178899 h 394998"/>
              <a:gd name="connsiteX14" fmla="*/ 175538 w 394998"/>
              <a:gd name="connsiteY14" fmla="*/ 220485 h 394998"/>
              <a:gd name="connsiteX15" fmla="*/ 277944 w 394998"/>
              <a:gd name="connsiteY15" fmla="*/ 118079 h 394998"/>
              <a:gd name="connsiteX16" fmla="*/ 297154 w 394998"/>
              <a:gd name="connsiteY16" fmla="*/ 110106 h 394998"/>
              <a:gd name="connsiteX17" fmla="*/ 316364 w 394998"/>
              <a:gd name="connsiteY17" fmla="*/ 118079 h 394998"/>
              <a:gd name="connsiteX18" fmla="*/ 316389 w 394998"/>
              <a:gd name="connsiteY18" fmla="*/ 156500 h 39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94998" h="394998">
                <a:moveTo>
                  <a:pt x="198110" y="9688"/>
                </a:moveTo>
                <a:cubicBezTo>
                  <a:pt x="94208" y="9688"/>
                  <a:pt x="9688" y="94208"/>
                  <a:pt x="9688" y="198110"/>
                </a:cubicBezTo>
                <a:cubicBezTo>
                  <a:pt x="9688" y="302012"/>
                  <a:pt x="94208" y="386531"/>
                  <a:pt x="198110" y="386531"/>
                </a:cubicBezTo>
                <a:cubicBezTo>
                  <a:pt x="302012" y="386531"/>
                  <a:pt x="386531" y="302012"/>
                  <a:pt x="386531" y="198110"/>
                </a:cubicBezTo>
                <a:cubicBezTo>
                  <a:pt x="386531" y="94208"/>
                  <a:pt x="302012" y="9688"/>
                  <a:pt x="198110" y="9688"/>
                </a:cubicBezTo>
                <a:close/>
                <a:moveTo>
                  <a:pt x="316389" y="156500"/>
                </a:moveTo>
                <a:lnTo>
                  <a:pt x="194773" y="278115"/>
                </a:lnTo>
                <a:cubicBezTo>
                  <a:pt x="189645" y="283243"/>
                  <a:pt x="182825" y="286089"/>
                  <a:pt x="175563" y="286089"/>
                </a:cubicBezTo>
                <a:cubicBezTo>
                  <a:pt x="168301" y="286089"/>
                  <a:pt x="161480" y="283267"/>
                  <a:pt x="156353" y="278115"/>
                </a:cubicBezTo>
                <a:lnTo>
                  <a:pt x="95533" y="217320"/>
                </a:lnTo>
                <a:cubicBezTo>
                  <a:pt x="90405" y="212192"/>
                  <a:pt x="87559" y="205372"/>
                  <a:pt x="87559" y="198110"/>
                </a:cubicBezTo>
                <a:cubicBezTo>
                  <a:pt x="87559" y="190848"/>
                  <a:pt x="90380" y="184027"/>
                  <a:pt x="95533" y="178899"/>
                </a:cubicBezTo>
                <a:cubicBezTo>
                  <a:pt x="100660" y="173772"/>
                  <a:pt x="107481" y="170926"/>
                  <a:pt x="114743" y="170926"/>
                </a:cubicBezTo>
                <a:cubicBezTo>
                  <a:pt x="122005" y="170926"/>
                  <a:pt x="128825" y="173747"/>
                  <a:pt x="133953" y="178899"/>
                </a:cubicBezTo>
                <a:lnTo>
                  <a:pt x="175538" y="220485"/>
                </a:lnTo>
                <a:lnTo>
                  <a:pt x="277944" y="118079"/>
                </a:lnTo>
                <a:cubicBezTo>
                  <a:pt x="283071" y="112952"/>
                  <a:pt x="289892" y="110106"/>
                  <a:pt x="297154" y="110106"/>
                </a:cubicBezTo>
                <a:cubicBezTo>
                  <a:pt x="304416" y="110106"/>
                  <a:pt x="311236" y="112927"/>
                  <a:pt x="316364" y="118079"/>
                </a:cubicBezTo>
                <a:cubicBezTo>
                  <a:pt x="326987" y="128678"/>
                  <a:pt x="326987" y="145926"/>
                  <a:pt x="316389" y="156500"/>
                </a:cubicBezTo>
                <a:close/>
              </a:path>
            </a:pathLst>
          </a:custGeom>
          <a:solidFill>
            <a:srgbClr val="3958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747E1"/>
              </a:solidFill>
            </a:endParaRPr>
          </a:p>
        </p:txBody>
      </p:sp>
      <p:sp>
        <p:nvSpPr>
          <p:cNvPr id="11" name="그래픽 8">
            <a:extLst>
              <a:ext uri="{FF2B5EF4-FFF2-40B4-BE49-F238E27FC236}">
                <a16:creationId xmlns:a16="http://schemas.microsoft.com/office/drawing/2014/main" id="{785CE644-4E2D-4CFD-B72C-2C6D617C066D}"/>
              </a:ext>
            </a:extLst>
          </p:cNvPr>
          <p:cNvSpPr/>
          <p:nvPr/>
        </p:nvSpPr>
        <p:spPr>
          <a:xfrm>
            <a:off x="843527" y="4662225"/>
            <a:ext cx="394999" cy="394999"/>
          </a:xfrm>
          <a:custGeom>
            <a:avLst/>
            <a:gdLst>
              <a:gd name="connsiteX0" fmla="*/ 198110 w 394998"/>
              <a:gd name="connsiteY0" fmla="*/ 9688 h 394998"/>
              <a:gd name="connsiteX1" fmla="*/ 9688 w 394998"/>
              <a:gd name="connsiteY1" fmla="*/ 198110 h 394998"/>
              <a:gd name="connsiteX2" fmla="*/ 198110 w 394998"/>
              <a:gd name="connsiteY2" fmla="*/ 386531 h 394998"/>
              <a:gd name="connsiteX3" fmla="*/ 386531 w 394998"/>
              <a:gd name="connsiteY3" fmla="*/ 198110 h 394998"/>
              <a:gd name="connsiteX4" fmla="*/ 198110 w 394998"/>
              <a:gd name="connsiteY4" fmla="*/ 9688 h 394998"/>
              <a:gd name="connsiteX5" fmla="*/ 316389 w 394998"/>
              <a:gd name="connsiteY5" fmla="*/ 156500 h 394998"/>
              <a:gd name="connsiteX6" fmla="*/ 194773 w 394998"/>
              <a:gd name="connsiteY6" fmla="*/ 278115 h 394998"/>
              <a:gd name="connsiteX7" fmla="*/ 175563 w 394998"/>
              <a:gd name="connsiteY7" fmla="*/ 286089 h 394998"/>
              <a:gd name="connsiteX8" fmla="*/ 156353 w 394998"/>
              <a:gd name="connsiteY8" fmla="*/ 278115 h 394998"/>
              <a:gd name="connsiteX9" fmla="*/ 95533 w 394998"/>
              <a:gd name="connsiteY9" fmla="*/ 217320 h 394998"/>
              <a:gd name="connsiteX10" fmla="*/ 87559 w 394998"/>
              <a:gd name="connsiteY10" fmla="*/ 198110 h 394998"/>
              <a:gd name="connsiteX11" fmla="*/ 95533 w 394998"/>
              <a:gd name="connsiteY11" fmla="*/ 178899 h 394998"/>
              <a:gd name="connsiteX12" fmla="*/ 114743 w 394998"/>
              <a:gd name="connsiteY12" fmla="*/ 170926 h 394998"/>
              <a:gd name="connsiteX13" fmla="*/ 133953 w 394998"/>
              <a:gd name="connsiteY13" fmla="*/ 178899 h 394998"/>
              <a:gd name="connsiteX14" fmla="*/ 175538 w 394998"/>
              <a:gd name="connsiteY14" fmla="*/ 220485 h 394998"/>
              <a:gd name="connsiteX15" fmla="*/ 277944 w 394998"/>
              <a:gd name="connsiteY15" fmla="*/ 118079 h 394998"/>
              <a:gd name="connsiteX16" fmla="*/ 297154 w 394998"/>
              <a:gd name="connsiteY16" fmla="*/ 110106 h 394998"/>
              <a:gd name="connsiteX17" fmla="*/ 316364 w 394998"/>
              <a:gd name="connsiteY17" fmla="*/ 118079 h 394998"/>
              <a:gd name="connsiteX18" fmla="*/ 316389 w 394998"/>
              <a:gd name="connsiteY18" fmla="*/ 156500 h 39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94998" h="394998">
                <a:moveTo>
                  <a:pt x="198110" y="9688"/>
                </a:moveTo>
                <a:cubicBezTo>
                  <a:pt x="94208" y="9688"/>
                  <a:pt x="9688" y="94208"/>
                  <a:pt x="9688" y="198110"/>
                </a:cubicBezTo>
                <a:cubicBezTo>
                  <a:pt x="9688" y="302012"/>
                  <a:pt x="94208" y="386531"/>
                  <a:pt x="198110" y="386531"/>
                </a:cubicBezTo>
                <a:cubicBezTo>
                  <a:pt x="302012" y="386531"/>
                  <a:pt x="386531" y="302012"/>
                  <a:pt x="386531" y="198110"/>
                </a:cubicBezTo>
                <a:cubicBezTo>
                  <a:pt x="386531" y="94208"/>
                  <a:pt x="302012" y="9688"/>
                  <a:pt x="198110" y="9688"/>
                </a:cubicBezTo>
                <a:close/>
                <a:moveTo>
                  <a:pt x="316389" y="156500"/>
                </a:moveTo>
                <a:lnTo>
                  <a:pt x="194773" y="278115"/>
                </a:lnTo>
                <a:cubicBezTo>
                  <a:pt x="189645" y="283243"/>
                  <a:pt x="182825" y="286089"/>
                  <a:pt x="175563" y="286089"/>
                </a:cubicBezTo>
                <a:cubicBezTo>
                  <a:pt x="168301" y="286089"/>
                  <a:pt x="161480" y="283267"/>
                  <a:pt x="156353" y="278115"/>
                </a:cubicBezTo>
                <a:lnTo>
                  <a:pt x="95533" y="217320"/>
                </a:lnTo>
                <a:cubicBezTo>
                  <a:pt x="90405" y="212192"/>
                  <a:pt x="87559" y="205372"/>
                  <a:pt x="87559" y="198110"/>
                </a:cubicBezTo>
                <a:cubicBezTo>
                  <a:pt x="87559" y="190848"/>
                  <a:pt x="90380" y="184027"/>
                  <a:pt x="95533" y="178899"/>
                </a:cubicBezTo>
                <a:cubicBezTo>
                  <a:pt x="100660" y="173772"/>
                  <a:pt x="107481" y="170926"/>
                  <a:pt x="114743" y="170926"/>
                </a:cubicBezTo>
                <a:cubicBezTo>
                  <a:pt x="122005" y="170926"/>
                  <a:pt x="128825" y="173747"/>
                  <a:pt x="133953" y="178899"/>
                </a:cubicBezTo>
                <a:lnTo>
                  <a:pt x="175538" y="220485"/>
                </a:lnTo>
                <a:lnTo>
                  <a:pt x="277944" y="118079"/>
                </a:lnTo>
                <a:cubicBezTo>
                  <a:pt x="283071" y="112952"/>
                  <a:pt x="289892" y="110106"/>
                  <a:pt x="297154" y="110106"/>
                </a:cubicBezTo>
                <a:cubicBezTo>
                  <a:pt x="304416" y="110106"/>
                  <a:pt x="311236" y="112927"/>
                  <a:pt x="316364" y="118079"/>
                </a:cubicBezTo>
                <a:cubicBezTo>
                  <a:pt x="326987" y="128678"/>
                  <a:pt x="326987" y="145926"/>
                  <a:pt x="316389" y="156500"/>
                </a:cubicBezTo>
                <a:close/>
              </a:path>
            </a:pathLst>
          </a:custGeom>
          <a:solidFill>
            <a:srgbClr val="3958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747E1"/>
              </a:solidFill>
            </a:endParaRPr>
          </a:p>
        </p:txBody>
      </p:sp>
      <p:sp>
        <p:nvSpPr>
          <p:cNvPr id="12" name="그래픽 5">
            <a:extLst>
              <a:ext uri="{FF2B5EF4-FFF2-40B4-BE49-F238E27FC236}">
                <a16:creationId xmlns:a16="http://schemas.microsoft.com/office/drawing/2014/main" id="{B91E1AA2-1331-4E2E-B529-E768F9650E78}"/>
              </a:ext>
            </a:extLst>
          </p:cNvPr>
          <p:cNvSpPr/>
          <p:nvPr/>
        </p:nvSpPr>
        <p:spPr>
          <a:xfrm>
            <a:off x="6444343" y="2992517"/>
            <a:ext cx="394999" cy="394999"/>
          </a:xfrm>
          <a:custGeom>
            <a:avLst/>
            <a:gdLst>
              <a:gd name="connsiteX0" fmla="*/ 198110 w 394998"/>
              <a:gd name="connsiteY0" fmla="*/ 9688 h 394998"/>
              <a:gd name="connsiteX1" fmla="*/ 9688 w 394998"/>
              <a:gd name="connsiteY1" fmla="*/ 198110 h 394998"/>
              <a:gd name="connsiteX2" fmla="*/ 198110 w 394998"/>
              <a:gd name="connsiteY2" fmla="*/ 386531 h 394998"/>
              <a:gd name="connsiteX3" fmla="*/ 386531 w 394998"/>
              <a:gd name="connsiteY3" fmla="*/ 198110 h 394998"/>
              <a:gd name="connsiteX4" fmla="*/ 198110 w 394998"/>
              <a:gd name="connsiteY4" fmla="*/ 9688 h 394998"/>
              <a:gd name="connsiteX5" fmla="*/ 316389 w 394998"/>
              <a:gd name="connsiteY5" fmla="*/ 156500 h 394998"/>
              <a:gd name="connsiteX6" fmla="*/ 194773 w 394998"/>
              <a:gd name="connsiteY6" fmla="*/ 278115 h 394998"/>
              <a:gd name="connsiteX7" fmla="*/ 175563 w 394998"/>
              <a:gd name="connsiteY7" fmla="*/ 286089 h 394998"/>
              <a:gd name="connsiteX8" fmla="*/ 156353 w 394998"/>
              <a:gd name="connsiteY8" fmla="*/ 278115 h 394998"/>
              <a:gd name="connsiteX9" fmla="*/ 95533 w 394998"/>
              <a:gd name="connsiteY9" fmla="*/ 217320 h 394998"/>
              <a:gd name="connsiteX10" fmla="*/ 87559 w 394998"/>
              <a:gd name="connsiteY10" fmla="*/ 198110 h 394998"/>
              <a:gd name="connsiteX11" fmla="*/ 95533 w 394998"/>
              <a:gd name="connsiteY11" fmla="*/ 178899 h 394998"/>
              <a:gd name="connsiteX12" fmla="*/ 114743 w 394998"/>
              <a:gd name="connsiteY12" fmla="*/ 170926 h 394998"/>
              <a:gd name="connsiteX13" fmla="*/ 133953 w 394998"/>
              <a:gd name="connsiteY13" fmla="*/ 178899 h 394998"/>
              <a:gd name="connsiteX14" fmla="*/ 175538 w 394998"/>
              <a:gd name="connsiteY14" fmla="*/ 220485 h 394998"/>
              <a:gd name="connsiteX15" fmla="*/ 277944 w 394998"/>
              <a:gd name="connsiteY15" fmla="*/ 118079 h 394998"/>
              <a:gd name="connsiteX16" fmla="*/ 297154 w 394998"/>
              <a:gd name="connsiteY16" fmla="*/ 110106 h 394998"/>
              <a:gd name="connsiteX17" fmla="*/ 316364 w 394998"/>
              <a:gd name="connsiteY17" fmla="*/ 118079 h 394998"/>
              <a:gd name="connsiteX18" fmla="*/ 316389 w 394998"/>
              <a:gd name="connsiteY18" fmla="*/ 156500 h 39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94998" h="394998">
                <a:moveTo>
                  <a:pt x="198110" y="9688"/>
                </a:moveTo>
                <a:cubicBezTo>
                  <a:pt x="94208" y="9688"/>
                  <a:pt x="9688" y="94208"/>
                  <a:pt x="9688" y="198110"/>
                </a:cubicBezTo>
                <a:cubicBezTo>
                  <a:pt x="9688" y="302012"/>
                  <a:pt x="94208" y="386531"/>
                  <a:pt x="198110" y="386531"/>
                </a:cubicBezTo>
                <a:cubicBezTo>
                  <a:pt x="302012" y="386531"/>
                  <a:pt x="386531" y="302012"/>
                  <a:pt x="386531" y="198110"/>
                </a:cubicBezTo>
                <a:cubicBezTo>
                  <a:pt x="386531" y="94208"/>
                  <a:pt x="302012" y="9688"/>
                  <a:pt x="198110" y="9688"/>
                </a:cubicBezTo>
                <a:close/>
                <a:moveTo>
                  <a:pt x="316389" y="156500"/>
                </a:moveTo>
                <a:lnTo>
                  <a:pt x="194773" y="278115"/>
                </a:lnTo>
                <a:cubicBezTo>
                  <a:pt x="189645" y="283243"/>
                  <a:pt x="182825" y="286089"/>
                  <a:pt x="175563" y="286089"/>
                </a:cubicBezTo>
                <a:cubicBezTo>
                  <a:pt x="168301" y="286089"/>
                  <a:pt x="161480" y="283267"/>
                  <a:pt x="156353" y="278115"/>
                </a:cubicBezTo>
                <a:lnTo>
                  <a:pt x="95533" y="217320"/>
                </a:lnTo>
                <a:cubicBezTo>
                  <a:pt x="90405" y="212192"/>
                  <a:pt x="87559" y="205372"/>
                  <a:pt x="87559" y="198110"/>
                </a:cubicBezTo>
                <a:cubicBezTo>
                  <a:pt x="87559" y="190848"/>
                  <a:pt x="90380" y="184027"/>
                  <a:pt x="95533" y="178899"/>
                </a:cubicBezTo>
                <a:cubicBezTo>
                  <a:pt x="100660" y="173772"/>
                  <a:pt x="107481" y="170926"/>
                  <a:pt x="114743" y="170926"/>
                </a:cubicBezTo>
                <a:cubicBezTo>
                  <a:pt x="122005" y="170926"/>
                  <a:pt x="128825" y="173747"/>
                  <a:pt x="133953" y="178899"/>
                </a:cubicBezTo>
                <a:lnTo>
                  <a:pt x="175538" y="220485"/>
                </a:lnTo>
                <a:lnTo>
                  <a:pt x="277944" y="118079"/>
                </a:lnTo>
                <a:cubicBezTo>
                  <a:pt x="283071" y="112952"/>
                  <a:pt x="289892" y="110106"/>
                  <a:pt x="297154" y="110106"/>
                </a:cubicBezTo>
                <a:cubicBezTo>
                  <a:pt x="304416" y="110106"/>
                  <a:pt x="311236" y="112927"/>
                  <a:pt x="316364" y="118079"/>
                </a:cubicBezTo>
                <a:cubicBezTo>
                  <a:pt x="326987" y="128678"/>
                  <a:pt x="326987" y="145926"/>
                  <a:pt x="316389" y="156500"/>
                </a:cubicBezTo>
                <a:close/>
              </a:path>
            </a:pathLst>
          </a:custGeom>
          <a:solidFill>
            <a:srgbClr val="3958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747E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5430F9A-C7CC-43F8-AAA9-112962E0C41E}"/>
              </a:ext>
            </a:extLst>
          </p:cNvPr>
          <p:cNvSpPr txBox="1"/>
          <p:nvPr/>
        </p:nvSpPr>
        <p:spPr>
          <a:xfrm>
            <a:off x="2264228" y="1557447"/>
            <a:ext cx="76635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800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dirty="0">
                <a:solidFill>
                  <a:srgbClr val="1D145D"/>
                </a:solidFill>
              </a:rPr>
              <a:t>Slide Title Here</a:t>
            </a:r>
            <a:endParaRPr lang="ko-KR" altLang="en-US" dirty="0">
              <a:solidFill>
                <a:srgbClr val="1D145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01149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DD6662D0-D6BD-4FE9-BEFC-05C24CDD87FB}"/>
              </a:ext>
            </a:extLst>
          </p:cNvPr>
          <p:cNvSpPr/>
          <p:nvPr/>
        </p:nvSpPr>
        <p:spPr>
          <a:xfrm>
            <a:off x="838100" y="4880420"/>
            <a:ext cx="24963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>
                <a:solidFill>
                  <a:srgbClr val="1D145D"/>
                </a:solidFill>
              </a:rPr>
              <a:t>Lorem ipsum</a:t>
            </a:r>
            <a:endParaRPr lang="ko-KR" altLang="en-US" sz="2000" dirty="0">
              <a:solidFill>
                <a:srgbClr val="1D145D"/>
              </a:solidFill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600A2A85-5698-4EB6-B8B6-FA0B13305C8E}"/>
              </a:ext>
            </a:extLst>
          </p:cNvPr>
          <p:cNvSpPr/>
          <p:nvPr/>
        </p:nvSpPr>
        <p:spPr>
          <a:xfrm>
            <a:off x="838100" y="5268030"/>
            <a:ext cx="24963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rgbClr val="1D145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D145D"/>
                </a:solidFill>
              </a:rPr>
              <a:t>amet</a:t>
            </a:r>
            <a:r>
              <a:rPr lang="en-US" altLang="ko-KR" sz="1400" dirty="0">
                <a:solidFill>
                  <a:srgbClr val="1D145D"/>
                </a:solidFill>
              </a:rPr>
              <a:t>, </a:t>
            </a:r>
            <a:r>
              <a:rPr lang="en-US" altLang="ko-KR" sz="1400" dirty="0" err="1">
                <a:solidFill>
                  <a:srgbClr val="1D145D"/>
                </a:solidFill>
              </a:rPr>
              <a:t>consectetur</a:t>
            </a:r>
            <a:r>
              <a:rPr lang="en-US" altLang="ko-KR" sz="1400" dirty="0">
                <a:solidFill>
                  <a:srgbClr val="1D145D"/>
                </a:solidFill>
              </a:rPr>
              <a:t> </a:t>
            </a:r>
            <a:r>
              <a:rPr lang="en-US" altLang="ko-KR" sz="1400" dirty="0" err="1">
                <a:solidFill>
                  <a:srgbClr val="1D145D"/>
                </a:solidFill>
              </a:rPr>
              <a:t>adipisicing</a:t>
            </a:r>
            <a:r>
              <a:rPr lang="en-US" altLang="ko-KR" sz="1400" dirty="0">
                <a:solidFill>
                  <a:srgbClr val="1D145D"/>
                </a:solidFill>
              </a:rPr>
              <a:t> </a:t>
            </a:r>
            <a:r>
              <a:rPr lang="en-US" altLang="ko-KR" sz="1400" dirty="0" err="1">
                <a:solidFill>
                  <a:srgbClr val="1D145D"/>
                </a:solidFill>
              </a:rPr>
              <a:t>elit</a:t>
            </a:r>
            <a:endParaRPr lang="ko-KR" altLang="en-US" sz="1400" dirty="0">
              <a:solidFill>
                <a:srgbClr val="1D145D"/>
              </a:solidFill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1B54F768-C948-428A-8BB9-7FB18B9B2485}"/>
              </a:ext>
            </a:extLst>
          </p:cNvPr>
          <p:cNvSpPr/>
          <p:nvPr/>
        </p:nvSpPr>
        <p:spPr>
          <a:xfrm>
            <a:off x="1364796" y="2780163"/>
            <a:ext cx="645952" cy="1886779"/>
          </a:xfrm>
          <a:prstGeom prst="rect">
            <a:avLst/>
          </a:prstGeom>
          <a:solidFill>
            <a:srgbClr val="3958F2"/>
          </a:solidFill>
          <a:ln w="9525" cap="flat">
            <a:noFill/>
            <a:prstDash val="solid"/>
            <a:miter/>
          </a:ln>
        </p:spPr>
        <p:txBody>
          <a:bodyPr lIns="0" tIns="252000" rIns="0" rtlCol="0" anchor="t" anchorCtr="0"/>
          <a:lstStyle/>
          <a:p>
            <a:pPr algn="ctr"/>
            <a:r>
              <a:rPr lang="en-US" altLang="ko-KR" sz="1600" dirty="0">
                <a:solidFill>
                  <a:srgbClr val="F7F8F9"/>
                </a:solidFill>
              </a:rPr>
              <a:t>150</a:t>
            </a:r>
            <a:endParaRPr lang="ko-KR" altLang="en-US" sz="1600" dirty="0">
              <a:solidFill>
                <a:srgbClr val="F7F8F9"/>
              </a:solidFill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10280F88-7B04-4DFD-863E-376103F64893}"/>
              </a:ext>
            </a:extLst>
          </p:cNvPr>
          <p:cNvSpPr/>
          <p:nvPr/>
        </p:nvSpPr>
        <p:spPr>
          <a:xfrm>
            <a:off x="2161750" y="1789519"/>
            <a:ext cx="645952" cy="2877424"/>
          </a:xfrm>
          <a:prstGeom prst="rect">
            <a:avLst/>
          </a:prstGeom>
          <a:solidFill>
            <a:srgbClr val="F4422C"/>
          </a:solidFill>
          <a:ln w="9525" cap="flat">
            <a:noFill/>
            <a:prstDash val="solid"/>
            <a:miter/>
          </a:ln>
        </p:spPr>
        <p:txBody>
          <a:bodyPr lIns="0" tIns="252000" rIns="0" rtlCol="0" anchor="t" anchorCtr="0"/>
          <a:lstStyle/>
          <a:p>
            <a:pPr algn="ctr"/>
            <a:r>
              <a:rPr lang="en-US" altLang="ko-KR" sz="1600" dirty="0">
                <a:solidFill>
                  <a:srgbClr val="F7F8F9"/>
                </a:solidFill>
              </a:rPr>
              <a:t>210</a:t>
            </a:r>
            <a:endParaRPr lang="ko-KR" altLang="en-US" sz="1600" dirty="0">
              <a:solidFill>
                <a:srgbClr val="F7F8F9"/>
              </a:solidFill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134300F2-BFE9-4AF8-9F21-947A33D325B7}"/>
              </a:ext>
            </a:extLst>
          </p:cNvPr>
          <p:cNvSpPr/>
          <p:nvPr/>
        </p:nvSpPr>
        <p:spPr>
          <a:xfrm>
            <a:off x="4060193" y="4880420"/>
            <a:ext cx="24963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>
                <a:solidFill>
                  <a:srgbClr val="1D145D"/>
                </a:solidFill>
              </a:rPr>
              <a:t>Lorem ipsum</a:t>
            </a:r>
            <a:endParaRPr lang="ko-KR" altLang="en-US" sz="2000" dirty="0">
              <a:solidFill>
                <a:srgbClr val="1D145D"/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27833DB5-471D-42E1-B26D-F66E3C6EE95C}"/>
              </a:ext>
            </a:extLst>
          </p:cNvPr>
          <p:cNvSpPr/>
          <p:nvPr/>
        </p:nvSpPr>
        <p:spPr>
          <a:xfrm>
            <a:off x="4060193" y="5268030"/>
            <a:ext cx="24963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rgbClr val="1D145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D145D"/>
                </a:solidFill>
              </a:rPr>
              <a:t>amet</a:t>
            </a:r>
            <a:r>
              <a:rPr lang="en-US" altLang="ko-KR" sz="1400" dirty="0">
                <a:solidFill>
                  <a:srgbClr val="1D145D"/>
                </a:solidFill>
              </a:rPr>
              <a:t>, </a:t>
            </a:r>
            <a:r>
              <a:rPr lang="en-US" altLang="ko-KR" sz="1400" dirty="0" err="1">
                <a:solidFill>
                  <a:srgbClr val="1D145D"/>
                </a:solidFill>
              </a:rPr>
              <a:t>consectetur</a:t>
            </a:r>
            <a:r>
              <a:rPr lang="en-US" altLang="ko-KR" sz="1400" dirty="0">
                <a:solidFill>
                  <a:srgbClr val="1D145D"/>
                </a:solidFill>
              </a:rPr>
              <a:t> </a:t>
            </a:r>
            <a:r>
              <a:rPr lang="en-US" altLang="ko-KR" sz="1400" dirty="0" err="1">
                <a:solidFill>
                  <a:srgbClr val="1D145D"/>
                </a:solidFill>
              </a:rPr>
              <a:t>adipisicing</a:t>
            </a:r>
            <a:r>
              <a:rPr lang="en-US" altLang="ko-KR" sz="1400" dirty="0">
                <a:solidFill>
                  <a:srgbClr val="1D145D"/>
                </a:solidFill>
              </a:rPr>
              <a:t> </a:t>
            </a:r>
            <a:r>
              <a:rPr lang="en-US" altLang="ko-KR" sz="1400" dirty="0" err="1">
                <a:solidFill>
                  <a:srgbClr val="1D145D"/>
                </a:solidFill>
              </a:rPr>
              <a:t>elit</a:t>
            </a:r>
            <a:endParaRPr lang="ko-KR" altLang="en-US" sz="1400" dirty="0">
              <a:solidFill>
                <a:srgbClr val="1D145D"/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88050CD1-F005-4803-B441-C8551CE85E76}"/>
              </a:ext>
            </a:extLst>
          </p:cNvPr>
          <p:cNvSpPr/>
          <p:nvPr/>
        </p:nvSpPr>
        <p:spPr>
          <a:xfrm>
            <a:off x="4586889" y="1992485"/>
            <a:ext cx="645952" cy="2674458"/>
          </a:xfrm>
          <a:prstGeom prst="rect">
            <a:avLst/>
          </a:prstGeom>
          <a:solidFill>
            <a:srgbClr val="3958F2"/>
          </a:solidFill>
          <a:ln w="9525" cap="flat">
            <a:noFill/>
            <a:prstDash val="solid"/>
            <a:miter/>
          </a:ln>
        </p:spPr>
        <p:txBody>
          <a:bodyPr lIns="0" tIns="252000" rIns="0" rtlCol="0" anchor="t" anchorCtr="0"/>
          <a:lstStyle/>
          <a:p>
            <a:pPr algn="ctr"/>
            <a:r>
              <a:rPr lang="en-US" altLang="ko-KR" sz="1600" dirty="0">
                <a:solidFill>
                  <a:srgbClr val="F7F8F9"/>
                </a:solidFill>
              </a:rPr>
              <a:t>200</a:t>
            </a:r>
            <a:endParaRPr lang="ko-KR" altLang="en-US" sz="1600" dirty="0">
              <a:solidFill>
                <a:srgbClr val="F7F8F9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29D51551-7766-4861-B957-1A06C115E41F}"/>
              </a:ext>
            </a:extLst>
          </p:cNvPr>
          <p:cNvSpPr/>
          <p:nvPr/>
        </p:nvSpPr>
        <p:spPr>
          <a:xfrm>
            <a:off x="5383843" y="3021204"/>
            <a:ext cx="645952" cy="1645738"/>
          </a:xfrm>
          <a:prstGeom prst="rect">
            <a:avLst/>
          </a:prstGeom>
          <a:solidFill>
            <a:srgbClr val="F4422C"/>
          </a:solidFill>
          <a:ln w="9525" cap="flat">
            <a:noFill/>
            <a:prstDash val="solid"/>
            <a:miter/>
          </a:ln>
        </p:spPr>
        <p:txBody>
          <a:bodyPr lIns="0" tIns="252000" rIns="0" rtlCol="0" anchor="t" anchorCtr="0"/>
          <a:lstStyle/>
          <a:p>
            <a:pPr algn="ctr"/>
            <a:r>
              <a:rPr lang="en-US" altLang="ko-KR" sz="1600" dirty="0">
                <a:solidFill>
                  <a:srgbClr val="F7F8F9"/>
                </a:solidFill>
              </a:rPr>
              <a:t>140</a:t>
            </a:r>
            <a:endParaRPr lang="ko-KR" altLang="en-US" sz="1600" dirty="0">
              <a:solidFill>
                <a:srgbClr val="F7F8F9"/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52D596B9-818E-4A38-970B-032EC58E2D68}"/>
              </a:ext>
            </a:extLst>
          </p:cNvPr>
          <p:cNvSpPr/>
          <p:nvPr/>
        </p:nvSpPr>
        <p:spPr>
          <a:xfrm>
            <a:off x="7282286" y="4880420"/>
            <a:ext cx="24963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>
                <a:solidFill>
                  <a:srgbClr val="1D145D"/>
                </a:solidFill>
              </a:rPr>
              <a:t>Lorem ipsum</a:t>
            </a:r>
            <a:endParaRPr lang="ko-KR" altLang="en-US" sz="2000" dirty="0">
              <a:solidFill>
                <a:srgbClr val="1D145D"/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56D073FA-19AC-4357-BDDA-9E859B4553A2}"/>
              </a:ext>
            </a:extLst>
          </p:cNvPr>
          <p:cNvSpPr/>
          <p:nvPr/>
        </p:nvSpPr>
        <p:spPr>
          <a:xfrm>
            <a:off x="7282286" y="5268030"/>
            <a:ext cx="24963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rgbClr val="1D145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D145D"/>
                </a:solidFill>
              </a:rPr>
              <a:t>amet</a:t>
            </a:r>
            <a:r>
              <a:rPr lang="en-US" altLang="ko-KR" sz="1400" dirty="0">
                <a:solidFill>
                  <a:srgbClr val="1D145D"/>
                </a:solidFill>
              </a:rPr>
              <a:t>, </a:t>
            </a:r>
            <a:r>
              <a:rPr lang="en-US" altLang="ko-KR" sz="1400" dirty="0" err="1">
                <a:solidFill>
                  <a:srgbClr val="1D145D"/>
                </a:solidFill>
              </a:rPr>
              <a:t>consectetur</a:t>
            </a:r>
            <a:r>
              <a:rPr lang="en-US" altLang="ko-KR" sz="1400" dirty="0">
                <a:solidFill>
                  <a:srgbClr val="1D145D"/>
                </a:solidFill>
              </a:rPr>
              <a:t> </a:t>
            </a:r>
            <a:r>
              <a:rPr lang="en-US" altLang="ko-KR" sz="1400" dirty="0" err="1">
                <a:solidFill>
                  <a:srgbClr val="1D145D"/>
                </a:solidFill>
              </a:rPr>
              <a:t>adipisicing</a:t>
            </a:r>
            <a:r>
              <a:rPr lang="en-US" altLang="ko-KR" sz="1400" dirty="0">
                <a:solidFill>
                  <a:srgbClr val="1D145D"/>
                </a:solidFill>
              </a:rPr>
              <a:t> </a:t>
            </a:r>
            <a:r>
              <a:rPr lang="en-US" altLang="ko-KR" sz="1400" dirty="0" err="1">
                <a:solidFill>
                  <a:srgbClr val="1D145D"/>
                </a:solidFill>
              </a:rPr>
              <a:t>elit</a:t>
            </a:r>
            <a:endParaRPr lang="ko-KR" altLang="en-US" sz="1400" dirty="0">
              <a:solidFill>
                <a:srgbClr val="1D145D"/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C01BAE57-5B53-45F1-B3C5-7083EF020930}"/>
              </a:ext>
            </a:extLst>
          </p:cNvPr>
          <p:cNvSpPr/>
          <p:nvPr/>
        </p:nvSpPr>
        <p:spPr>
          <a:xfrm>
            <a:off x="7808982" y="2313319"/>
            <a:ext cx="645952" cy="2353624"/>
          </a:xfrm>
          <a:prstGeom prst="rect">
            <a:avLst/>
          </a:prstGeom>
          <a:solidFill>
            <a:srgbClr val="3958F2"/>
          </a:solidFill>
          <a:ln w="9525" cap="flat">
            <a:noFill/>
            <a:prstDash val="solid"/>
            <a:miter/>
          </a:ln>
        </p:spPr>
        <p:txBody>
          <a:bodyPr lIns="0" tIns="252000" rIns="0" rtlCol="0" anchor="t" anchorCtr="0"/>
          <a:lstStyle/>
          <a:p>
            <a:pPr algn="ctr"/>
            <a:r>
              <a:rPr lang="en-US" altLang="ko-KR" sz="1600" dirty="0">
                <a:solidFill>
                  <a:srgbClr val="F7F8F9"/>
                </a:solidFill>
              </a:rPr>
              <a:t>180</a:t>
            </a:r>
            <a:endParaRPr lang="ko-KR" altLang="en-US" sz="1600" dirty="0">
              <a:solidFill>
                <a:srgbClr val="F7F8F9"/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CD8F63D9-A45A-4A6B-A739-F3852603B657}"/>
              </a:ext>
            </a:extLst>
          </p:cNvPr>
          <p:cNvSpPr/>
          <p:nvPr/>
        </p:nvSpPr>
        <p:spPr>
          <a:xfrm>
            <a:off x="8605936" y="2191057"/>
            <a:ext cx="645952" cy="2475885"/>
          </a:xfrm>
          <a:prstGeom prst="rect">
            <a:avLst/>
          </a:prstGeom>
          <a:solidFill>
            <a:srgbClr val="F4422C"/>
          </a:solidFill>
          <a:ln w="9525" cap="flat">
            <a:noFill/>
            <a:prstDash val="solid"/>
            <a:miter/>
          </a:ln>
        </p:spPr>
        <p:txBody>
          <a:bodyPr lIns="0" tIns="252000" rIns="0" rtlCol="0" anchor="t" anchorCtr="0"/>
          <a:lstStyle/>
          <a:p>
            <a:pPr algn="ctr"/>
            <a:r>
              <a:rPr lang="en-US" altLang="ko-KR" sz="1600" dirty="0">
                <a:solidFill>
                  <a:srgbClr val="F7F8F9"/>
                </a:solidFill>
              </a:rPr>
              <a:t>195</a:t>
            </a:r>
            <a:endParaRPr lang="ko-KR" altLang="en-US" sz="1600" dirty="0">
              <a:solidFill>
                <a:srgbClr val="F7F8F9"/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0B6E8EE0-4DDD-44C8-8DE3-254EF9CB9B02}"/>
              </a:ext>
            </a:extLst>
          </p:cNvPr>
          <p:cNvSpPr/>
          <p:nvPr/>
        </p:nvSpPr>
        <p:spPr>
          <a:xfrm>
            <a:off x="9876430" y="4753354"/>
            <a:ext cx="357691" cy="357691"/>
          </a:xfrm>
          <a:prstGeom prst="rect">
            <a:avLst/>
          </a:prstGeom>
          <a:solidFill>
            <a:srgbClr val="3958F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rgbClr val="FEF8EA"/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733788D2-E95B-4AE1-B9F3-37B4B9CE73F7}"/>
              </a:ext>
            </a:extLst>
          </p:cNvPr>
          <p:cNvSpPr/>
          <p:nvPr/>
        </p:nvSpPr>
        <p:spPr>
          <a:xfrm>
            <a:off x="10234121" y="4849435"/>
            <a:ext cx="144290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solidFill>
                  <a:srgbClr val="1D145D"/>
                </a:solidFill>
              </a:rPr>
              <a:t>Lorem ipsum</a:t>
            </a:r>
            <a:endParaRPr lang="ko-KR" altLang="en-US" sz="1600" dirty="0">
              <a:solidFill>
                <a:srgbClr val="1D145D"/>
              </a:solidFill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8B418B31-91CB-4549-AB60-C2B0FCD7652E}"/>
              </a:ext>
            </a:extLst>
          </p:cNvPr>
          <p:cNvSpPr/>
          <p:nvPr/>
        </p:nvSpPr>
        <p:spPr>
          <a:xfrm>
            <a:off x="9876430" y="5404656"/>
            <a:ext cx="357691" cy="357691"/>
          </a:xfrm>
          <a:prstGeom prst="rect">
            <a:avLst/>
          </a:prstGeom>
          <a:solidFill>
            <a:srgbClr val="F4422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rgbClr val="FEF8EA"/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67820043-4FA4-4B3D-A419-6F9379139909}"/>
              </a:ext>
            </a:extLst>
          </p:cNvPr>
          <p:cNvSpPr/>
          <p:nvPr/>
        </p:nvSpPr>
        <p:spPr>
          <a:xfrm>
            <a:off x="10234121" y="5452696"/>
            <a:ext cx="144290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solidFill>
                  <a:srgbClr val="1D145D"/>
                </a:solidFill>
              </a:rPr>
              <a:t>Lorem ipsum</a:t>
            </a:r>
            <a:endParaRPr lang="ko-KR" altLang="en-US" sz="1600" dirty="0">
              <a:solidFill>
                <a:srgbClr val="1D145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28457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래픽 1">
            <a:extLst>
              <a:ext uri="{FF2B5EF4-FFF2-40B4-BE49-F238E27FC236}">
                <a16:creationId xmlns:a16="http://schemas.microsoft.com/office/drawing/2014/main" id="{7AD87F7A-33C1-4A29-92E8-F7BAC87B8A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28298" y="2391240"/>
            <a:ext cx="417454" cy="303082"/>
          </a:xfrm>
          <a:prstGeom prst="rect">
            <a:avLst/>
          </a:prstGeom>
        </p:spPr>
      </p:pic>
      <p:pic>
        <p:nvPicPr>
          <p:cNvPr id="3" name="그래픽 2">
            <a:extLst>
              <a:ext uri="{FF2B5EF4-FFF2-40B4-BE49-F238E27FC236}">
                <a16:creationId xmlns:a16="http://schemas.microsoft.com/office/drawing/2014/main" id="{89D360BD-A345-4AE1-9C4D-5B90BA93E6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46247" y="2391239"/>
            <a:ext cx="417454" cy="30308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CA19B51-3DBE-409D-80D1-089DE1600626}"/>
              </a:ext>
            </a:extLst>
          </p:cNvPr>
          <p:cNvSpPr txBox="1"/>
          <p:nvPr/>
        </p:nvSpPr>
        <p:spPr>
          <a:xfrm>
            <a:off x="2545752" y="2542780"/>
            <a:ext cx="710049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2800" dirty="0" err="1">
                <a:solidFill>
                  <a:schemeClr val="bg1"/>
                </a:solidFill>
              </a:rPr>
              <a:t>amet</a:t>
            </a:r>
            <a:r>
              <a:rPr lang="en-US" altLang="ko-KR" sz="2800" dirty="0">
                <a:solidFill>
                  <a:schemeClr val="bg1"/>
                </a:solidFill>
              </a:rPr>
              <a:t>, </a:t>
            </a:r>
            <a:r>
              <a:rPr lang="en-US" altLang="ko-KR" sz="2800" dirty="0" err="1">
                <a:solidFill>
                  <a:schemeClr val="bg1"/>
                </a:solidFill>
              </a:rPr>
              <a:t>consectetur</a:t>
            </a:r>
            <a:r>
              <a:rPr lang="en-US" altLang="ko-KR" sz="2800" dirty="0">
                <a:solidFill>
                  <a:schemeClr val="bg1"/>
                </a:solidFill>
              </a:rPr>
              <a:t> </a:t>
            </a:r>
            <a:r>
              <a:rPr lang="en-US" altLang="ko-KR" sz="2800" dirty="0" err="1">
                <a:solidFill>
                  <a:schemeClr val="bg1"/>
                </a:solidFill>
              </a:rPr>
              <a:t>adipiscing</a:t>
            </a:r>
            <a:r>
              <a:rPr lang="en-US" altLang="ko-KR" sz="2800" dirty="0">
                <a:solidFill>
                  <a:schemeClr val="bg1"/>
                </a:solidFill>
              </a:rPr>
              <a:t> </a:t>
            </a:r>
            <a:r>
              <a:rPr lang="en-US" altLang="ko-KR" sz="2800" dirty="0" err="1">
                <a:solidFill>
                  <a:schemeClr val="bg1"/>
                </a:solidFill>
              </a:rPr>
              <a:t>elit</a:t>
            </a:r>
            <a:r>
              <a:rPr lang="en-US" altLang="ko-KR" sz="2800" dirty="0">
                <a:solidFill>
                  <a:schemeClr val="bg1"/>
                </a:solidFill>
              </a:rPr>
              <a:t>, sed do </a:t>
            </a:r>
            <a:r>
              <a:rPr lang="en-US" altLang="ko-KR" sz="2800" dirty="0" err="1">
                <a:solidFill>
                  <a:schemeClr val="bg1"/>
                </a:solidFill>
              </a:rPr>
              <a:t>eiusmod</a:t>
            </a:r>
            <a:r>
              <a:rPr lang="en-US" altLang="ko-KR" sz="2800" dirty="0">
                <a:solidFill>
                  <a:schemeClr val="bg1"/>
                </a:solidFill>
              </a:rPr>
              <a:t> </a:t>
            </a:r>
            <a:r>
              <a:rPr lang="en-US" altLang="ko-KR" sz="2800" dirty="0" err="1">
                <a:solidFill>
                  <a:schemeClr val="bg1"/>
                </a:solidFill>
              </a:rPr>
              <a:t>tempor</a:t>
            </a:r>
            <a:r>
              <a:rPr lang="en-US" altLang="ko-KR" sz="2800" dirty="0">
                <a:solidFill>
                  <a:schemeClr val="bg1"/>
                </a:solidFill>
              </a:rPr>
              <a:t> </a:t>
            </a:r>
            <a:r>
              <a:rPr lang="en-US" altLang="ko-KR" sz="2800" dirty="0" err="1">
                <a:solidFill>
                  <a:schemeClr val="bg1"/>
                </a:solidFill>
              </a:rPr>
              <a:t>incididunt</a:t>
            </a:r>
            <a:r>
              <a:rPr lang="en-US" altLang="ko-KR" sz="2800" dirty="0">
                <a:solidFill>
                  <a:schemeClr val="bg1"/>
                </a:solidFill>
              </a:rPr>
              <a:t> </a:t>
            </a:r>
            <a:r>
              <a:rPr lang="en-US" altLang="ko-KR" sz="2800" dirty="0" err="1">
                <a:solidFill>
                  <a:schemeClr val="bg1"/>
                </a:solidFill>
              </a:rPr>
              <a:t>ut</a:t>
            </a:r>
            <a:r>
              <a:rPr lang="en-US" altLang="ko-KR" sz="2800" dirty="0">
                <a:solidFill>
                  <a:schemeClr val="bg1"/>
                </a:solidFill>
              </a:rPr>
              <a:t> </a:t>
            </a:r>
            <a:r>
              <a:rPr lang="en-US" altLang="ko-KR" sz="2800" dirty="0" err="1">
                <a:solidFill>
                  <a:schemeClr val="bg1"/>
                </a:solidFill>
              </a:rPr>
              <a:t>labore</a:t>
            </a:r>
            <a:r>
              <a:rPr lang="en-US" altLang="ko-KR" sz="2800" dirty="0">
                <a:solidFill>
                  <a:schemeClr val="bg1"/>
                </a:solidFill>
              </a:rPr>
              <a:t> et dolore magna </a:t>
            </a:r>
            <a:r>
              <a:rPr lang="en-US" altLang="ko-KR" sz="2800" dirty="0" err="1">
                <a:solidFill>
                  <a:schemeClr val="bg1"/>
                </a:solidFill>
              </a:rPr>
              <a:t>aliqua</a:t>
            </a:r>
            <a:r>
              <a:rPr lang="en-US" altLang="ko-KR" sz="28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6FFA59E-A918-4D41-AFA7-7B40FACE3FE2}"/>
              </a:ext>
            </a:extLst>
          </p:cNvPr>
          <p:cNvSpPr txBox="1"/>
          <p:nvPr/>
        </p:nvSpPr>
        <p:spPr>
          <a:xfrm>
            <a:off x="2545752" y="4295380"/>
            <a:ext cx="71004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400" i="1" dirty="0">
                <a:solidFill>
                  <a:schemeClr val="bg1"/>
                </a:solidFill>
              </a:rPr>
              <a:t>- John Doe</a:t>
            </a:r>
          </a:p>
        </p:txBody>
      </p:sp>
    </p:spTree>
    <p:extLst>
      <p:ext uri="{BB962C8B-B14F-4D97-AF65-F5344CB8AC3E}">
        <p14:creationId xmlns:p14="http://schemas.microsoft.com/office/powerpoint/2010/main" val="34429965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DF356B2-BF53-410C-B273-5CCDF6600C6F}"/>
              </a:ext>
            </a:extLst>
          </p:cNvPr>
          <p:cNvSpPr txBox="1"/>
          <p:nvPr/>
        </p:nvSpPr>
        <p:spPr>
          <a:xfrm>
            <a:off x="6625720" y="4546018"/>
            <a:ext cx="41424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1D145D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1D145D"/>
                </a:solidFill>
              </a:rPr>
              <a:t>amet</a:t>
            </a:r>
            <a:r>
              <a:rPr lang="en-US" altLang="ko-KR" sz="1600" dirty="0">
                <a:solidFill>
                  <a:srgbClr val="1D145D"/>
                </a:solidFill>
              </a:rPr>
              <a:t>, </a:t>
            </a:r>
            <a:r>
              <a:rPr lang="en-US" altLang="ko-KR" sz="1600" dirty="0" err="1">
                <a:solidFill>
                  <a:srgbClr val="1D145D"/>
                </a:solidFill>
              </a:rPr>
              <a:t>consectetur</a:t>
            </a:r>
            <a:r>
              <a:rPr lang="en-US" altLang="ko-KR" sz="1600" dirty="0">
                <a:solidFill>
                  <a:srgbClr val="1D145D"/>
                </a:solidFill>
              </a:rPr>
              <a:t> </a:t>
            </a:r>
            <a:r>
              <a:rPr lang="en-US" altLang="ko-KR" sz="1600" dirty="0" err="1">
                <a:solidFill>
                  <a:srgbClr val="1D145D"/>
                </a:solidFill>
              </a:rPr>
              <a:t>adipisicing</a:t>
            </a:r>
            <a:r>
              <a:rPr lang="en-US" altLang="ko-KR" sz="1600" dirty="0">
                <a:solidFill>
                  <a:srgbClr val="1D145D"/>
                </a:solidFill>
              </a:rPr>
              <a:t> </a:t>
            </a:r>
            <a:r>
              <a:rPr lang="en-US" altLang="ko-KR" sz="1600" dirty="0" err="1">
                <a:solidFill>
                  <a:srgbClr val="1D145D"/>
                </a:solidFill>
              </a:rPr>
              <a:t>elit</a:t>
            </a:r>
            <a:r>
              <a:rPr lang="en-US" altLang="ko-KR" sz="1600" dirty="0">
                <a:solidFill>
                  <a:srgbClr val="1D145D"/>
                </a:solidFill>
              </a:rPr>
              <a:t>, sed do </a:t>
            </a:r>
            <a:r>
              <a:rPr lang="en-US" altLang="ko-KR" sz="1600" dirty="0" err="1">
                <a:solidFill>
                  <a:srgbClr val="1D145D"/>
                </a:solidFill>
              </a:rPr>
              <a:t>eiusmod</a:t>
            </a:r>
            <a:r>
              <a:rPr lang="en-US" altLang="ko-KR" sz="1600" dirty="0">
                <a:solidFill>
                  <a:srgbClr val="1D145D"/>
                </a:solidFill>
              </a:rPr>
              <a:t> </a:t>
            </a:r>
            <a:r>
              <a:rPr lang="en-US" altLang="ko-KR" sz="1600" dirty="0" err="1">
                <a:solidFill>
                  <a:srgbClr val="1D145D"/>
                </a:solidFill>
              </a:rPr>
              <a:t>tempor</a:t>
            </a:r>
            <a:r>
              <a:rPr lang="en-US" altLang="ko-KR" sz="1600" dirty="0">
                <a:solidFill>
                  <a:srgbClr val="1D145D"/>
                </a:solidFill>
              </a:rPr>
              <a:t> </a:t>
            </a:r>
            <a:r>
              <a:rPr lang="en-US" altLang="ko-KR" sz="1600" dirty="0" err="1">
                <a:solidFill>
                  <a:srgbClr val="1D145D"/>
                </a:solidFill>
              </a:rPr>
              <a:t>incididunt</a:t>
            </a:r>
            <a:r>
              <a:rPr lang="en-US" altLang="ko-KR" sz="1600" dirty="0">
                <a:solidFill>
                  <a:srgbClr val="1D145D"/>
                </a:solidFill>
              </a:rPr>
              <a:t> </a:t>
            </a:r>
            <a:r>
              <a:rPr lang="en-US" altLang="ko-KR" sz="1600" dirty="0" err="1">
                <a:solidFill>
                  <a:srgbClr val="1D145D"/>
                </a:solidFill>
              </a:rPr>
              <a:t>ut</a:t>
            </a:r>
            <a:r>
              <a:rPr lang="en-US" altLang="ko-KR" sz="1600" dirty="0">
                <a:solidFill>
                  <a:srgbClr val="1D145D"/>
                </a:solidFill>
              </a:rPr>
              <a:t> </a:t>
            </a:r>
            <a:r>
              <a:rPr lang="en-US" altLang="ko-KR" sz="1600" dirty="0" err="1">
                <a:solidFill>
                  <a:srgbClr val="1D145D"/>
                </a:solidFill>
              </a:rPr>
              <a:t>labore</a:t>
            </a:r>
            <a:r>
              <a:rPr lang="en-US" altLang="ko-KR" sz="1600" dirty="0">
                <a:solidFill>
                  <a:srgbClr val="1D145D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1D145D"/>
                </a:solidFill>
              </a:rPr>
              <a:t>aliqua</a:t>
            </a:r>
            <a:r>
              <a:rPr lang="en-US" altLang="ko-KR" sz="1600" dirty="0">
                <a:solidFill>
                  <a:srgbClr val="1D145D"/>
                </a:solidFill>
              </a:rPr>
              <a:t>.</a:t>
            </a:r>
            <a:endParaRPr lang="ko-KR" altLang="en-US" sz="1600" dirty="0">
              <a:solidFill>
                <a:srgbClr val="1D145D"/>
              </a:solidFill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E29C2CC0-6D02-4399-B07E-232BB6CB1418}"/>
              </a:ext>
            </a:extLst>
          </p:cNvPr>
          <p:cNvSpPr/>
          <p:nvPr/>
        </p:nvSpPr>
        <p:spPr>
          <a:xfrm>
            <a:off x="6625717" y="4057827"/>
            <a:ext cx="41334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1D145D"/>
                </a:solidFill>
              </a:rPr>
              <a:t>Lorem ipsum</a:t>
            </a:r>
            <a:endParaRPr lang="ko-KR" altLang="en-US" sz="2400" dirty="0">
              <a:solidFill>
                <a:srgbClr val="1D145D"/>
              </a:solidFill>
            </a:endParaRPr>
          </a:p>
        </p:txBody>
      </p:sp>
      <p:sp>
        <p:nvSpPr>
          <p:cNvPr id="6" name="자유형: 도형 5">
            <a:extLst>
              <a:ext uri="{FF2B5EF4-FFF2-40B4-BE49-F238E27FC236}">
                <a16:creationId xmlns:a16="http://schemas.microsoft.com/office/drawing/2014/main" id="{DA581408-C0F5-4A67-8404-2CA29890876C}"/>
              </a:ext>
            </a:extLst>
          </p:cNvPr>
          <p:cNvSpPr/>
          <p:nvPr/>
        </p:nvSpPr>
        <p:spPr>
          <a:xfrm>
            <a:off x="6625717" y="3215612"/>
            <a:ext cx="615471" cy="615471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rgbClr val="F4422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515A831-0BE6-4E20-AE43-EC8E056175B3}"/>
              </a:ext>
            </a:extLst>
          </p:cNvPr>
          <p:cNvSpPr txBox="1"/>
          <p:nvPr/>
        </p:nvSpPr>
        <p:spPr>
          <a:xfrm>
            <a:off x="1721353" y="4546018"/>
            <a:ext cx="41424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1D145D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1D145D"/>
                </a:solidFill>
              </a:rPr>
              <a:t>amet</a:t>
            </a:r>
            <a:r>
              <a:rPr lang="en-US" altLang="ko-KR" sz="1600" dirty="0">
                <a:solidFill>
                  <a:srgbClr val="1D145D"/>
                </a:solidFill>
              </a:rPr>
              <a:t>, </a:t>
            </a:r>
            <a:r>
              <a:rPr lang="en-US" altLang="ko-KR" sz="1600" dirty="0" err="1">
                <a:solidFill>
                  <a:srgbClr val="1D145D"/>
                </a:solidFill>
              </a:rPr>
              <a:t>consectetur</a:t>
            </a:r>
            <a:r>
              <a:rPr lang="en-US" altLang="ko-KR" sz="1600" dirty="0">
                <a:solidFill>
                  <a:srgbClr val="1D145D"/>
                </a:solidFill>
              </a:rPr>
              <a:t> </a:t>
            </a:r>
            <a:r>
              <a:rPr lang="en-US" altLang="ko-KR" sz="1600" dirty="0" err="1">
                <a:solidFill>
                  <a:srgbClr val="1D145D"/>
                </a:solidFill>
              </a:rPr>
              <a:t>adipisicing</a:t>
            </a:r>
            <a:r>
              <a:rPr lang="en-US" altLang="ko-KR" sz="1600" dirty="0">
                <a:solidFill>
                  <a:srgbClr val="1D145D"/>
                </a:solidFill>
              </a:rPr>
              <a:t> </a:t>
            </a:r>
            <a:r>
              <a:rPr lang="en-US" altLang="ko-KR" sz="1600" dirty="0" err="1">
                <a:solidFill>
                  <a:srgbClr val="1D145D"/>
                </a:solidFill>
              </a:rPr>
              <a:t>elit</a:t>
            </a:r>
            <a:r>
              <a:rPr lang="en-US" altLang="ko-KR" sz="1600" dirty="0">
                <a:solidFill>
                  <a:srgbClr val="1D145D"/>
                </a:solidFill>
              </a:rPr>
              <a:t>, sed do </a:t>
            </a:r>
            <a:r>
              <a:rPr lang="en-US" altLang="ko-KR" sz="1600" dirty="0" err="1">
                <a:solidFill>
                  <a:srgbClr val="1D145D"/>
                </a:solidFill>
              </a:rPr>
              <a:t>eiusmod</a:t>
            </a:r>
            <a:r>
              <a:rPr lang="en-US" altLang="ko-KR" sz="1600" dirty="0">
                <a:solidFill>
                  <a:srgbClr val="1D145D"/>
                </a:solidFill>
              </a:rPr>
              <a:t> </a:t>
            </a:r>
            <a:r>
              <a:rPr lang="en-US" altLang="ko-KR" sz="1600" dirty="0" err="1">
                <a:solidFill>
                  <a:srgbClr val="1D145D"/>
                </a:solidFill>
              </a:rPr>
              <a:t>tempor</a:t>
            </a:r>
            <a:r>
              <a:rPr lang="en-US" altLang="ko-KR" sz="1600" dirty="0">
                <a:solidFill>
                  <a:srgbClr val="1D145D"/>
                </a:solidFill>
              </a:rPr>
              <a:t> </a:t>
            </a:r>
            <a:r>
              <a:rPr lang="en-US" altLang="ko-KR" sz="1600" dirty="0" err="1">
                <a:solidFill>
                  <a:srgbClr val="1D145D"/>
                </a:solidFill>
              </a:rPr>
              <a:t>incididunt</a:t>
            </a:r>
            <a:r>
              <a:rPr lang="en-US" altLang="ko-KR" sz="1600" dirty="0">
                <a:solidFill>
                  <a:srgbClr val="1D145D"/>
                </a:solidFill>
              </a:rPr>
              <a:t> </a:t>
            </a:r>
            <a:r>
              <a:rPr lang="en-US" altLang="ko-KR" sz="1600" dirty="0" err="1">
                <a:solidFill>
                  <a:srgbClr val="1D145D"/>
                </a:solidFill>
              </a:rPr>
              <a:t>ut</a:t>
            </a:r>
            <a:r>
              <a:rPr lang="en-US" altLang="ko-KR" sz="1600" dirty="0">
                <a:solidFill>
                  <a:srgbClr val="1D145D"/>
                </a:solidFill>
              </a:rPr>
              <a:t> </a:t>
            </a:r>
            <a:r>
              <a:rPr lang="en-US" altLang="ko-KR" sz="1600" dirty="0" err="1">
                <a:solidFill>
                  <a:srgbClr val="1D145D"/>
                </a:solidFill>
              </a:rPr>
              <a:t>labore</a:t>
            </a:r>
            <a:r>
              <a:rPr lang="en-US" altLang="ko-KR" sz="1600" dirty="0">
                <a:solidFill>
                  <a:srgbClr val="1D145D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1D145D"/>
                </a:solidFill>
              </a:rPr>
              <a:t>aliqua</a:t>
            </a:r>
            <a:r>
              <a:rPr lang="en-US" altLang="ko-KR" sz="1600" dirty="0">
                <a:solidFill>
                  <a:srgbClr val="1D145D"/>
                </a:solidFill>
              </a:rPr>
              <a:t>.</a:t>
            </a:r>
            <a:endParaRPr lang="ko-KR" altLang="en-US" sz="1600" dirty="0">
              <a:solidFill>
                <a:srgbClr val="1D145D"/>
              </a:solidFill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9B13CD2D-4ED5-4F27-955A-10260F18D9AB}"/>
              </a:ext>
            </a:extLst>
          </p:cNvPr>
          <p:cNvSpPr/>
          <p:nvPr/>
        </p:nvSpPr>
        <p:spPr>
          <a:xfrm>
            <a:off x="1721350" y="4057827"/>
            <a:ext cx="41334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1D145D"/>
                </a:solidFill>
              </a:rPr>
              <a:t>Lorem ipsum</a:t>
            </a:r>
            <a:endParaRPr lang="ko-KR" altLang="en-US" sz="2400" dirty="0">
              <a:solidFill>
                <a:srgbClr val="1D145D"/>
              </a:solidFill>
            </a:endParaRPr>
          </a:p>
        </p:txBody>
      </p:sp>
      <p:sp>
        <p:nvSpPr>
          <p:cNvPr id="7" name="자유형: 도형 6">
            <a:extLst>
              <a:ext uri="{FF2B5EF4-FFF2-40B4-BE49-F238E27FC236}">
                <a16:creationId xmlns:a16="http://schemas.microsoft.com/office/drawing/2014/main" id="{295A5389-5E83-44FC-9589-D20C68028EF8}"/>
              </a:ext>
            </a:extLst>
          </p:cNvPr>
          <p:cNvSpPr/>
          <p:nvPr/>
        </p:nvSpPr>
        <p:spPr>
          <a:xfrm>
            <a:off x="1817079" y="3275658"/>
            <a:ext cx="615471" cy="495379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rgbClr val="F4422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E8BF310-F0B5-4A5E-BDC6-5B3E0D51F870}"/>
              </a:ext>
            </a:extLst>
          </p:cNvPr>
          <p:cNvSpPr txBox="1"/>
          <p:nvPr/>
        </p:nvSpPr>
        <p:spPr>
          <a:xfrm>
            <a:off x="1663294" y="1357875"/>
            <a:ext cx="54196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200">
                <a:latin typeface="+mj-lt"/>
                <a:cs typeface="Arial" panose="020B0604020202020204" pitchFamily="34" charset="0"/>
              </a:defRPr>
            </a:lvl1pPr>
          </a:lstStyle>
          <a:p>
            <a:pPr algn="l"/>
            <a:r>
              <a:rPr lang="en-US" altLang="ko-KR" dirty="0">
                <a:solidFill>
                  <a:srgbClr val="1D145D"/>
                </a:solidFill>
              </a:rPr>
              <a:t>Insert </a:t>
            </a:r>
            <a:r>
              <a:rPr lang="en-US" altLang="ko-KR">
                <a:solidFill>
                  <a:srgbClr val="1D145D"/>
                </a:solidFill>
              </a:rPr>
              <a:t>Your </a:t>
            </a:r>
            <a:r>
              <a:rPr lang="en-US" altLang="ko-KR" dirty="0">
                <a:solidFill>
                  <a:srgbClr val="1D145D"/>
                </a:solidFill>
              </a:rPr>
              <a:t>Title Here</a:t>
            </a:r>
            <a:endParaRPr lang="ko-KR" altLang="en-US" dirty="0">
              <a:solidFill>
                <a:srgbClr val="1D145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89610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965E12DF-036A-4D14-9838-7330F656C7C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604A972-C667-43E3-BB94-DCAAF342C6BD}"/>
              </a:ext>
            </a:extLst>
          </p:cNvPr>
          <p:cNvSpPr txBox="1"/>
          <p:nvPr/>
        </p:nvSpPr>
        <p:spPr>
          <a:xfrm>
            <a:off x="2628899" y="1170908"/>
            <a:ext cx="69342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1D145D"/>
                </a:solidFill>
                <a:latin typeface="+mj-lt"/>
                <a:cs typeface="Arial" panose="020B0604020202020204" pitchFamily="34" charset="0"/>
              </a:rPr>
              <a:t>What are the Tool of Creativity?</a:t>
            </a:r>
            <a:endParaRPr lang="ko-KR" altLang="en-US" sz="2800" dirty="0">
              <a:solidFill>
                <a:srgbClr val="1D145D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CFD8C9D-DD6E-4894-9623-5E8B57E62CF2}"/>
              </a:ext>
            </a:extLst>
          </p:cNvPr>
          <p:cNvSpPr txBox="1"/>
          <p:nvPr/>
        </p:nvSpPr>
        <p:spPr>
          <a:xfrm>
            <a:off x="698501" y="2675234"/>
            <a:ext cx="31686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200" dirty="0">
                <a:solidFill>
                  <a:srgbClr val="1D145D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1D145D"/>
                </a:solidFill>
              </a:rPr>
              <a:t>amet</a:t>
            </a:r>
            <a:r>
              <a:rPr lang="en-US" altLang="ko-KR" sz="1200" dirty="0">
                <a:solidFill>
                  <a:srgbClr val="1D145D"/>
                </a:solidFill>
              </a:rPr>
              <a:t>, </a:t>
            </a:r>
            <a:r>
              <a:rPr lang="en-US" altLang="ko-KR" sz="1200" dirty="0" err="1">
                <a:solidFill>
                  <a:srgbClr val="1D145D"/>
                </a:solidFill>
              </a:rPr>
              <a:t>consectetur</a:t>
            </a:r>
            <a:r>
              <a:rPr lang="en-US" altLang="ko-KR" sz="1200" dirty="0">
                <a:solidFill>
                  <a:srgbClr val="1D145D"/>
                </a:solidFill>
              </a:rPr>
              <a:t> </a:t>
            </a:r>
            <a:r>
              <a:rPr lang="en-US" altLang="ko-KR" sz="1200" dirty="0" err="1">
                <a:solidFill>
                  <a:srgbClr val="1D145D"/>
                </a:solidFill>
              </a:rPr>
              <a:t>adipisicing</a:t>
            </a:r>
            <a:r>
              <a:rPr lang="en-US" altLang="ko-KR" sz="1200" dirty="0">
                <a:solidFill>
                  <a:srgbClr val="1D145D"/>
                </a:solidFill>
              </a:rPr>
              <a:t> </a:t>
            </a:r>
            <a:r>
              <a:rPr lang="en-US" altLang="ko-KR" sz="1200" dirty="0" err="1">
                <a:solidFill>
                  <a:srgbClr val="1D145D"/>
                </a:solidFill>
              </a:rPr>
              <a:t>elit</a:t>
            </a:r>
            <a:r>
              <a:rPr lang="en-US" altLang="ko-KR" sz="1200" dirty="0">
                <a:solidFill>
                  <a:srgbClr val="1D145D"/>
                </a:solidFill>
              </a:rPr>
              <a:t>, sed do </a:t>
            </a:r>
            <a:r>
              <a:rPr lang="en-US" altLang="ko-KR" sz="1200" dirty="0" err="1">
                <a:solidFill>
                  <a:srgbClr val="1D145D"/>
                </a:solidFill>
              </a:rPr>
              <a:t>eiusmod</a:t>
            </a:r>
            <a:r>
              <a:rPr lang="en-US" altLang="ko-KR" sz="1200" dirty="0">
                <a:solidFill>
                  <a:srgbClr val="1D145D"/>
                </a:solidFill>
              </a:rPr>
              <a:t> </a:t>
            </a:r>
            <a:r>
              <a:rPr lang="en-US" altLang="ko-KR" sz="1200" dirty="0" err="1">
                <a:solidFill>
                  <a:srgbClr val="1D145D"/>
                </a:solidFill>
              </a:rPr>
              <a:t>tempor</a:t>
            </a:r>
            <a:endParaRPr lang="ko-KR" altLang="en-US" sz="1200" dirty="0">
              <a:solidFill>
                <a:srgbClr val="1D145D"/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3DE2A0B7-E777-4CFD-B4E7-2EE68317808F}"/>
              </a:ext>
            </a:extLst>
          </p:cNvPr>
          <p:cNvSpPr/>
          <p:nvPr/>
        </p:nvSpPr>
        <p:spPr>
          <a:xfrm>
            <a:off x="698501" y="2327333"/>
            <a:ext cx="31686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1D145D"/>
                </a:solidFill>
              </a:rPr>
              <a:t>Lorem ipsum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FA2956D-F936-4CC3-AF23-C65472E08CEE}"/>
              </a:ext>
            </a:extLst>
          </p:cNvPr>
          <p:cNvSpPr txBox="1"/>
          <p:nvPr/>
        </p:nvSpPr>
        <p:spPr>
          <a:xfrm>
            <a:off x="4511676" y="2675234"/>
            <a:ext cx="31686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200" dirty="0">
                <a:solidFill>
                  <a:srgbClr val="1D145D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1D145D"/>
                </a:solidFill>
              </a:rPr>
              <a:t>amet</a:t>
            </a:r>
            <a:r>
              <a:rPr lang="en-US" altLang="ko-KR" sz="1200" dirty="0">
                <a:solidFill>
                  <a:srgbClr val="1D145D"/>
                </a:solidFill>
              </a:rPr>
              <a:t>, </a:t>
            </a:r>
            <a:r>
              <a:rPr lang="en-US" altLang="ko-KR" sz="1200" dirty="0" err="1">
                <a:solidFill>
                  <a:srgbClr val="1D145D"/>
                </a:solidFill>
              </a:rPr>
              <a:t>consectetur</a:t>
            </a:r>
            <a:r>
              <a:rPr lang="en-US" altLang="ko-KR" sz="1200" dirty="0">
                <a:solidFill>
                  <a:srgbClr val="1D145D"/>
                </a:solidFill>
              </a:rPr>
              <a:t> </a:t>
            </a:r>
            <a:r>
              <a:rPr lang="en-US" altLang="ko-KR" sz="1200" dirty="0" err="1">
                <a:solidFill>
                  <a:srgbClr val="1D145D"/>
                </a:solidFill>
              </a:rPr>
              <a:t>adipisicing</a:t>
            </a:r>
            <a:r>
              <a:rPr lang="en-US" altLang="ko-KR" sz="1200" dirty="0">
                <a:solidFill>
                  <a:srgbClr val="1D145D"/>
                </a:solidFill>
              </a:rPr>
              <a:t> </a:t>
            </a:r>
            <a:r>
              <a:rPr lang="en-US" altLang="ko-KR" sz="1200" dirty="0" err="1">
                <a:solidFill>
                  <a:srgbClr val="1D145D"/>
                </a:solidFill>
              </a:rPr>
              <a:t>elit</a:t>
            </a:r>
            <a:r>
              <a:rPr lang="en-US" altLang="ko-KR" sz="1200" dirty="0">
                <a:solidFill>
                  <a:srgbClr val="1D145D"/>
                </a:solidFill>
              </a:rPr>
              <a:t>, sed do </a:t>
            </a:r>
            <a:r>
              <a:rPr lang="en-US" altLang="ko-KR" sz="1200" dirty="0" err="1">
                <a:solidFill>
                  <a:srgbClr val="1D145D"/>
                </a:solidFill>
              </a:rPr>
              <a:t>eiusmod</a:t>
            </a:r>
            <a:r>
              <a:rPr lang="en-US" altLang="ko-KR" sz="1200" dirty="0">
                <a:solidFill>
                  <a:srgbClr val="1D145D"/>
                </a:solidFill>
              </a:rPr>
              <a:t> </a:t>
            </a:r>
            <a:r>
              <a:rPr lang="en-US" altLang="ko-KR" sz="1200" dirty="0" err="1">
                <a:solidFill>
                  <a:srgbClr val="1D145D"/>
                </a:solidFill>
              </a:rPr>
              <a:t>tempor</a:t>
            </a:r>
            <a:endParaRPr lang="ko-KR" altLang="en-US" sz="1200" dirty="0">
              <a:solidFill>
                <a:srgbClr val="1D145D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AC200C2F-EE83-4025-AF12-C0B46C641190}"/>
              </a:ext>
            </a:extLst>
          </p:cNvPr>
          <p:cNvSpPr/>
          <p:nvPr/>
        </p:nvSpPr>
        <p:spPr>
          <a:xfrm>
            <a:off x="4511676" y="2327333"/>
            <a:ext cx="31686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1D145D"/>
                </a:solidFill>
              </a:rPr>
              <a:t>Lorem ipsum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152324C-425A-40C1-9F30-A66D9575FEC3}"/>
              </a:ext>
            </a:extLst>
          </p:cNvPr>
          <p:cNvSpPr txBox="1"/>
          <p:nvPr/>
        </p:nvSpPr>
        <p:spPr>
          <a:xfrm>
            <a:off x="8324850" y="2675234"/>
            <a:ext cx="31686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200" dirty="0">
                <a:solidFill>
                  <a:srgbClr val="1D145D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1D145D"/>
                </a:solidFill>
              </a:rPr>
              <a:t>amet</a:t>
            </a:r>
            <a:r>
              <a:rPr lang="en-US" altLang="ko-KR" sz="1200" dirty="0">
                <a:solidFill>
                  <a:srgbClr val="1D145D"/>
                </a:solidFill>
              </a:rPr>
              <a:t>, </a:t>
            </a:r>
            <a:r>
              <a:rPr lang="en-US" altLang="ko-KR" sz="1200" dirty="0" err="1">
                <a:solidFill>
                  <a:srgbClr val="1D145D"/>
                </a:solidFill>
              </a:rPr>
              <a:t>consectetur</a:t>
            </a:r>
            <a:r>
              <a:rPr lang="en-US" altLang="ko-KR" sz="1200" dirty="0">
                <a:solidFill>
                  <a:srgbClr val="1D145D"/>
                </a:solidFill>
              </a:rPr>
              <a:t> </a:t>
            </a:r>
            <a:r>
              <a:rPr lang="en-US" altLang="ko-KR" sz="1200" dirty="0" err="1">
                <a:solidFill>
                  <a:srgbClr val="1D145D"/>
                </a:solidFill>
              </a:rPr>
              <a:t>adipisicing</a:t>
            </a:r>
            <a:r>
              <a:rPr lang="en-US" altLang="ko-KR" sz="1200" dirty="0">
                <a:solidFill>
                  <a:srgbClr val="1D145D"/>
                </a:solidFill>
              </a:rPr>
              <a:t> </a:t>
            </a:r>
            <a:r>
              <a:rPr lang="en-US" altLang="ko-KR" sz="1200" dirty="0" err="1">
                <a:solidFill>
                  <a:srgbClr val="1D145D"/>
                </a:solidFill>
              </a:rPr>
              <a:t>elit</a:t>
            </a:r>
            <a:r>
              <a:rPr lang="en-US" altLang="ko-KR" sz="1200" dirty="0">
                <a:solidFill>
                  <a:srgbClr val="1D145D"/>
                </a:solidFill>
              </a:rPr>
              <a:t>, sed do </a:t>
            </a:r>
            <a:r>
              <a:rPr lang="en-US" altLang="ko-KR" sz="1200" dirty="0" err="1">
                <a:solidFill>
                  <a:srgbClr val="1D145D"/>
                </a:solidFill>
              </a:rPr>
              <a:t>eiusmod</a:t>
            </a:r>
            <a:r>
              <a:rPr lang="en-US" altLang="ko-KR" sz="1200" dirty="0">
                <a:solidFill>
                  <a:srgbClr val="1D145D"/>
                </a:solidFill>
              </a:rPr>
              <a:t> </a:t>
            </a:r>
            <a:r>
              <a:rPr lang="en-US" altLang="ko-KR" sz="1200" dirty="0" err="1">
                <a:solidFill>
                  <a:srgbClr val="1D145D"/>
                </a:solidFill>
              </a:rPr>
              <a:t>tempor</a:t>
            </a:r>
            <a:endParaRPr lang="ko-KR" altLang="en-US" sz="1200" dirty="0">
              <a:solidFill>
                <a:srgbClr val="1D145D"/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EA091DA5-DC9D-46D5-8999-557A5F4FF412}"/>
              </a:ext>
            </a:extLst>
          </p:cNvPr>
          <p:cNvSpPr/>
          <p:nvPr/>
        </p:nvSpPr>
        <p:spPr>
          <a:xfrm>
            <a:off x="8324850" y="2327333"/>
            <a:ext cx="31686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1D145D"/>
                </a:solidFill>
              </a:rPr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4997756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142F346-FC6A-493B-995E-DB2FC357CBE3}"/>
              </a:ext>
            </a:extLst>
          </p:cNvPr>
          <p:cNvSpPr txBox="1"/>
          <p:nvPr/>
        </p:nvSpPr>
        <p:spPr>
          <a:xfrm>
            <a:off x="3175000" y="3530598"/>
            <a:ext cx="584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40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EACEDD-BAA4-4A74-80A5-1193B3D92C06}"/>
              </a:ext>
            </a:extLst>
          </p:cNvPr>
          <p:cNvSpPr txBox="1"/>
          <p:nvPr/>
        </p:nvSpPr>
        <p:spPr>
          <a:xfrm>
            <a:off x="3242935" y="4238484"/>
            <a:ext cx="57579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</a:rPr>
              <a:t>01:00pm ~ 01:30pm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75F84F6A-05DF-4F70-A0CF-C751A5284C16}"/>
              </a:ext>
            </a:extLst>
          </p:cNvPr>
          <p:cNvGrpSpPr/>
          <p:nvPr/>
        </p:nvGrpSpPr>
        <p:grpSpPr>
          <a:xfrm>
            <a:off x="5582308" y="2241462"/>
            <a:ext cx="1027384" cy="1170074"/>
            <a:chOff x="6830083" y="5571172"/>
            <a:chExt cx="342900" cy="390525"/>
          </a:xfrm>
          <a:solidFill>
            <a:schemeClr val="bg1"/>
          </a:solidFill>
        </p:grpSpPr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F681D18E-5640-43A2-81C7-2D7C281A3BB2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EDECEA"/>
                </a:solidFill>
              </a:endParaRPr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83A13074-8864-46BD-91AA-C81C43820B76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EDECEA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래픽 1">
            <a:extLst>
              <a:ext uri="{FF2B5EF4-FFF2-40B4-BE49-F238E27FC236}">
                <a16:creationId xmlns:a16="http://schemas.microsoft.com/office/drawing/2014/main" id="{C2BB7EC0-3264-4F5D-8B95-533339FBDFA7}"/>
              </a:ext>
            </a:extLst>
          </p:cNvPr>
          <p:cNvGrpSpPr/>
          <p:nvPr/>
        </p:nvGrpSpPr>
        <p:grpSpPr>
          <a:xfrm>
            <a:off x="745191" y="1148443"/>
            <a:ext cx="11082618" cy="5461000"/>
            <a:chOff x="1311832" y="1528784"/>
            <a:chExt cx="9568336" cy="4714832"/>
          </a:xfrm>
          <a:solidFill>
            <a:schemeClr val="bg1">
              <a:lumMod val="75000"/>
            </a:schemeClr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F88B50B1-BAED-483E-9F82-C9E9E25078F4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0FB2011-2AEB-4B19-A2F4-0A15C07BF498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283C1EB1-F3B6-4DA1-895F-6CF62FB5BE7C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2AF1A46C-15E4-428C-AB0C-B6E0040F850F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154F3DD6-623D-4273-A67A-84D116DB073E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2B551922-0BBD-4BD2-A4C7-3B63CECBC5C0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015E739B-57E3-477B-AD9B-8451536B6635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2A7DFF16-8670-42BE-B909-A1E26B190416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EEBF8EFF-C82C-4E37-A990-4CE0995605E3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6D9E7A84-12B7-4DF5-A27E-58F74BA353DF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D8612AA6-5C5A-4652-A88B-22868F273BA9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79CC552E-299C-4FBD-ABFC-90D9A6087B7A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9B0E0E75-956C-4E7D-802C-BAC3B3ABC4E3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BB13A33-8910-467F-A191-298A6D4FB247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94844D08-689E-42D3-A0E2-CE4374EFCC5E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280C46FD-A9C9-499F-A99A-A749F796578F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6FBB5AE8-171F-407A-B905-6D84C5C3DB99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607E77B7-6171-4B50-8F84-625074584F12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8BA22BAC-29CA-41C6-A080-80363AF24360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E0D58928-F708-421E-8907-471B8178F77C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077570CF-2249-4283-BB40-13A3849F3D1D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10000A05-3237-481C-B7C4-32FA2DDDB80F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973A9C8B-73CF-417D-AE2A-9C05944FF37B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8F4253EE-75A4-4013-99DC-29ED6682710C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3F9A50D-FE01-4C0B-B91D-62C74CC6FEAE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ECCE01-2078-4E04-A50C-DC6064D009D4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142FA765-D2BB-4020-BD68-5571ABCE15B5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E20B23A1-64E7-4F85-8670-52FC7C7B9E20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E3744157-F5AF-4DF9-81A2-0A16C954D1D4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76106DDB-5206-4CCA-9CAB-25BCEDD5E073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B42AFE38-B573-4915-B743-9FD3051D62C2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CA652DD6-90E7-452F-9E8B-FA015D3575FD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40C2B6D3-C058-4A95-A7D1-F9C2D3801102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32B4D7F6-A44B-45E3-8835-5E44B1C9707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8896C941-2BAD-4716-BEDD-B21743E14700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8E610127-048A-4E8A-A673-42A318008CD5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79B0F329-FF34-4B69-B56B-CDB69023785E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43871694-725F-4C71-AE9F-6E22A48C4C3F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955D5DEE-20AA-4B40-A768-46587EA61715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07BD25FD-DBDE-4789-AE2A-B4600FBDF39B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CF785CDA-75CE-4C44-AD0A-3B61EB81FEAB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8AF2B692-C4F8-4CA3-B87A-8F723BDB8868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1031F3CE-AF47-459C-BB0E-C04D6C4BB85E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0F611C61-8627-42C6-9074-DF70C23EBCFA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8713D455-5E1E-422F-990F-C530FFADD23D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52E32BC8-0312-4690-91B3-6B7EDAFEE5F8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75CC9D44-DB2B-4431-8216-D4C02F8C19CA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9B3E298C-CB9B-4A26-8C35-E08B66ADE8C3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276E92AD-C086-4A16-8412-B75FAEB1208D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0BB0123-D2F9-4B24-AEDD-DFB9D641D075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1BEBD48B-2EB8-4129-9749-DF94A1CE0254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AEE51CAC-3FA5-45FE-ABD3-8F07A3944879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B2E5C75-052A-47AF-9662-E0ED46D85459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87415EB7-10C4-40BD-A4A4-7B8A82DB0ABB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15CFE15D-85E0-4AC9-9965-7C410002A091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BBC3997-DA26-41D4-859C-4323FEEB2FE0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AD734D56-1995-42A3-AA69-BBF026CEB56A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159D3338-C005-46F0-9EE0-19347ACAC13A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B755DCCD-9909-4FB4-A7DC-D54AC11E1D7A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D2A444D3-F6D1-4085-9BF3-95FF54013982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568DC1A6-F164-41FD-908F-AE0092681A61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FBA16F8D-6A3A-4680-BAC5-275F073A0805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C091024-164E-416F-BDC0-1004EEEC2E85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9458BF61-C124-47C4-BB76-A96F5B0D30DC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323A0966-9505-498B-898D-EA488CAE935D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2A97884-7377-4728-B637-B1083970FB42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FD120AA6-D798-4486-9D8E-FEE7D4BAEC88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FD9C0A4D-EF69-4A07-B896-276E425A80C3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EF8EA377-903C-40A2-8441-9367C83E3116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9AE2A669-2FD8-4E0A-A830-10893550CF2F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879E5017-CD63-4EF3-9FF5-176FB7CD7F53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07EFD1F2-3237-43FE-B736-E4C7D6D90BDF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F1C4E544-914F-4A9C-94FA-C666E6953B7F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107A26D-FF1E-4241-8371-D68273D90737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72D098CF-91F6-4874-81CE-CCBAD5073DE7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CDA2226-0A24-4B6E-ABC8-724F422F8776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9C782573-F1CD-48E5-BCB0-0D0E0F83C556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D2130788-A611-443C-B103-2D85BBDB669A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1A02EDB5-2F8F-420A-B231-F93F4B8F73F0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F281FFC9-9BFA-47DA-80A7-78544BE31F7B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2AC617D0-38D4-4BBC-A78D-EA3C8F76F08C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5343AB32-ECB1-4D3D-BDE1-2B760AE6ED4A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87878B9D-535B-4CC4-AFBF-CE7C5DF61E75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2F77C5C4-36B3-4803-BDE4-DC60AADA122E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C84BC860-9C34-440B-B325-7ADDF04BF9F4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DEE3E986-8E88-4952-8D4C-35F60567EE14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DAF121C5-73D1-47A8-A326-ADD0356940D2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D69D3E96-257A-4F50-855F-B2CDD634E0BE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40691529-AE40-446D-9C64-192C461DC1A5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01AC4D6-C3AD-4AFD-88C2-BD3F1CCD700C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0559356F-F181-48ED-84F2-F993A4E23601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3C9E8C99-3D34-4713-B801-43A88D865B08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197D26A8-60D4-4E6D-9D86-E1EB7AED676E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89A3E410-B2FA-4D29-AA1D-3679B9C6FDEB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6998E2AE-BBAD-4457-9C5B-8DE2484623F8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67FE0303-370A-4CE9-888C-313578D2736E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75996294-0F17-448F-8CAD-E1275918102B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A9B35DAE-4058-438D-88D3-7FC8657316FC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7ED5BE92-5E1D-49E6-9E96-37C43D8FA810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7E4AC49A-9B7C-4BF5-8702-C5765D30DF65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F864078C-A6A8-4E73-81FA-1FA11AB8F1FB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B8F5E1B0-5742-4E7F-93B2-121EADA012DE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1E3B5675-7800-42A1-959F-77893BCEE424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2D95643B-3F3E-49A5-8484-74D4A909E467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D421FB59-5780-4179-B0B3-AC8CAB77F1A4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7BBF057-B61C-4293-A5FB-67F5009D8FA3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" name="자유형: 도형 108">
              <a:extLst>
                <a:ext uri="{FF2B5EF4-FFF2-40B4-BE49-F238E27FC236}">
                  <a16:creationId xmlns:a16="http://schemas.microsoft.com/office/drawing/2014/main" id="{842271ED-562E-48E0-B267-87CB9E399F6C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4A62786B-6EB6-4B8E-A6BA-B6696770C41A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705E47CD-3796-42B6-A912-7EE5200C5B2B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" name="자유형: 도형 111">
              <a:extLst>
                <a:ext uri="{FF2B5EF4-FFF2-40B4-BE49-F238E27FC236}">
                  <a16:creationId xmlns:a16="http://schemas.microsoft.com/office/drawing/2014/main" id="{336A930E-D1FC-4488-9F36-BAF16B0B78E4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0002E3D9-ED82-438B-8FC3-003D131F0A30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BD22FF22-CD1B-4054-A6EE-B2D682F1E13D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EC0FD45E-E780-4099-97A8-98A2B4AF3E07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4A8DEFB3-8693-4468-BE4F-9343A0A2A1EB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D740DEF5-C191-472D-9C5C-3D33CCACD9C9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5AD0890E-22BE-41F4-9BE9-FBA401ACBDD0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A22DB06-E1C3-4D9D-84DB-3AED7337E87D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" name="자유형: 도형 119">
              <a:extLst>
                <a:ext uri="{FF2B5EF4-FFF2-40B4-BE49-F238E27FC236}">
                  <a16:creationId xmlns:a16="http://schemas.microsoft.com/office/drawing/2014/main" id="{F9959E9A-E6AC-49BC-AB43-EF909057F41A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FA0E8153-0CE7-40CD-824E-566CCE9415F5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E4485F6A-D461-47E2-8443-75B24D386B41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CF62DD90-B8D4-4B20-8324-A1D770ED831E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232EB05-88DE-4AF5-81A3-98862566A7C2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B7AD83B3-E13D-4A7D-9C0D-1D6D7C2230A5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74BB1C12-243B-4290-AF63-A44C3BACD6A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0C8AE823-0BB2-4C29-84EF-A2930EF3B02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F345C4C6-FEE9-42B6-9D69-C342C9A2EC6D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ECB7BD46-BE66-4031-981A-A4DC4017D65D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FDFDDD41-11E2-4280-B1BE-A7B1DC6E8377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770C83A5-E823-44EC-9E9F-16AE44317691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4C9E3F33-487E-4FDC-9D69-4D836954E553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E91226FF-F22E-4265-87BD-0583BDC95196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660A9812-121E-4022-9748-1BABD35942E9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CF1CF41C-41BA-4A86-AEEC-1946DCA8ADB8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1497F44B-5DCF-423E-B5FE-714C9321BF05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01F5A94A-200A-4E4F-B704-701539AC65BA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00CA3FF8-C4FE-43F0-B6D6-8A1D534AD795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1B5AEA15-A097-4B87-94B3-9F0A19170BD6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CFD10889-A248-4379-9CD6-85086BCAC26A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47B12E6D-BD65-44C3-AD24-CE3804B1C1A2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0DDE2C1F-B8AA-455D-8713-43C72482FAE0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814E3C3-967E-461D-95FE-05E0888475EC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2D8E61FC-567B-4714-A23E-81F6FD674BAC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16F809C8-CBAD-44B7-919F-2D4872E4282C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09A1458D-D828-4A6B-831D-31D1A1E68448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3A3E3A96-8E1D-4224-9FE6-0A309CE894AA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EC443FDC-25F4-4712-88CB-A9343F135DD2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584B6339-1114-4762-91D8-E56A3B99F5A3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56539DE2-08D6-4C60-8F35-55A2E2321873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69CC47E-7FBF-4515-86E5-AC522BC19EB7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394867F2-14B1-481D-951A-DA7FE004F03B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760D07AB-3A12-4CDD-83B1-EE6521A1D917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2CC8BB5-7F2A-4DFE-85D8-CF7C98379C67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08B361A9-05E7-4B9B-AC43-EDE34571877C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D4BBD5B7-6208-48B8-ABE0-813981B22BF2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A8F9092F-045E-4E36-917A-4DD3C055FAA9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B94D8CB0-7EB4-4838-AB0F-111E7673D339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41C2D54A-4939-4813-931B-EF9F8E1A15D5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1FD360CE-4317-4A16-806A-A23D7A74AC6E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B02C2B4E-C632-447E-BADD-18E1D1F76F40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6791C889-8A45-41EA-8DBD-D0FCAD15B57A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95B7CE09-E4ED-4F22-BF6F-B8053C5D4BC4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CCDBC49C-A876-4FA8-8607-3525A4F8FA91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82A8D3AC-FF4A-462C-B13B-4987C67399BD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26FE7EDF-768C-498F-88ED-8AF45BF27881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6416CE03-039E-43C0-BA48-235456D84F9A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9CB93C99-2F83-4647-8264-C0D07FC42AF8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FAD17EB0-46DF-4AB8-8650-6811ED458C2E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6E9C123D-E7AC-4E04-B2D0-3FFBC926FAF1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480A4C1D-74B0-4E6F-A320-5876C37D8666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F7C7F6E4-0B49-4DC3-BF6B-4135196968E1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3" name="자유형: 도형 172">
              <a:extLst>
                <a:ext uri="{FF2B5EF4-FFF2-40B4-BE49-F238E27FC236}">
                  <a16:creationId xmlns:a16="http://schemas.microsoft.com/office/drawing/2014/main" id="{AB128431-5AC2-4E51-B0D9-57689E36A0E2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FEA39CB2-F98D-4C39-9E19-63187445E948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B6F2DFBC-D094-4BF8-B3EB-FE606051D21C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DCC40CD1-9D02-431D-B2BE-BACC223A89ED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DAA27BF7-E893-4C46-A835-3BDF7DED7C9A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0436145A-5437-41C5-BD61-019FB9EE575A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D7DE0DB6-63D7-4ED2-B21A-3651621693ED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80" name="자유형: 도형 179">
            <a:extLst>
              <a:ext uri="{FF2B5EF4-FFF2-40B4-BE49-F238E27FC236}">
                <a16:creationId xmlns:a16="http://schemas.microsoft.com/office/drawing/2014/main" id="{3C1944A9-F5A9-4921-A114-0D04E5ED624D}"/>
              </a:ext>
            </a:extLst>
          </p:cNvPr>
          <p:cNvSpPr/>
          <p:nvPr/>
        </p:nvSpPr>
        <p:spPr>
          <a:xfrm>
            <a:off x="2728927" y="2806232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4422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1" name="자유형: 도형 180">
            <a:extLst>
              <a:ext uri="{FF2B5EF4-FFF2-40B4-BE49-F238E27FC236}">
                <a16:creationId xmlns:a16="http://schemas.microsoft.com/office/drawing/2014/main" id="{D3560BAB-0950-4112-A964-C76AFEEFDE37}"/>
              </a:ext>
            </a:extLst>
          </p:cNvPr>
          <p:cNvSpPr/>
          <p:nvPr/>
        </p:nvSpPr>
        <p:spPr>
          <a:xfrm>
            <a:off x="10019489" y="4968810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CBC0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2" name="자유형: 도형 181">
            <a:extLst>
              <a:ext uri="{FF2B5EF4-FFF2-40B4-BE49-F238E27FC236}">
                <a16:creationId xmlns:a16="http://schemas.microsoft.com/office/drawing/2014/main" id="{942E5BF6-5480-48FD-A012-8DC20D6680F5}"/>
              </a:ext>
            </a:extLst>
          </p:cNvPr>
          <p:cNvSpPr/>
          <p:nvPr/>
        </p:nvSpPr>
        <p:spPr>
          <a:xfrm>
            <a:off x="5763738" y="2427239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3958F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CFFDD4D2-9EA6-457A-9E7E-5ACC45821AEE}"/>
              </a:ext>
            </a:extLst>
          </p:cNvPr>
          <p:cNvSpPr txBox="1"/>
          <p:nvPr/>
        </p:nvSpPr>
        <p:spPr>
          <a:xfrm>
            <a:off x="1079941" y="1409465"/>
            <a:ext cx="43875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>
                <a:solidFill>
                  <a:srgbClr val="1D145D"/>
                </a:solidFill>
                <a:latin typeface="+mj-lt"/>
                <a:cs typeface="Arial" panose="020B0604020202020204" pitchFamily="34" charset="0"/>
              </a:rPr>
              <a:t>Contents</a:t>
            </a:r>
            <a:endParaRPr lang="ko-KR" altLang="en-US" sz="3600" dirty="0">
              <a:solidFill>
                <a:srgbClr val="1D145D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BDFEC6F-0FE9-4363-A614-FD39A625BBB8}"/>
              </a:ext>
            </a:extLst>
          </p:cNvPr>
          <p:cNvSpPr txBox="1"/>
          <p:nvPr/>
        </p:nvSpPr>
        <p:spPr>
          <a:xfrm>
            <a:off x="1600642" y="4490837"/>
            <a:ext cx="20690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1D145D"/>
                </a:solidFill>
              </a:rPr>
              <a:t>Lorem ipsum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1D145D"/>
                </a:solidFill>
              </a:rPr>
              <a:t>dolor sit </a:t>
            </a:r>
            <a:r>
              <a:rPr lang="en-US" altLang="ko-KR" sz="1400" dirty="0" err="1">
                <a:solidFill>
                  <a:srgbClr val="1D145D"/>
                </a:solidFill>
              </a:rPr>
              <a:t>amet</a:t>
            </a:r>
            <a:endParaRPr lang="en-US" altLang="ko-KR" sz="1400" dirty="0">
              <a:solidFill>
                <a:srgbClr val="1D145D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1D145D"/>
                </a:solidFill>
              </a:rPr>
              <a:t>Consectetur</a:t>
            </a:r>
            <a:endParaRPr lang="en-US" altLang="ko-KR" sz="1400" dirty="0">
              <a:solidFill>
                <a:srgbClr val="1D145D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1D145D"/>
                </a:solidFill>
              </a:rPr>
              <a:t>adipisicing</a:t>
            </a:r>
            <a:endParaRPr lang="ko-KR" altLang="en-US" sz="1400" dirty="0">
              <a:solidFill>
                <a:srgbClr val="1D145D"/>
              </a:solidFill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7B078ACF-9275-4856-B110-53A5A74B2E0F}"/>
              </a:ext>
            </a:extLst>
          </p:cNvPr>
          <p:cNvSpPr/>
          <p:nvPr/>
        </p:nvSpPr>
        <p:spPr>
          <a:xfrm>
            <a:off x="1600641" y="3939437"/>
            <a:ext cx="20690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1D145D"/>
                </a:solidFill>
                <a:latin typeface="+mj-lt"/>
              </a:rPr>
              <a:t>Lorem ipsum</a:t>
            </a:r>
            <a:endParaRPr lang="ko-KR" altLang="en-US" dirty="0">
              <a:solidFill>
                <a:srgbClr val="1D145D"/>
              </a:solidFill>
              <a:latin typeface="+mj-lt"/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2307B063-221C-4A2E-8D13-8AD3ECA037B4}"/>
              </a:ext>
            </a:extLst>
          </p:cNvPr>
          <p:cNvSpPr/>
          <p:nvPr/>
        </p:nvSpPr>
        <p:spPr>
          <a:xfrm>
            <a:off x="1600641" y="3354662"/>
            <a:ext cx="177610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dirty="0">
                <a:solidFill>
                  <a:srgbClr val="1D145D"/>
                </a:solidFill>
                <a:latin typeface="+mj-lt"/>
              </a:rPr>
              <a:t>01</a:t>
            </a:r>
            <a:endParaRPr lang="ko-KR" altLang="en-US" sz="3200" dirty="0">
              <a:solidFill>
                <a:srgbClr val="1D145D"/>
              </a:solidFill>
              <a:latin typeface="+mj-lt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EAC0CDD-5605-42B1-AFE3-EDAFB945D71A}"/>
              </a:ext>
            </a:extLst>
          </p:cNvPr>
          <p:cNvSpPr txBox="1"/>
          <p:nvPr/>
        </p:nvSpPr>
        <p:spPr>
          <a:xfrm>
            <a:off x="4020688" y="4490837"/>
            <a:ext cx="20690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1D145D"/>
                </a:solidFill>
              </a:rPr>
              <a:t>Consectetur</a:t>
            </a:r>
            <a:endParaRPr lang="en-US" altLang="ko-KR" sz="1400" dirty="0">
              <a:solidFill>
                <a:srgbClr val="1D145D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1D145D"/>
                </a:solidFill>
              </a:rPr>
              <a:t>Adipisicing</a:t>
            </a:r>
            <a:r>
              <a:rPr lang="en-US" altLang="ko-KR" sz="1400" dirty="0">
                <a:solidFill>
                  <a:srgbClr val="1D145D"/>
                </a:solidFill>
              </a:rPr>
              <a:t> </a:t>
            </a:r>
            <a:r>
              <a:rPr lang="en-US" altLang="ko-KR" sz="1400" dirty="0" err="1">
                <a:solidFill>
                  <a:srgbClr val="1D145D"/>
                </a:solidFill>
              </a:rPr>
              <a:t>elit</a:t>
            </a:r>
            <a:endParaRPr lang="en-US" altLang="ko-KR" sz="1400" dirty="0">
              <a:solidFill>
                <a:srgbClr val="1D145D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1D145D"/>
                </a:solidFill>
              </a:rPr>
              <a:t>sed do </a:t>
            </a:r>
            <a:r>
              <a:rPr lang="en-US" altLang="ko-KR" sz="1400" dirty="0" err="1">
                <a:solidFill>
                  <a:srgbClr val="1D145D"/>
                </a:solidFill>
              </a:rPr>
              <a:t>eiusmod</a:t>
            </a:r>
            <a:endParaRPr lang="en-US" altLang="ko-KR" sz="1400" dirty="0">
              <a:solidFill>
                <a:srgbClr val="1D145D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1D145D"/>
                </a:solidFill>
              </a:rPr>
              <a:t>tempor</a:t>
            </a:r>
            <a:r>
              <a:rPr lang="en-US" altLang="ko-KR" sz="1400" dirty="0">
                <a:solidFill>
                  <a:srgbClr val="1D145D"/>
                </a:solidFill>
              </a:rPr>
              <a:t> </a:t>
            </a:r>
            <a:r>
              <a:rPr lang="en-US" altLang="ko-KR" sz="1400" dirty="0" err="1">
                <a:solidFill>
                  <a:srgbClr val="1D145D"/>
                </a:solidFill>
              </a:rPr>
              <a:t>incididunt</a:t>
            </a:r>
            <a:r>
              <a:rPr lang="en-US" altLang="ko-KR" sz="1400" dirty="0">
                <a:solidFill>
                  <a:srgbClr val="1D145D"/>
                </a:solidFill>
              </a:rPr>
              <a:t> </a:t>
            </a:r>
            <a:r>
              <a:rPr lang="en-US" altLang="ko-KR" sz="1400" dirty="0" err="1">
                <a:solidFill>
                  <a:srgbClr val="1D145D"/>
                </a:solidFill>
              </a:rPr>
              <a:t>ut</a:t>
            </a:r>
            <a:endParaRPr lang="ko-KR" altLang="en-US" sz="1400" dirty="0">
              <a:solidFill>
                <a:srgbClr val="1D145D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9D1570A4-E9BF-4440-998C-F40237E1CA1C}"/>
              </a:ext>
            </a:extLst>
          </p:cNvPr>
          <p:cNvSpPr/>
          <p:nvPr/>
        </p:nvSpPr>
        <p:spPr>
          <a:xfrm>
            <a:off x="4020687" y="3939437"/>
            <a:ext cx="20690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1D145D"/>
                </a:solidFill>
                <a:latin typeface="+mj-lt"/>
              </a:rPr>
              <a:t>Lorem ipsum</a:t>
            </a:r>
            <a:endParaRPr lang="ko-KR" altLang="en-US" dirty="0">
              <a:solidFill>
                <a:srgbClr val="1D145D"/>
              </a:solidFill>
              <a:latin typeface="+mj-lt"/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3CC74F8E-7F84-41ED-A3EB-DAC28297D4F6}"/>
              </a:ext>
            </a:extLst>
          </p:cNvPr>
          <p:cNvSpPr/>
          <p:nvPr/>
        </p:nvSpPr>
        <p:spPr>
          <a:xfrm>
            <a:off x="4020687" y="3354662"/>
            <a:ext cx="177610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dirty="0">
                <a:solidFill>
                  <a:srgbClr val="1D145D"/>
                </a:solidFill>
                <a:latin typeface="+mj-lt"/>
              </a:rPr>
              <a:t>02</a:t>
            </a:r>
            <a:endParaRPr lang="ko-KR" altLang="en-US" sz="3200" dirty="0">
              <a:solidFill>
                <a:srgbClr val="1D145D"/>
              </a:solidFill>
              <a:latin typeface="+mj-lt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196CB19-BD59-40F6-BBD0-B17FEC4DFCD2}"/>
              </a:ext>
            </a:extLst>
          </p:cNvPr>
          <p:cNvSpPr txBox="1"/>
          <p:nvPr/>
        </p:nvSpPr>
        <p:spPr>
          <a:xfrm>
            <a:off x="6440734" y="4490837"/>
            <a:ext cx="20690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1D145D"/>
                </a:solidFill>
              </a:rPr>
              <a:t>Lorem ipsum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1D145D"/>
                </a:solidFill>
              </a:rPr>
              <a:t>dolor sit </a:t>
            </a:r>
            <a:r>
              <a:rPr lang="en-US" altLang="ko-KR" sz="1400" dirty="0" err="1">
                <a:solidFill>
                  <a:srgbClr val="1D145D"/>
                </a:solidFill>
              </a:rPr>
              <a:t>amet</a:t>
            </a:r>
            <a:endParaRPr lang="en-US" altLang="ko-KR" sz="1400" dirty="0">
              <a:solidFill>
                <a:srgbClr val="1D145D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1D145D"/>
                </a:solidFill>
              </a:rPr>
              <a:t>sed do </a:t>
            </a:r>
            <a:r>
              <a:rPr lang="en-US" altLang="ko-KR" sz="1400" dirty="0" err="1">
                <a:solidFill>
                  <a:srgbClr val="1D145D"/>
                </a:solidFill>
              </a:rPr>
              <a:t>eiusmod</a:t>
            </a:r>
            <a:endParaRPr lang="en-US" altLang="ko-KR" sz="1400" dirty="0">
              <a:solidFill>
                <a:srgbClr val="1D145D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1D145D"/>
                </a:solidFill>
              </a:rPr>
              <a:t>tempor</a:t>
            </a:r>
            <a:r>
              <a:rPr lang="en-US" altLang="ko-KR" sz="1400" dirty="0">
                <a:solidFill>
                  <a:srgbClr val="1D145D"/>
                </a:solidFill>
              </a:rPr>
              <a:t> </a:t>
            </a:r>
            <a:r>
              <a:rPr lang="en-US" altLang="ko-KR" sz="1400" dirty="0" err="1">
                <a:solidFill>
                  <a:srgbClr val="1D145D"/>
                </a:solidFill>
              </a:rPr>
              <a:t>incididunt</a:t>
            </a:r>
            <a:r>
              <a:rPr lang="en-US" altLang="ko-KR" sz="1400" dirty="0">
                <a:solidFill>
                  <a:srgbClr val="1D145D"/>
                </a:solidFill>
              </a:rPr>
              <a:t> </a:t>
            </a:r>
            <a:r>
              <a:rPr lang="en-US" altLang="ko-KR" sz="1400" dirty="0" err="1">
                <a:solidFill>
                  <a:srgbClr val="1D145D"/>
                </a:solidFill>
              </a:rPr>
              <a:t>ut</a:t>
            </a:r>
            <a:endParaRPr lang="ko-KR" altLang="en-US" sz="1400" dirty="0">
              <a:solidFill>
                <a:srgbClr val="1D145D"/>
              </a:solidFill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DAA812FB-3DDF-415D-8D97-C4FB84E8811D}"/>
              </a:ext>
            </a:extLst>
          </p:cNvPr>
          <p:cNvSpPr/>
          <p:nvPr/>
        </p:nvSpPr>
        <p:spPr>
          <a:xfrm>
            <a:off x="6440733" y="3939437"/>
            <a:ext cx="20690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1D145D"/>
                </a:solidFill>
                <a:latin typeface="+mj-lt"/>
              </a:rPr>
              <a:t>Lorem ipsum</a:t>
            </a:r>
            <a:endParaRPr lang="ko-KR" altLang="en-US" dirty="0">
              <a:solidFill>
                <a:srgbClr val="1D145D"/>
              </a:solidFill>
              <a:latin typeface="+mj-lt"/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A9CA79C0-AF60-4167-BF40-4D7C8A7E069C}"/>
              </a:ext>
            </a:extLst>
          </p:cNvPr>
          <p:cNvSpPr/>
          <p:nvPr/>
        </p:nvSpPr>
        <p:spPr>
          <a:xfrm>
            <a:off x="6440733" y="3354662"/>
            <a:ext cx="177610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dirty="0">
                <a:solidFill>
                  <a:srgbClr val="1D145D"/>
                </a:solidFill>
                <a:latin typeface="+mj-lt"/>
              </a:rPr>
              <a:t>03</a:t>
            </a:r>
            <a:endParaRPr lang="ko-KR" altLang="en-US" sz="3200" dirty="0">
              <a:solidFill>
                <a:srgbClr val="1D145D"/>
              </a:solidFill>
              <a:latin typeface="+mj-lt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0946813-495C-4D59-B4C0-27E8BA51AD46}"/>
              </a:ext>
            </a:extLst>
          </p:cNvPr>
          <p:cNvSpPr txBox="1"/>
          <p:nvPr/>
        </p:nvSpPr>
        <p:spPr>
          <a:xfrm>
            <a:off x="8860780" y="4490837"/>
            <a:ext cx="20690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1D145D"/>
                </a:solidFill>
              </a:rPr>
              <a:t>Lorem ipsum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1D145D"/>
                </a:solidFill>
              </a:rPr>
              <a:t>dolor sit </a:t>
            </a:r>
            <a:r>
              <a:rPr lang="en-US" altLang="ko-KR" sz="1400" dirty="0" err="1">
                <a:solidFill>
                  <a:srgbClr val="1D145D"/>
                </a:solidFill>
              </a:rPr>
              <a:t>amet</a:t>
            </a:r>
            <a:endParaRPr lang="en-US" altLang="ko-KR" sz="1400" dirty="0">
              <a:solidFill>
                <a:srgbClr val="1D145D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1D145D"/>
                </a:solidFill>
              </a:rPr>
              <a:t>sed do </a:t>
            </a:r>
            <a:r>
              <a:rPr lang="en-US" altLang="ko-KR" sz="1400" dirty="0" err="1">
                <a:solidFill>
                  <a:srgbClr val="1D145D"/>
                </a:solidFill>
              </a:rPr>
              <a:t>eiusmod</a:t>
            </a:r>
            <a:endParaRPr lang="en-US" altLang="ko-KR" sz="1400" dirty="0">
              <a:solidFill>
                <a:srgbClr val="1D145D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1D145D"/>
                </a:solidFill>
              </a:rPr>
              <a:t>tempor</a:t>
            </a:r>
            <a:r>
              <a:rPr lang="en-US" altLang="ko-KR" sz="1400" dirty="0">
                <a:solidFill>
                  <a:srgbClr val="1D145D"/>
                </a:solidFill>
              </a:rPr>
              <a:t> </a:t>
            </a:r>
            <a:r>
              <a:rPr lang="en-US" altLang="ko-KR" sz="1400" dirty="0" err="1">
                <a:solidFill>
                  <a:srgbClr val="1D145D"/>
                </a:solidFill>
              </a:rPr>
              <a:t>incididunt</a:t>
            </a:r>
            <a:r>
              <a:rPr lang="en-US" altLang="ko-KR" sz="1400" dirty="0">
                <a:solidFill>
                  <a:srgbClr val="1D145D"/>
                </a:solidFill>
              </a:rPr>
              <a:t> </a:t>
            </a:r>
            <a:r>
              <a:rPr lang="en-US" altLang="ko-KR" sz="1400" dirty="0" err="1">
                <a:solidFill>
                  <a:srgbClr val="1D145D"/>
                </a:solidFill>
              </a:rPr>
              <a:t>ut</a:t>
            </a:r>
            <a:endParaRPr lang="ko-KR" altLang="en-US" sz="1400" dirty="0">
              <a:solidFill>
                <a:srgbClr val="1D145D"/>
              </a:solidFill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F356E60E-53F3-400C-8D51-A02D4048309E}"/>
              </a:ext>
            </a:extLst>
          </p:cNvPr>
          <p:cNvSpPr/>
          <p:nvPr/>
        </p:nvSpPr>
        <p:spPr>
          <a:xfrm>
            <a:off x="8860779" y="3939437"/>
            <a:ext cx="20690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1D145D"/>
                </a:solidFill>
                <a:latin typeface="+mj-lt"/>
              </a:rPr>
              <a:t>Lorem ipsum</a:t>
            </a:r>
            <a:endParaRPr lang="ko-KR" altLang="en-US" dirty="0">
              <a:solidFill>
                <a:srgbClr val="1D145D"/>
              </a:solidFill>
              <a:latin typeface="+mj-lt"/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3C98D31F-47A1-4847-A425-48E3284E58A2}"/>
              </a:ext>
            </a:extLst>
          </p:cNvPr>
          <p:cNvSpPr/>
          <p:nvPr/>
        </p:nvSpPr>
        <p:spPr>
          <a:xfrm>
            <a:off x="8860779" y="3354662"/>
            <a:ext cx="177610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dirty="0">
                <a:solidFill>
                  <a:srgbClr val="1D145D"/>
                </a:solidFill>
                <a:latin typeface="+mj-lt"/>
              </a:rPr>
              <a:t>04</a:t>
            </a:r>
            <a:endParaRPr lang="ko-KR" altLang="en-US" sz="3200" dirty="0">
              <a:solidFill>
                <a:srgbClr val="1D145D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092802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그룹 39">
            <a:extLst>
              <a:ext uri="{FF2B5EF4-FFF2-40B4-BE49-F238E27FC236}">
                <a16:creationId xmlns:a16="http://schemas.microsoft.com/office/drawing/2014/main" id="{F331227D-632E-4B57-8918-25CA2DD57565}"/>
              </a:ext>
            </a:extLst>
          </p:cNvPr>
          <p:cNvGrpSpPr/>
          <p:nvPr/>
        </p:nvGrpSpPr>
        <p:grpSpPr>
          <a:xfrm>
            <a:off x="1247160" y="1233155"/>
            <a:ext cx="2476500" cy="5039389"/>
            <a:chOff x="634749" y="1233155"/>
            <a:chExt cx="2476500" cy="5039389"/>
          </a:xfrm>
        </p:grpSpPr>
        <p:sp>
          <p:nvSpPr>
            <p:cNvPr id="41" name="사각형: 둥근 모서리 40">
              <a:extLst>
                <a:ext uri="{FF2B5EF4-FFF2-40B4-BE49-F238E27FC236}">
                  <a16:creationId xmlns:a16="http://schemas.microsoft.com/office/drawing/2014/main" id="{8BA6F612-9F31-4A65-98A2-A1DDFB51D4BA}"/>
                </a:ext>
              </a:extLst>
            </p:cNvPr>
            <p:cNvSpPr/>
            <p:nvPr/>
          </p:nvSpPr>
          <p:spPr>
            <a:xfrm>
              <a:off x="714375" y="1336253"/>
              <a:ext cx="2330517" cy="4871351"/>
            </a:xfrm>
            <a:prstGeom prst="roundRect">
              <a:avLst>
                <a:gd name="adj" fmla="val 11354"/>
              </a:avLst>
            </a:pr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  <p:pic>
          <p:nvPicPr>
            <p:cNvPr id="42" name="그래픽 41">
              <a:extLst>
                <a:ext uri="{FF2B5EF4-FFF2-40B4-BE49-F238E27FC236}">
                  <a16:creationId xmlns:a16="http://schemas.microsoft.com/office/drawing/2014/main" id="{3A148D29-6D2B-4E80-BC81-BD41BAE822B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34749" y="1233155"/>
              <a:ext cx="2476500" cy="5039389"/>
            </a:xfrm>
            <a:prstGeom prst="rect">
              <a:avLst/>
            </a:prstGeom>
          </p:spPr>
        </p:pic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FAEE3E58-9B6A-41B8-97C5-9C9A3745EB58}"/>
              </a:ext>
            </a:extLst>
          </p:cNvPr>
          <p:cNvGrpSpPr/>
          <p:nvPr/>
        </p:nvGrpSpPr>
        <p:grpSpPr>
          <a:xfrm>
            <a:off x="4079260" y="1233155"/>
            <a:ext cx="2476500" cy="5039389"/>
            <a:chOff x="3466849" y="1233155"/>
            <a:chExt cx="2476500" cy="5039389"/>
          </a:xfrm>
        </p:grpSpPr>
        <p:sp>
          <p:nvSpPr>
            <p:cNvPr id="44" name="사각형: 둥근 모서리 43">
              <a:extLst>
                <a:ext uri="{FF2B5EF4-FFF2-40B4-BE49-F238E27FC236}">
                  <a16:creationId xmlns:a16="http://schemas.microsoft.com/office/drawing/2014/main" id="{30AB57CF-4C5E-4DE4-8BBE-F3458FB98CD9}"/>
                </a:ext>
              </a:extLst>
            </p:cNvPr>
            <p:cNvSpPr/>
            <p:nvPr/>
          </p:nvSpPr>
          <p:spPr>
            <a:xfrm>
              <a:off x="3531870" y="1336253"/>
              <a:ext cx="2330517" cy="4871351"/>
            </a:xfrm>
            <a:prstGeom prst="roundRect">
              <a:avLst>
                <a:gd name="adj" fmla="val 11354"/>
              </a:avLst>
            </a:pr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  <p:pic>
          <p:nvPicPr>
            <p:cNvPr id="45" name="그래픽 44">
              <a:extLst>
                <a:ext uri="{FF2B5EF4-FFF2-40B4-BE49-F238E27FC236}">
                  <a16:creationId xmlns:a16="http://schemas.microsoft.com/office/drawing/2014/main" id="{BA4E241B-0FB8-469C-A9C2-B986D7E9978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466849" y="1233155"/>
              <a:ext cx="2476500" cy="5039389"/>
            </a:xfrm>
            <a:prstGeom prst="rect">
              <a:avLst/>
            </a:prstGeom>
          </p:spPr>
        </p:pic>
      </p:grp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7BAD1E59-E5E5-45E9-B4B2-2B26734A5A1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4B5E0D9B-7C23-4A79-83EF-E3DA3FC4F28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580323A-63B7-4C91-9D34-69B70B0A35EB}"/>
              </a:ext>
            </a:extLst>
          </p:cNvPr>
          <p:cNvSpPr txBox="1"/>
          <p:nvPr/>
        </p:nvSpPr>
        <p:spPr>
          <a:xfrm>
            <a:off x="7039429" y="3899058"/>
            <a:ext cx="43833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/>
              <a:t>Title text block &amp;</a:t>
            </a:r>
          </a:p>
          <a:p>
            <a:r>
              <a:rPr lang="en-US" altLang="ko-KR" sz="2400" b="0" dirty="0"/>
              <a:t>Mobile project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441C2D43-886E-4443-9B4B-2CFEACD6EF34}"/>
              </a:ext>
            </a:extLst>
          </p:cNvPr>
          <p:cNvSpPr txBox="1"/>
          <p:nvPr/>
        </p:nvSpPr>
        <p:spPr>
          <a:xfrm>
            <a:off x="7039429" y="4730055"/>
            <a:ext cx="438331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/>
              <a:t>Ut </a:t>
            </a:r>
            <a:r>
              <a:rPr lang="en-US" altLang="ko-KR" sz="1200" dirty="0" err="1"/>
              <a:t>enim</a:t>
            </a:r>
            <a:r>
              <a:rPr lang="en-US" altLang="ko-KR" sz="1200" dirty="0"/>
              <a:t> ad minim </a:t>
            </a:r>
            <a:r>
              <a:rPr lang="en-US" altLang="ko-KR" sz="1200" dirty="0" err="1"/>
              <a:t>veniam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quis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nostrud</a:t>
            </a:r>
            <a:r>
              <a:rPr lang="en-US" altLang="ko-KR" sz="1200" dirty="0"/>
              <a:t> exercitation </a:t>
            </a:r>
            <a:r>
              <a:rPr lang="en-US" altLang="ko-KR" sz="1200" dirty="0" err="1"/>
              <a:t>ullamco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laboris</a:t>
            </a:r>
            <a:r>
              <a:rPr lang="en-US" altLang="ko-KR" sz="1200" dirty="0"/>
              <a:t> nisi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aliquip</a:t>
            </a:r>
            <a:r>
              <a:rPr lang="en-US" altLang="ko-KR" sz="1200" dirty="0"/>
              <a:t> ex </a:t>
            </a:r>
            <a:r>
              <a:rPr lang="en-US" altLang="ko-KR" sz="1200" dirty="0" err="1"/>
              <a:t>ea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commodo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consequat</a:t>
            </a:r>
            <a:r>
              <a:rPr lang="en-US" altLang="ko-KR" sz="1200" dirty="0"/>
              <a:t>. Duis </a:t>
            </a:r>
            <a:r>
              <a:rPr lang="en-US" altLang="ko-KR" sz="1200" dirty="0" err="1"/>
              <a:t>aute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irure</a:t>
            </a:r>
            <a:r>
              <a:rPr lang="en-US" altLang="ko-KR" sz="1200" dirty="0"/>
              <a:t> dolor in </a:t>
            </a:r>
            <a:r>
              <a:rPr lang="en-US" altLang="ko-KR" sz="1200" dirty="0" err="1"/>
              <a:t>reprehenderit</a:t>
            </a:r>
            <a:r>
              <a:rPr lang="en-US" altLang="ko-KR" sz="1200" dirty="0"/>
              <a:t> in </a:t>
            </a:r>
            <a:r>
              <a:rPr lang="en-US" altLang="ko-KR" sz="1200" dirty="0" err="1"/>
              <a:t>voluptate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velit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esse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cillum</a:t>
            </a:r>
            <a:r>
              <a:rPr lang="en-US" altLang="ko-KR" sz="1200" dirty="0"/>
              <a:t> dolore </a:t>
            </a:r>
            <a:r>
              <a:rPr lang="en-US" altLang="ko-KR" sz="1200" dirty="0" err="1"/>
              <a:t>eu</a:t>
            </a:r>
            <a:r>
              <a:rPr lang="en-US" altLang="ko-KR" sz="1200" dirty="0"/>
              <a:t> </a:t>
            </a:r>
            <a:r>
              <a:rPr lang="en-US" altLang="ko-KR" sz="1200" dirty="0" err="1"/>
              <a:t>fugiat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nulla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pariatur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 err="1"/>
              <a:t>Excepteur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sint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occaecat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cupidatat</a:t>
            </a:r>
            <a:r>
              <a:rPr lang="en-US" altLang="ko-KR" sz="1200" dirty="0"/>
              <a:t> non </a:t>
            </a:r>
            <a:r>
              <a:rPr lang="en-US" altLang="ko-KR" sz="1200" dirty="0" err="1"/>
              <a:t>proident</a:t>
            </a:r>
            <a:r>
              <a:rPr lang="en-US" altLang="ko-KR" sz="1200" dirty="0"/>
              <a:t>!</a:t>
            </a:r>
          </a:p>
        </p:txBody>
      </p:sp>
      <p:pic>
        <p:nvPicPr>
          <p:cNvPr id="46" name="그래픽 45">
            <a:extLst>
              <a:ext uri="{FF2B5EF4-FFF2-40B4-BE49-F238E27FC236}">
                <a16:creationId xmlns:a16="http://schemas.microsoft.com/office/drawing/2014/main" id="{5A2D5A4A-3AFA-42D5-B762-304B1D0A5FE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964961" y="1381125"/>
            <a:ext cx="1038226" cy="138430"/>
          </a:xfrm>
          <a:prstGeom prst="rect">
            <a:avLst/>
          </a:prstGeom>
        </p:spPr>
      </p:pic>
      <p:pic>
        <p:nvPicPr>
          <p:cNvPr id="47" name="그래픽 46">
            <a:extLst>
              <a:ext uri="{FF2B5EF4-FFF2-40B4-BE49-F238E27FC236}">
                <a16:creationId xmlns:a16="http://schemas.microsoft.com/office/drawing/2014/main" id="{FDAE552D-82FB-473C-959B-DE8177488E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98397" y="1381125"/>
            <a:ext cx="1038226" cy="138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그룹 26">
            <a:extLst>
              <a:ext uri="{FF2B5EF4-FFF2-40B4-BE49-F238E27FC236}">
                <a16:creationId xmlns:a16="http://schemas.microsoft.com/office/drawing/2014/main" id="{22985524-CD6E-41A1-BF25-F3E2FDAEB824}"/>
              </a:ext>
            </a:extLst>
          </p:cNvPr>
          <p:cNvGrpSpPr/>
          <p:nvPr/>
        </p:nvGrpSpPr>
        <p:grpSpPr>
          <a:xfrm>
            <a:off x="1418157" y="986679"/>
            <a:ext cx="4175125" cy="5477621"/>
            <a:chOff x="993775" y="986679"/>
            <a:chExt cx="4175125" cy="5477621"/>
          </a:xfrm>
        </p:grpSpPr>
        <p:sp>
          <p:nvSpPr>
            <p:cNvPr id="28" name="사각형: 둥근 모서리 27">
              <a:extLst>
                <a:ext uri="{FF2B5EF4-FFF2-40B4-BE49-F238E27FC236}">
                  <a16:creationId xmlns:a16="http://schemas.microsoft.com/office/drawing/2014/main" id="{D23BA5BA-F2DC-4914-BCB4-D026543EC652}"/>
                </a:ext>
              </a:extLst>
            </p:cNvPr>
            <p:cNvSpPr/>
            <p:nvPr/>
          </p:nvSpPr>
          <p:spPr>
            <a:xfrm>
              <a:off x="1098550" y="1117756"/>
              <a:ext cx="3978275" cy="5313387"/>
            </a:xfrm>
            <a:prstGeom prst="roundRect">
              <a:avLst>
                <a:gd name="adj" fmla="val 3214"/>
              </a:avLst>
            </a:pr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  <p:pic>
          <p:nvPicPr>
            <p:cNvPr id="29" name="그래픽 28">
              <a:extLst>
                <a:ext uri="{FF2B5EF4-FFF2-40B4-BE49-F238E27FC236}">
                  <a16:creationId xmlns:a16="http://schemas.microsoft.com/office/drawing/2014/main" id="{531DD556-8ACB-4573-AC78-988B79AAE0F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93775" y="986679"/>
              <a:ext cx="4175125" cy="5477621"/>
            </a:xfrm>
            <a:prstGeom prst="rect">
              <a:avLst/>
            </a:prstGeom>
          </p:spPr>
        </p:pic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D8F2EAC8-BB57-401F-96D7-24C8BC502CFC}"/>
              </a:ext>
            </a:extLst>
          </p:cNvPr>
          <p:cNvSpPr txBox="1"/>
          <p:nvPr/>
        </p:nvSpPr>
        <p:spPr>
          <a:xfrm>
            <a:off x="6184900" y="4255174"/>
            <a:ext cx="54501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/>
              <a:t>Title text block &amp;</a:t>
            </a:r>
          </a:p>
          <a:p>
            <a:r>
              <a:rPr lang="en-US" altLang="ko-KR" sz="2400" b="0" dirty="0"/>
              <a:t>Tablet project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7739241-9CA3-45A9-B454-3A5825C2451F}"/>
              </a:ext>
            </a:extLst>
          </p:cNvPr>
          <p:cNvSpPr txBox="1"/>
          <p:nvPr/>
        </p:nvSpPr>
        <p:spPr>
          <a:xfrm>
            <a:off x="6184900" y="5086171"/>
            <a:ext cx="54501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/>
              <a:t>Ut </a:t>
            </a:r>
            <a:r>
              <a:rPr lang="en-US" altLang="ko-KR" sz="1200" dirty="0" err="1"/>
              <a:t>enim</a:t>
            </a:r>
            <a:r>
              <a:rPr lang="en-US" altLang="ko-KR" sz="1200" dirty="0"/>
              <a:t> ad minim </a:t>
            </a:r>
            <a:r>
              <a:rPr lang="en-US" altLang="ko-KR" sz="1200" dirty="0" err="1"/>
              <a:t>veniam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quis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nostrud</a:t>
            </a:r>
            <a:r>
              <a:rPr lang="en-US" altLang="ko-KR" sz="1200" dirty="0"/>
              <a:t> exercitation </a:t>
            </a:r>
            <a:r>
              <a:rPr lang="en-US" altLang="ko-KR" sz="1200" dirty="0" err="1"/>
              <a:t>ullamco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laboris</a:t>
            </a:r>
            <a:r>
              <a:rPr lang="en-US" altLang="ko-KR" sz="1200" dirty="0"/>
              <a:t> nisi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aliquip</a:t>
            </a:r>
            <a:r>
              <a:rPr lang="en-US" altLang="ko-KR" sz="1200" dirty="0"/>
              <a:t> ex </a:t>
            </a:r>
            <a:r>
              <a:rPr lang="en-US" altLang="ko-KR" sz="1200" dirty="0" err="1"/>
              <a:t>ea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commodo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consequat</a:t>
            </a:r>
            <a:r>
              <a:rPr lang="en-US" altLang="ko-KR" sz="1200" dirty="0"/>
              <a:t>. Duis </a:t>
            </a:r>
            <a:r>
              <a:rPr lang="en-US" altLang="ko-KR" sz="1200" dirty="0" err="1"/>
              <a:t>aute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irure</a:t>
            </a:r>
            <a:r>
              <a:rPr lang="en-US" altLang="ko-KR" sz="1200" dirty="0"/>
              <a:t> dolor in </a:t>
            </a:r>
            <a:r>
              <a:rPr lang="en-US" altLang="ko-KR" sz="1200" dirty="0" err="1"/>
              <a:t>reprehenderit</a:t>
            </a:r>
            <a:r>
              <a:rPr lang="en-US" altLang="ko-KR" sz="1200" dirty="0"/>
              <a:t> in </a:t>
            </a:r>
            <a:r>
              <a:rPr lang="en-US" altLang="ko-KR" sz="1200" dirty="0" err="1"/>
              <a:t>voluptate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velit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esse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cillum</a:t>
            </a:r>
            <a:r>
              <a:rPr lang="en-US" altLang="ko-KR" sz="1200" dirty="0"/>
              <a:t> dolore </a:t>
            </a:r>
            <a:r>
              <a:rPr lang="en-US" altLang="ko-KR" sz="1200" dirty="0" err="1"/>
              <a:t>eu</a:t>
            </a:r>
            <a:r>
              <a:rPr lang="en-US" altLang="ko-KR" sz="1200" dirty="0"/>
              <a:t> </a:t>
            </a:r>
            <a:r>
              <a:rPr lang="en-US" altLang="ko-KR" sz="1200" dirty="0" err="1"/>
              <a:t>fugiat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nulla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pariatur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 err="1"/>
              <a:t>Excepteur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sint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occaecat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cupidatat</a:t>
            </a:r>
            <a:r>
              <a:rPr lang="en-US" altLang="ko-KR" sz="1200" dirty="0"/>
              <a:t> non </a:t>
            </a:r>
            <a:r>
              <a:rPr lang="en-US" altLang="ko-KR" sz="1200" dirty="0" err="1"/>
              <a:t>proident</a:t>
            </a:r>
            <a:r>
              <a:rPr lang="en-US" altLang="ko-KR" sz="1200" dirty="0"/>
              <a:t>!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569FE079-A3EE-429D-B02C-468DAFA6385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7334400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그룹 23">
            <a:extLst>
              <a:ext uri="{FF2B5EF4-FFF2-40B4-BE49-F238E27FC236}">
                <a16:creationId xmlns:a16="http://schemas.microsoft.com/office/drawing/2014/main" id="{26792933-E12F-454B-94AF-746E363A5044}"/>
              </a:ext>
            </a:extLst>
          </p:cNvPr>
          <p:cNvGrpSpPr/>
          <p:nvPr/>
        </p:nvGrpSpPr>
        <p:grpSpPr>
          <a:xfrm>
            <a:off x="981849" y="949138"/>
            <a:ext cx="6814550" cy="5654862"/>
            <a:chOff x="665751" y="860699"/>
            <a:chExt cx="6814550" cy="5654862"/>
          </a:xfrm>
        </p:grpSpPr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4B7AAB14-F82B-4BE6-A96F-34140C9B4A5E}"/>
                </a:ext>
              </a:extLst>
            </p:cNvPr>
            <p:cNvSpPr/>
            <p:nvPr/>
          </p:nvSpPr>
          <p:spPr>
            <a:xfrm>
              <a:off x="800100" y="962025"/>
              <a:ext cx="6553200" cy="4143375"/>
            </a:xfrm>
            <a:prstGeom prst="rect">
              <a:avLst/>
            </a:pr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  <p:pic>
          <p:nvPicPr>
            <p:cNvPr id="26" name="그래픽 25">
              <a:extLst>
                <a:ext uri="{FF2B5EF4-FFF2-40B4-BE49-F238E27FC236}">
                  <a16:creationId xmlns:a16="http://schemas.microsoft.com/office/drawing/2014/main" id="{053C4ADC-D808-41FF-9A31-76B0528B131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65751" y="860699"/>
              <a:ext cx="6814550" cy="5654862"/>
            </a:xfrm>
            <a:prstGeom prst="rect">
              <a:avLst/>
            </a:prstGeom>
          </p:spPr>
        </p:pic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BC054B00-2EEA-4376-B62E-06D6863C0B57}"/>
              </a:ext>
            </a:extLst>
          </p:cNvPr>
          <p:cNvSpPr txBox="1"/>
          <p:nvPr/>
        </p:nvSpPr>
        <p:spPr>
          <a:xfrm>
            <a:off x="8166098" y="3109139"/>
            <a:ext cx="35324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/>
              <a:t>Title text block &amp;</a:t>
            </a:r>
          </a:p>
          <a:p>
            <a:r>
              <a:rPr lang="en-US" altLang="ko-KR" sz="2400" b="0" dirty="0"/>
              <a:t>Desktop project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4B6561F-11DB-4958-AF0D-57059BCBEDBA}"/>
              </a:ext>
            </a:extLst>
          </p:cNvPr>
          <p:cNvSpPr txBox="1"/>
          <p:nvPr/>
        </p:nvSpPr>
        <p:spPr>
          <a:xfrm>
            <a:off x="8166099" y="3940136"/>
            <a:ext cx="353241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/>
              <a:t>Ut </a:t>
            </a:r>
            <a:r>
              <a:rPr lang="en-US" altLang="ko-KR" sz="1200" dirty="0" err="1"/>
              <a:t>enim</a:t>
            </a:r>
            <a:r>
              <a:rPr lang="en-US" altLang="ko-KR" sz="1200" dirty="0"/>
              <a:t> ad minim </a:t>
            </a:r>
            <a:r>
              <a:rPr lang="en-US" altLang="ko-KR" sz="1200" dirty="0" err="1"/>
              <a:t>veniam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quis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nostrud</a:t>
            </a:r>
            <a:r>
              <a:rPr lang="en-US" altLang="ko-KR" sz="1200" dirty="0"/>
              <a:t> exercitation </a:t>
            </a:r>
            <a:r>
              <a:rPr lang="en-US" altLang="ko-KR" sz="1200" dirty="0" err="1"/>
              <a:t>ullamco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laboris</a:t>
            </a:r>
            <a:r>
              <a:rPr lang="en-US" altLang="ko-KR" sz="1200" dirty="0"/>
              <a:t> nisi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aliquip</a:t>
            </a:r>
            <a:r>
              <a:rPr lang="en-US" altLang="ko-KR" sz="1200" dirty="0"/>
              <a:t> ex </a:t>
            </a:r>
            <a:r>
              <a:rPr lang="en-US" altLang="ko-KR" sz="1200" dirty="0" err="1"/>
              <a:t>ea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commodo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consequat</a:t>
            </a:r>
            <a:r>
              <a:rPr lang="en-US" altLang="ko-KR" sz="1200" dirty="0"/>
              <a:t>. Duis </a:t>
            </a:r>
            <a:r>
              <a:rPr lang="en-US" altLang="ko-KR" sz="1200" dirty="0" err="1"/>
              <a:t>aute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irure</a:t>
            </a:r>
            <a:r>
              <a:rPr lang="en-US" altLang="ko-KR" sz="1200" dirty="0"/>
              <a:t> dolor in </a:t>
            </a:r>
            <a:r>
              <a:rPr lang="en-US" altLang="ko-KR" sz="1200" dirty="0" err="1"/>
              <a:t>reprehenderit</a:t>
            </a:r>
            <a:r>
              <a:rPr lang="en-US" altLang="ko-KR" sz="1200" dirty="0"/>
              <a:t> in </a:t>
            </a:r>
            <a:r>
              <a:rPr lang="en-US" altLang="ko-KR" sz="1200" dirty="0" err="1"/>
              <a:t>voluptate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velit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esse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cillum</a:t>
            </a:r>
            <a:r>
              <a:rPr lang="en-US" altLang="ko-KR" sz="1200" dirty="0"/>
              <a:t> dolore </a:t>
            </a:r>
            <a:r>
              <a:rPr lang="en-US" altLang="ko-KR" sz="1200" dirty="0" err="1"/>
              <a:t>eu</a:t>
            </a:r>
            <a:r>
              <a:rPr lang="en-US" altLang="ko-KR" sz="1200" dirty="0"/>
              <a:t> </a:t>
            </a:r>
            <a:r>
              <a:rPr lang="en-US" altLang="ko-KR" sz="1200" dirty="0" err="1"/>
              <a:t>fugiat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nulla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pariatur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 err="1"/>
              <a:t>Excepteur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sint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occaecat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cupidatat</a:t>
            </a:r>
            <a:r>
              <a:rPr lang="en-US" altLang="ko-KR" sz="1200" dirty="0"/>
              <a:t> non </a:t>
            </a:r>
            <a:r>
              <a:rPr lang="en-US" altLang="ko-KR" sz="1200" dirty="0" err="1"/>
              <a:t>proident</a:t>
            </a:r>
            <a:r>
              <a:rPr lang="en-US" altLang="ko-KR" sz="1200" dirty="0"/>
              <a:t>!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1AF456CC-F1E1-4FE8-8E27-CC27A8A43A5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2511751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3F4881B-0C40-4D5F-9AB2-6498DAC2EA1C}"/>
              </a:ext>
            </a:extLst>
          </p:cNvPr>
          <p:cNvSpPr txBox="1"/>
          <p:nvPr/>
        </p:nvSpPr>
        <p:spPr>
          <a:xfrm>
            <a:off x="8978001" y="3655123"/>
            <a:ext cx="2682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000" b="0" dirty="0">
                <a:solidFill>
                  <a:srgbClr val="1D145D"/>
                </a:solidFill>
              </a:rPr>
              <a:t>Icon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437599" y="5564695"/>
            <a:ext cx="359760" cy="389572"/>
            <a:chOff x="1437599" y="5564695"/>
            <a:chExt cx="359760" cy="389572"/>
          </a:xfrm>
          <a:solidFill>
            <a:srgbClr val="3958F2"/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492963" y="3564350"/>
            <a:ext cx="295847" cy="394621"/>
            <a:chOff x="5492963" y="3564350"/>
            <a:chExt cx="295847" cy="394621"/>
          </a:xfrm>
          <a:solidFill>
            <a:srgbClr val="3958F2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8144247" y="4296431"/>
            <a:ext cx="385886" cy="266700"/>
            <a:chOff x="8144247" y="4296431"/>
            <a:chExt cx="385886" cy="266700"/>
          </a:xfrm>
          <a:solidFill>
            <a:srgbClr val="3958F2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425407" y="2900076"/>
            <a:ext cx="390525" cy="387573"/>
            <a:chOff x="1425407" y="2900076"/>
            <a:chExt cx="390525" cy="387573"/>
          </a:xfrm>
          <a:solidFill>
            <a:srgbClr val="3958F2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471568" y="1570005"/>
            <a:ext cx="328636" cy="392335"/>
            <a:chOff x="3471568" y="1570005"/>
            <a:chExt cx="328636" cy="392335"/>
          </a:xfrm>
          <a:solidFill>
            <a:srgbClr val="3958F2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4108917" y="1567243"/>
            <a:ext cx="390525" cy="388882"/>
            <a:chOff x="4108917" y="1567243"/>
            <a:chExt cx="390525" cy="388882"/>
          </a:xfrm>
          <a:solidFill>
            <a:srgbClr val="3958F2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6142854" y="920972"/>
            <a:ext cx="352425" cy="348996"/>
            <a:chOff x="6142854" y="920972"/>
            <a:chExt cx="352425" cy="348996"/>
          </a:xfrm>
          <a:solidFill>
            <a:srgbClr val="3958F2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779125" y="5545359"/>
            <a:ext cx="333375" cy="392811"/>
            <a:chOff x="779125" y="5545359"/>
            <a:chExt cx="333375" cy="392811"/>
          </a:xfrm>
          <a:solidFill>
            <a:srgbClr val="3958F2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8177108" y="892968"/>
            <a:ext cx="311085" cy="394145"/>
            <a:chOff x="8177108" y="892968"/>
            <a:chExt cx="311085" cy="394145"/>
          </a:xfrm>
          <a:solidFill>
            <a:srgbClr val="3958F2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2096274" y="1561337"/>
            <a:ext cx="390525" cy="390525"/>
            <a:chOff x="2096274" y="1561337"/>
            <a:chExt cx="390525" cy="390525"/>
          </a:xfrm>
          <a:solidFill>
            <a:srgbClr val="3958F2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4251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rgbClr val="3958F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476375" y="5547788"/>
            <a:ext cx="369263" cy="392287"/>
            <a:chOff x="7476375" y="5547788"/>
            <a:chExt cx="369263" cy="392287"/>
          </a:xfrm>
          <a:solidFill>
            <a:srgbClr val="3958F2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2097205" y="4229100"/>
            <a:ext cx="390525" cy="392832"/>
            <a:chOff x="2097205" y="4229100"/>
            <a:chExt cx="390525" cy="392832"/>
          </a:xfrm>
          <a:solidFill>
            <a:srgbClr val="3958F2"/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746465" y="2902362"/>
            <a:ext cx="390525" cy="390525"/>
            <a:chOff x="746465" y="2902362"/>
            <a:chExt cx="390525" cy="390525"/>
          </a:xfrm>
          <a:solidFill>
            <a:srgbClr val="3958F2"/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464746" y="902112"/>
            <a:ext cx="295846" cy="390525"/>
            <a:chOff x="1464746" y="902112"/>
            <a:chExt cx="295846" cy="390525"/>
          </a:xfrm>
          <a:solidFill>
            <a:srgbClr val="3958F2"/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4105742" y="3611499"/>
            <a:ext cx="390525" cy="302323"/>
            <a:chOff x="4105742" y="3611499"/>
            <a:chExt cx="390525" cy="302323"/>
          </a:xfrm>
          <a:solidFill>
            <a:srgbClr val="3958F2"/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456094" y="4231576"/>
            <a:ext cx="385103" cy="381000"/>
            <a:chOff x="5456094" y="4231576"/>
            <a:chExt cx="385103" cy="381000"/>
          </a:xfrm>
          <a:solidFill>
            <a:srgbClr val="3958F2"/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7782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rgbClr val="3958F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765670" y="902684"/>
            <a:ext cx="391097" cy="391001"/>
            <a:chOff x="2765670" y="902684"/>
            <a:chExt cx="391097" cy="391001"/>
          </a:xfrm>
          <a:solidFill>
            <a:srgbClr val="3958F2"/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453435" y="1563454"/>
            <a:ext cx="392525" cy="392558"/>
            <a:chOff x="5453435" y="1563454"/>
            <a:chExt cx="392525" cy="392558"/>
          </a:xfrm>
          <a:solidFill>
            <a:srgbClr val="3958F2"/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471472" y="902398"/>
            <a:ext cx="295275" cy="393763"/>
            <a:chOff x="3471472" y="902398"/>
            <a:chExt cx="295275" cy="393763"/>
          </a:xfrm>
          <a:solidFill>
            <a:srgbClr val="3958F2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784283" y="1564671"/>
            <a:ext cx="390525" cy="388620"/>
            <a:chOff x="4784283" y="1564671"/>
            <a:chExt cx="390525" cy="388620"/>
          </a:xfrm>
          <a:solidFill>
            <a:srgbClr val="3958F2"/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41106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rgbClr val="3958F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433087" y="2901029"/>
            <a:ext cx="390525" cy="390525"/>
            <a:chOff x="3433087" y="2901029"/>
            <a:chExt cx="390525" cy="390525"/>
          </a:xfrm>
          <a:solidFill>
            <a:srgbClr val="3958F2"/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784494" y="903541"/>
            <a:ext cx="393001" cy="393001"/>
            <a:chOff x="4784494" y="903541"/>
            <a:chExt cx="393001" cy="393001"/>
          </a:xfrm>
          <a:solidFill>
            <a:srgbClr val="3958F2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449053" y="2279808"/>
            <a:ext cx="392238" cy="294704"/>
            <a:chOff x="5449053" y="2279808"/>
            <a:chExt cx="392238" cy="294704"/>
          </a:xfrm>
          <a:solidFill>
            <a:srgbClr val="3958F2"/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8137437" y="2235850"/>
            <a:ext cx="390763" cy="388476"/>
            <a:chOff x="8137437" y="2235850"/>
            <a:chExt cx="390763" cy="388476"/>
          </a:xfrm>
          <a:solidFill>
            <a:srgbClr val="3958F2"/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451148" y="923448"/>
            <a:ext cx="388240" cy="340043"/>
            <a:chOff x="5451148" y="923448"/>
            <a:chExt cx="388240" cy="340043"/>
          </a:xfrm>
          <a:solidFill>
            <a:srgbClr val="3958F2"/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61484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rgbClr val="3958F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2090919" y="902017"/>
            <a:ext cx="388715" cy="388239"/>
            <a:chOff x="2090919" y="902017"/>
            <a:chExt cx="388715" cy="388239"/>
          </a:xfrm>
          <a:solidFill>
            <a:srgbClr val="3958F2"/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753888" y="4234999"/>
            <a:ext cx="392145" cy="392071"/>
            <a:chOff x="753888" y="4234999"/>
            <a:chExt cx="392145" cy="392071"/>
          </a:xfrm>
          <a:solidFill>
            <a:srgbClr val="3958F2"/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772242" y="1560385"/>
            <a:ext cx="376198" cy="385905"/>
            <a:chOff x="2772242" y="1560385"/>
            <a:chExt cx="376198" cy="385905"/>
          </a:xfrm>
          <a:solidFill>
            <a:srgbClr val="3958F2"/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793030" y="2235612"/>
            <a:ext cx="390240" cy="374047"/>
            <a:chOff x="6793030" y="2235612"/>
            <a:chExt cx="390240" cy="374047"/>
          </a:xfrm>
          <a:solidFill>
            <a:srgbClr val="3958F2"/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2096443" y="5591079"/>
            <a:ext cx="387573" cy="336233"/>
            <a:chOff x="2096443" y="5591079"/>
            <a:chExt cx="387573" cy="336233"/>
          </a:xfrm>
          <a:solidFill>
            <a:srgbClr val="3958F2"/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778207" y="5564552"/>
            <a:ext cx="385858" cy="387539"/>
            <a:chOff x="4778207" y="5564552"/>
            <a:chExt cx="385858" cy="387539"/>
          </a:xfrm>
          <a:solidFill>
            <a:srgbClr val="3958F2"/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8134150" y="1590436"/>
            <a:ext cx="390621" cy="347425"/>
            <a:chOff x="8134150" y="1590436"/>
            <a:chExt cx="390621" cy="347425"/>
          </a:xfrm>
          <a:solidFill>
            <a:srgbClr val="3958F2"/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6131424" y="1619726"/>
            <a:ext cx="366903" cy="278130"/>
            <a:chOff x="6131424" y="1619726"/>
            <a:chExt cx="366903" cy="278130"/>
          </a:xfrm>
          <a:solidFill>
            <a:srgbClr val="3958F2"/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756752" y="4898040"/>
            <a:ext cx="389322" cy="389222"/>
            <a:chOff x="756752" y="4898040"/>
            <a:chExt cx="389322" cy="389222"/>
          </a:xfrm>
          <a:solidFill>
            <a:srgbClr val="3958F2"/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6124918" y="2230374"/>
            <a:ext cx="393411" cy="390905"/>
            <a:chOff x="6124918" y="2230374"/>
            <a:chExt cx="393411" cy="390905"/>
          </a:xfrm>
          <a:solidFill>
            <a:srgbClr val="3958F2"/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432515" y="5564600"/>
            <a:ext cx="391954" cy="388715"/>
            <a:chOff x="3432515" y="5564600"/>
            <a:chExt cx="391954" cy="388715"/>
          </a:xfrm>
          <a:solidFill>
            <a:srgbClr val="3958F2"/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4105552" y="5564121"/>
            <a:ext cx="391763" cy="388813"/>
            <a:chOff x="4105552" y="5564121"/>
            <a:chExt cx="391763" cy="388813"/>
          </a:xfrm>
          <a:solidFill>
            <a:srgbClr val="3958F2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463209" y="2901267"/>
            <a:ext cx="391764" cy="392454"/>
            <a:chOff x="7463209" y="2901267"/>
            <a:chExt cx="391764" cy="392454"/>
          </a:xfrm>
          <a:solidFill>
            <a:srgbClr val="3958F2"/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461714" y="4896428"/>
            <a:ext cx="390525" cy="390525"/>
            <a:chOff x="7461714" y="4896428"/>
            <a:chExt cx="390525" cy="390525"/>
          </a:xfrm>
          <a:solidFill>
            <a:srgbClr val="3958F2"/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759669" y="5564600"/>
            <a:ext cx="392240" cy="392239"/>
            <a:chOff x="2759669" y="5564600"/>
            <a:chExt cx="392240" cy="392239"/>
          </a:xfrm>
          <a:solidFill>
            <a:srgbClr val="3958F2"/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2097205" y="4897183"/>
            <a:ext cx="386334" cy="391287"/>
            <a:chOff x="2097205" y="4897183"/>
            <a:chExt cx="386334" cy="391287"/>
          </a:xfrm>
          <a:solidFill>
            <a:srgbClr val="3958F2"/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432622" y="2234755"/>
            <a:ext cx="392990" cy="382429"/>
            <a:chOff x="3432622" y="2234755"/>
            <a:chExt cx="392990" cy="382429"/>
          </a:xfrm>
          <a:solidFill>
            <a:srgbClr val="3958F2"/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767384" y="4895564"/>
            <a:ext cx="386334" cy="391382"/>
            <a:chOff x="2767384" y="4895564"/>
            <a:chExt cx="386334" cy="391382"/>
          </a:xfrm>
          <a:solidFill>
            <a:srgbClr val="3958F2"/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451265" y="5564677"/>
            <a:ext cx="392240" cy="386638"/>
            <a:chOff x="5451265" y="5564677"/>
            <a:chExt cx="392240" cy="386638"/>
          </a:xfrm>
          <a:solidFill>
            <a:srgbClr val="3958F2"/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427026" y="4897752"/>
            <a:ext cx="389237" cy="389222"/>
            <a:chOff x="1427026" y="4897752"/>
            <a:chExt cx="389237" cy="389222"/>
          </a:xfrm>
          <a:solidFill>
            <a:srgbClr val="3958F2"/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773707" y="897064"/>
            <a:ext cx="346424" cy="390525"/>
            <a:chOff x="773707" y="897064"/>
            <a:chExt cx="346424" cy="390525"/>
          </a:xfrm>
          <a:solidFill>
            <a:srgbClr val="3958F2"/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796841" y="903731"/>
            <a:ext cx="389763" cy="391478"/>
            <a:chOff x="6796841" y="903731"/>
            <a:chExt cx="389763" cy="391478"/>
          </a:xfrm>
          <a:solidFill>
            <a:srgbClr val="3958F2"/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446410" y="2899243"/>
            <a:ext cx="392389" cy="386748"/>
            <a:chOff x="5446410" y="2899243"/>
            <a:chExt cx="392389" cy="386748"/>
          </a:xfrm>
          <a:solidFill>
            <a:srgbClr val="3958F2"/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775445" y="2903505"/>
            <a:ext cx="392049" cy="391668"/>
            <a:chOff x="4775445" y="2903505"/>
            <a:chExt cx="392049" cy="391668"/>
          </a:xfrm>
          <a:solidFill>
            <a:srgbClr val="3958F2"/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2126923" y="3570446"/>
            <a:ext cx="323850" cy="385477"/>
            <a:chOff x="2126923" y="3570446"/>
            <a:chExt cx="323850" cy="385477"/>
          </a:xfrm>
          <a:solidFill>
            <a:srgbClr val="3958F2"/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437563" y="4904517"/>
            <a:ext cx="386334" cy="391287"/>
            <a:chOff x="3437563" y="4904517"/>
            <a:chExt cx="386334" cy="391287"/>
          </a:xfrm>
          <a:solidFill>
            <a:srgbClr val="3958F2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788304" y="3589558"/>
            <a:ext cx="390525" cy="342900"/>
            <a:chOff x="4788304" y="3589558"/>
            <a:chExt cx="390525" cy="342900"/>
          </a:xfrm>
          <a:solidFill>
            <a:srgbClr val="3958F2"/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8047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3958F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792003" y="4880133"/>
            <a:ext cx="397267" cy="431007"/>
            <a:chOff x="6792003" y="4880133"/>
            <a:chExt cx="397267" cy="431007"/>
          </a:xfrm>
          <a:solidFill>
            <a:srgbClr val="3958F2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61274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rgbClr val="3958F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841811" y="2230183"/>
            <a:ext cx="209550" cy="394335"/>
            <a:chOff x="841811" y="2230183"/>
            <a:chExt cx="209550" cy="394335"/>
          </a:xfrm>
          <a:solidFill>
            <a:srgbClr val="3958F2"/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81371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rgbClr val="3958F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8134139" y="5587537"/>
            <a:ext cx="386624" cy="340381"/>
            <a:chOff x="8134139" y="5587537"/>
            <a:chExt cx="386624" cy="340381"/>
          </a:xfrm>
          <a:solidFill>
            <a:srgbClr val="3958F2"/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512549" y="897119"/>
            <a:ext cx="296037" cy="392946"/>
            <a:chOff x="7512549" y="897119"/>
            <a:chExt cx="296037" cy="392946"/>
          </a:xfrm>
          <a:solidFill>
            <a:srgbClr val="3958F2"/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810938" y="4233100"/>
            <a:ext cx="366045" cy="390525"/>
            <a:chOff x="6810938" y="4233100"/>
            <a:chExt cx="366045" cy="390525"/>
          </a:xfrm>
          <a:solidFill>
            <a:srgbClr val="3958F2"/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2185121" y="2228183"/>
            <a:ext cx="219171" cy="389096"/>
            <a:chOff x="2185121" y="2228183"/>
            <a:chExt cx="219171" cy="389096"/>
          </a:xfrm>
          <a:solidFill>
            <a:srgbClr val="3958F2"/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6126185" y="3592734"/>
            <a:ext cx="390620" cy="333375"/>
            <a:chOff x="6126185" y="3592734"/>
            <a:chExt cx="390620" cy="333375"/>
          </a:xfrm>
          <a:solidFill>
            <a:srgbClr val="3958F2"/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2092062" y="2898076"/>
            <a:ext cx="390525" cy="387572"/>
            <a:chOff x="2092062" y="2898076"/>
            <a:chExt cx="390525" cy="387572"/>
          </a:xfrm>
          <a:solidFill>
            <a:srgbClr val="3958F2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797698" y="3579043"/>
            <a:ext cx="390525" cy="373641"/>
            <a:chOff x="6797698" y="3579043"/>
            <a:chExt cx="390525" cy="373641"/>
          </a:xfrm>
          <a:solidFill>
            <a:srgbClr val="3958F2"/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463400" y="3566350"/>
            <a:ext cx="390525" cy="390525"/>
            <a:chOff x="7463400" y="3566350"/>
            <a:chExt cx="390525" cy="390525"/>
          </a:xfrm>
          <a:solidFill>
            <a:srgbClr val="3958F2"/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474080" y="3565969"/>
            <a:ext cx="276225" cy="390525"/>
            <a:chOff x="1474080" y="3565969"/>
            <a:chExt cx="276225" cy="390525"/>
          </a:xfrm>
          <a:solidFill>
            <a:srgbClr val="3958F2"/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788170" y="3568160"/>
            <a:ext cx="342900" cy="390525"/>
            <a:chOff x="2788170" y="3568160"/>
            <a:chExt cx="342900" cy="390525"/>
          </a:xfrm>
          <a:solidFill>
            <a:srgbClr val="3958F2"/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8141675" y="3566350"/>
            <a:ext cx="394621" cy="394240"/>
            <a:chOff x="8141675" y="3566350"/>
            <a:chExt cx="394621" cy="394240"/>
          </a:xfrm>
          <a:solidFill>
            <a:srgbClr val="3958F2"/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4111648" y="901350"/>
            <a:ext cx="388524" cy="388239"/>
            <a:chOff x="4111648" y="901350"/>
            <a:chExt cx="388524" cy="388239"/>
          </a:xfrm>
          <a:solidFill>
            <a:srgbClr val="3958F2"/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752656" y="1562597"/>
            <a:ext cx="390525" cy="390525"/>
            <a:chOff x="752656" y="1562597"/>
            <a:chExt cx="390525" cy="390525"/>
          </a:xfrm>
          <a:solidFill>
            <a:srgbClr val="3958F2"/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480564" y="4882800"/>
            <a:ext cx="333375" cy="424244"/>
            <a:chOff x="5480564" y="4882800"/>
            <a:chExt cx="333375" cy="424244"/>
          </a:xfrm>
          <a:solidFill>
            <a:srgbClr val="3958F2"/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440707" y="4256817"/>
            <a:ext cx="386098" cy="335480"/>
            <a:chOff x="3440707" y="4256817"/>
            <a:chExt cx="386098" cy="335480"/>
          </a:xfrm>
          <a:solidFill>
            <a:srgbClr val="3958F2"/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8135484" y="2896171"/>
            <a:ext cx="390239" cy="394525"/>
            <a:chOff x="8135484" y="2896171"/>
            <a:chExt cx="390239" cy="394525"/>
          </a:xfrm>
          <a:solidFill>
            <a:srgbClr val="3958F2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6158094" y="4884991"/>
            <a:ext cx="323850" cy="424243"/>
            <a:chOff x="6158094" y="4884991"/>
            <a:chExt cx="323850" cy="424243"/>
          </a:xfrm>
          <a:solidFill>
            <a:srgbClr val="3958F2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765098" y="2243423"/>
            <a:ext cx="390525" cy="364617"/>
            <a:chOff x="2765098" y="2243423"/>
            <a:chExt cx="390525" cy="364617"/>
          </a:xfrm>
          <a:solidFill>
            <a:srgbClr val="3958F2"/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463066" y="2241184"/>
            <a:ext cx="389716" cy="380715"/>
            <a:chOff x="7463066" y="2241184"/>
            <a:chExt cx="389716" cy="380715"/>
          </a:xfrm>
          <a:solidFill>
            <a:srgbClr val="3958F2"/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61437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rgbClr val="3958F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7916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rgbClr val="3958F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798957" y="5589841"/>
            <a:ext cx="390525" cy="343947"/>
            <a:chOff x="6798957" y="5589841"/>
            <a:chExt cx="390525" cy="343947"/>
          </a:xfrm>
          <a:solidFill>
            <a:srgbClr val="3958F2"/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496845" y="2235136"/>
            <a:ext cx="247650" cy="392049"/>
            <a:chOff x="1496845" y="2235136"/>
            <a:chExt cx="247650" cy="392049"/>
          </a:xfrm>
          <a:solidFill>
            <a:srgbClr val="3958F2"/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800745" y="4238339"/>
            <a:ext cx="323850" cy="389466"/>
            <a:chOff x="2800745" y="4238339"/>
            <a:chExt cx="323850" cy="389466"/>
          </a:xfrm>
          <a:solidFill>
            <a:srgbClr val="3958F2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8063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rgbClr val="3958F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4106409" y="2258397"/>
            <a:ext cx="394532" cy="342900"/>
            <a:chOff x="4106409" y="2258397"/>
            <a:chExt cx="394532" cy="342900"/>
          </a:xfrm>
          <a:solidFill>
            <a:srgbClr val="3958F2"/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769004" y="2900267"/>
            <a:ext cx="390620" cy="387667"/>
            <a:chOff x="2769004" y="2900267"/>
            <a:chExt cx="390620" cy="387667"/>
          </a:xfrm>
          <a:solidFill>
            <a:srgbClr val="3958F2"/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819320" y="1585851"/>
            <a:ext cx="343756" cy="351021"/>
            <a:chOff x="6819320" y="1585851"/>
            <a:chExt cx="343756" cy="351021"/>
          </a:xfrm>
          <a:solidFill>
            <a:srgbClr val="3958F2"/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425598" y="4257220"/>
            <a:ext cx="390525" cy="341354"/>
            <a:chOff x="1425598" y="4257220"/>
            <a:chExt cx="390525" cy="341354"/>
          </a:xfrm>
          <a:solidFill>
            <a:srgbClr val="3958F2"/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4107647" y="4896992"/>
            <a:ext cx="394132" cy="389001"/>
            <a:chOff x="4107647" y="4896992"/>
            <a:chExt cx="394132" cy="389001"/>
          </a:xfrm>
          <a:solidFill>
            <a:srgbClr val="3958F2"/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4528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rgbClr val="3958F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4123320" y="4184332"/>
            <a:ext cx="371475" cy="481012"/>
            <a:chOff x="4123320" y="4184332"/>
            <a:chExt cx="371475" cy="481012"/>
          </a:xfrm>
          <a:solidFill>
            <a:srgbClr val="3958F2"/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778017" y="4901660"/>
            <a:ext cx="389321" cy="389244"/>
            <a:chOff x="4778017" y="4901660"/>
            <a:chExt cx="389321" cy="389244"/>
          </a:xfrm>
          <a:solidFill>
            <a:srgbClr val="3958F2"/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484331" y="4233291"/>
            <a:ext cx="342067" cy="392430"/>
            <a:chOff x="7484331" y="4233291"/>
            <a:chExt cx="342067" cy="392430"/>
          </a:xfrm>
          <a:solidFill>
            <a:srgbClr val="3958F2"/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437087" y="3568446"/>
            <a:ext cx="386824" cy="386143"/>
            <a:chOff x="3437087" y="3568446"/>
            <a:chExt cx="386824" cy="386143"/>
          </a:xfrm>
          <a:solidFill>
            <a:srgbClr val="3958F2"/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07" name="TextBox 506">
            <a:extLst>
              <a:ext uri="{FF2B5EF4-FFF2-40B4-BE49-F238E27FC236}">
                <a16:creationId xmlns:a16="http://schemas.microsoft.com/office/drawing/2014/main" id="{CA8BA88A-220F-4094-9ED6-70D1D97B6E38}"/>
              </a:ext>
            </a:extLst>
          </p:cNvPr>
          <p:cNvSpPr txBox="1"/>
          <p:nvPr/>
        </p:nvSpPr>
        <p:spPr>
          <a:xfrm>
            <a:off x="9037297" y="4239100"/>
            <a:ext cx="26227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1D145D"/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rgbClr val="1D145D"/>
              </a:solidFill>
            </a:endParaRPr>
          </a:p>
          <a:p>
            <a:r>
              <a:rPr lang="en-US" altLang="ko-KR" sz="1600" dirty="0">
                <a:solidFill>
                  <a:srgbClr val="1D145D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830083" y="5571172"/>
            <a:ext cx="342900" cy="390525"/>
            <a:chOff x="6830083" y="5571172"/>
            <a:chExt cx="342900" cy="390525"/>
          </a:xfrm>
          <a:solidFill>
            <a:srgbClr val="3958F2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458840" y="2905696"/>
            <a:ext cx="390525" cy="390525"/>
            <a:chOff x="1458840" y="2905696"/>
            <a:chExt cx="390525" cy="390525"/>
          </a:xfrm>
          <a:solidFill>
            <a:srgbClr val="3958F2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4968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rgbClr val="3958F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4152034" y="5552122"/>
            <a:ext cx="391763" cy="390525"/>
            <a:chOff x="4152034" y="5552122"/>
            <a:chExt cx="391763" cy="390525"/>
          </a:xfrm>
          <a:solidFill>
            <a:srgbClr val="3958F2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61598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rgbClr val="3958F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486558" y="892968"/>
            <a:ext cx="295275" cy="390525"/>
            <a:chOff x="1486558" y="892968"/>
            <a:chExt cx="295275" cy="390525"/>
          </a:xfrm>
          <a:solidFill>
            <a:srgbClr val="3958F2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4610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rgbClr val="3958F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771338" y="5552146"/>
            <a:ext cx="387211" cy="371284"/>
            <a:chOff x="2771338" y="5552146"/>
            <a:chExt cx="387211" cy="371284"/>
          </a:xfrm>
          <a:solidFill>
            <a:srgbClr val="3958F2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451851" y="5552217"/>
            <a:ext cx="385286" cy="391669"/>
            <a:chOff x="3451851" y="5552217"/>
            <a:chExt cx="385286" cy="391669"/>
          </a:xfrm>
          <a:solidFill>
            <a:srgbClr val="3958F2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492070" y="4903660"/>
            <a:ext cx="390525" cy="390525"/>
            <a:chOff x="7492070" y="4903660"/>
            <a:chExt cx="390525" cy="390525"/>
          </a:xfrm>
          <a:solidFill>
            <a:srgbClr val="3958F2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779291" y="2905696"/>
            <a:ext cx="390525" cy="390525"/>
            <a:chOff x="2779291" y="2905696"/>
            <a:chExt cx="390525" cy="390525"/>
          </a:xfrm>
          <a:solidFill>
            <a:srgbClr val="3958F2"/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448898" y="892918"/>
            <a:ext cx="390525" cy="390525"/>
            <a:chOff x="3448898" y="892918"/>
            <a:chExt cx="390525" cy="390525"/>
          </a:xfrm>
          <a:solidFill>
            <a:srgbClr val="3958F2"/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4116315" y="3561492"/>
            <a:ext cx="390525" cy="381000"/>
            <a:chOff x="4116315" y="3561492"/>
            <a:chExt cx="390525" cy="381000"/>
          </a:xfrm>
          <a:solidFill>
            <a:srgbClr val="3958F2"/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483688" y="912076"/>
            <a:ext cx="383879" cy="390525"/>
            <a:chOff x="7483688" y="912076"/>
            <a:chExt cx="383879" cy="390525"/>
          </a:xfrm>
          <a:solidFill>
            <a:srgbClr val="3958F2"/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8143771" y="2230469"/>
            <a:ext cx="390525" cy="361950"/>
            <a:chOff x="8143771" y="2230469"/>
            <a:chExt cx="390525" cy="361950"/>
          </a:xfrm>
          <a:solidFill>
            <a:srgbClr val="3958F2"/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470734" y="2256758"/>
            <a:ext cx="390525" cy="342900"/>
            <a:chOff x="7470734" y="2256758"/>
            <a:chExt cx="390525" cy="342900"/>
          </a:xfrm>
          <a:solidFill>
            <a:srgbClr val="3958F2"/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8184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rgbClr val="3958F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8162630" y="1551336"/>
            <a:ext cx="390525" cy="390525"/>
            <a:chOff x="8162630" y="1551336"/>
            <a:chExt cx="390525" cy="390525"/>
          </a:xfrm>
          <a:solidFill>
            <a:srgbClr val="3958F2"/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4900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rgbClr val="3958F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61436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rgbClr val="3958F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523884" y="5609272"/>
            <a:ext cx="323850" cy="323850"/>
            <a:chOff x="7523884" y="5609272"/>
            <a:chExt cx="323850" cy="323850"/>
          </a:xfrm>
          <a:solidFill>
            <a:srgbClr val="3958F2"/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790113" y="2291143"/>
            <a:ext cx="390525" cy="352425"/>
            <a:chOff x="4790113" y="2291143"/>
            <a:chExt cx="390525" cy="352425"/>
          </a:xfrm>
          <a:solidFill>
            <a:srgbClr val="3958F2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61550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rgbClr val="3958F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801293" y="892968"/>
            <a:ext cx="390525" cy="390525"/>
            <a:chOff x="2801293" y="892968"/>
            <a:chExt cx="390525" cy="390525"/>
          </a:xfrm>
          <a:solidFill>
            <a:srgbClr val="3958F2"/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449339" y="2217420"/>
            <a:ext cx="388048" cy="391784"/>
            <a:chOff x="5449339" y="2217420"/>
            <a:chExt cx="388048" cy="391784"/>
          </a:xfrm>
          <a:solidFill>
            <a:srgbClr val="3958F2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797519" y="892968"/>
            <a:ext cx="390525" cy="390525"/>
            <a:chOff x="797519" y="892968"/>
            <a:chExt cx="390525" cy="390525"/>
          </a:xfrm>
          <a:solidFill>
            <a:srgbClr val="3958F2"/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493118" y="3599592"/>
            <a:ext cx="390525" cy="266700"/>
            <a:chOff x="7493118" y="3599592"/>
            <a:chExt cx="390525" cy="266700"/>
          </a:xfrm>
          <a:solidFill>
            <a:srgbClr val="3958F2"/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769421" y="2905696"/>
            <a:ext cx="390525" cy="361950"/>
            <a:chOff x="769421" y="2905696"/>
            <a:chExt cx="390525" cy="361950"/>
          </a:xfrm>
          <a:solidFill>
            <a:srgbClr val="3958F2"/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498452" y="4229100"/>
            <a:ext cx="339566" cy="385572"/>
            <a:chOff x="7498452" y="4229100"/>
            <a:chExt cx="339566" cy="385572"/>
          </a:xfrm>
          <a:solidFill>
            <a:srgbClr val="3958F2"/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824094" y="4903660"/>
            <a:ext cx="389131" cy="388644"/>
            <a:chOff x="824094" y="4903660"/>
            <a:chExt cx="389131" cy="388644"/>
          </a:xfrm>
          <a:solidFill>
            <a:srgbClr val="3958F2"/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2136830" y="3561492"/>
            <a:ext cx="295275" cy="390525"/>
            <a:chOff x="2136830" y="3561492"/>
            <a:chExt cx="295275" cy="390525"/>
          </a:xfrm>
          <a:solidFill>
            <a:srgbClr val="3958F2"/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202541" y="5552027"/>
            <a:ext cx="247650" cy="392756"/>
            <a:chOff x="6202541" y="5552027"/>
            <a:chExt cx="247650" cy="392756"/>
          </a:xfrm>
          <a:solidFill>
            <a:srgbClr val="3958F2"/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834179" y="3561588"/>
            <a:ext cx="390525" cy="390525"/>
            <a:chOff x="6834179" y="3561588"/>
            <a:chExt cx="390525" cy="390525"/>
          </a:xfrm>
          <a:solidFill>
            <a:srgbClr val="3958F2"/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506630" y="3561589"/>
            <a:ext cx="290789" cy="390525"/>
            <a:chOff x="3506630" y="3561589"/>
            <a:chExt cx="290789" cy="390525"/>
          </a:xfrm>
          <a:solidFill>
            <a:srgbClr val="3958F2"/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7711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rgbClr val="3958F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8085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rgbClr val="3958F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7464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rgbClr val="3958F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7820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rgbClr val="3958F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4474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rgbClr val="3958F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8143534" y="5571196"/>
            <a:ext cx="390525" cy="390525"/>
            <a:chOff x="8143534" y="5571196"/>
            <a:chExt cx="390525" cy="390525"/>
          </a:xfrm>
          <a:solidFill>
            <a:srgbClr val="3958F2"/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483724" y="3599688"/>
            <a:ext cx="390525" cy="295275"/>
            <a:chOff x="5483724" y="3599688"/>
            <a:chExt cx="390525" cy="295275"/>
          </a:xfrm>
          <a:solidFill>
            <a:srgbClr val="3958F2"/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795162" y="3580638"/>
            <a:ext cx="390525" cy="333375"/>
            <a:chOff x="4795162" y="3580638"/>
            <a:chExt cx="390525" cy="333375"/>
          </a:xfrm>
          <a:solidFill>
            <a:srgbClr val="3958F2"/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4703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rgbClr val="3958F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8346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rgbClr val="3958F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855705" y="2233803"/>
            <a:ext cx="342900" cy="390525"/>
            <a:chOff x="6855705" y="2233803"/>
            <a:chExt cx="342900" cy="390525"/>
          </a:xfrm>
          <a:solidFill>
            <a:srgbClr val="3958F2"/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6119423" y="3561508"/>
            <a:ext cx="390525" cy="342900"/>
            <a:chOff x="6119423" y="3561508"/>
            <a:chExt cx="390525" cy="342900"/>
          </a:xfrm>
          <a:solidFill>
            <a:srgbClr val="3958F2"/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852886" y="4903660"/>
            <a:ext cx="285750" cy="390525"/>
            <a:chOff x="6852886" y="4903660"/>
            <a:chExt cx="285750" cy="390525"/>
          </a:xfrm>
          <a:solidFill>
            <a:srgbClr val="3958F2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4112600" y="931068"/>
            <a:ext cx="384048" cy="298228"/>
            <a:chOff x="4112600" y="931068"/>
            <a:chExt cx="384048" cy="298228"/>
          </a:xfrm>
          <a:solidFill>
            <a:srgbClr val="3958F2"/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61369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rgbClr val="3958F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210350" y="892954"/>
            <a:ext cx="266700" cy="392901"/>
            <a:chOff x="8210350" y="892954"/>
            <a:chExt cx="266700" cy="392901"/>
          </a:xfrm>
          <a:solidFill>
            <a:srgbClr val="3958F2"/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844382" y="2224278"/>
            <a:ext cx="228600" cy="390525"/>
            <a:chOff x="844382" y="2224278"/>
            <a:chExt cx="228600" cy="390525"/>
          </a:xfrm>
          <a:solidFill>
            <a:srgbClr val="3958F2"/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8143580" y="4941760"/>
            <a:ext cx="390525" cy="266700"/>
            <a:chOff x="8143580" y="4941760"/>
            <a:chExt cx="390525" cy="266700"/>
          </a:xfrm>
          <a:solidFill>
            <a:srgbClr val="3958F2"/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462424" y="4903660"/>
            <a:ext cx="390525" cy="390525"/>
            <a:chOff x="3462424" y="4903660"/>
            <a:chExt cx="390525" cy="390525"/>
          </a:xfrm>
          <a:solidFill>
            <a:srgbClr val="3958F2"/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2161595" y="892968"/>
            <a:ext cx="295275" cy="390525"/>
            <a:chOff x="2161595" y="892968"/>
            <a:chExt cx="295275" cy="390525"/>
          </a:xfrm>
          <a:solidFill>
            <a:srgbClr val="3958F2"/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823891" y="4284821"/>
            <a:ext cx="364522" cy="390525"/>
            <a:chOff x="6823891" y="4284821"/>
            <a:chExt cx="364522" cy="390525"/>
          </a:xfrm>
          <a:solidFill>
            <a:srgbClr val="3958F2"/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460078" y="3561588"/>
            <a:ext cx="342900" cy="390525"/>
            <a:chOff x="1460078" y="3561588"/>
            <a:chExt cx="342900" cy="390525"/>
          </a:xfrm>
          <a:solidFill>
            <a:srgbClr val="3958F2"/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832381" y="3561588"/>
            <a:ext cx="276225" cy="390525"/>
            <a:chOff x="832381" y="3561588"/>
            <a:chExt cx="276225" cy="390525"/>
          </a:xfrm>
          <a:solidFill>
            <a:srgbClr val="3958F2"/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791733" y="5552143"/>
            <a:ext cx="390525" cy="357734"/>
            <a:chOff x="4791733" y="5552143"/>
            <a:chExt cx="390525" cy="357734"/>
          </a:xfrm>
          <a:solidFill>
            <a:srgbClr val="3958F2"/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784589" y="892968"/>
            <a:ext cx="390525" cy="390525"/>
            <a:chOff x="4784589" y="892968"/>
            <a:chExt cx="390525" cy="390525"/>
          </a:xfrm>
          <a:solidFill>
            <a:srgbClr val="3958F2"/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2112922" y="1570386"/>
            <a:ext cx="390525" cy="390525"/>
            <a:chOff x="2112922" y="1570386"/>
            <a:chExt cx="390525" cy="390525"/>
          </a:xfrm>
          <a:solidFill>
            <a:srgbClr val="3958F2"/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2139433" y="4178426"/>
            <a:ext cx="371475" cy="388457"/>
            <a:chOff x="2139433" y="4178426"/>
            <a:chExt cx="371475" cy="388457"/>
          </a:xfrm>
          <a:solidFill>
            <a:srgbClr val="3958F2"/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4354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rgbClr val="3958F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4144033" y="2229040"/>
            <a:ext cx="390525" cy="390525"/>
            <a:chOff x="4144033" y="2229040"/>
            <a:chExt cx="390525" cy="390525"/>
          </a:xfrm>
          <a:solidFill>
            <a:srgbClr val="3958F2"/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469437" y="2905684"/>
            <a:ext cx="390525" cy="390525"/>
            <a:chOff x="5469437" y="2905684"/>
            <a:chExt cx="390525" cy="390525"/>
          </a:xfrm>
          <a:solidFill>
            <a:srgbClr val="3958F2"/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6151784" y="2905672"/>
            <a:ext cx="390525" cy="390525"/>
            <a:chOff x="6151784" y="2905672"/>
            <a:chExt cx="390525" cy="390525"/>
          </a:xfrm>
          <a:solidFill>
            <a:srgbClr val="3958F2"/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472997" y="2905696"/>
            <a:ext cx="390525" cy="390525"/>
            <a:chOff x="3472997" y="2905696"/>
            <a:chExt cx="390525" cy="390525"/>
          </a:xfrm>
          <a:solidFill>
            <a:srgbClr val="3958F2"/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41288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rgbClr val="3958F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810557" y="892968"/>
            <a:ext cx="384524" cy="377762"/>
            <a:chOff x="6810557" y="892968"/>
            <a:chExt cx="384524" cy="377762"/>
          </a:xfrm>
          <a:solidFill>
            <a:srgbClr val="3958F2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4692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rgbClr val="3958F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2179501" y="2247423"/>
            <a:ext cx="345916" cy="390525"/>
            <a:chOff x="2179501" y="2247423"/>
            <a:chExt cx="345916" cy="390525"/>
          </a:xfrm>
          <a:solidFill>
            <a:srgbClr val="3958F2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838917" y="2241041"/>
            <a:ext cx="276225" cy="390525"/>
            <a:chOff x="2838917" y="2241041"/>
            <a:chExt cx="276225" cy="390525"/>
          </a:xfrm>
          <a:solidFill>
            <a:srgbClr val="3958F2"/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41844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rgbClr val="3958F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8075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rgbClr val="3958F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835298" y="4263771"/>
            <a:ext cx="365379" cy="384905"/>
            <a:chOff x="2835298" y="4263771"/>
            <a:chExt cx="365379" cy="384905"/>
          </a:xfrm>
          <a:solidFill>
            <a:srgbClr val="3958F2"/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2176739" y="5552206"/>
            <a:ext cx="257175" cy="402061"/>
            <a:chOff x="2176739" y="5552206"/>
            <a:chExt cx="257175" cy="402061"/>
          </a:xfrm>
          <a:solidFill>
            <a:srgbClr val="3958F2"/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2088252" y="2905696"/>
            <a:ext cx="390525" cy="390525"/>
            <a:chOff x="2088252" y="2905696"/>
            <a:chExt cx="390525" cy="390525"/>
          </a:xfrm>
          <a:solidFill>
            <a:srgbClr val="3958F2"/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4115139" y="1551336"/>
            <a:ext cx="397937" cy="402622"/>
            <a:chOff x="4115139" y="1551336"/>
            <a:chExt cx="397937" cy="402622"/>
          </a:xfrm>
          <a:solidFill>
            <a:srgbClr val="3958F2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8016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rgbClr val="3958F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446076" y="1570386"/>
            <a:ext cx="390525" cy="391287"/>
            <a:chOff x="1446076" y="1570386"/>
            <a:chExt cx="390525" cy="391287"/>
          </a:xfrm>
          <a:solidFill>
            <a:srgbClr val="3958F2"/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517288" y="2203132"/>
            <a:ext cx="331184" cy="448627"/>
            <a:chOff x="3517288" y="2203132"/>
            <a:chExt cx="331184" cy="448627"/>
          </a:xfrm>
          <a:solidFill>
            <a:srgbClr val="3958F2"/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780526" y="4204963"/>
            <a:ext cx="386620" cy="386702"/>
            <a:chOff x="780526" y="4204963"/>
            <a:chExt cx="386620" cy="386702"/>
          </a:xfrm>
          <a:solidFill>
            <a:srgbClr val="3958F2"/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420930" y="4243027"/>
            <a:ext cx="390525" cy="340212"/>
            <a:chOff x="1420930" y="4243027"/>
            <a:chExt cx="390525" cy="340212"/>
          </a:xfrm>
          <a:solidFill>
            <a:srgbClr val="3958F2"/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4143556" y="4903660"/>
            <a:ext cx="371475" cy="390525"/>
            <a:chOff x="4143556" y="4903660"/>
            <a:chExt cx="371475" cy="390525"/>
          </a:xfrm>
          <a:solidFill>
            <a:srgbClr val="3958F2"/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821927" y="2905696"/>
            <a:ext cx="391001" cy="392620"/>
            <a:chOff x="4821927" y="2905696"/>
            <a:chExt cx="391001" cy="392620"/>
          </a:xfrm>
          <a:solidFill>
            <a:srgbClr val="3958F2"/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466365" y="4903651"/>
            <a:ext cx="343471" cy="387676"/>
            <a:chOff x="1466365" y="4903651"/>
            <a:chExt cx="343471" cy="387676"/>
          </a:xfrm>
          <a:solidFill>
            <a:srgbClr val="3958F2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478406" y="1570402"/>
            <a:ext cx="390525" cy="390525"/>
            <a:chOff x="5478406" y="1570402"/>
            <a:chExt cx="390525" cy="390525"/>
          </a:xfrm>
          <a:solidFill>
            <a:srgbClr val="3958F2"/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2125590" y="4903755"/>
            <a:ext cx="390525" cy="387382"/>
            <a:chOff x="2125590" y="4903755"/>
            <a:chExt cx="390525" cy="387382"/>
          </a:xfrm>
          <a:solidFill>
            <a:srgbClr val="3958F2"/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782910" y="4903565"/>
            <a:ext cx="391859" cy="384677"/>
            <a:chOff x="2782910" y="4903565"/>
            <a:chExt cx="391859" cy="384677"/>
          </a:xfrm>
          <a:solidFill>
            <a:srgbClr val="3958F2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469746" y="892968"/>
            <a:ext cx="388596" cy="391668"/>
            <a:chOff x="5469746" y="892968"/>
            <a:chExt cx="388596" cy="391668"/>
          </a:xfrm>
          <a:solidFill>
            <a:srgbClr val="3958F2"/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61337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rgbClr val="3958F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200883" y="3561588"/>
            <a:ext cx="295275" cy="390525"/>
            <a:chOff x="8200883" y="3561588"/>
            <a:chExt cx="295275" cy="390525"/>
          </a:xfrm>
          <a:solidFill>
            <a:srgbClr val="3958F2"/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500626" y="4224300"/>
            <a:ext cx="364881" cy="390525"/>
            <a:chOff x="5500626" y="4224300"/>
            <a:chExt cx="364881" cy="390525"/>
          </a:xfrm>
          <a:solidFill>
            <a:srgbClr val="3958F2"/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8162630" y="4236869"/>
            <a:ext cx="390525" cy="388615"/>
            <a:chOff x="8162630" y="4236869"/>
            <a:chExt cx="390525" cy="388615"/>
          </a:xfrm>
          <a:solidFill>
            <a:srgbClr val="3958F2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812461" y="2905696"/>
            <a:ext cx="390525" cy="390525"/>
            <a:chOff x="6812461" y="2905696"/>
            <a:chExt cx="390525" cy="390525"/>
          </a:xfrm>
          <a:solidFill>
            <a:srgbClr val="3958F2"/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4701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rgbClr val="3958F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8143675" y="2905696"/>
            <a:ext cx="390525" cy="390525"/>
            <a:chOff x="8143675" y="2905696"/>
            <a:chExt cx="390525" cy="390525"/>
          </a:xfrm>
          <a:solidFill>
            <a:srgbClr val="3958F2"/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51" name="TextBox 450">
            <a:extLst>
              <a:ext uri="{FF2B5EF4-FFF2-40B4-BE49-F238E27FC236}">
                <a16:creationId xmlns:a16="http://schemas.microsoft.com/office/drawing/2014/main" id="{3D6A61A5-E914-4A72-93F0-89DD7B123C96}"/>
              </a:ext>
            </a:extLst>
          </p:cNvPr>
          <p:cNvSpPr txBox="1"/>
          <p:nvPr/>
        </p:nvSpPr>
        <p:spPr>
          <a:xfrm>
            <a:off x="8978001" y="3655123"/>
            <a:ext cx="2682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000" b="0" dirty="0">
                <a:solidFill>
                  <a:srgbClr val="1D145D"/>
                </a:solidFill>
              </a:rPr>
              <a:t>Icon</a:t>
            </a:r>
          </a:p>
        </p:txBody>
      </p:sp>
      <p:sp>
        <p:nvSpPr>
          <p:cNvPr id="452" name="TextBox 451">
            <a:extLst>
              <a:ext uri="{FF2B5EF4-FFF2-40B4-BE49-F238E27FC236}">
                <a16:creationId xmlns:a16="http://schemas.microsoft.com/office/drawing/2014/main" id="{5FE018EA-7E80-4B3F-AE24-C59BB6114D67}"/>
              </a:ext>
            </a:extLst>
          </p:cNvPr>
          <p:cNvSpPr txBox="1"/>
          <p:nvPr/>
        </p:nvSpPr>
        <p:spPr>
          <a:xfrm>
            <a:off x="9037297" y="4239100"/>
            <a:ext cx="26227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1D145D"/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rgbClr val="1D145D"/>
              </a:solidFill>
            </a:endParaRPr>
          </a:p>
          <a:p>
            <a:r>
              <a:rPr lang="en-US" altLang="ko-KR" sz="1600" dirty="0">
                <a:solidFill>
                  <a:srgbClr val="1D145D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8CB3010-B350-499A-ACD9-11C4A5CBB784}"/>
              </a:ext>
            </a:extLst>
          </p:cNvPr>
          <p:cNvSpPr txBox="1"/>
          <p:nvPr/>
        </p:nvSpPr>
        <p:spPr>
          <a:xfrm>
            <a:off x="3947886" y="2648841"/>
            <a:ext cx="429622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6000" b="0" dirty="0">
                <a:solidFill>
                  <a:schemeClr val="bg1"/>
                </a:solidFill>
              </a:rPr>
              <a:t>Thanks 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7F22E9-966A-412E-AF88-5FCF0ED0D0B1}"/>
              </a:ext>
            </a:extLst>
          </p:cNvPr>
          <p:cNvSpPr txBox="1"/>
          <p:nvPr/>
        </p:nvSpPr>
        <p:spPr>
          <a:xfrm>
            <a:off x="3948575" y="3664504"/>
            <a:ext cx="42956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. </a:t>
            </a:r>
            <a:r>
              <a:rPr lang="en-US" altLang="ko-KR" sz="1400" dirty="0" err="1">
                <a:solidFill>
                  <a:schemeClr val="bg1"/>
                </a:solidFill>
              </a:rPr>
              <a:t>Etiam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aliquet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eu</a:t>
            </a:r>
            <a:r>
              <a:rPr lang="en-US" altLang="ko-KR" sz="1400" dirty="0">
                <a:solidFill>
                  <a:schemeClr val="bg1"/>
                </a:solidFill>
              </a:rPr>
              <a:t> mi </a:t>
            </a:r>
            <a:r>
              <a:rPr lang="en-US" altLang="ko-KR" sz="1400" dirty="0" err="1">
                <a:solidFill>
                  <a:schemeClr val="bg1"/>
                </a:solidFill>
              </a:rPr>
              <a:t>quis</a:t>
            </a:r>
            <a:r>
              <a:rPr lang="en-US" altLang="ko-KR" sz="1400" dirty="0">
                <a:solidFill>
                  <a:schemeClr val="bg1"/>
                </a:solidFill>
              </a:rPr>
              <a:t> lacinia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hlinkClick r:id="rId2"/>
            <a:extLst>
              <a:ext uri="{FF2B5EF4-FFF2-40B4-BE49-F238E27FC236}">
                <a16:creationId xmlns:a16="http://schemas.microsoft.com/office/drawing/2014/main" id="{634BB0E0-C2A2-4608-9B87-454181ED05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50384" y="3006966"/>
            <a:ext cx="3993420" cy="30777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F33D9F4-CB95-4CCD-926F-1B10454F1376}"/>
              </a:ext>
            </a:extLst>
          </p:cNvPr>
          <p:cNvSpPr/>
          <p:nvPr/>
        </p:nvSpPr>
        <p:spPr>
          <a:xfrm>
            <a:off x="4048196" y="2722272"/>
            <a:ext cx="165301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solidFill>
                  <a:srgbClr val="1D145D"/>
                </a:solidFill>
              </a:rPr>
              <a:t>Presentation template by </a:t>
            </a:r>
            <a:endParaRPr lang="ko-KR" altLang="en-US" sz="1100" dirty="0">
              <a:solidFill>
                <a:srgbClr val="1D145D"/>
              </a:solidFill>
            </a:endParaRPr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64B159F3-22D3-4F22-BCCD-A75328AF97F0}"/>
              </a:ext>
            </a:extLst>
          </p:cNvPr>
          <p:cNvSpPr/>
          <p:nvPr/>
        </p:nvSpPr>
        <p:spPr>
          <a:xfrm>
            <a:off x="4614462" y="3570863"/>
            <a:ext cx="306526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solidFill>
                  <a:srgbClr val="1D145D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http://www.pptmon.com/</a:t>
            </a:r>
            <a:r>
              <a:rPr lang="en-US" altLang="ko-KR" sz="1100" dirty="0">
                <a:solidFill>
                  <a:srgbClr val="1D145D"/>
                </a:solidFill>
              </a:rPr>
              <a:t> Ctrl + Click</a:t>
            </a:r>
            <a:r>
              <a:rPr lang="ko-KR" altLang="en-US" sz="1100" dirty="0">
                <a:solidFill>
                  <a:srgbClr val="1D145D"/>
                </a:solidFill>
              </a:rPr>
              <a:t> </a:t>
            </a:r>
            <a:r>
              <a:rPr lang="en-US" altLang="ko-KR" sz="1100" dirty="0">
                <a:solidFill>
                  <a:srgbClr val="1D145D"/>
                </a:solidFill>
              </a:rPr>
              <a:t>to follow link</a:t>
            </a:r>
            <a:endParaRPr lang="ko-KR" altLang="en-US" sz="1100" dirty="0">
              <a:solidFill>
                <a:srgbClr val="1D145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CFFDD4D2-9EA6-457A-9E7E-5ACC45821AEE}"/>
              </a:ext>
            </a:extLst>
          </p:cNvPr>
          <p:cNvSpPr txBox="1"/>
          <p:nvPr/>
        </p:nvSpPr>
        <p:spPr>
          <a:xfrm>
            <a:off x="1079941" y="1409465"/>
            <a:ext cx="43875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>
                <a:solidFill>
                  <a:srgbClr val="1D145D"/>
                </a:solidFill>
                <a:latin typeface="+mj-lt"/>
                <a:cs typeface="Arial" panose="020B0604020202020204" pitchFamily="34" charset="0"/>
              </a:rPr>
              <a:t>Agenda</a:t>
            </a:r>
            <a:endParaRPr lang="ko-KR" altLang="en-US" sz="3600" dirty="0">
              <a:solidFill>
                <a:srgbClr val="1D145D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6" name="타원 25">
            <a:extLst>
              <a:ext uri="{FF2B5EF4-FFF2-40B4-BE49-F238E27FC236}">
                <a16:creationId xmlns:a16="http://schemas.microsoft.com/office/drawing/2014/main" id="{BC05E2F7-3630-4D25-934E-1C3F5C9E7A38}"/>
              </a:ext>
            </a:extLst>
          </p:cNvPr>
          <p:cNvSpPr/>
          <p:nvPr/>
        </p:nvSpPr>
        <p:spPr>
          <a:xfrm>
            <a:off x="4248518" y="2737700"/>
            <a:ext cx="1131551" cy="1131551"/>
          </a:xfrm>
          <a:prstGeom prst="ellipse">
            <a:avLst/>
          </a:prstGeom>
          <a:solidFill>
            <a:srgbClr val="FCBC05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C8DC0A2-D36B-4E0E-9136-0D9801262980}"/>
              </a:ext>
            </a:extLst>
          </p:cNvPr>
          <p:cNvSpPr txBox="1"/>
          <p:nvPr/>
        </p:nvSpPr>
        <p:spPr>
          <a:xfrm>
            <a:off x="3782615" y="4609747"/>
            <a:ext cx="20633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1D145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D145D"/>
                </a:solidFill>
              </a:rPr>
              <a:t>amet</a:t>
            </a:r>
            <a:r>
              <a:rPr lang="en-US" altLang="ko-KR" sz="1400" dirty="0">
                <a:solidFill>
                  <a:srgbClr val="1D145D"/>
                </a:solidFill>
              </a:rPr>
              <a:t>, </a:t>
            </a:r>
            <a:r>
              <a:rPr lang="en-US" altLang="ko-KR" sz="1400" dirty="0" err="1">
                <a:solidFill>
                  <a:srgbClr val="1D145D"/>
                </a:solidFill>
              </a:rPr>
              <a:t>consectetur</a:t>
            </a:r>
            <a:r>
              <a:rPr lang="en-US" altLang="ko-KR" sz="1400" dirty="0">
                <a:solidFill>
                  <a:srgbClr val="1D145D"/>
                </a:solidFill>
              </a:rPr>
              <a:t> </a:t>
            </a:r>
            <a:r>
              <a:rPr lang="en-US" altLang="ko-KR" sz="1400" dirty="0" err="1">
                <a:solidFill>
                  <a:srgbClr val="1D145D"/>
                </a:solidFill>
              </a:rPr>
              <a:t>adipisicing</a:t>
            </a:r>
            <a:r>
              <a:rPr lang="en-US" altLang="ko-KR" sz="1400" dirty="0">
                <a:solidFill>
                  <a:srgbClr val="1D145D"/>
                </a:solidFill>
              </a:rPr>
              <a:t> </a:t>
            </a:r>
            <a:r>
              <a:rPr lang="en-US" altLang="ko-KR" sz="1400" dirty="0" err="1">
                <a:solidFill>
                  <a:srgbClr val="1D145D"/>
                </a:solidFill>
              </a:rPr>
              <a:t>elit</a:t>
            </a:r>
            <a:r>
              <a:rPr lang="en-US" altLang="ko-KR" sz="1400" dirty="0">
                <a:solidFill>
                  <a:srgbClr val="1D145D"/>
                </a:solidFill>
              </a:rPr>
              <a:t>, sed do </a:t>
            </a:r>
            <a:r>
              <a:rPr lang="en-US" altLang="ko-KR" sz="1400" dirty="0" err="1">
                <a:solidFill>
                  <a:srgbClr val="1D145D"/>
                </a:solidFill>
              </a:rPr>
              <a:t>eiusmod</a:t>
            </a:r>
            <a:r>
              <a:rPr lang="en-US" altLang="ko-KR" sz="1400" dirty="0">
                <a:solidFill>
                  <a:srgbClr val="1D145D"/>
                </a:solidFill>
              </a:rPr>
              <a:t> </a:t>
            </a:r>
            <a:r>
              <a:rPr lang="en-US" altLang="ko-KR" sz="1400" dirty="0" err="1">
                <a:solidFill>
                  <a:srgbClr val="1D145D"/>
                </a:solidFill>
              </a:rPr>
              <a:t>tempor</a:t>
            </a:r>
            <a:endParaRPr lang="ko-KR" altLang="en-US" sz="1400" dirty="0">
              <a:solidFill>
                <a:srgbClr val="1D145D"/>
              </a:solidFill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8ADBFB64-52E7-4159-923F-34E865512C01}"/>
              </a:ext>
            </a:extLst>
          </p:cNvPr>
          <p:cNvSpPr/>
          <p:nvPr/>
        </p:nvSpPr>
        <p:spPr>
          <a:xfrm>
            <a:off x="3782614" y="4181944"/>
            <a:ext cx="20633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1D145D"/>
                </a:solidFill>
                <a:latin typeface="+mj-lt"/>
              </a:rPr>
              <a:t>Lorem ipsum</a:t>
            </a:r>
          </a:p>
        </p:txBody>
      </p:sp>
      <p:grpSp>
        <p:nvGrpSpPr>
          <p:cNvPr id="30" name="그룹 29">
            <a:extLst>
              <a:ext uri="{FF2B5EF4-FFF2-40B4-BE49-F238E27FC236}">
                <a16:creationId xmlns:a16="http://schemas.microsoft.com/office/drawing/2014/main" id="{D41BEE97-007D-46D8-A084-69B0947E7E71}"/>
              </a:ext>
            </a:extLst>
          </p:cNvPr>
          <p:cNvGrpSpPr/>
          <p:nvPr/>
        </p:nvGrpSpPr>
        <p:grpSpPr>
          <a:xfrm>
            <a:off x="4558811" y="3033714"/>
            <a:ext cx="511634" cy="524832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6D29C3E9-0BBF-4A1E-8979-89A52BE0A19A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3F152ABA-D11B-45D4-84DC-7BB98A40B807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0265AA76-4E6E-4C47-B174-6AB1ED2DFC19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A53A3E7-5B5B-406D-AC99-28C5BF832FBF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5" name="타원 34">
            <a:extLst>
              <a:ext uri="{FF2B5EF4-FFF2-40B4-BE49-F238E27FC236}">
                <a16:creationId xmlns:a16="http://schemas.microsoft.com/office/drawing/2014/main" id="{ACB8BC1C-43C2-41AA-9648-79E5D7024F4F}"/>
              </a:ext>
            </a:extLst>
          </p:cNvPr>
          <p:cNvSpPr/>
          <p:nvPr/>
        </p:nvSpPr>
        <p:spPr>
          <a:xfrm>
            <a:off x="9375346" y="2737700"/>
            <a:ext cx="1131551" cy="1131551"/>
          </a:xfrm>
          <a:prstGeom prst="ellipse">
            <a:avLst/>
          </a:prstGeom>
          <a:solidFill>
            <a:srgbClr val="FCBC05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4BDF11C-24D5-4CC8-998D-87E12C998ADD}"/>
              </a:ext>
            </a:extLst>
          </p:cNvPr>
          <p:cNvSpPr txBox="1"/>
          <p:nvPr/>
        </p:nvSpPr>
        <p:spPr>
          <a:xfrm>
            <a:off x="8909443" y="4609747"/>
            <a:ext cx="20633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1D145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D145D"/>
                </a:solidFill>
              </a:rPr>
              <a:t>amet</a:t>
            </a:r>
            <a:r>
              <a:rPr lang="en-US" altLang="ko-KR" sz="1400" dirty="0">
                <a:solidFill>
                  <a:srgbClr val="1D145D"/>
                </a:solidFill>
              </a:rPr>
              <a:t>, </a:t>
            </a:r>
            <a:r>
              <a:rPr lang="en-US" altLang="ko-KR" sz="1400" dirty="0" err="1">
                <a:solidFill>
                  <a:srgbClr val="1D145D"/>
                </a:solidFill>
              </a:rPr>
              <a:t>consectetur</a:t>
            </a:r>
            <a:r>
              <a:rPr lang="en-US" altLang="ko-KR" sz="1400" dirty="0">
                <a:solidFill>
                  <a:srgbClr val="1D145D"/>
                </a:solidFill>
              </a:rPr>
              <a:t> </a:t>
            </a:r>
            <a:r>
              <a:rPr lang="en-US" altLang="ko-KR" sz="1400" dirty="0" err="1">
                <a:solidFill>
                  <a:srgbClr val="1D145D"/>
                </a:solidFill>
              </a:rPr>
              <a:t>adipisicing</a:t>
            </a:r>
            <a:r>
              <a:rPr lang="en-US" altLang="ko-KR" sz="1400" dirty="0">
                <a:solidFill>
                  <a:srgbClr val="1D145D"/>
                </a:solidFill>
              </a:rPr>
              <a:t> </a:t>
            </a:r>
            <a:r>
              <a:rPr lang="en-US" altLang="ko-KR" sz="1400" dirty="0" err="1">
                <a:solidFill>
                  <a:srgbClr val="1D145D"/>
                </a:solidFill>
              </a:rPr>
              <a:t>elit</a:t>
            </a:r>
            <a:r>
              <a:rPr lang="en-US" altLang="ko-KR" sz="1400" dirty="0">
                <a:solidFill>
                  <a:srgbClr val="1D145D"/>
                </a:solidFill>
              </a:rPr>
              <a:t>, sed do </a:t>
            </a:r>
            <a:r>
              <a:rPr lang="en-US" altLang="ko-KR" sz="1400" dirty="0" err="1">
                <a:solidFill>
                  <a:srgbClr val="1D145D"/>
                </a:solidFill>
              </a:rPr>
              <a:t>eiusmod</a:t>
            </a:r>
            <a:r>
              <a:rPr lang="en-US" altLang="ko-KR" sz="1400" dirty="0">
                <a:solidFill>
                  <a:srgbClr val="1D145D"/>
                </a:solidFill>
              </a:rPr>
              <a:t> </a:t>
            </a:r>
            <a:r>
              <a:rPr lang="en-US" altLang="ko-KR" sz="1400" dirty="0" err="1">
                <a:solidFill>
                  <a:srgbClr val="1D145D"/>
                </a:solidFill>
              </a:rPr>
              <a:t>tempor</a:t>
            </a:r>
            <a:endParaRPr lang="ko-KR" altLang="en-US" sz="1400" dirty="0">
              <a:solidFill>
                <a:srgbClr val="1D145D"/>
              </a:solidFill>
            </a:endParaRP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3FFF07E8-47BF-4B64-8E7C-2F59F043D386}"/>
              </a:ext>
            </a:extLst>
          </p:cNvPr>
          <p:cNvSpPr/>
          <p:nvPr/>
        </p:nvSpPr>
        <p:spPr>
          <a:xfrm>
            <a:off x="8909442" y="4181944"/>
            <a:ext cx="20633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1D145D"/>
                </a:solidFill>
                <a:latin typeface="+mj-lt"/>
              </a:rPr>
              <a:t>Lorem ipsum</a:t>
            </a:r>
          </a:p>
        </p:txBody>
      </p: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C255A712-C4AA-4F21-A4C2-FA4C66403A21}"/>
              </a:ext>
            </a:extLst>
          </p:cNvPr>
          <p:cNvGrpSpPr/>
          <p:nvPr/>
        </p:nvGrpSpPr>
        <p:grpSpPr>
          <a:xfrm>
            <a:off x="9675755" y="3041777"/>
            <a:ext cx="530730" cy="508706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1C96567F-2F9F-4B01-85B4-0FF2385355E6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9A60E0D7-A460-45D1-B5D6-E843117A0306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41" name="타원 40">
            <a:extLst>
              <a:ext uri="{FF2B5EF4-FFF2-40B4-BE49-F238E27FC236}">
                <a16:creationId xmlns:a16="http://schemas.microsoft.com/office/drawing/2014/main" id="{EF3E10E4-63A3-4FE7-82A0-7B28B65B5A40}"/>
              </a:ext>
            </a:extLst>
          </p:cNvPr>
          <p:cNvSpPr/>
          <p:nvPr/>
        </p:nvSpPr>
        <p:spPr>
          <a:xfrm>
            <a:off x="1685103" y="2737700"/>
            <a:ext cx="1131551" cy="1131551"/>
          </a:xfrm>
          <a:prstGeom prst="ellipse">
            <a:avLst/>
          </a:prstGeom>
          <a:solidFill>
            <a:srgbClr val="FCBC05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9AE0EF20-5ED4-4872-9199-0CDA039B6C2D}"/>
              </a:ext>
            </a:extLst>
          </p:cNvPr>
          <p:cNvSpPr txBox="1"/>
          <p:nvPr/>
        </p:nvSpPr>
        <p:spPr>
          <a:xfrm>
            <a:off x="1219201" y="4609747"/>
            <a:ext cx="20633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1D145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D145D"/>
                </a:solidFill>
              </a:rPr>
              <a:t>amet</a:t>
            </a:r>
            <a:r>
              <a:rPr lang="en-US" altLang="ko-KR" sz="1400" dirty="0">
                <a:solidFill>
                  <a:srgbClr val="1D145D"/>
                </a:solidFill>
              </a:rPr>
              <a:t>, </a:t>
            </a:r>
            <a:r>
              <a:rPr lang="en-US" altLang="ko-KR" sz="1400" dirty="0" err="1">
                <a:solidFill>
                  <a:srgbClr val="1D145D"/>
                </a:solidFill>
              </a:rPr>
              <a:t>consectetur</a:t>
            </a:r>
            <a:r>
              <a:rPr lang="en-US" altLang="ko-KR" sz="1400" dirty="0">
                <a:solidFill>
                  <a:srgbClr val="1D145D"/>
                </a:solidFill>
              </a:rPr>
              <a:t> </a:t>
            </a:r>
            <a:r>
              <a:rPr lang="en-US" altLang="ko-KR" sz="1400" dirty="0" err="1">
                <a:solidFill>
                  <a:srgbClr val="1D145D"/>
                </a:solidFill>
              </a:rPr>
              <a:t>adipisicing</a:t>
            </a:r>
            <a:r>
              <a:rPr lang="en-US" altLang="ko-KR" sz="1400" dirty="0">
                <a:solidFill>
                  <a:srgbClr val="1D145D"/>
                </a:solidFill>
              </a:rPr>
              <a:t> </a:t>
            </a:r>
            <a:r>
              <a:rPr lang="en-US" altLang="ko-KR" sz="1400" dirty="0" err="1">
                <a:solidFill>
                  <a:srgbClr val="1D145D"/>
                </a:solidFill>
              </a:rPr>
              <a:t>elit</a:t>
            </a:r>
            <a:r>
              <a:rPr lang="en-US" altLang="ko-KR" sz="1400" dirty="0">
                <a:solidFill>
                  <a:srgbClr val="1D145D"/>
                </a:solidFill>
              </a:rPr>
              <a:t>, sed do </a:t>
            </a:r>
            <a:r>
              <a:rPr lang="en-US" altLang="ko-KR" sz="1400" dirty="0" err="1">
                <a:solidFill>
                  <a:srgbClr val="1D145D"/>
                </a:solidFill>
              </a:rPr>
              <a:t>eiusmod</a:t>
            </a:r>
            <a:r>
              <a:rPr lang="en-US" altLang="ko-KR" sz="1400" dirty="0">
                <a:solidFill>
                  <a:srgbClr val="1D145D"/>
                </a:solidFill>
              </a:rPr>
              <a:t> </a:t>
            </a:r>
            <a:r>
              <a:rPr lang="en-US" altLang="ko-KR" sz="1400" dirty="0" err="1">
                <a:solidFill>
                  <a:srgbClr val="1D145D"/>
                </a:solidFill>
              </a:rPr>
              <a:t>tempor</a:t>
            </a:r>
            <a:endParaRPr lang="ko-KR" altLang="en-US" sz="1400" dirty="0">
              <a:solidFill>
                <a:srgbClr val="1D145D"/>
              </a:solidFill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1DC61920-0B83-4480-977E-02FA204B360E}"/>
              </a:ext>
            </a:extLst>
          </p:cNvPr>
          <p:cNvSpPr/>
          <p:nvPr/>
        </p:nvSpPr>
        <p:spPr>
          <a:xfrm>
            <a:off x="1219200" y="4181944"/>
            <a:ext cx="20633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1D145D"/>
                </a:solidFill>
                <a:latin typeface="+mj-lt"/>
              </a:rPr>
              <a:t>Lorem ipsum</a:t>
            </a:r>
          </a:p>
        </p:txBody>
      </p:sp>
      <p:grpSp>
        <p:nvGrpSpPr>
          <p:cNvPr id="44" name="그룹 43">
            <a:extLst>
              <a:ext uri="{FF2B5EF4-FFF2-40B4-BE49-F238E27FC236}">
                <a16:creationId xmlns:a16="http://schemas.microsoft.com/office/drawing/2014/main" id="{89A64AE4-D24F-40E5-BFDF-48AFBF23F384}"/>
              </a:ext>
            </a:extLst>
          </p:cNvPr>
          <p:cNvGrpSpPr/>
          <p:nvPr/>
        </p:nvGrpSpPr>
        <p:grpSpPr>
          <a:xfrm>
            <a:off x="2050090" y="3028370"/>
            <a:ext cx="401576" cy="535520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F9A85A7A-2F8A-4702-B089-BB531AD495D0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541BCCD0-C991-4682-A6DA-02EDC333286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47" name="타원 46">
            <a:extLst>
              <a:ext uri="{FF2B5EF4-FFF2-40B4-BE49-F238E27FC236}">
                <a16:creationId xmlns:a16="http://schemas.microsoft.com/office/drawing/2014/main" id="{5887A9A9-243F-4605-B013-196709E778A1}"/>
              </a:ext>
            </a:extLst>
          </p:cNvPr>
          <p:cNvSpPr/>
          <p:nvPr/>
        </p:nvSpPr>
        <p:spPr>
          <a:xfrm>
            <a:off x="6811932" y="2737700"/>
            <a:ext cx="1131551" cy="1131551"/>
          </a:xfrm>
          <a:prstGeom prst="ellipse">
            <a:avLst/>
          </a:prstGeom>
          <a:solidFill>
            <a:srgbClr val="FCBC05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71CAAC75-F3E0-4D4B-B34B-36A888C2FDA1}"/>
              </a:ext>
            </a:extLst>
          </p:cNvPr>
          <p:cNvSpPr txBox="1"/>
          <p:nvPr/>
        </p:nvSpPr>
        <p:spPr>
          <a:xfrm>
            <a:off x="6346029" y="4609747"/>
            <a:ext cx="20633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1D145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D145D"/>
                </a:solidFill>
              </a:rPr>
              <a:t>amet</a:t>
            </a:r>
            <a:r>
              <a:rPr lang="en-US" altLang="ko-KR" sz="1400" dirty="0">
                <a:solidFill>
                  <a:srgbClr val="1D145D"/>
                </a:solidFill>
              </a:rPr>
              <a:t>, </a:t>
            </a:r>
            <a:r>
              <a:rPr lang="en-US" altLang="ko-KR" sz="1400" dirty="0" err="1">
                <a:solidFill>
                  <a:srgbClr val="1D145D"/>
                </a:solidFill>
              </a:rPr>
              <a:t>consectetur</a:t>
            </a:r>
            <a:r>
              <a:rPr lang="en-US" altLang="ko-KR" sz="1400" dirty="0">
                <a:solidFill>
                  <a:srgbClr val="1D145D"/>
                </a:solidFill>
              </a:rPr>
              <a:t> </a:t>
            </a:r>
            <a:r>
              <a:rPr lang="en-US" altLang="ko-KR" sz="1400" dirty="0" err="1">
                <a:solidFill>
                  <a:srgbClr val="1D145D"/>
                </a:solidFill>
              </a:rPr>
              <a:t>adipisicing</a:t>
            </a:r>
            <a:r>
              <a:rPr lang="en-US" altLang="ko-KR" sz="1400" dirty="0">
                <a:solidFill>
                  <a:srgbClr val="1D145D"/>
                </a:solidFill>
              </a:rPr>
              <a:t> </a:t>
            </a:r>
            <a:r>
              <a:rPr lang="en-US" altLang="ko-KR" sz="1400" dirty="0" err="1">
                <a:solidFill>
                  <a:srgbClr val="1D145D"/>
                </a:solidFill>
              </a:rPr>
              <a:t>elit</a:t>
            </a:r>
            <a:r>
              <a:rPr lang="en-US" altLang="ko-KR" sz="1400" dirty="0">
                <a:solidFill>
                  <a:srgbClr val="1D145D"/>
                </a:solidFill>
              </a:rPr>
              <a:t>, sed do </a:t>
            </a:r>
            <a:r>
              <a:rPr lang="en-US" altLang="ko-KR" sz="1400" dirty="0" err="1">
                <a:solidFill>
                  <a:srgbClr val="1D145D"/>
                </a:solidFill>
              </a:rPr>
              <a:t>eiusmod</a:t>
            </a:r>
            <a:r>
              <a:rPr lang="en-US" altLang="ko-KR" sz="1400" dirty="0">
                <a:solidFill>
                  <a:srgbClr val="1D145D"/>
                </a:solidFill>
              </a:rPr>
              <a:t> </a:t>
            </a:r>
            <a:r>
              <a:rPr lang="en-US" altLang="ko-KR" sz="1400" dirty="0" err="1">
                <a:solidFill>
                  <a:srgbClr val="1D145D"/>
                </a:solidFill>
              </a:rPr>
              <a:t>tempor</a:t>
            </a:r>
            <a:endParaRPr lang="ko-KR" altLang="en-US" sz="1400" dirty="0">
              <a:solidFill>
                <a:srgbClr val="1D145D"/>
              </a:solidFill>
            </a:endParaRPr>
          </a:p>
        </p:txBody>
      </p:sp>
      <p:sp>
        <p:nvSpPr>
          <p:cNvPr id="49" name="직사각형 48">
            <a:extLst>
              <a:ext uri="{FF2B5EF4-FFF2-40B4-BE49-F238E27FC236}">
                <a16:creationId xmlns:a16="http://schemas.microsoft.com/office/drawing/2014/main" id="{C88B12A3-823C-4A2A-8A2D-B6532CB4E861}"/>
              </a:ext>
            </a:extLst>
          </p:cNvPr>
          <p:cNvSpPr/>
          <p:nvPr/>
        </p:nvSpPr>
        <p:spPr>
          <a:xfrm>
            <a:off x="6346028" y="4181944"/>
            <a:ext cx="20633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1D145D"/>
                </a:solidFill>
                <a:latin typeface="+mj-lt"/>
              </a:rPr>
              <a:t>Lorem ipsum</a:t>
            </a:r>
          </a:p>
        </p:txBody>
      </p:sp>
      <p:grpSp>
        <p:nvGrpSpPr>
          <p:cNvPr id="50" name="그룹 49">
            <a:extLst>
              <a:ext uri="{FF2B5EF4-FFF2-40B4-BE49-F238E27FC236}">
                <a16:creationId xmlns:a16="http://schemas.microsoft.com/office/drawing/2014/main" id="{E5E7BA64-8F82-464E-9EB0-EEE4D8FF82C1}"/>
              </a:ext>
            </a:extLst>
          </p:cNvPr>
          <p:cNvGrpSpPr/>
          <p:nvPr/>
        </p:nvGrpSpPr>
        <p:grpSpPr>
          <a:xfrm>
            <a:off x="7094846" y="3030573"/>
            <a:ext cx="531118" cy="531114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AD478818-95D1-4F50-A3BF-B7FF8A5E8CE9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ADA29DBD-440C-400B-9196-831E901A0998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FFB56A92-B5BD-4BB1-B93A-9D9CDBA250BB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1E068EBB-19BA-4A7C-8F3A-EC1BDD562A12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F0A7D198-31E5-4C38-902A-E9874FF93B8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970249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68C57A5-FEE7-442E-88FF-9E697E78E8F3}"/>
              </a:ext>
            </a:extLst>
          </p:cNvPr>
          <p:cNvSpPr txBox="1"/>
          <p:nvPr/>
        </p:nvSpPr>
        <p:spPr>
          <a:xfrm>
            <a:off x="3338286" y="2346831"/>
            <a:ext cx="55154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Section Break</a:t>
            </a:r>
          </a:p>
          <a:p>
            <a:pPr algn="ctr"/>
            <a:r>
              <a:rPr lang="en-US" altLang="ko-KR" sz="4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sz="4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4870248-6DEE-4CF2-BA9B-05C8F177AF83}"/>
              </a:ext>
            </a:extLst>
          </p:cNvPr>
          <p:cNvSpPr txBox="1"/>
          <p:nvPr/>
        </p:nvSpPr>
        <p:spPr>
          <a:xfrm>
            <a:off x="3345506" y="3926393"/>
            <a:ext cx="55009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labore</a:t>
            </a:r>
            <a:r>
              <a:rPr lang="en-US" altLang="ko-KR" sz="1600" dirty="0">
                <a:solidFill>
                  <a:schemeClr val="bg1"/>
                </a:solidFill>
              </a:rPr>
              <a:t> et dolore magna </a:t>
            </a:r>
            <a:r>
              <a:rPr lang="en-US" altLang="ko-KR" sz="1600" dirty="0" err="1">
                <a:solidFill>
                  <a:schemeClr val="bg1"/>
                </a:solidFill>
              </a:rPr>
              <a:t>aliqua</a:t>
            </a:r>
            <a:r>
              <a:rPr lang="en-US" altLang="ko-KR" sz="1600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59943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extLst>
              <a:ext uri="{FF2B5EF4-FFF2-40B4-BE49-F238E27FC236}">
                <a16:creationId xmlns:a16="http://schemas.microsoft.com/office/drawing/2014/main" id="{E3E09CCF-F719-43C6-BD46-072DB705A8BD}"/>
              </a:ext>
            </a:extLst>
          </p:cNvPr>
          <p:cNvSpPr txBox="1"/>
          <p:nvPr/>
        </p:nvSpPr>
        <p:spPr>
          <a:xfrm>
            <a:off x="1286130" y="1855375"/>
            <a:ext cx="36603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>
                <a:solidFill>
                  <a:srgbClr val="1D145D"/>
                </a:solidFill>
                <a:latin typeface="+mj-lt"/>
                <a:cs typeface="Arial" panose="020B0604020202020204" pitchFamily="34" charset="0"/>
              </a:rPr>
              <a:t>Section Break</a:t>
            </a:r>
          </a:p>
          <a:p>
            <a:r>
              <a:rPr lang="en-US" altLang="ko-KR" sz="3600" dirty="0">
                <a:solidFill>
                  <a:srgbClr val="1D145D"/>
                </a:solidFill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sz="3600" dirty="0">
              <a:solidFill>
                <a:srgbClr val="1D145D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B9D1267-80B6-44C2-9A50-226BFA63E864}"/>
              </a:ext>
            </a:extLst>
          </p:cNvPr>
          <p:cNvSpPr txBox="1"/>
          <p:nvPr/>
        </p:nvSpPr>
        <p:spPr>
          <a:xfrm>
            <a:off x="5941545" y="2818829"/>
            <a:ext cx="239171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rgbClr val="1D145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D145D"/>
                </a:solidFill>
              </a:rPr>
              <a:t>amet</a:t>
            </a:r>
            <a:r>
              <a:rPr lang="en-US" altLang="ko-KR" sz="1400" dirty="0">
                <a:solidFill>
                  <a:srgbClr val="1D145D"/>
                </a:solidFill>
              </a:rPr>
              <a:t>, </a:t>
            </a:r>
            <a:r>
              <a:rPr lang="en-US" altLang="ko-KR" sz="1400" dirty="0" err="1">
                <a:solidFill>
                  <a:srgbClr val="1D145D"/>
                </a:solidFill>
              </a:rPr>
              <a:t>consectetur</a:t>
            </a:r>
            <a:r>
              <a:rPr lang="en-US" altLang="ko-KR" sz="1400" dirty="0">
                <a:solidFill>
                  <a:srgbClr val="1D145D"/>
                </a:solidFill>
              </a:rPr>
              <a:t> </a:t>
            </a:r>
            <a:r>
              <a:rPr lang="en-US" altLang="ko-KR" sz="1400" dirty="0" err="1">
                <a:solidFill>
                  <a:srgbClr val="1D145D"/>
                </a:solidFill>
              </a:rPr>
              <a:t>adipisicing</a:t>
            </a:r>
            <a:r>
              <a:rPr lang="en-US" altLang="ko-KR" sz="1400" dirty="0">
                <a:solidFill>
                  <a:srgbClr val="1D145D"/>
                </a:solidFill>
              </a:rPr>
              <a:t> </a:t>
            </a:r>
            <a:r>
              <a:rPr lang="en-US" altLang="ko-KR" sz="1400" dirty="0" err="1">
                <a:solidFill>
                  <a:srgbClr val="1D145D"/>
                </a:solidFill>
              </a:rPr>
              <a:t>elit</a:t>
            </a:r>
            <a:r>
              <a:rPr lang="en-US" altLang="ko-KR" sz="1400" dirty="0">
                <a:solidFill>
                  <a:srgbClr val="1D145D"/>
                </a:solidFill>
              </a:rPr>
              <a:t>, sed do </a:t>
            </a:r>
            <a:r>
              <a:rPr lang="en-US" altLang="ko-KR" sz="1400" dirty="0" err="1">
                <a:solidFill>
                  <a:srgbClr val="1D145D"/>
                </a:solidFill>
              </a:rPr>
              <a:t>eiusmod</a:t>
            </a:r>
            <a:r>
              <a:rPr lang="en-US" altLang="ko-KR" sz="1400" dirty="0">
                <a:solidFill>
                  <a:srgbClr val="1D145D"/>
                </a:solidFill>
              </a:rPr>
              <a:t> </a:t>
            </a:r>
            <a:r>
              <a:rPr lang="en-US" altLang="ko-KR" sz="1400" dirty="0" err="1">
                <a:solidFill>
                  <a:srgbClr val="1D145D"/>
                </a:solidFill>
              </a:rPr>
              <a:t>tempor</a:t>
            </a:r>
            <a:endParaRPr lang="ko-KR" altLang="en-US" sz="1400" dirty="0">
              <a:solidFill>
                <a:srgbClr val="1D145D"/>
              </a:solidFill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C9C6E637-DBD1-46A9-9F07-75D4B095E833}"/>
              </a:ext>
            </a:extLst>
          </p:cNvPr>
          <p:cNvSpPr/>
          <p:nvPr/>
        </p:nvSpPr>
        <p:spPr>
          <a:xfrm>
            <a:off x="5941544" y="2470928"/>
            <a:ext cx="23917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1D145D"/>
                </a:solidFill>
                <a:latin typeface="+mj-lt"/>
              </a:rPr>
              <a:t>Lorem ipsum</a:t>
            </a: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72536234-6E96-4AE7-AD3B-C2AAA70949AF}"/>
              </a:ext>
            </a:extLst>
          </p:cNvPr>
          <p:cNvSpPr/>
          <p:nvPr/>
        </p:nvSpPr>
        <p:spPr>
          <a:xfrm>
            <a:off x="5916144" y="1907241"/>
            <a:ext cx="15240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1D145D"/>
                </a:solidFill>
                <a:latin typeface="+mj-lt"/>
              </a:rPr>
              <a:t>01.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65D970B-2A3E-404E-97D8-7FCAAAA993D8}"/>
              </a:ext>
            </a:extLst>
          </p:cNvPr>
          <p:cNvSpPr txBox="1"/>
          <p:nvPr/>
        </p:nvSpPr>
        <p:spPr>
          <a:xfrm>
            <a:off x="8708750" y="2818829"/>
            <a:ext cx="239171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rgbClr val="1D145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D145D"/>
                </a:solidFill>
              </a:rPr>
              <a:t>amet</a:t>
            </a:r>
            <a:r>
              <a:rPr lang="en-US" altLang="ko-KR" sz="1400" dirty="0">
                <a:solidFill>
                  <a:srgbClr val="1D145D"/>
                </a:solidFill>
              </a:rPr>
              <a:t>, </a:t>
            </a:r>
            <a:r>
              <a:rPr lang="en-US" altLang="ko-KR" sz="1400" dirty="0" err="1">
                <a:solidFill>
                  <a:srgbClr val="1D145D"/>
                </a:solidFill>
              </a:rPr>
              <a:t>consectetur</a:t>
            </a:r>
            <a:r>
              <a:rPr lang="en-US" altLang="ko-KR" sz="1400" dirty="0">
                <a:solidFill>
                  <a:srgbClr val="1D145D"/>
                </a:solidFill>
              </a:rPr>
              <a:t> </a:t>
            </a:r>
            <a:r>
              <a:rPr lang="en-US" altLang="ko-KR" sz="1400" dirty="0" err="1">
                <a:solidFill>
                  <a:srgbClr val="1D145D"/>
                </a:solidFill>
              </a:rPr>
              <a:t>adipisicing</a:t>
            </a:r>
            <a:r>
              <a:rPr lang="en-US" altLang="ko-KR" sz="1400" dirty="0">
                <a:solidFill>
                  <a:srgbClr val="1D145D"/>
                </a:solidFill>
              </a:rPr>
              <a:t> </a:t>
            </a:r>
            <a:r>
              <a:rPr lang="en-US" altLang="ko-KR" sz="1400" dirty="0" err="1">
                <a:solidFill>
                  <a:srgbClr val="1D145D"/>
                </a:solidFill>
              </a:rPr>
              <a:t>elit</a:t>
            </a:r>
            <a:r>
              <a:rPr lang="en-US" altLang="ko-KR" sz="1400" dirty="0">
                <a:solidFill>
                  <a:srgbClr val="1D145D"/>
                </a:solidFill>
              </a:rPr>
              <a:t>, sed do </a:t>
            </a:r>
            <a:r>
              <a:rPr lang="en-US" altLang="ko-KR" sz="1400" dirty="0" err="1">
                <a:solidFill>
                  <a:srgbClr val="1D145D"/>
                </a:solidFill>
              </a:rPr>
              <a:t>eiusmod</a:t>
            </a:r>
            <a:r>
              <a:rPr lang="en-US" altLang="ko-KR" sz="1400" dirty="0">
                <a:solidFill>
                  <a:srgbClr val="1D145D"/>
                </a:solidFill>
              </a:rPr>
              <a:t> </a:t>
            </a:r>
            <a:r>
              <a:rPr lang="en-US" altLang="ko-KR" sz="1400" dirty="0" err="1">
                <a:solidFill>
                  <a:srgbClr val="1D145D"/>
                </a:solidFill>
              </a:rPr>
              <a:t>tempor</a:t>
            </a:r>
            <a:endParaRPr lang="ko-KR" altLang="en-US" sz="1400" dirty="0">
              <a:solidFill>
                <a:srgbClr val="1D145D"/>
              </a:solidFill>
            </a:endParaRPr>
          </a:p>
        </p:txBody>
      </p:sp>
      <p:sp>
        <p:nvSpPr>
          <p:cNvPr id="55" name="직사각형 54">
            <a:extLst>
              <a:ext uri="{FF2B5EF4-FFF2-40B4-BE49-F238E27FC236}">
                <a16:creationId xmlns:a16="http://schemas.microsoft.com/office/drawing/2014/main" id="{BE9285EA-7A45-4BAE-B776-6062A818D1AE}"/>
              </a:ext>
            </a:extLst>
          </p:cNvPr>
          <p:cNvSpPr/>
          <p:nvPr/>
        </p:nvSpPr>
        <p:spPr>
          <a:xfrm>
            <a:off x="8708749" y="2470928"/>
            <a:ext cx="23917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1D145D"/>
                </a:solidFill>
                <a:latin typeface="+mj-lt"/>
              </a:rPr>
              <a:t>Lorem ipsum</a:t>
            </a:r>
          </a:p>
        </p:txBody>
      </p:sp>
      <p:sp>
        <p:nvSpPr>
          <p:cNvPr id="56" name="직사각형 55">
            <a:extLst>
              <a:ext uri="{FF2B5EF4-FFF2-40B4-BE49-F238E27FC236}">
                <a16:creationId xmlns:a16="http://schemas.microsoft.com/office/drawing/2014/main" id="{00D2AE79-4539-414C-8157-9B09CC76AB16}"/>
              </a:ext>
            </a:extLst>
          </p:cNvPr>
          <p:cNvSpPr/>
          <p:nvPr/>
        </p:nvSpPr>
        <p:spPr>
          <a:xfrm>
            <a:off x="8683349" y="1907241"/>
            <a:ext cx="15240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1D145D"/>
                </a:solidFill>
                <a:latin typeface="+mj-lt"/>
              </a:rPr>
              <a:t>02.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B95E8179-D0CE-4E06-A35B-7042A61899BA}"/>
              </a:ext>
            </a:extLst>
          </p:cNvPr>
          <p:cNvSpPr txBox="1"/>
          <p:nvPr/>
        </p:nvSpPr>
        <p:spPr>
          <a:xfrm>
            <a:off x="5941545" y="5090870"/>
            <a:ext cx="239171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rgbClr val="1D145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D145D"/>
                </a:solidFill>
              </a:rPr>
              <a:t>amet</a:t>
            </a:r>
            <a:r>
              <a:rPr lang="en-US" altLang="ko-KR" sz="1400" dirty="0">
                <a:solidFill>
                  <a:srgbClr val="1D145D"/>
                </a:solidFill>
              </a:rPr>
              <a:t>, </a:t>
            </a:r>
            <a:r>
              <a:rPr lang="en-US" altLang="ko-KR" sz="1400" dirty="0" err="1">
                <a:solidFill>
                  <a:srgbClr val="1D145D"/>
                </a:solidFill>
              </a:rPr>
              <a:t>consectetur</a:t>
            </a:r>
            <a:r>
              <a:rPr lang="en-US" altLang="ko-KR" sz="1400" dirty="0">
                <a:solidFill>
                  <a:srgbClr val="1D145D"/>
                </a:solidFill>
              </a:rPr>
              <a:t> </a:t>
            </a:r>
            <a:r>
              <a:rPr lang="en-US" altLang="ko-KR" sz="1400" dirty="0" err="1">
                <a:solidFill>
                  <a:srgbClr val="1D145D"/>
                </a:solidFill>
              </a:rPr>
              <a:t>adipisicing</a:t>
            </a:r>
            <a:r>
              <a:rPr lang="en-US" altLang="ko-KR" sz="1400" dirty="0">
                <a:solidFill>
                  <a:srgbClr val="1D145D"/>
                </a:solidFill>
              </a:rPr>
              <a:t> </a:t>
            </a:r>
            <a:r>
              <a:rPr lang="en-US" altLang="ko-KR" sz="1400" dirty="0" err="1">
                <a:solidFill>
                  <a:srgbClr val="1D145D"/>
                </a:solidFill>
              </a:rPr>
              <a:t>elit</a:t>
            </a:r>
            <a:r>
              <a:rPr lang="en-US" altLang="ko-KR" sz="1400" dirty="0">
                <a:solidFill>
                  <a:srgbClr val="1D145D"/>
                </a:solidFill>
              </a:rPr>
              <a:t>, sed do </a:t>
            </a:r>
            <a:r>
              <a:rPr lang="en-US" altLang="ko-KR" sz="1400" dirty="0" err="1">
                <a:solidFill>
                  <a:srgbClr val="1D145D"/>
                </a:solidFill>
              </a:rPr>
              <a:t>eiusmod</a:t>
            </a:r>
            <a:r>
              <a:rPr lang="en-US" altLang="ko-KR" sz="1400" dirty="0">
                <a:solidFill>
                  <a:srgbClr val="1D145D"/>
                </a:solidFill>
              </a:rPr>
              <a:t> </a:t>
            </a:r>
            <a:r>
              <a:rPr lang="en-US" altLang="ko-KR" sz="1400" dirty="0" err="1">
                <a:solidFill>
                  <a:srgbClr val="1D145D"/>
                </a:solidFill>
              </a:rPr>
              <a:t>tempor</a:t>
            </a:r>
            <a:endParaRPr lang="ko-KR" altLang="en-US" sz="1400" dirty="0">
              <a:solidFill>
                <a:srgbClr val="1D145D"/>
              </a:solidFill>
            </a:endParaRPr>
          </a:p>
        </p:txBody>
      </p:sp>
      <p:sp>
        <p:nvSpPr>
          <p:cNvPr id="58" name="직사각형 57">
            <a:extLst>
              <a:ext uri="{FF2B5EF4-FFF2-40B4-BE49-F238E27FC236}">
                <a16:creationId xmlns:a16="http://schemas.microsoft.com/office/drawing/2014/main" id="{E21BA394-4059-453F-9DDC-B0FE97720C97}"/>
              </a:ext>
            </a:extLst>
          </p:cNvPr>
          <p:cNvSpPr/>
          <p:nvPr/>
        </p:nvSpPr>
        <p:spPr>
          <a:xfrm>
            <a:off x="5941544" y="4742969"/>
            <a:ext cx="23917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1D145D"/>
                </a:solidFill>
                <a:latin typeface="+mj-lt"/>
              </a:rPr>
              <a:t>Lorem ipsum</a:t>
            </a:r>
          </a:p>
        </p:txBody>
      </p:sp>
      <p:sp>
        <p:nvSpPr>
          <p:cNvPr id="59" name="직사각형 58">
            <a:extLst>
              <a:ext uri="{FF2B5EF4-FFF2-40B4-BE49-F238E27FC236}">
                <a16:creationId xmlns:a16="http://schemas.microsoft.com/office/drawing/2014/main" id="{F972D195-EFB9-4446-95AD-C488FAF66C0A}"/>
              </a:ext>
            </a:extLst>
          </p:cNvPr>
          <p:cNvSpPr/>
          <p:nvPr/>
        </p:nvSpPr>
        <p:spPr>
          <a:xfrm>
            <a:off x="5916144" y="4179282"/>
            <a:ext cx="15240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1D145D"/>
                </a:solidFill>
                <a:latin typeface="+mj-lt"/>
              </a:rPr>
              <a:t>03.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4EF1F675-C90F-4367-AAE3-93F4A7690DA8}"/>
              </a:ext>
            </a:extLst>
          </p:cNvPr>
          <p:cNvSpPr txBox="1"/>
          <p:nvPr/>
        </p:nvSpPr>
        <p:spPr>
          <a:xfrm>
            <a:off x="8708750" y="5090870"/>
            <a:ext cx="239171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rgbClr val="1D145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D145D"/>
                </a:solidFill>
              </a:rPr>
              <a:t>amet</a:t>
            </a:r>
            <a:r>
              <a:rPr lang="en-US" altLang="ko-KR" sz="1400" dirty="0">
                <a:solidFill>
                  <a:srgbClr val="1D145D"/>
                </a:solidFill>
              </a:rPr>
              <a:t>, </a:t>
            </a:r>
            <a:r>
              <a:rPr lang="en-US" altLang="ko-KR" sz="1400" dirty="0" err="1">
                <a:solidFill>
                  <a:srgbClr val="1D145D"/>
                </a:solidFill>
              </a:rPr>
              <a:t>consectetur</a:t>
            </a:r>
            <a:r>
              <a:rPr lang="en-US" altLang="ko-KR" sz="1400" dirty="0">
                <a:solidFill>
                  <a:srgbClr val="1D145D"/>
                </a:solidFill>
              </a:rPr>
              <a:t> </a:t>
            </a:r>
            <a:r>
              <a:rPr lang="en-US" altLang="ko-KR" sz="1400" dirty="0" err="1">
                <a:solidFill>
                  <a:srgbClr val="1D145D"/>
                </a:solidFill>
              </a:rPr>
              <a:t>adipisicing</a:t>
            </a:r>
            <a:r>
              <a:rPr lang="en-US" altLang="ko-KR" sz="1400" dirty="0">
                <a:solidFill>
                  <a:srgbClr val="1D145D"/>
                </a:solidFill>
              </a:rPr>
              <a:t> </a:t>
            </a:r>
            <a:r>
              <a:rPr lang="en-US" altLang="ko-KR" sz="1400" dirty="0" err="1">
                <a:solidFill>
                  <a:srgbClr val="1D145D"/>
                </a:solidFill>
              </a:rPr>
              <a:t>elit</a:t>
            </a:r>
            <a:r>
              <a:rPr lang="en-US" altLang="ko-KR" sz="1400" dirty="0">
                <a:solidFill>
                  <a:srgbClr val="1D145D"/>
                </a:solidFill>
              </a:rPr>
              <a:t>, sed do </a:t>
            </a:r>
            <a:r>
              <a:rPr lang="en-US" altLang="ko-KR" sz="1400" dirty="0" err="1">
                <a:solidFill>
                  <a:srgbClr val="1D145D"/>
                </a:solidFill>
              </a:rPr>
              <a:t>eiusmod</a:t>
            </a:r>
            <a:r>
              <a:rPr lang="en-US" altLang="ko-KR" sz="1400" dirty="0">
                <a:solidFill>
                  <a:srgbClr val="1D145D"/>
                </a:solidFill>
              </a:rPr>
              <a:t> </a:t>
            </a:r>
            <a:r>
              <a:rPr lang="en-US" altLang="ko-KR" sz="1400" dirty="0" err="1">
                <a:solidFill>
                  <a:srgbClr val="1D145D"/>
                </a:solidFill>
              </a:rPr>
              <a:t>tempor</a:t>
            </a:r>
            <a:endParaRPr lang="ko-KR" altLang="en-US" sz="1400" dirty="0">
              <a:solidFill>
                <a:srgbClr val="1D145D"/>
              </a:solidFill>
            </a:endParaRPr>
          </a:p>
        </p:txBody>
      </p:sp>
      <p:sp>
        <p:nvSpPr>
          <p:cNvPr id="61" name="직사각형 60">
            <a:extLst>
              <a:ext uri="{FF2B5EF4-FFF2-40B4-BE49-F238E27FC236}">
                <a16:creationId xmlns:a16="http://schemas.microsoft.com/office/drawing/2014/main" id="{81B0B860-663D-414F-93F4-D6784FA06BA6}"/>
              </a:ext>
            </a:extLst>
          </p:cNvPr>
          <p:cNvSpPr/>
          <p:nvPr/>
        </p:nvSpPr>
        <p:spPr>
          <a:xfrm>
            <a:off x="8708749" y="4742969"/>
            <a:ext cx="23917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1D145D"/>
                </a:solidFill>
                <a:latin typeface="+mj-lt"/>
              </a:rPr>
              <a:t>Lorem ipsum</a:t>
            </a:r>
          </a:p>
        </p:txBody>
      </p:sp>
      <p:sp>
        <p:nvSpPr>
          <p:cNvPr id="62" name="직사각형 61">
            <a:extLst>
              <a:ext uri="{FF2B5EF4-FFF2-40B4-BE49-F238E27FC236}">
                <a16:creationId xmlns:a16="http://schemas.microsoft.com/office/drawing/2014/main" id="{7BCDE9B5-8F6D-491C-A50A-8F227BABE9CE}"/>
              </a:ext>
            </a:extLst>
          </p:cNvPr>
          <p:cNvSpPr/>
          <p:nvPr/>
        </p:nvSpPr>
        <p:spPr>
          <a:xfrm>
            <a:off x="8683349" y="4179282"/>
            <a:ext cx="15240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1D145D"/>
                </a:solidFill>
                <a:latin typeface="+mj-lt"/>
              </a:rPr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42511822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자유형: 도형 4">
            <a:extLst>
              <a:ext uri="{FF2B5EF4-FFF2-40B4-BE49-F238E27FC236}">
                <a16:creationId xmlns:a16="http://schemas.microsoft.com/office/drawing/2014/main" id="{7F98B915-7214-4A21-8649-42DA283CE2FA}"/>
              </a:ext>
            </a:extLst>
          </p:cNvPr>
          <p:cNvSpPr/>
          <p:nvPr/>
        </p:nvSpPr>
        <p:spPr>
          <a:xfrm>
            <a:off x="9995336" y="3517713"/>
            <a:ext cx="578306" cy="578304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rgbClr val="3958F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B0DB7522-F5FF-4D1B-8F78-2FEC891510E0}"/>
              </a:ext>
            </a:extLst>
          </p:cNvPr>
          <p:cNvSpPr/>
          <p:nvPr/>
        </p:nvSpPr>
        <p:spPr>
          <a:xfrm>
            <a:off x="9256954" y="4254466"/>
            <a:ext cx="20550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rgbClr val="1D145D"/>
                </a:solidFill>
              </a:rPr>
              <a:t>Lorem ipsum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2D9C670-1443-457C-8C3D-B93AB5D633BF}"/>
              </a:ext>
            </a:extLst>
          </p:cNvPr>
          <p:cNvSpPr txBox="1"/>
          <p:nvPr/>
        </p:nvSpPr>
        <p:spPr>
          <a:xfrm>
            <a:off x="9256954" y="4751469"/>
            <a:ext cx="205507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rgbClr val="1D145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D145D"/>
                </a:solidFill>
              </a:rPr>
              <a:t>amet</a:t>
            </a:r>
            <a:r>
              <a:rPr lang="en-US" altLang="ko-KR" sz="1400" dirty="0">
                <a:solidFill>
                  <a:srgbClr val="1D145D"/>
                </a:solidFill>
              </a:rPr>
              <a:t>, </a:t>
            </a:r>
            <a:r>
              <a:rPr lang="en-US" altLang="ko-KR" sz="1400" dirty="0" err="1">
                <a:solidFill>
                  <a:srgbClr val="1D145D"/>
                </a:solidFill>
              </a:rPr>
              <a:t>consectetur</a:t>
            </a:r>
            <a:r>
              <a:rPr lang="en-US" altLang="ko-KR" sz="1400" dirty="0">
                <a:solidFill>
                  <a:srgbClr val="1D145D"/>
                </a:solidFill>
              </a:rPr>
              <a:t> </a:t>
            </a:r>
            <a:r>
              <a:rPr lang="en-US" altLang="ko-KR" sz="1400" dirty="0" err="1">
                <a:solidFill>
                  <a:srgbClr val="1D145D"/>
                </a:solidFill>
              </a:rPr>
              <a:t>adipiscing</a:t>
            </a:r>
            <a:r>
              <a:rPr lang="en-US" altLang="ko-KR" sz="1400" dirty="0">
                <a:solidFill>
                  <a:srgbClr val="1D145D"/>
                </a:solidFill>
              </a:rPr>
              <a:t> </a:t>
            </a:r>
            <a:r>
              <a:rPr lang="en-US" altLang="ko-KR" sz="1400" dirty="0" err="1">
                <a:solidFill>
                  <a:srgbClr val="1D145D"/>
                </a:solidFill>
              </a:rPr>
              <a:t>elit</a:t>
            </a:r>
            <a:endParaRPr lang="en-US" altLang="ko-KR" sz="1400" dirty="0">
              <a:solidFill>
                <a:srgbClr val="1D145D"/>
              </a:solidFill>
            </a:endParaRPr>
          </a:p>
        </p:txBody>
      </p:sp>
      <p:grpSp>
        <p:nvGrpSpPr>
          <p:cNvPr id="8" name="그룹 7">
            <a:extLst>
              <a:ext uri="{FF2B5EF4-FFF2-40B4-BE49-F238E27FC236}">
                <a16:creationId xmlns:a16="http://schemas.microsoft.com/office/drawing/2014/main" id="{257325CE-ED76-4913-A9D7-5C4283968C28}"/>
              </a:ext>
            </a:extLst>
          </p:cNvPr>
          <p:cNvGrpSpPr/>
          <p:nvPr/>
        </p:nvGrpSpPr>
        <p:grpSpPr>
          <a:xfrm>
            <a:off x="7562845" y="3501570"/>
            <a:ext cx="578306" cy="578304"/>
            <a:chOff x="2112922" y="1570386"/>
            <a:chExt cx="390525" cy="390525"/>
          </a:xfrm>
          <a:solidFill>
            <a:srgbClr val="3958F2"/>
          </a:solidFill>
        </p:grpSpPr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5AC7A2A1-11E9-4A27-A338-08C721569B3C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710EDAB6-8EFB-4088-A2AE-D66BC8E9BBE6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E279B8D8-87D9-400F-94D5-6BB76316EC36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7A65F8D1-9B1A-4A97-A9B6-BE70E1D08BCE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EA421FB6-FF24-48E4-81CF-04AC3D81C404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F8668F21-28AC-4281-ABC1-8402120542FE}"/>
              </a:ext>
            </a:extLst>
          </p:cNvPr>
          <p:cNvSpPr/>
          <p:nvPr/>
        </p:nvSpPr>
        <p:spPr>
          <a:xfrm>
            <a:off x="6824463" y="4254466"/>
            <a:ext cx="20550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rgbClr val="1D145D"/>
                </a:solidFill>
              </a:rPr>
              <a:t>Lorem ipsum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D52BD98-3665-4BE6-AC2D-46FFA2676B7F}"/>
              </a:ext>
            </a:extLst>
          </p:cNvPr>
          <p:cNvSpPr txBox="1"/>
          <p:nvPr/>
        </p:nvSpPr>
        <p:spPr>
          <a:xfrm>
            <a:off x="6824462" y="4751469"/>
            <a:ext cx="205507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rgbClr val="1D145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D145D"/>
                </a:solidFill>
              </a:rPr>
              <a:t>amet</a:t>
            </a:r>
            <a:r>
              <a:rPr lang="en-US" altLang="ko-KR" sz="1400" dirty="0">
                <a:solidFill>
                  <a:srgbClr val="1D145D"/>
                </a:solidFill>
              </a:rPr>
              <a:t>, </a:t>
            </a:r>
            <a:r>
              <a:rPr lang="en-US" altLang="ko-KR" sz="1400" dirty="0" err="1">
                <a:solidFill>
                  <a:srgbClr val="1D145D"/>
                </a:solidFill>
              </a:rPr>
              <a:t>consectetur</a:t>
            </a:r>
            <a:r>
              <a:rPr lang="en-US" altLang="ko-KR" sz="1400" dirty="0">
                <a:solidFill>
                  <a:srgbClr val="1D145D"/>
                </a:solidFill>
              </a:rPr>
              <a:t> </a:t>
            </a:r>
            <a:r>
              <a:rPr lang="en-US" altLang="ko-KR" sz="1400" dirty="0" err="1">
                <a:solidFill>
                  <a:srgbClr val="1D145D"/>
                </a:solidFill>
              </a:rPr>
              <a:t>adipiscing</a:t>
            </a:r>
            <a:r>
              <a:rPr lang="en-US" altLang="ko-KR" sz="1400" dirty="0">
                <a:solidFill>
                  <a:srgbClr val="1D145D"/>
                </a:solidFill>
              </a:rPr>
              <a:t> </a:t>
            </a:r>
            <a:r>
              <a:rPr lang="en-US" altLang="ko-KR" sz="1400" dirty="0" err="1">
                <a:solidFill>
                  <a:srgbClr val="1D145D"/>
                </a:solidFill>
              </a:rPr>
              <a:t>elit</a:t>
            </a:r>
            <a:endParaRPr lang="en-US" altLang="ko-KR" sz="1400" dirty="0">
              <a:solidFill>
                <a:srgbClr val="1D145D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06AE4C4-F559-47C2-A2A1-38C7FAE2F598}"/>
              </a:ext>
            </a:extLst>
          </p:cNvPr>
          <p:cNvSpPr txBox="1"/>
          <p:nvPr/>
        </p:nvSpPr>
        <p:spPr>
          <a:xfrm>
            <a:off x="6824462" y="1380670"/>
            <a:ext cx="44875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1D145D"/>
                </a:solidFill>
                <a:latin typeface="+mj-lt"/>
                <a:cs typeface="Arial" panose="020B0604020202020204" pitchFamily="34" charset="0"/>
              </a:rPr>
              <a:t>Make Your Title</a:t>
            </a:r>
            <a:endParaRPr lang="ko-KR" altLang="en-US" sz="2800" dirty="0">
              <a:solidFill>
                <a:srgbClr val="1D145D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1430A7D-49A7-4B6A-814C-3736480E5079}"/>
              </a:ext>
            </a:extLst>
          </p:cNvPr>
          <p:cNvSpPr txBox="1"/>
          <p:nvPr/>
        </p:nvSpPr>
        <p:spPr>
          <a:xfrm>
            <a:off x="6824462" y="2078683"/>
            <a:ext cx="44875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600" dirty="0">
                <a:solidFill>
                  <a:srgbClr val="1D145D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1D145D"/>
                </a:solidFill>
              </a:rPr>
              <a:t>amet</a:t>
            </a:r>
            <a:r>
              <a:rPr lang="en-US" altLang="ko-KR" sz="1600" dirty="0">
                <a:solidFill>
                  <a:srgbClr val="1D145D"/>
                </a:solidFill>
              </a:rPr>
              <a:t>, </a:t>
            </a:r>
            <a:r>
              <a:rPr lang="en-US" altLang="ko-KR" sz="1600" dirty="0" err="1">
                <a:solidFill>
                  <a:srgbClr val="1D145D"/>
                </a:solidFill>
              </a:rPr>
              <a:t>consectetur</a:t>
            </a:r>
            <a:r>
              <a:rPr lang="en-US" altLang="ko-KR" sz="1600" dirty="0">
                <a:solidFill>
                  <a:srgbClr val="1D145D"/>
                </a:solidFill>
              </a:rPr>
              <a:t> </a:t>
            </a:r>
            <a:r>
              <a:rPr lang="en-US" altLang="ko-KR" sz="1600" dirty="0" err="1">
                <a:solidFill>
                  <a:srgbClr val="1D145D"/>
                </a:solidFill>
              </a:rPr>
              <a:t>adipiscing</a:t>
            </a:r>
            <a:r>
              <a:rPr lang="en-US" altLang="ko-KR" sz="1600" dirty="0">
                <a:solidFill>
                  <a:srgbClr val="1D145D"/>
                </a:solidFill>
              </a:rPr>
              <a:t> </a:t>
            </a:r>
            <a:r>
              <a:rPr lang="en-US" altLang="ko-KR" sz="1600" dirty="0" err="1">
                <a:solidFill>
                  <a:srgbClr val="1D145D"/>
                </a:solidFill>
              </a:rPr>
              <a:t>elit</a:t>
            </a:r>
            <a:r>
              <a:rPr lang="en-US" altLang="ko-KR" sz="1600" dirty="0">
                <a:solidFill>
                  <a:srgbClr val="1D145D"/>
                </a:solidFill>
              </a:rPr>
              <a:t>, sed do </a:t>
            </a:r>
            <a:r>
              <a:rPr lang="en-US" altLang="ko-KR" sz="1600" dirty="0" err="1">
                <a:solidFill>
                  <a:srgbClr val="1D145D"/>
                </a:solidFill>
              </a:rPr>
              <a:t>eiusmod</a:t>
            </a:r>
            <a:r>
              <a:rPr lang="en-US" altLang="ko-KR" sz="1600" dirty="0">
                <a:solidFill>
                  <a:srgbClr val="1D145D"/>
                </a:solidFill>
              </a:rPr>
              <a:t> </a:t>
            </a:r>
            <a:r>
              <a:rPr lang="en-US" altLang="ko-KR" sz="1600" dirty="0" err="1">
                <a:solidFill>
                  <a:srgbClr val="1D145D"/>
                </a:solidFill>
              </a:rPr>
              <a:t>tempor</a:t>
            </a:r>
            <a:r>
              <a:rPr lang="en-US" altLang="ko-KR" sz="1600" dirty="0">
                <a:solidFill>
                  <a:srgbClr val="1D145D"/>
                </a:solidFill>
              </a:rPr>
              <a:t> </a:t>
            </a:r>
            <a:r>
              <a:rPr lang="en-US" altLang="ko-KR" sz="1600" dirty="0" err="1">
                <a:solidFill>
                  <a:srgbClr val="1D145D"/>
                </a:solidFill>
              </a:rPr>
              <a:t>incididunt</a:t>
            </a:r>
            <a:r>
              <a:rPr lang="en-US" altLang="ko-KR" sz="1600" dirty="0">
                <a:solidFill>
                  <a:srgbClr val="1D145D"/>
                </a:solidFill>
              </a:rPr>
              <a:t> </a:t>
            </a:r>
            <a:r>
              <a:rPr lang="en-US" altLang="ko-KR" sz="1600" dirty="0" err="1">
                <a:solidFill>
                  <a:srgbClr val="1D145D"/>
                </a:solidFill>
              </a:rPr>
              <a:t>ut</a:t>
            </a:r>
            <a:r>
              <a:rPr lang="en-US" altLang="ko-KR" sz="1600" dirty="0">
                <a:solidFill>
                  <a:srgbClr val="1D145D"/>
                </a:solidFill>
              </a:rPr>
              <a:t> </a:t>
            </a:r>
            <a:r>
              <a:rPr lang="en-US" altLang="ko-KR" sz="1600" dirty="0" err="1">
                <a:solidFill>
                  <a:srgbClr val="1D145D"/>
                </a:solidFill>
              </a:rPr>
              <a:t>labore</a:t>
            </a:r>
            <a:r>
              <a:rPr lang="en-US" altLang="ko-KR" sz="1600" dirty="0">
                <a:solidFill>
                  <a:srgbClr val="1D145D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1D145D"/>
                </a:solidFill>
              </a:rPr>
              <a:t>aliqua</a:t>
            </a:r>
            <a:r>
              <a:rPr lang="en-US" altLang="ko-KR" sz="1600" dirty="0">
                <a:solidFill>
                  <a:srgbClr val="1D145D"/>
                </a:solidFill>
              </a:rPr>
              <a:t>.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750E519A-753C-4F13-8551-73A4D4248A2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20" name="자유형: 도형 19">
            <a:extLst>
              <a:ext uri="{FF2B5EF4-FFF2-40B4-BE49-F238E27FC236}">
                <a16:creationId xmlns:a16="http://schemas.microsoft.com/office/drawing/2014/main" id="{5423FC91-47D9-491F-B3D2-E6EB5E75853B}"/>
              </a:ext>
            </a:extLst>
          </p:cNvPr>
          <p:cNvSpPr/>
          <p:nvPr/>
        </p:nvSpPr>
        <p:spPr>
          <a:xfrm>
            <a:off x="0" y="339369"/>
            <a:ext cx="1158351" cy="2154068"/>
          </a:xfrm>
          <a:custGeom>
            <a:avLst/>
            <a:gdLst>
              <a:gd name="connsiteX0" fmla="*/ 81317 w 1158351"/>
              <a:gd name="connsiteY0" fmla="*/ 0 h 2154068"/>
              <a:gd name="connsiteX1" fmla="*/ 1158351 w 1158351"/>
              <a:gd name="connsiteY1" fmla="*/ 1077034 h 2154068"/>
              <a:gd name="connsiteX2" fmla="*/ 81317 w 1158351"/>
              <a:gd name="connsiteY2" fmla="*/ 2154068 h 2154068"/>
              <a:gd name="connsiteX3" fmla="*/ 0 w 1158351"/>
              <a:gd name="connsiteY3" fmla="*/ 2145871 h 2154068"/>
              <a:gd name="connsiteX4" fmla="*/ 0 w 1158351"/>
              <a:gd name="connsiteY4" fmla="*/ 8198 h 21540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8351" h="2154068">
                <a:moveTo>
                  <a:pt x="81317" y="0"/>
                </a:moveTo>
                <a:cubicBezTo>
                  <a:pt x="676146" y="0"/>
                  <a:pt x="1158351" y="482205"/>
                  <a:pt x="1158351" y="1077034"/>
                </a:cubicBezTo>
                <a:cubicBezTo>
                  <a:pt x="1158351" y="1671863"/>
                  <a:pt x="676146" y="2154068"/>
                  <a:pt x="81317" y="2154068"/>
                </a:cubicBezTo>
                <a:lnTo>
                  <a:pt x="0" y="2145871"/>
                </a:lnTo>
                <a:lnTo>
                  <a:pt x="0" y="8198"/>
                </a:lnTo>
                <a:close/>
              </a:path>
            </a:pathLst>
          </a:custGeom>
          <a:solidFill>
            <a:srgbClr val="F4422C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latin typeface="+mj-lt"/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BDEEBB87-4856-44F5-A0AB-B792F85D8767}"/>
              </a:ext>
            </a:extLst>
          </p:cNvPr>
          <p:cNvSpPr/>
          <p:nvPr/>
        </p:nvSpPr>
        <p:spPr>
          <a:xfrm>
            <a:off x="3091543" y="5689600"/>
            <a:ext cx="3004457" cy="449943"/>
          </a:xfrm>
          <a:prstGeom prst="rect">
            <a:avLst/>
          </a:prstGeom>
          <a:solidFill>
            <a:srgbClr val="FCBC05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795696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EAE3B61-F2C4-44F6-A714-1478C7F0BC02}"/>
              </a:ext>
            </a:extLst>
          </p:cNvPr>
          <p:cNvSpPr txBox="1"/>
          <p:nvPr/>
        </p:nvSpPr>
        <p:spPr>
          <a:xfrm>
            <a:off x="867604" y="1384146"/>
            <a:ext cx="7222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1D145D"/>
                </a:solidFill>
                <a:latin typeface="+mj-lt"/>
                <a:cs typeface="Arial" panose="020B0604020202020204" pitchFamily="34" charset="0"/>
              </a:rPr>
              <a:t>Subject Title</a:t>
            </a:r>
            <a:endParaRPr lang="ko-KR" altLang="en-US" sz="2800" dirty="0">
              <a:solidFill>
                <a:srgbClr val="1D145D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71607CA-5674-48DE-84C7-DC192AFEF736}"/>
              </a:ext>
            </a:extLst>
          </p:cNvPr>
          <p:cNvSpPr txBox="1"/>
          <p:nvPr/>
        </p:nvSpPr>
        <p:spPr>
          <a:xfrm>
            <a:off x="1752602" y="4931207"/>
            <a:ext cx="268514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rgbClr val="1D145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D145D"/>
                </a:solidFill>
              </a:rPr>
              <a:t>amet</a:t>
            </a:r>
            <a:r>
              <a:rPr lang="en-US" altLang="ko-KR" sz="1400" dirty="0">
                <a:solidFill>
                  <a:srgbClr val="1D145D"/>
                </a:solidFill>
              </a:rPr>
              <a:t>, </a:t>
            </a:r>
            <a:r>
              <a:rPr lang="en-US" altLang="ko-KR" sz="1400" dirty="0" err="1">
                <a:solidFill>
                  <a:srgbClr val="1D145D"/>
                </a:solidFill>
              </a:rPr>
              <a:t>consectetur</a:t>
            </a:r>
            <a:r>
              <a:rPr lang="en-US" altLang="ko-KR" sz="1400" dirty="0">
                <a:solidFill>
                  <a:srgbClr val="1D145D"/>
                </a:solidFill>
              </a:rPr>
              <a:t> </a:t>
            </a:r>
            <a:r>
              <a:rPr lang="en-US" altLang="ko-KR" sz="1400" dirty="0" err="1">
                <a:solidFill>
                  <a:srgbClr val="1D145D"/>
                </a:solidFill>
              </a:rPr>
              <a:t>adipisicing</a:t>
            </a:r>
            <a:r>
              <a:rPr lang="en-US" altLang="ko-KR" sz="1400" dirty="0">
                <a:solidFill>
                  <a:srgbClr val="1D145D"/>
                </a:solidFill>
              </a:rPr>
              <a:t> </a:t>
            </a:r>
            <a:r>
              <a:rPr lang="en-US" altLang="ko-KR" sz="1400" dirty="0" err="1">
                <a:solidFill>
                  <a:srgbClr val="1D145D"/>
                </a:solidFill>
              </a:rPr>
              <a:t>elit</a:t>
            </a:r>
            <a:r>
              <a:rPr lang="en-US" altLang="ko-KR" sz="1400" dirty="0">
                <a:solidFill>
                  <a:srgbClr val="1D145D"/>
                </a:solidFill>
              </a:rPr>
              <a:t>, sed do </a:t>
            </a:r>
            <a:r>
              <a:rPr lang="en-US" altLang="ko-KR" sz="1400" dirty="0" err="1">
                <a:solidFill>
                  <a:srgbClr val="1D145D"/>
                </a:solidFill>
              </a:rPr>
              <a:t>eiusmod</a:t>
            </a:r>
            <a:r>
              <a:rPr lang="en-US" altLang="ko-KR" sz="1400" dirty="0">
                <a:solidFill>
                  <a:srgbClr val="1D145D"/>
                </a:solidFill>
              </a:rPr>
              <a:t> </a:t>
            </a:r>
            <a:r>
              <a:rPr lang="en-US" altLang="ko-KR" sz="1400" dirty="0" err="1">
                <a:solidFill>
                  <a:srgbClr val="1D145D"/>
                </a:solidFill>
              </a:rPr>
              <a:t>tempor</a:t>
            </a:r>
            <a:endParaRPr lang="ko-KR" altLang="en-US" sz="1400" dirty="0">
              <a:solidFill>
                <a:srgbClr val="1D145D"/>
              </a:solidFill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3A343688-621E-41D0-9EFD-BBE3ED8134C2}"/>
              </a:ext>
            </a:extLst>
          </p:cNvPr>
          <p:cNvSpPr/>
          <p:nvPr/>
        </p:nvSpPr>
        <p:spPr>
          <a:xfrm>
            <a:off x="1752601" y="4473210"/>
            <a:ext cx="26851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1D145D"/>
                </a:solidFill>
                <a:latin typeface="+mj-lt"/>
              </a:rPr>
              <a:t>Lorem ipsum</a:t>
            </a: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22E38044-E2F2-4190-B65C-DEECCF58695A}"/>
              </a:ext>
            </a:extLst>
          </p:cNvPr>
          <p:cNvSpPr/>
          <p:nvPr/>
        </p:nvSpPr>
        <p:spPr>
          <a:xfrm>
            <a:off x="1752601" y="3953065"/>
            <a:ext cx="26851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1D145D"/>
                </a:solidFill>
                <a:latin typeface="+mj-lt"/>
              </a:rPr>
              <a:t>01.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D109AD9-29A5-481A-934A-16C3C9278297}"/>
              </a:ext>
            </a:extLst>
          </p:cNvPr>
          <p:cNvSpPr txBox="1"/>
          <p:nvPr/>
        </p:nvSpPr>
        <p:spPr>
          <a:xfrm>
            <a:off x="4961723" y="4931207"/>
            <a:ext cx="268514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rgbClr val="1D145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D145D"/>
                </a:solidFill>
              </a:rPr>
              <a:t>amet</a:t>
            </a:r>
            <a:r>
              <a:rPr lang="en-US" altLang="ko-KR" sz="1400" dirty="0">
                <a:solidFill>
                  <a:srgbClr val="1D145D"/>
                </a:solidFill>
              </a:rPr>
              <a:t>, </a:t>
            </a:r>
            <a:r>
              <a:rPr lang="en-US" altLang="ko-KR" sz="1400" dirty="0" err="1">
                <a:solidFill>
                  <a:srgbClr val="1D145D"/>
                </a:solidFill>
              </a:rPr>
              <a:t>consectetur</a:t>
            </a:r>
            <a:r>
              <a:rPr lang="en-US" altLang="ko-KR" sz="1400" dirty="0">
                <a:solidFill>
                  <a:srgbClr val="1D145D"/>
                </a:solidFill>
              </a:rPr>
              <a:t> </a:t>
            </a:r>
            <a:r>
              <a:rPr lang="en-US" altLang="ko-KR" sz="1400" dirty="0" err="1">
                <a:solidFill>
                  <a:srgbClr val="1D145D"/>
                </a:solidFill>
              </a:rPr>
              <a:t>adipisicing</a:t>
            </a:r>
            <a:r>
              <a:rPr lang="en-US" altLang="ko-KR" sz="1400" dirty="0">
                <a:solidFill>
                  <a:srgbClr val="1D145D"/>
                </a:solidFill>
              </a:rPr>
              <a:t> </a:t>
            </a:r>
            <a:r>
              <a:rPr lang="en-US" altLang="ko-KR" sz="1400" dirty="0" err="1">
                <a:solidFill>
                  <a:srgbClr val="1D145D"/>
                </a:solidFill>
              </a:rPr>
              <a:t>elit</a:t>
            </a:r>
            <a:r>
              <a:rPr lang="en-US" altLang="ko-KR" sz="1400" dirty="0">
                <a:solidFill>
                  <a:srgbClr val="1D145D"/>
                </a:solidFill>
              </a:rPr>
              <a:t>, sed do </a:t>
            </a:r>
            <a:r>
              <a:rPr lang="en-US" altLang="ko-KR" sz="1400" dirty="0" err="1">
                <a:solidFill>
                  <a:srgbClr val="1D145D"/>
                </a:solidFill>
              </a:rPr>
              <a:t>eiusmod</a:t>
            </a:r>
            <a:r>
              <a:rPr lang="en-US" altLang="ko-KR" sz="1400" dirty="0">
                <a:solidFill>
                  <a:srgbClr val="1D145D"/>
                </a:solidFill>
              </a:rPr>
              <a:t> </a:t>
            </a:r>
            <a:r>
              <a:rPr lang="en-US" altLang="ko-KR" sz="1400" dirty="0" err="1">
                <a:solidFill>
                  <a:srgbClr val="1D145D"/>
                </a:solidFill>
              </a:rPr>
              <a:t>tempor</a:t>
            </a:r>
            <a:endParaRPr lang="ko-KR" altLang="en-US" sz="1400" dirty="0">
              <a:solidFill>
                <a:srgbClr val="1D145D"/>
              </a:solidFill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74FDACB7-3958-4443-982F-3A82C10168E1}"/>
              </a:ext>
            </a:extLst>
          </p:cNvPr>
          <p:cNvSpPr/>
          <p:nvPr/>
        </p:nvSpPr>
        <p:spPr>
          <a:xfrm>
            <a:off x="4961722" y="4473210"/>
            <a:ext cx="26851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1D145D"/>
                </a:solidFill>
                <a:latin typeface="+mj-lt"/>
              </a:rPr>
              <a:t>Lorem ipsum</a:t>
            </a: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9C325696-DCA9-46F8-A8D0-572E4873E558}"/>
              </a:ext>
            </a:extLst>
          </p:cNvPr>
          <p:cNvSpPr/>
          <p:nvPr/>
        </p:nvSpPr>
        <p:spPr>
          <a:xfrm>
            <a:off x="4961722" y="3953065"/>
            <a:ext cx="26851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1D145D"/>
                </a:solidFill>
                <a:latin typeface="+mj-lt"/>
              </a:rPr>
              <a:t>02.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FB1BD2F-848F-453F-85AE-A10C877ED3F3}"/>
              </a:ext>
            </a:extLst>
          </p:cNvPr>
          <p:cNvSpPr txBox="1"/>
          <p:nvPr/>
        </p:nvSpPr>
        <p:spPr>
          <a:xfrm>
            <a:off x="8170844" y="4931207"/>
            <a:ext cx="268514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rgbClr val="1D145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D145D"/>
                </a:solidFill>
              </a:rPr>
              <a:t>amet</a:t>
            </a:r>
            <a:r>
              <a:rPr lang="en-US" altLang="ko-KR" sz="1400" dirty="0">
                <a:solidFill>
                  <a:srgbClr val="1D145D"/>
                </a:solidFill>
              </a:rPr>
              <a:t>, </a:t>
            </a:r>
            <a:r>
              <a:rPr lang="en-US" altLang="ko-KR" sz="1400" dirty="0" err="1">
                <a:solidFill>
                  <a:srgbClr val="1D145D"/>
                </a:solidFill>
              </a:rPr>
              <a:t>consectetur</a:t>
            </a:r>
            <a:r>
              <a:rPr lang="en-US" altLang="ko-KR" sz="1400" dirty="0">
                <a:solidFill>
                  <a:srgbClr val="1D145D"/>
                </a:solidFill>
              </a:rPr>
              <a:t> </a:t>
            </a:r>
            <a:r>
              <a:rPr lang="en-US" altLang="ko-KR" sz="1400" dirty="0" err="1">
                <a:solidFill>
                  <a:srgbClr val="1D145D"/>
                </a:solidFill>
              </a:rPr>
              <a:t>adipisicing</a:t>
            </a:r>
            <a:r>
              <a:rPr lang="en-US" altLang="ko-KR" sz="1400" dirty="0">
                <a:solidFill>
                  <a:srgbClr val="1D145D"/>
                </a:solidFill>
              </a:rPr>
              <a:t> </a:t>
            </a:r>
            <a:r>
              <a:rPr lang="en-US" altLang="ko-KR" sz="1400" dirty="0" err="1">
                <a:solidFill>
                  <a:srgbClr val="1D145D"/>
                </a:solidFill>
              </a:rPr>
              <a:t>elit</a:t>
            </a:r>
            <a:r>
              <a:rPr lang="en-US" altLang="ko-KR" sz="1400" dirty="0">
                <a:solidFill>
                  <a:srgbClr val="1D145D"/>
                </a:solidFill>
              </a:rPr>
              <a:t>, sed do </a:t>
            </a:r>
            <a:r>
              <a:rPr lang="en-US" altLang="ko-KR" sz="1400" dirty="0" err="1">
                <a:solidFill>
                  <a:srgbClr val="1D145D"/>
                </a:solidFill>
              </a:rPr>
              <a:t>eiusmod</a:t>
            </a:r>
            <a:r>
              <a:rPr lang="en-US" altLang="ko-KR" sz="1400" dirty="0">
                <a:solidFill>
                  <a:srgbClr val="1D145D"/>
                </a:solidFill>
              </a:rPr>
              <a:t> </a:t>
            </a:r>
            <a:r>
              <a:rPr lang="en-US" altLang="ko-KR" sz="1400" dirty="0" err="1">
                <a:solidFill>
                  <a:srgbClr val="1D145D"/>
                </a:solidFill>
              </a:rPr>
              <a:t>tempor</a:t>
            </a:r>
            <a:endParaRPr lang="ko-KR" altLang="en-US" sz="1400" dirty="0">
              <a:solidFill>
                <a:srgbClr val="1D145D"/>
              </a:solidFill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8ED4717B-B09D-4747-8453-0C3622F925BF}"/>
              </a:ext>
            </a:extLst>
          </p:cNvPr>
          <p:cNvSpPr/>
          <p:nvPr/>
        </p:nvSpPr>
        <p:spPr>
          <a:xfrm>
            <a:off x="8170843" y="4473210"/>
            <a:ext cx="26851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1D145D"/>
                </a:solidFill>
                <a:latin typeface="+mj-lt"/>
              </a:rPr>
              <a:t>Lorem ipsum</a:t>
            </a: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382CFA5B-278E-4879-AA40-9B9918983436}"/>
              </a:ext>
            </a:extLst>
          </p:cNvPr>
          <p:cNvSpPr/>
          <p:nvPr/>
        </p:nvSpPr>
        <p:spPr>
          <a:xfrm>
            <a:off x="8170843" y="3953065"/>
            <a:ext cx="26851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1D145D"/>
                </a:solidFill>
                <a:latin typeface="+mj-lt"/>
              </a:rPr>
              <a:t>03.</a:t>
            </a:r>
          </a:p>
        </p:txBody>
      </p:sp>
    </p:spTree>
    <p:extLst>
      <p:ext uri="{BB962C8B-B14F-4D97-AF65-F5344CB8AC3E}">
        <p14:creationId xmlns:p14="http://schemas.microsoft.com/office/powerpoint/2010/main" val="38492470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FE0EC639-B200-4017-B11E-8397245F5AFC}"/>
              </a:ext>
            </a:extLst>
          </p:cNvPr>
          <p:cNvSpPr/>
          <p:nvPr/>
        </p:nvSpPr>
        <p:spPr>
          <a:xfrm>
            <a:off x="952502" y="4538503"/>
            <a:ext cx="24257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rgbClr val="1D145D"/>
                </a:solidFill>
                <a:latin typeface="+mj-lt"/>
              </a:rPr>
              <a:t>Lorem ipsum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8D15A90-F20D-40C0-9B25-58C6691D4A39}"/>
              </a:ext>
            </a:extLst>
          </p:cNvPr>
          <p:cNvSpPr txBox="1"/>
          <p:nvPr/>
        </p:nvSpPr>
        <p:spPr>
          <a:xfrm>
            <a:off x="952502" y="4918850"/>
            <a:ext cx="24257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rgbClr val="1D145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D145D"/>
                </a:solidFill>
              </a:rPr>
              <a:t>amet</a:t>
            </a:r>
            <a:r>
              <a:rPr lang="en-US" altLang="ko-KR" sz="1400" dirty="0">
                <a:solidFill>
                  <a:srgbClr val="1D145D"/>
                </a:solidFill>
              </a:rPr>
              <a:t>, </a:t>
            </a:r>
            <a:r>
              <a:rPr lang="en-US" altLang="ko-KR" sz="1400" dirty="0" err="1">
                <a:solidFill>
                  <a:srgbClr val="1D145D"/>
                </a:solidFill>
              </a:rPr>
              <a:t>consectetur</a:t>
            </a:r>
            <a:r>
              <a:rPr lang="en-US" altLang="ko-KR" sz="1400" dirty="0">
                <a:solidFill>
                  <a:srgbClr val="1D145D"/>
                </a:solidFill>
              </a:rPr>
              <a:t> </a:t>
            </a:r>
            <a:r>
              <a:rPr lang="en-US" altLang="ko-KR" sz="1400" dirty="0" err="1">
                <a:solidFill>
                  <a:srgbClr val="1D145D"/>
                </a:solidFill>
              </a:rPr>
              <a:t>adipiscing</a:t>
            </a:r>
            <a:r>
              <a:rPr lang="en-US" altLang="ko-KR" sz="1400" dirty="0">
                <a:solidFill>
                  <a:srgbClr val="1D145D"/>
                </a:solidFill>
              </a:rPr>
              <a:t> </a:t>
            </a:r>
            <a:r>
              <a:rPr lang="en-US" altLang="ko-KR" sz="1400" dirty="0" err="1">
                <a:solidFill>
                  <a:srgbClr val="1D145D"/>
                </a:solidFill>
              </a:rPr>
              <a:t>elit</a:t>
            </a:r>
            <a:r>
              <a:rPr lang="en-US" altLang="ko-KR" sz="1400" dirty="0">
                <a:solidFill>
                  <a:srgbClr val="1D145D"/>
                </a:solidFill>
              </a:rPr>
              <a:t>, sed do </a:t>
            </a:r>
            <a:r>
              <a:rPr lang="en-US" altLang="ko-KR" sz="1400" dirty="0" err="1">
                <a:solidFill>
                  <a:srgbClr val="1D145D"/>
                </a:solidFill>
              </a:rPr>
              <a:t>eiusmod</a:t>
            </a:r>
            <a:r>
              <a:rPr lang="en-US" altLang="ko-KR" sz="1400" dirty="0">
                <a:solidFill>
                  <a:srgbClr val="1D145D"/>
                </a:solidFill>
              </a:rPr>
              <a:t> </a:t>
            </a:r>
            <a:r>
              <a:rPr lang="en-US" altLang="ko-KR" sz="1400" dirty="0" err="1">
                <a:solidFill>
                  <a:srgbClr val="1D145D"/>
                </a:solidFill>
              </a:rPr>
              <a:t>tempor</a:t>
            </a:r>
            <a:r>
              <a:rPr lang="en-US" altLang="ko-KR" sz="1400" dirty="0">
                <a:solidFill>
                  <a:srgbClr val="1D145D"/>
                </a:solidFill>
              </a:rPr>
              <a:t> </a:t>
            </a:r>
            <a:r>
              <a:rPr lang="en-US" altLang="ko-KR" sz="1400" dirty="0" err="1">
                <a:solidFill>
                  <a:srgbClr val="1D145D"/>
                </a:solidFill>
              </a:rPr>
              <a:t>incididunt</a:t>
            </a:r>
            <a:r>
              <a:rPr lang="en-US" altLang="ko-KR" sz="1400" dirty="0">
                <a:solidFill>
                  <a:srgbClr val="1D145D"/>
                </a:solidFill>
              </a:rPr>
              <a:t> </a:t>
            </a:r>
            <a:r>
              <a:rPr lang="en-US" altLang="ko-KR" sz="1400" dirty="0" err="1">
                <a:solidFill>
                  <a:srgbClr val="1D145D"/>
                </a:solidFill>
              </a:rPr>
              <a:t>ut</a:t>
            </a:r>
            <a:r>
              <a:rPr lang="en-US" altLang="ko-KR" sz="1400" dirty="0">
                <a:solidFill>
                  <a:srgbClr val="1D145D"/>
                </a:solidFill>
              </a:rPr>
              <a:t> </a:t>
            </a:r>
            <a:r>
              <a:rPr lang="en-US" altLang="ko-KR" sz="1400" dirty="0" err="1">
                <a:solidFill>
                  <a:srgbClr val="1D145D"/>
                </a:solidFill>
              </a:rPr>
              <a:t>labore</a:t>
            </a:r>
            <a:r>
              <a:rPr lang="en-US" altLang="ko-KR" sz="1400" dirty="0">
                <a:solidFill>
                  <a:srgbClr val="1D145D"/>
                </a:solidFill>
              </a:rPr>
              <a:t> et dolore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5E303310-7D71-4F47-8558-EC92289ACA6E}"/>
              </a:ext>
            </a:extLst>
          </p:cNvPr>
          <p:cNvSpPr/>
          <p:nvPr/>
        </p:nvSpPr>
        <p:spPr>
          <a:xfrm>
            <a:off x="3572934" y="4538503"/>
            <a:ext cx="24257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rgbClr val="1D145D"/>
                </a:solidFill>
                <a:latin typeface="+mj-lt"/>
              </a:rPr>
              <a:t>Lorem ipsum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9682545-B479-4449-A515-49EE658A3146}"/>
              </a:ext>
            </a:extLst>
          </p:cNvPr>
          <p:cNvSpPr txBox="1"/>
          <p:nvPr/>
        </p:nvSpPr>
        <p:spPr>
          <a:xfrm>
            <a:off x="3572934" y="4918850"/>
            <a:ext cx="24257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rgbClr val="1D145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D145D"/>
                </a:solidFill>
              </a:rPr>
              <a:t>amet</a:t>
            </a:r>
            <a:r>
              <a:rPr lang="en-US" altLang="ko-KR" sz="1400" dirty="0">
                <a:solidFill>
                  <a:srgbClr val="1D145D"/>
                </a:solidFill>
              </a:rPr>
              <a:t>, </a:t>
            </a:r>
            <a:r>
              <a:rPr lang="en-US" altLang="ko-KR" sz="1400" dirty="0" err="1">
                <a:solidFill>
                  <a:srgbClr val="1D145D"/>
                </a:solidFill>
              </a:rPr>
              <a:t>consectetur</a:t>
            </a:r>
            <a:r>
              <a:rPr lang="en-US" altLang="ko-KR" sz="1400" dirty="0">
                <a:solidFill>
                  <a:srgbClr val="1D145D"/>
                </a:solidFill>
              </a:rPr>
              <a:t> </a:t>
            </a:r>
            <a:r>
              <a:rPr lang="en-US" altLang="ko-KR" sz="1400" dirty="0" err="1">
                <a:solidFill>
                  <a:srgbClr val="1D145D"/>
                </a:solidFill>
              </a:rPr>
              <a:t>adipiscing</a:t>
            </a:r>
            <a:r>
              <a:rPr lang="en-US" altLang="ko-KR" sz="1400" dirty="0">
                <a:solidFill>
                  <a:srgbClr val="1D145D"/>
                </a:solidFill>
              </a:rPr>
              <a:t> </a:t>
            </a:r>
            <a:r>
              <a:rPr lang="en-US" altLang="ko-KR" sz="1400" dirty="0" err="1">
                <a:solidFill>
                  <a:srgbClr val="1D145D"/>
                </a:solidFill>
              </a:rPr>
              <a:t>elit</a:t>
            </a:r>
            <a:r>
              <a:rPr lang="en-US" altLang="ko-KR" sz="1400" dirty="0">
                <a:solidFill>
                  <a:srgbClr val="1D145D"/>
                </a:solidFill>
              </a:rPr>
              <a:t>, sed do </a:t>
            </a:r>
            <a:r>
              <a:rPr lang="en-US" altLang="ko-KR" sz="1400" dirty="0" err="1">
                <a:solidFill>
                  <a:srgbClr val="1D145D"/>
                </a:solidFill>
              </a:rPr>
              <a:t>eiusmod</a:t>
            </a:r>
            <a:r>
              <a:rPr lang="en-US" altLang="ko-KR" sz="1400" dirty="0">
                <a:solidFill>
                  <a:srgbClr val="1D145D"/>
                </a:solidFill>
              </a:rPr>
              <a:t> </a:t>
            </a:r>
            <a:r>
              <a:rPr lang="en-US" altLang="ko-KR" sz="1400" dirty="0" err="1">
                <a:solidFill>
                  <a:srgbClr val="1D145D"/>
                </a:solidFill>
              </a:rPr>
              <a:t>tempor</a:t>
            </a:r>
            <a:r>
              <a:rPr lang="en-US" altLang="ko-KR" sz="1400" dirty="0">
                <a:solidFill>
                  <a:srgbClr val="1D145D"/>
                </a:solidFill>
              </a:rPr>
              <a:t> </a:t>
            </a:r>
            <a:r>
              <a:rPr lang="en-US" altLang="ko-KR" sz="1400" dirty="0" err="1">
                <a:solidFill>
                  <a:srgbClr val="1D145D"/>
                </a:solidFill>
              </a:rPr>
              <a:t>incididunt</a:t>
            </a:r>
            <a:r>
              <a:rPr lang="en-US" altLang="ko-KR" sz="1400" dirty="0">
                <a:solidFill>
                  <a:srgbClr val="1D145D"/>
                </a:solidFill>
              </a:rPr>
              <a:t> </a:t>
            </a:r>
            <a:r>
              <a:rPr lang="en-US" altLang="ko-KR" sz="1400" dirty="0" err="1">
                <a:solidFill>
                  <a:srgbClr val="1D145D"/>
                </a:solidFill>
              </a:rPr>
              <a:t>ut</a:t>
            </a:r>
            <a:r>
              <a:rPr lang="en-US" altLang="ko-KR" sz="1400" dirty="0">
                <a:solidFill>
                  <a:srgbClr val="1D145D"/>
                </a:solidFill>
              </a:rPr>
              <a:t> </a:t>
            </a:r>
            <a:r>
              <a:rPr lang="en-US" altLang="ko-KR" sz="1400" dirty="0" err="1">
                <a:solidFill>
                  <a:srgbClr val="1D145D"/>
                </a:solidFill>
              </a:rPr>
              <a:t>labore</a:t>
            </a:r>
            <a:r>
              <a:rPr lang="en-US" altLang="ko-KR" sz="1400" dirty="0">
                <a:solidFill>
                  <a:srgbClr val="1D145D"/>
                </a:solidFill>
              </a:rPr>
              <a:t> et dolore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E1174DD2-A521-49DB-AAFA-B43C1A60BE34}"/>
              </a:ext>
            </a:extLst>
          </p:cNvPr>
          <p:cNvSpPr/>
          <p:nvPr/>
        </p:nvSpPr>
        <p:spPr>
          <a:xfrm>
            <a:off x="6193367" y="4538503"/>
            <a:ext cx="24257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rgbClr val="1D145D"/>
                </a:solidFill>
                <a:latin typeface="+mj-lt"/>
              </a:rPr>
              <a:t>Lorem ipsum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C57B141-2262-4913-AADF-8C05F571C8CE}"/>
              </a:ext>
            </a:extLst>
          </p:cNvPr>
          <p:cNvSpPr txBox="1"/>
          <p:nvPr/>
        </p:nvSpPr>
        <p:spPr>
          <a:xfrm>
            <a:off x="6193367" y="4918850"/>
            <a:ext cx="24257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rgbClr val="1D145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D145D"/>
                </a:solidFill>
              </a:rPr>
              <a:t>amet</a:t>
            </a:r>
            <a:r>
              <a:rPr lang="en-US" altLang="ko-KR" sz="1400" dirty="0">
                <a:solidFill>
                  <a:srgbClr val="1D145D"/>
                </a:solidFill>
              </a:rPr>
              <a:t>, </a:t>
            </a:r>
            <a:r>
              <a:rPr lang="en-US" altLang="ko-KR" sz="1400" dirty="0" err="1">
                <a:solidFill>
                  <a:srgbClr val="1D145D"/>
                </a:solidFill>
              </a:rPr>
              <a:t>consectetur</a:t>
            </a:r>
            <a:r>
              <a:rPr lang="en-US" altLang="ko-KR" sz="1400" dirty="0">
                <a:solidFill>
                  <a:srgbClr val="1D145D"/>
                </a:solidFill>
              </a:rPr>
              <a:t> </a:t>
            </a:r>
            <a:r>
              <a:rPr lang="en-US" altLang="ko-KR" sz="1400" dirty="0" err="1">
                <a:solidFill>
                  <a:srgbClr val="1D145D"/>
                </a:solidFill>
              </a:rPr>
              <a:t>adipiscing</a:t>
            </a:r>
            <a:r>
              <a:rPr lang="en-US" altLang="ko-KR" sz="1400" dirty="0">
                <a:solidFill>
                  <a:srgbClr val="1D145D"/>
                </a:solidFill>
              </a:rPr>
              <a:t> </a:t>
            </a:r>
            <a:r>
              <a:rPr lang="en-US" altLang="ko-KR" sz="1400" dirty="0" err="1">
                <a:solidFill>
                  <a:srgbClr val="1D145D"/>
                </a:solidFill>
              </a:rPr>
              <a:t>elit</a:t>
            </a:r>
            <a:r>
              <a:rPr lang="en-US" altLang="ko-KR" sz="1400" dirty="0">
                <a:solidFill>
                  <a:srgbClr val="1D145D"/>
                </a:solidFill>
              </a:rPr>
              <a:t>, sed do </a:t>
            </a:r>
            <a:r>
              <a:rPr lang="en-US" altLang="ko-KR" sz="1400" dirty="0" err="1">
                <a:solidFill>
                  <a:srgbClr val="1D145D"/>
                </a:solidFill>
              </a:rPr>
              <a:t>eiusmod</a:t>
            </a:r>
            <a:r>
              <a:rPr lang="en-US" altLang="ko-KR" sz="1400" dirty="0">
                <a:solidFill>
                  <a:srgbClr val="1D145D"/>
                </a:solidFill>
              </a:rPr>
              <a:t> </a:t>
            </a:r>
            <a:r>
              <a:rPr lang="en-US" altLang="ko-KR" sz="1400" dirty="0" err="1">
                <a:solidFill>
                  <a:srgbClr val="1D145D"/>
                </a:solidFill>
              </a:rPr>
              <a:t>tempor</a:t>
            </a:r>
            <a:r>
              <a:rPr lang="en-US" altLang="ko-KR" sz="1400" dirty="0">
                <a:solidFill>
                  <a:srgbClr val="1D145D"/>
                </a:solidFill>
              </a:rPr>
              <a:t> </a:t>
            </a:r>
            <a:r>
              <a:rPr lang="en-US" altLang="ko-KR" sz="1400" dirty="0" err="1">
                <a:solidFill>
                  <a:srgbClr val="1D145D"/>
                </a:solidFill>
              </a:rPr>
              <a:t>incididunt</a:t>
            </a:r>
            <a:r>
              <a:rPr lang="en-US" altLang="ko-KR" sz="1400" dirty="0">
                <a:solidFill>
                  <a:srgbClr val="1D145D"/>
                </a:solidFill>
              </a:rPr>
              <a:t> </a:t>
            </a:r>
            <a:r>
              <a:rPr lang="en-US" altLang="ko-KR" sz="1400" dirty="0" err="1">
                <a:solidFill>
                  <a:srgbClr val="1D145D"/>
                </a:solidFill>
              </a:rPr>
              <a:t>ut</a:t>
            </a:r>
            <a:r>
              <a:rPr lang="en-US" altLang="ko-KR" sz="1400" dirty="0">
                <a:solidFill>
                  <a:srgbClr val="1D145D"/>
                </a:solidFill>
              </a:rPr>
              <a:t> </a:t>
            </a:r>
            <a:r>
              <a:rPr lang="en-US" altLang="ko-KR" sz="1400" dirty="0" err="1">
                <a:solidFill>
                  <a:srgbClr val="1D145D"/>
                </a:solidFill>
              </a:rPr>
              <a:t>labore</a:t>
            </a:r>
            <a:r>
              <a:rPr lang="en-US" altLang="ko-KR" sz="1400" dirty="0">
                <a:solidFill>
                  <a:srgbClr val="1D145D"/>
                </a:solidFill>
              </a:rPr>
              <a:t> et dolore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1F8CAAE6-8B2A-4EA4-B6B2-0FD32C9F05E8}"/>
              </a:ext>
            </a:extLst>
          </p:cNvPr>
          <p:cNvSpPr/>
          <p:nvPr/>
        </p:nvSpPr>
        <p:spPr>
          <a:xfrm>
            <a:off x="8813799" y="4538503"/>
            <a:ext cx="24257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rgbClr val="1D145D"/>
                </a:solidFill>
                <a:latin typeface="+mj-lt"/>
              </a:rPr>
              <a:t>Lorem ipsum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65CA409-6E02-4E80-98E3-6E34725675FE}"/>
              </a:ext>
            </a:extLst>
          </p:cNvPr>
          <p:cNvSpPr txBox="1"/>
          <p:nvPr/>
        </p:nvSpPr>
        <p:spPr>
          <a:xfrm>
            <a:off x="8813799" y="4918850"/>
            <a:ext cx="24257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rgbClr val="1D145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D145D"/>
                </a:solidFill>
              </a:rPr>
              <a:t>amet</a:t>
            </a:r>
            <a:r>
              <a:rPr lang="en-US" altLang="ko-KR" sz="1400" dirty="0">
                <a:solidFill>
                  <a:srgbClr val="1D145D"/>
                </a:solidFill>
              </a:rPr>
              <a:t>, </a:t>
            </a:r>
            <a:r>
              <a:rPr lang="en-US" altLang="ko-KR" sz="1400" dirty="0" err="1">
                <a:solidFill>
                  <a:srgbClr val="1D145D"/>
                </a:solidFill>
              </a:rPr>
              <a:t>consectetur</a:t>
            </a:r>
            <a:r>
              <a:rPr lang="en-US" altLang="ko-KR" sz="1400" dirty="0">
                <a:solidFill>
                  <a:srgbClr val="1D145D"/>
                </a:solidFill>
              </a:rPr>
              <a:t> </a:t>
            </a:r>
            <a:r>
              <a:rPr lang="en-US" altLang="ko-KR" sz="1400" dirty="0" err="1">
                <a:solidFill>
                  <a:srgbClr val="1D145D"/>
                </a:solidFill>
              </a:rPr>
              <a:t>adipiscing</a:t>
            </a:r>
            <a:r>
              <a:rPr lang="en-US" altLang="ko-KR" sz="1400" dirty="0">
                <a:solidFill>
                  <a:srgbClr val="1D145D"/>
                </a:solidFill>
              </a:rPr>
              <a:t> </a:t>
            </a:r>
            <a:r>
              <a:rPr lang="en-US" altLang="ko-KR" sz="1400" dirty="0" err="1">
                <a:solidFill>
                  <a:srgbClr val="1D145D"/>
                </a:solidFill>
              </a:rPr>
              <a:t>elit</a:t>
            </a:r>
            <a:r>
              <a:rPr lang="en-US" altLang="ko-KR" sz="1400" dirty="0">
                <a:solidFill>
                  <a:srgbClr val="1D145D"/>
                </a:solidFill>
              </a:rPr>
              <a:t>, sed do </a:t>
            </a:r>
            <a:r>
              <a:rPr lang="en-US" altLang="ko-KR" sz="1400" dirty="0" err="1">
                <a:solidFill>
                  <a:srgbClr val="1D145D"/>
                </a:solidFill>
              </a:rPr>
              <a:t>eiusmod</a:t>
            </a:r>
            <a:r>
              <a:rPr lang="en-US" altLang="ko-KR" sz="1400" dirty="0">
                <a:solidFill>
                  <a:srgbClr val="1D145D"/>
                </a:solidFill>
              </a:rPr>
              <a:t> </a:t>
            </a:r>
            <a:r>
              <a:rPr lang="en-US" altLang="ko-KR" sz="1400" dirty="0" err="1">
                <a:solidFill>
                  <a:srgbClr val="1D145D"/>
                </a:solidFill>
              </a:rPr>
              <a:t>tempor</a:t>
            </a:r>
            <a:r>
              <a:rPr lang="en-US" altLang="ko-KR" sz="1400" dirty="0">
                <a:solidFill>
                  <a:srgbClr val="1D145D"/>
                </a:solidFill>
              </a:rPr>
              <a:t> </a:t>
            </a:r>
            <a:r>
              <a:rPr lang="en-US" altLang="ko-KR" sz="1400" dirty="0" err="1">
                <a:solidFill>
                  <a:srgbClr val="1D145D"/>
                </a:solidFill>
              </a:rPr>
              <a:t>incididunt</a:t>
            </a:r>
            <a:r>
              <a:rPr lang="en-US" altLang="ko-KR" sz="1400" dirty="0">
                <a:solidFill>
                  <a:srgbClr val="1D145D"/>
                </a:solidFill>
              </a:rPr>
              <a:t> </a:t>
            </a:r>
            <a:r>
              <a:rPr lang="en-US" altLang="ko-KR" sz="1400" dirty="0" err="1">
                <a:solidFill>
                  <a:srgbClr val="1D145D"/>
                </a:solidFill>
              </a:rPr>
              <a:t>ut</a:t>
            </a:r>
            <a:r>
              <a:rPr lang="en-US" altLang="ko-KR" sz="1400" dirty="0">
                <a:solidFill>
                  <a:srgbClr val="1D145D"/>
                </a:solidFill>
              </a:rPr>
              <a:t> </a:t>
            </a:r>
            <a:r>
              <a:rPr lang="en-US" altLang="ko-KR" sz="1400" dirty="0" err="1">
                <a:solidFill>
                  <a:srgbClr val="1D145D"/>
                </a:solidFill>
              </a:rPr>
              <a:t>labore</a:t>
            </a:r>
            <a:r>
              <a:rPr lang="en-US" altLang="ko-KR" sz="1400" dirty="0">
                <a:solidFill>
                  <a:srgbClr val="1D145D"/>
                </a:solidFill>
              </a:rPr>
              <a:t> et dolore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665B398-07C7-4905-8EBB-21408EF2A407}"/>
              </a:ext>
            </a:extLst>
          </p:cNvPr>
          <p:cNvSpPr txBox="1"/>
          <p:nvPr/>
        </p:nvSpPr>
        <p:spPr>
          <a:xfrm>
            <a:off x="2264228" y="1357875"/>
            <a:ext cx="76635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800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dirty="0">
                <a:solidFill>
                  <a:srgbClr val="1D145D"/>
                </a:solidFill>
              </a:rPr>
              <a:t>Insert </a:t>
            </a:r>
            <a:r>
              <a:rPr lang="en-US" altLang="ko-KR">
                <a:solidFill>
                  <a:srgbClr val="1D145D"/>
                </a:solidFill>
              </a:rPr>
              <a:t>Your </a:t>
            </a:r>
            <a:r>
              <a:rPr lang="en-US" altLang="ko-KR" dirty="0">
                <a:solidFill>
                  <a:srgbClr val="1D145D"/>
                </a:solidFill>
              </a:rPr>
              <a:t>Title Here</a:t>
            </a:r>
            <a:endParaRPr lang="ko-KR" altLang="en-US" dirty="0">
              <a:solidFill>
                <a:srgbClr val="1D145D"/>
              </a:solidFill>
            </a:endParaRPr>
          </a:p>
        </p:txBody>
      </p:sp>
      <p:sp>
        <p:nvSpPr>
          <p:cNvPr id="15" name="그림 개체 틀 14">
            <a:extLst>
              <a:ext uri="{FF2B5EF4-FFF2-40B4-BE49-F238E27FC236}">
                <a16:creationId xmlns:a16="http://schemas.microsoft.com/office/drawing/2014/main" id="{CC47C76E-9ED5-48AB-848F-6FD5AABF151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52501" y="2775181"/>
            <a:ext cx="2425700" cy="1429016"/>
          </a:xfrm>
        </p:spPr>
      </p:sp>
      <p:sp>
        <p:nvSpPr>
          <p:cNvPr id="16" name="그림 개체 틀 15">
            <a:extLst>
              <a:ext uri="{FF2B5EF4-FFF2-40B4-BE49-F238E27FC236}">
                <a16:creationId xmlns:a16="http://schemas.microsoft.com/office/drawing/2014/main" id="{88E32EDC-22BD-4AC2-AA0C-56DC2C71856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572934" y="2775181"/>
            <a:ext cx="2425700" cy="1429016"/>
          </a:xfrm>
        </p:spPr>
      </p:sp>
      <p:sp>
        <p:nvSpPr>
          <p:cNvPr id="17" name="그림 개체 틀 16">
            <a:extLst>
              <a:ext uri="{FF2B5EF4-FFF2-40B4-BE49-F238E27FC236}">
                <a16:creationId xmlns:a16="http://schemas.microsoft.com/office/drawing/2014/main" id="{AB747300-CE45-491C-AC11-F983EF65BA4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193367" y="2775181"/>
            <a:ext cx="2425700" cy="1429016"/>
          </a:xfrm>
        </p:spPr>
      </p:sp>
      <p:sp>
        <p:nvSpPr>
          <p:cNvPr id="18" name="그림 개체 틀 17">
            <a:extLst>
              <a:ext uri="{FF2B5EF4-FFF2-40B4-BE49-F238E27FC236}">
                <a16:creationId xmlns:a16="http://schemas.microsoft.com/office/drawing/2014/main" id="{9F9A881D-294F-456F-B019-06D4438382E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813799" y="2775181"/>
            <a:ext cx="2425700" cy="1429016"/>
          </a:xfrm>
        </p:spPr>
      </p:sp>
    </p:spTree>
    <p:extLst>
      <p:ext uri="{BB962C8B-B14F-4D97-AF65-F5344CB8AC3E}">
        <p14:creationId xmlns:p14="http://schemas.microsoft.com/office/powerpoint/2010/main" val="1025389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타원 14">
            <a:extLst>
              <a:ext uri="{FF2B5EF4-FFF2-40B4-BE49-F238E27FC236}">
                <a16:creationId xmlns:a16="http://schemas.microsoft.com/office/drawing/2014/main" id="{0A285B0F-D058-4230-90FF-9BD182963DF8}"/>
              </a:ext>
            </a:extLst>
          </p:cNvPr>
          <p:cNvSpPr/>
          <p:nvPr/>
        </p:nvSpPr>
        <p:spPr>
          <a:xfrm>
            <a:off x="2506195" y="2340217"/>
            <a:ext cx="1025403" cy="1025403"/>
          </a:xfrm>
          <a:prstGeom prst="ellipse">
            <a:avLst/>
          </a:prstGeom>
          <a:solidFill>
            <a:srgbClr val="F442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01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CD657C5-47A2-45A3-B21C-B6F9D3009942}"/>
              </a:ext>
            </a:extLst>
          </p:cNvPr>
          <p:cNvSpPr txBox="1"/>
          <p:nvPr/>
        </p:nvSpPr>
        <p:spPr>
          <a:xfrm>
            <a:off x="1030363" y="4299412"/>
            <a:ext cx="39770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1D145D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1D145D"/>
                </a:solidFill>
              </a:rPr>
              <a:t>amet</a:t>
            </a:r>
            <a:r>
              <a:rPr lang="en-US" altLang="ko-KR" sz="1600" dirty="0">
                <a:solidFill>
                  <a:srgbClr val="1D145D"/>
                </a:solidFill>
              </a:rPr>
              <a:t>, </a:t>
            </a:r>
            <a:r>
              <a:rPr lang="en-US" altLang="ko-KR" sz="1600" dirty="0" err="1">
                <a:solidFill>
                  <a:srgbClr val="1D145D"/>
                </a:solidFill>
              </a:rPr>
              <a:t>consectetur</a:t>
            </a:r>
            <a:r>
              <a:rPr lang="en-US" altLang="ko-KR" sz="1600" dirty="0">
                <a:solidFill>
                  <a:srgbClr val="1D145D"/>
                </a:solidFill>
              </a:rPr>
              <a:t> </a:t>
            </a:r>
            <a:r>
              <a:rPr lang="en-US" altLang="ko-KR" sz="1600" dirty="0" err="1">
                <a:solidFill>
                  <a:srgbClr val="1D145D"/>
                </a:solidFill>
              </a:rPr>
              <a:t>adipisicing</a:t>
            </a:r>
            <a:r>
              <a:rPr lang="en-US" altLang="ko-KR" sz="1600" dirty="0">
                <a:solidFill>
                  <a:srgbClr val="1D145D"/>
                </a:solidFill>
              </a:rPr>
              <a:t> </a:t>
            </a:r>
            <a:r>
              <a:rPr lang="en-US" altLang="ko-KR" sz="1600" dirty="0" err="1">
                <a:solidFill>
                  <a:srgbClr val="1D145D"/>
                </a:solidFill>
              </a:rPr>
              <a:t>elit</a:t>
            </a:r>
            <a:r>
              <a:rPr lang="en-US" altLang="ko-KR" sz="1600" dirty="0">
                <a:solidFill>
                  <a:srgbClr val="1D145D"/>
                </a:solidFill>
              </a:rPr>
              <a:t>, sed do </a:t>
            </a:r>
            <a:r>
              <a:rPr lang="en-US" altLang="ko-KR" sz="1600" dirty="0" err="1">
                <a:solidFill>
                  <a:srgbClr val="1D145D"/>
                </a:solidFill>
              </a:rPr>
              <a:t>eiusmod</a:t>
            </a:r>
            <a:r>
              <a:rPr lang="en-US" altLang="ko-KR" sz="1600" dirty="0">
                <a:solidFill>
                  <a:srgbClr val="1D145D"/>
                </a:solidFill>
              </a:rPr>
              <a:t> </a:t>
            </a:r>
            <a:r>
              <a:rPr lang="en-US" altLang="ko-KR" sz="1600" dirty="0" err="1">
                <a:solidFill>
                  <a:srgbClr val="1D145D"/>
                </a:solidFill>
              </a:rPr>
              <a:t>tempor</a:t>
            </a:r>
            <a:r>
              <a:rPr lang="en-US" altLang="ko-KR" sz="1600" dirty="0">
                <a:solidFill>
                  <a:srgbClr val="1D145D"/>
                </a:solidFill>
              </a:rPr>
              <a:t> </a:t>
            </a:r>
            <a:r>
              <a:rPr lang="en-US" altLang="ko-KR" sz="1600" dirty="0" err="1">
                <a:solidFill>
                  <a:srgbClr val="1D145D"/>
                </a:solidFill>
              </a:rPr>
              <a:t>incididunt</a:t>
            </a:r>
            <a:r>
              <a:rPr lang="en-US" altLang="ko-KR" sz="1600" dirty="0">
                <a:solidFill>
                  <a:srgbClr val="1D145D"/>
                </a:solidFill>
              </a:rPr>
              <a:t> </a:t>
            </a:r>
            <a:r>
              <a:rPr lang="en-US" altLang="ko-KR" sz="1600" dirty="0" err="1">
                <a:solidFill>
                  <a:srgbClr val="1D145D"/>
                </a:solidFill>
              </a:rPr>
              <a:t>ut</a:t>
            </a:r>
            <a:r>
              <a:rPr lang="en-US" altLang="ko-KR" sz="1600" dirty="0">
                <a:solidFill>
                  <a:srgbClr val="1D145D"/>
                </a:solidFill>
              </a:rPr>
              <a:t> </a:t>
            </a:r>
            <a:r>
              <a:rPr lang="en-US" altLang="ko-KR" sz="1600" dirty="0" err="1">
                <a:solidFill>
                  <a:srgbClr val="1D145D"/>
                </a:solidFill>
              </a:rPr>
              <a:t>labore</a:t>
            </a:r>
            <a:r>
              <a:rPr lang="en-US" altLang="ko-KR" sz="1600" dirty="0">
                <a:solidFill>
                  <a:srgbClr val="1D145D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1D145D"/>
                </a:solidFill>
              </a:rPr>
              <a:t>aliqua</a:t>
            </a:r>
            <a:r>
              <a:rPr lang="en-US" altLang="ko-KR" sz="1600" dirty="0">
                <a:solidFill>
                  <a:srgbClr val="1D145D"/>
                </a:solidFill>
              </a:rPr>
              <a:t>.</a:t>
            </a:r>
            <a:endParaRPr lang="ko-KR" altLang="en-US" sz="1600" dirty="0">
              <a:solidFill>
                <a:srgbClr val="1D145D"/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478F6E71-40D9-4E34-8FED-B66F21A48A60}"/>
              </a:ext>
            </a:extLst>
          </p:cNvPr>
          <p:cNvSpPr/>
          <p:nvPr/>
        </p:nvSpPr>
        <p:spPr>
          <a:xfrm>
            <a:off x="1030363" y="3808451"/>
            <a:ext cx="397706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dirty="0">
                <a:solidFill>
                  <a:srgbClr val="1D145D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1D145D"/>
              </a:solidFill>
              <a:latin typeface="+mj-lt"/>
            </a:endParaRPr>
          </a:p>
        </p:txBody>
      </p:sp>
      <p:sp>
        <p:nvSpPr>
          <p:cNvPr id="18" name="타원 17">
            <a:extLst>
              <a:ext uri="{FF2B5EF4-FFF2-40B4-BE49-F238E27FC236}">
                <a16:creationId xmlns:a16="http://schemas.microsoft.com/office/drawing/2014/main" id="{309B3B77-3CE5-4829-9816-AA645F8861F1}"/>
              </a:ext>
            </a:extLst>
          </p:cNvPr>
          <p:cNvSpPr/>
          <p:nvPr/>
        </p:nvSpPr>
        <p:spPr>
          <a:xfrm>
            <a:off x="8660403" y="2340217"/>
            <a:ext cx="1025403" cy="1025403"/>
          </a:xfrm>
          <a:prstGeom prst="ellipse">
            <a:avLst/>
          </a:prstGeom>
          <a:solidFill>
            <a:srgbClr val="FCBC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02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92A9CDD-0CA1-41F6-B3BC-87D9DC421207}"/>
              </a:ext>
            </a:extLst>
          </p:cNvPr>
          <p:cNvSpPr txBox="1"/>
          <p:nvPr/>
        </p:nvSpPr>
        <p:spPr>
          <a:xfrm>
            <a:off x="7184571" y="4299412"/>
            <a:ext cx="39770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1D145D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1D145D"/>
                </a:solidFill>
              </a:rPr>
              <a:t>amet</a:t>
            </a:r>
            <a:r>
              <a:rPr lang="en-US" altLang="ko-KR" sz="1600" dirty="0">
                <a:solidFill>
                  <a:srgbClr val="1D145D"/>
                </a:solidFill>
              </a:rPr>
              <a:t>, </a:t>
            </a:r>
            <a:r>
              <a:rPr lang="en-US" altLang="ko-KR" sz="1600" dirty="0" err="1">
                <a:solidFill>
                  <a:srgbClr val="1D145D"/>
                </a:solidFill>
              </a:rPr>
              <a:t>consectetur</a:t>
            </a:r>
            <a:r>
              <a:rPr lang="en-US" altLang="ko-KR" sz="1600" dirty="0">
                <a:solidFill>
                  <a:srgbClr val="1D145D"/>
                </a:solidFill>
              </a:rPr>
              <a:t> </a:t>
            </a:r>
            <a:r>
              <a:rPr lang="en-US" altLang="ko-KR" sz="1600" dirty="0" err="1">
                <a:solidFill>
                  <a:srgbClr val="1D145D"/>
                </a:solidFill>
              </a:rPr>
              <a:t>adipisicing</a:t>
            </a:r>
            <a:r>
              <a:rPr lang="en-US" altLang="ko-KR" sz="1600" dirty="0">
                <a:solidFill>
                  <a:srgbClr val="1D145D"/>
                </a:solidFill>
              </a:rPr>
              <a:t> </a:t>
            </a:r>
            <a:r>
              <a:rPr lang="en-US" altLang="ko-KR" sz="1600" dirty="0" err="1">
                <a:solidFill>
                  <a:srgbClr val="1D145D"/>
                </a:solidFill>
              </a:rPr>
              <a:t>elit</a:t>
            </a:r>
            <a:r>
              <a:rPr lang="en-US" altLang="ko-KR" sz="1600" dirty="0">
                <a:solidFill>
                  <a:srgbClr val="1D145D"/>
                </a:solidFill>
              </a:rPr>
              <a:t>, sed do </a:t>
            </a:r>
            <a:r>
              <a:rPr lang="en-US" altLang="ko-KR" sz="1600" dirty="0" err="1">
                <a:solidFill>
                  <a:srgbClr val="1D145D"/>
                </a:solidFill>
              </a:rPr>
              <a:t>eiusmod</a:t>
            </a:r>
            <a:r>
              <a:rPr lang="en-US" altLang="ko-KR" sz="1600" dirty="0">
                <a:solidFill>
                  <a:srgbClr val="1D145D"/>
                </a:solidFill>
              </a:rPr>
              <a:t> </a:t>
            </a:r>
            <a:r>
              <a:rPr lang="en-US" altLang="ko-KR" sz="1600" dirty="0" err="1">
                <a:solidFill>
                  <a:srgbClr val="1D145D"/>
                </a:solidFill>
              </a:rPr>
              <a:t>tempor</a:t>
            </a:r>
            <a:r>
              <a:rPr lang="en-US" altLang="ko-KR" sz="1600" dirty="0">
                <a:solidFill>
                  <a:srgbClr val="1D145D"/>
                </a:solidFill>
              </a:rPr>
              <a:t> </a:t>
            </a:r>
            <a:r>
              <a:rPr lang="en-US" altLang="ko-KR" sz="1600" dirty="0" err="1">
                <a:solidFill>
                  <a:srgbClr val="1D145D"/>
                </a:solidFill>
              </a:rPr>
              <a:t>incididunt</a:t>
            </a:r>
            <a:r>
              <a:rPr lang="en-US" altLang="ko-KR" sz="1600" dirty="0">
                <a:solidFill>
                  <a:srgbClr val="1D145D"/>
                </a:solidFill>
              </a:rPr>
              <a:t> </a:t>
            </a:r>
            <a:r>
              <a:rPr lang="en-US" altLang="ko-KR" sz="1600" dirty="0" err="1">
                <a:solidFill>
                  <a:srgbClr val="1D145D"/>
                </a:solidFill>
              </a:rPr>
              <a:t>ut</a:t>
            </a:r>
            <a:r>
              <a:rPr lang="en-US" altLang="ko-KR" sz="1600" dirty="0">
                <a:solidFill>
                  <a:srgbClr val="1D145D"/>
                </a:solidFill>
              </a:rPr>
              <a:t> </a:t>
            </a:r>
            <a:r>
              <a:rPr lang="en-US" altLang="ko-KR" sz="1600" dirty="0" err="1">
                <a:solidFill>
                  <a:srgbClr val="1D145D"/>
                </a:solidFill>
              </a:rPr>
              <a:t>labore</a:t>
            </a:r>
            <a:r>
              <a:rPr lang="en-US" altLang="ko-KR" sz="1600" dirty="0">
                <a:solidFill>
                  <a:srgbClr val="1D145D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1D145D"/>
                </a:solidFill>
              </a:rPr>
              <a:t>aliqua</a:t>
            </a:r>
            <a:r>
              <a:rPr lang="en-US" altLang="ko-KR" sz="1600" dirty="0">
                <a:solidFill>
                  <a:srgbClr val="1D145D"/>
                </a:solidFill>
              </a:rPr>
              <a:t>.</a:t>
            </a:r>
            <a:endParaRPr lang="ko-KR" altLang="en-US" sz="1600" dirty="0">
              <a:solidFill>
                <a:srgbClr val="1D145D"/>
              </a:solidFill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6E808C0A-028E-44A9-8D4E-101AF1024C33}"/>
              </a:ext>
            </a:extLst>
          </p:cNvPr>
          <p:cNvSpPr/>
          <p:nvPr/>
        </p:nvSpPr>
        <p:spPr>
          <a:xfrm>
            <a:off x="7184571" y="3808451"/>
            <a:ext cx="397706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dirty="0">
                <a:solidFill>
                  <a:srgbClr val="1D145D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1D145D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787895875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Fredoka One - Calibri Light">
      <a:majorFont>
        <a:latin typeface="Fredoka One"/>
        <a:ea typeface="Arial Unicode MS"/>
        <a:cs typeface=""/>
      </a:majorFont>
      <a:minorFont>
        <a:latin typeface="Calibri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4422C"/>
        </a:solidFill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400" dirty="0">
            <a:solidFill>
              <a:schemeClr val="bg1"/>
            </a:solidFill>
            <a:latin typeface="+mj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2129</TotalTime>
  <Words>1261</Words>
  <Application>Microsoft Office PowerPoint</Application>
  <PresentationFormat>와이드스크린</PresentationFormat>
  <Paragraphs>179</Paragraphs>
  <Slides>26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26</vt:i4>
      </vt:variant>
    </vt:vector>
  </HeadingPairs>
  <TitlesOfParts>
    <vt:vector size="33" baseType="lpstr">
      <vt:lpstr>Arial Unicode MS</vt:lpstr>
      <vt:lpstr>맑은 고딕</vt:lpstr>
      <vt:lpstr>Arial</vt:lpstr>
      <vt:lpstr>Calibri Light</vt:lpstr>
      <vt:lpstr>Fredoka One</vt:lpstr>
      <vt:lpstr>Wingdings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MOMO</cp:lastModifiedBy>
  <cp:revision>199</cp:revision>
  <dcterms:created xsi:type="dcterms:W3CDTF">2019-04-06T05:20:47Z</dcterms:created>
  <dcterms:modified xsi:type="dcterms:W3CDTF">2020-09-27T04:55:08Z</dcterms:modified>
</cp:coreProperties>
</file>