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6858000" cx="12192000"/>
  <p:notesSz cx="6858000" cy="9144000"/>
  <p:embeddedFontLst>
    <p:embeddedFont>
      <p:font typeface="Roboto"/>
      <p:regular r:id="rId22"/>
      <p:bold r:id="rId23"/>
      <p:italic r:id="rId24"/>
      <p:boldItalic r:id="rId25"/>
    </p:embeddedFont>
    <p:embeddedFont>
      <p:font typeface="Mystery Quest"/>
      <p:regular r:id="rId26"/>
    </p:embeddedFont>
    <p:embeddedFont>
      <p:font typeface="Poppins"/>
      <p:regular r:id="rId27"/>
      <p:bold r:id="rId28"/>
      <p:italic r:id="rId29"/>
      <p:boldItalic r:id="rId30"/>
    </p:embeddedFont>
    <p:embeddedFont>
      <p:font typeface="Didact Gothic"/>
      <p:regular r:id="rId31"/>
    </p:embeddedFont>
    <p:embeddedFont>
      <p:font typeface="Happy Monkey"/>
      <p:regular r:id="rId32"/>
    </p:embeddedFont>
    <p:embeddedFont>
      <p:font typeface="Homemade Apple"/>
      <p:regular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747775"/>
          </p15:clr>
        </p15:guide>
        <p15:guide id="2" pos="384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Roboto-regular.fntdata"/><Relationship Id="rId21" Type="http://schemas.openxmlformats.org/officeDocument/2006/relationships/slide" Target="slides/slide16.xml"/><Relationship Id="rId24" Type="http://schemas.openxmlformats.org/officeDocument/2006/relationships/font" Target="fonts/Roboto-italic.fntdata"/><Relationship Id="rId23" Type="http://schemas.openxmlformats.org/officeDocument/2006/relationships/font" Target="fonts/Roboto-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MysteryQuest-regular.fntdata"/><Relationship Id="rId25" Type="http://schemas.openxmlformats.org/officeDocument/2006/relationships/font" Target="fonts/Roboto-boldItalic.fntdata"/><Relationship Id="rId28" Type="http://schemas.openxmlformats.org/officeDocument/2006/relationships/font" Target="fonts/Poppins-bold.fntdata"/><Relationship Id="rId27" Type="http://schemas.openxmlformats.org/officeDocument/2006/relationships/font" Target="fonts/Poppins-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Poppins-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DidactGothic-regular.fntdata"/><Relationship Id="rId30" Type="http://schemas.openxmlformats.org/officeDocument/2006/relationships/font" Target="fonts/Poppins-boldItalic.fntdata"/><Relationship Id="rId11" Type="http://schemas.openxmlformats.org/officeDocument/2006/relationships/slide" Target="slides/slide6.xml"/><Relationship Id="rId33" Type="http://schemas.openxmlformats.org/officeDocument/2006/relationships/font" Target="fonts/HomemadeApple-regular.fntdata"/><Relationship Id="rId10" Type="http://schemas.openxmlformats.org/officeDocument/2006/relationships/slide" Target="slides/slide5.xml"/><Relationship Id="rId32" Type="http://schemas.openxmlformats.org/officeDocument/2006/relationships/font" Target="fonts/HappyMonkey-regular.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2" name="Shape 1352"/>
        <p:cNvGrpSpPr/>
        <p:nvPr/>
      </p:nvGrpSpPr>
      <p:grpSpPr>
        <a:xfrm>
          <a:off x="0" y="0"/>
          <a:ext cx="0" cy="0"/>
          <a:chOff x="0" y="0"/>
          <a:chExt cx="0" cy="0"/>
        </a:xfrm>
      </p:grpSpPr>
      <p:sp>
        <p:nvSpPr>
          <p:cNvPr id="1353" name="Google Shape;135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354" name="Google Shape;135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9" name="Shape 1599"/>
        <p:cNvGrpSpPr/>
        <p:nvPr/>
      </p:nvGrpSpPr>
      <p:grpSpPr>
        <a:xfrm>
          <a:off x="0" y="0"/>
          <a:ext cx="0" cy="0"/>
          <a:chOff x="0" y="0"/>
          <a:chExt cx="0" cy="0"/>
        </a:xfrm>
      </p:grpSpPr>
      <p:sp>
        <p:nvSpPr>
          <p:cNvPr id="1600" name="Google Shape;1600;g1eb205fd2b6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1" name="Google Shape;1601;g1eb205fd2b6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6" name="Shape 1606"/>
        <p:cNvGrpSpPr/>
        <p:nvPr/>
      </p:nvGrpSpPr>
      <p:grpSpPr>
        <a:xfrm>
          <a:off x="0" y="0"/>
          <a:ext cx="0" cy="0"/>
          <a:chOff x="0" y="0"/>
          <a:chExt cx="0" cy="0"/>
        </a:xfrm>
      </p:grpSpPr>
      <p:sp>
        <p:nvSpPr>
          <p:cNvPr id="1607" name="Google Shape;1607;g1eb205fd2b6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8" name="Google Shape;1608;g1eb205fd2b6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3" name="Shape 1613"/>
        <p:cNvGrpSpPr/>
        <p:nvPr/>
      </p:nvGrpSpPr>
      <p:grpSpPr>
        <a:xfrm>
          <a:off x="0" y="0"/>
          <a:ext cx="0" cy="0"/>
          <a:chOff x="0" y="0"/>
          <a:chExt cx="0" cy="0"/>
        </a:xfrm>
      </p:grpSpPr>
      <p:sp>
        <p:nvSpPr>
          <p:cNvPr id="1614" name="Google Shape;1614;g1eb2014fdb4_1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5" name="Google Shape;1615;g1eb2014fdb4_1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9" name="Shape 1619"/>
        <p:cNvGrpSpPr/>
        <p:nvPr/>
      </p:nvGrpSpPr>
      <p:grpSpPr>
        <a:xfrm>
          <a:off x="0" y="0"/>
          <a:ext cx="0" cy="0"/>
          <a:chOff x="0" y="0"/>
          <a:chExt cx="0" cy="0"/>
        </a:xfrm>
      </p:grpSpPr>
      <p:sp>
        <p:nvSpPr>
          <p:cNvPr id="1620" name="Google Shape;1620;g1eb205fd2b6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1" name="Google Shape;1621;g1eb205fd2b6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5" name="Shape 1625"/>
        <p:cNvGrpSpPr/>
        <p:nvPr/>
      </p:nvGrpSpPr>
      <p:grpSpPr>
        <a:xfrm>
          <a:off x="0" y="0"/>
          <a:ext cx="0" cy="0"/>
          <a:chOff x="0" y="0"/>
          <a:chExt cx="0" cy="0"/>
        </a:xfrm>
      </p:grpSpPr>
      <p:sp>
        <p:nvSpPr>
          <p:cNvPr id="1626" name="Google Shape;1626;g1eb205fd2b6_0_7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7" name="Google Shape;1627;g1eb205fd2b6_0_7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8" name="Shape 1638"/>
        <p:cNvGrpSpPr/>
        <p:nvPr/>
      </p:nvGrpSpPr>
      <p:grpSpPr>
        <a:xfrm>
          <a:off x="0" y="0"/>
          <a:ext cx="0" cy="0"/>
          <a:chOff x="0" y="0"/>
          <a:chExt cx="0" cy="0"/>
        </a:xfrm>
      </p:grpSpPr>
      <p:sp>
        <p:nvSpPr>
          <p:cNvPr id="1639" name="Google Shape;1639;g1eb205fd2b6_0_7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0" name="Google Shape;1640;g1eb205fd2b6_0_7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4" name="Shape 1644"/>
        <p:cNvGrpSpPr/>
        <p:nvPr/>
      </p:nvGrpSpPr>
      <p:grpSpPr>
        <a:xfrm>
          <a:off x="0" y="0"/>
          <a:ext cx="0" cy="0"/>
          <a:chOff x="0" y="0"/>
          <a:chExt cx="0" cy="0"/>
        </a:xfrm>
      </p:grpSpPr>
      <p:sp>
        <p:nvSpPr>
          <p:cNvPr id="1645" name="Google Shape;1645;g1eb205fd2b6_0_6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6" name="Google Shape;1646;g1eb205fd2b6_0_6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8" name="Shape 1358"/>
        <p:cNvGrpSpPr/>
        <p:nvPr/>
      </p:nvGrpSpPr>
      <p:grpSpPr>
        <a:xfrm>
          <a:off x="0" y="0"/>
          <a:ext cx="0" cy="0"/>
          <a:chOff x="0" y="0"/>
          <a:chExt cx="0" cy="0"/>
        </a:xfrm>
      </p:grpSpPr>
      <p:sp>
        <p:nvSpPr>
          <p:cNvPr id="1359" name="Google Shape;1359;g1eb205fd2b6_0_7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0" name="Google Shape;1360;g1eb205fd2b6_0_7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9" name="Shape 1369"/>
        <p:cNvGrpSpPr/>
        <p:nvPr/>
      </p:nvGrpSpPr>
      <p:grpSpPr>
        <a:xfrm>
          <a:off x="0" y="0"/>
          <a:ext cx="0" cy="0"/>
          <a:chOff x="0" y="0"/>
          <a:chExt cx="0" cy="0"/>
        </a:xfrm>
      </p:grpSpPr>
      <p:sp>
        <p:nvSpPr>
          <p:cNvPr id="1370" name="Google Shape;1370;g2c21aec3e90_0_9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1" name="Google Shape;1371;g2c21aec3e90_0_9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1" name="Shape 1411"/>
        <p:cNvGrpSpPr/>
        <p:nvPr/>
      </p:nvGrpSpPr>
      <p:grpSpPr>
        <a:xfrm>
          <a:off x="0" y="0"/>
          <a:ext cx="0" cy="0"/>
          <a:chOff x="0" y="0"/>
          <a:chExt cx="0" cy="0"/>
        </a:xfrm>
      </p:grpSpPr>
      <p:sp>
        <p:nvSpPr>
          <p:cNvPr id="1412" name="Google Shape;1412;g2c21aec3e90_0_2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3" name="Google Shape;1413;g2c21aec3e90_0_2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0" name="Shape 1470"/>
        <p:cNvGrpSpPr/>
        <p:nvPr/>
      </p:nvGrpSpPr>
      <p:grpSpPr>
        <a:xfrm>
          <a:off x="0" y="0"/>
          <a:ext cx="0" cy="0"/>
          <a:chOff x="0" y="0"/>
          <a:chExt cx="0" cy="0"/>
        </a:xfrm>
      </p:grpSpPr>
      <p:sp>
        <p:nvSpPr>
          <p:cNvPr id="1471" name="Google Shape;1471;g2c21aec3e90_0_21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2" name="Google Shape;1472;g2c21aec3e90_0_2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7" name="Shape 1547"/>
        <p:cNvGrpSpPr/>
        <p:nvPr/>
      </p:nvGrpSpPr>
      <p:grpSpPr>
        <a:xfrm>
          <a:off x="0" y="0"/>
          <a:ext cx="0" cy="0"/>
          <a:chOff x="0" y="0"/>
          <a:chExt cx="0" cy="0"/>
        </a:xfrm>
      </p:grpSpPr>
      <p:sp>
        <p:nvSpPr>
          <p:cNvPr id="1548" name="Google Shape;1548;g1eb2014fdb4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9" name="Google Shape;1549;g1eb2014fdb4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9" name="Shape 1569"/>
        <p:cNvGrpSpPr/>
        <p:nvPr/>
      </p:nvGrpSpPr>
      <p:grpSpPr>
        <a:xfrm>
          <a:off x="0" y="0"/>
          <a:ext cx="0" cy="0"/>
          <a:chOff x="0" y="0"/>
          <a:chExt cx="0" cy="0"/>
        </a:xfrm>
      </p:grpSpPr>
      <p:sp>
        <p:nvSpPr>
          <p:cNvPr id="1570" name="Google Shape;1570;g1eb2014fdb4_1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1" name="Google Shape;1571;g1eb2014fdb4_1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6" name="Shape 1586"/>
        <p:cNvGrpSpPr/>
        <p:nvPr/>
      </p:nvGrpSpPr>
      <p:grpSpPr>
        <a:xfrm>
          <a:off x="0" y="0"/>
          <a:ext cx="0" cy="0"/>
          <a:chOff x="0" y="0"/>
          <a:chExt cx="0" cy="0"/>
        </a:xfrm>
      </p:grpSpPr>
      <p:sp>
        <p:nvSpPr>
          <p:cNvPr id="1587" name="Google Shape;1587;g1eb2014fdb4_1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8" name="Google Shape;1588;g1eb2014fdb4_1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3" name="Shape 1593"/>
        <p:cNvGrpSpPr/>
        <p:nvPr/>
      </p:nvGrpSpPr>
      <p:grpSpPr>
        <a:xfrm>
          <a:off x="0" y="0"/>
          <a:ext cx="0" cy="0"/>
          <a:chOff x="0" y="0"/>
          <a:chExt cx="0" cy="0"/>
        </a:xfrm>
      </p:grpSpPr>
      <p:sp>
        <p:nvSpPr>
          <p:cNvPr id="1594" name="Google Shape;1594;g1eb2014fdb4_1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5" name="Google Shape;1595;g1eb2014fdb4_1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12.png"/><Relationship Id="rId11" Type="http://schemas.openxmlformats.org/officeDocument/2006/relationships/image" Target="../media/image15.png"/><Relationship Id="rId10" Type="http://schemas.openxmlformats.org/officeDocument/2006/relationships/image" Target="../media/image13.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17.png"/><Relationship Id="rId7" Type="http://schemas.openxmlformats.org/officeDocument/2006/relationships/hyperlink" Target="https://www.pinterest.com/slidesmania/" TargetMode="External"/><Relationship Id="rId8" Type="http://schemas.openxmlformats.org/officeDocument/2006/relationships/image" Target="../media/image1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11.jpg"/><Relationship Id="rId4" Type="http://schemas.openxmlformats.org/officeDocument/2006/relationships/image" Target="../media/image4.jpg"/><Relationship Id="rId5" Type="http://schemas.openxmlformats.org/officeDocument/2006/relationships/image" Target="../media/image9.jpg"/><Relationship Id="rId6" Type="http://schemas.openxmlformats.org/officeDocument/2006/relationships/image" Target="../media/image1.jpg"/><Relationship Id="rId7" Type="http://schemas.openxmlformats.org/officeDocument/2006/relationships/image" Target="../media/image7.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91" name="Shape 191"/>
        <p:cNvGrpSpPr/>
        <p:nvPr/>
      </p:nvGrpSpPr>
      <p:grpSpPr>
        <a:xfrm>
          <a:off x="0" y="0"/>
          <a:ext cx="0" cy="0"/>
          <a:chOff x="0" y="0"/>
          <a:chExt cx="0" cy="0"/>
        </a:xfrm>
      </p:grpSpPr>
      <p:grpSp>
        <p:nvGrpSpPr>
          <p:cNvPr id="192" name="Google Shape;192;p2"/>
          <p:cNvGrpSpPr/>
          <p:nvPr/>
        </p:nvGrpSpPr>
        <p:grpSpPr>
          <a:xfrm flipH="1">
            <a:off x="2983561" y="784716"/>
            <a:ext cx="1188226" cy="1141624"/>
            <a:chOff x="5991395" y="1059567"/>
            <a:chExt cx="1188226" cy="1141624"/>
          </a:xfrm>
        </p:grpSpPr>
        <p:sp>
          <p:nvSpPr>
            <p:cNvPr id="193" name="Google Shape;193;p2"/>
            <p:cNvSpPr/>
            <p:nvPr/>
          </p:nvSpPr>
          <p:spPr>
            <a:xfrm rot="7270214">
              <a:off x="6143104" y="1235678"/>
              <a:ext cx="813783" cy="813527"/>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94" name="Google Shape;194;p2"/>
            <p:cNvSpPr/>
            <p:nvPr/>
          </p:nvSpPr>
          <p:spPr>
            <a:xfrm rot="7270214">
              <a:off x="6214130" y="1211554"/>
              <a:ext cx="813783" cy="813527"/>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95" name="Google Shape;195;p2"/>
            <p:cNvSpPr/>
            <p:nvPr/>
          </p:nvSpPr>
          <p:spPr>
            <a:xfrm rot="7270214">
              <a:off x="6161995" y="1233442"/>
              <a:ext cx="813783" cy="813527"/>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96" name="Google Shape;196;p2"/>
            <p:cNvSpPr/>
            <p:nvPr/>
          </p:nvSpPr>
          <p:spPr>
            <a:xfrm rot="7270919">
              <a:off x="6244523" y="1315915"/>
              <a:ext cx="648372" cy="648372"/>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97" name="Google Shape;197;p2"/>
            <p:cNvSpPr/>
            <p:nvPr/>
          </p:nvSpPr>
          <p:spPr>
            <a:xfrm rot="7271098">
              <a:off x="6254934" y="1223913"/>
              <a:ext cx="656688" cy="805884"/>
            </a:xfrm>
            <a:custGeom>
              <a:rect b="b" l="l" r="r" t="t"/>
              <a:pathLst>
                <a:path extrusionOk="0" h="806355" w="657072">
                  <a:moveTo>
                    <a:pt x="99548" y="733783"/>
                  </a:moveTo>
                  <a:lnTo>
                    <a:pt x="499696" y="32149"/>
                  </a:lnTo>
                  <a:lnTo>
                    <a:pt x="564450" y="67293"/>
                  </a:lnTo>
                  <a:cubicBezTo>
                    <a:pt x="586095" y="81915"/>
                    <a:pt x="606257" y="98565"/>
                    <a:pt x="624664" y="116970"/>
                  </a:cubicBezTo>
                  <a:lnTo>
                    <a:pt x="657072" y="156244"/>
                  </a:lnTo>
                  <a:lnTo>
                    <a:pt x="286308" y="806355"/>
                  </a:lnTo>
                  <a:lnTo>
                    <a:pt x="254971" y="803197"/>
                  </a:lnTo>
                  <a:cubicBezTo>
                    <a:pt x="201999" y="792358"/>
                    <a:pt x="152777" y="771227"/>
                    <a:pt x="109486" y="741983"/>
                  </a:cubicBezTo>
                  <a:close/>
                  <a:moveTo>
                    <a:pt x="0" y="632594"/>
                  </a:moveTo>
                  <a:lnTo>
                    <a:pt x="358655" y="0"/>
                  </a:lnTo>
                  <a:lnTo>
                    <a:pt x="418965" y="6079"/>
                  </a:lnTo>
                  <a:lnTo>
                    <a:pt x="429005" y="9195"/>
                  </a:lnTo>
                  <a:lnTo>
                    <a:pt x="44789" y="686873"/>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198" name="Google Shape;198;p2"/>
          <p:cNvGrpSpPr/>
          <p:nvPr/>
        </p:nvGrpSpPr>
        <p:grpSpPr>
          <a:xfrm>
            <a:off x="3935872" y="457005"/>
            <a:ext cx="989748" cy="950680"/>
            <a:chOff x="6943706" y="731856"/>
            <a:chExt cx="989748" cy="950680"/>
          </a:xfrm>
        </p:grpSpPr>
        <p:sp>
          <p:nvSpPr>
            <p:cNvPr id="199" name="Google Shape;199;p2"/>
            <p:cNvSpPr/>
            <p:nvPr/>
          </p:nvSpPr>
          <p:spPr>
            <a:xfrm rot="7270619">
              <a:off x="7070286" y="878309"/>
              <a:ext cx="677441" cy="677853"/>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200" name="Google Shape;200;p2"/>
            <p:cNvSpPr/>
            <p:nvPr/>
          </p:nvSpPr>
          <p:spPr>
            <a:xfrm rot="7270619">
              <a:off x="7129434" y="858229"/>
              <a:ext cx="677441" cy="677853"/>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201" name="Google Shape;201;p2"/>
            <p:cNvSpPr/>
            <p:nvPr/>
          </p:nvSpPr>
          <p:spPr>
            <a:xfrm rot="7270619">
              <a:off x="7086018" y="876449"/>
              <a:ext cx="677441" cy="677853"/>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202" name="Google Shape;202;p2"/>
            <p:cNvSpPr/>
            <p:nvPr/>
          </p:nvSpPr>
          <p:spPr>
            <a:xfrm rot="7271916">
              <a:off x="7154773" y="945374"/>
              <a:ext cx="539762" cy="540019"/>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203" name="Google Shape;203;p2"/>
            <p:cNvSpPr/>
            <p:nvPr/>
          </p:nvSpPr>
          <p:spPr>
            <a:xfrm rot="7271098">
              <a:off x="7174105" y="886031"/>
              <a:ext cx="502189" cy="661386"/>
            </a:xfrm>
            <a:custGeom>
              <a:rect b="b" l="l" r="r" t="t"/>
              <a:pathLst>
                <a:path extrusionOk="0" h="661773" w="502483">
                  <a:moveTo>
                    <a:pt x="70133" y="619420"/>
                  </a:moveTo>
                  <a:lnTo>
                    <a:pt x="404449" y="33334"/>
                  </a:lnTo>
                  <a:lnTo>
                    <a:pt x="429443" y="46903"/>
                  </a:lnTo>
                  <a:cubicBezTo>
                    <a:pt x="447466" y="59081"/>
                    <a:pt x="464254" y="72948"/>
                    <a:pt x="479580" y="88278"/>
                  </a:cubicBezTo>
                  <a:lnTo>
                    <a:pt x="502483" y="116042"/>
                  </a:lnTo>
                  <a:lnTo>
                    <a:pt x="191187" y="661773"/>
                  </a:lnTo>
                  <a:lnTo>
                    <a:pt x="171763" y="659814"/>
                  </a:lnTo>
                  <a:cubicBezTo>
                    <a:pt x="149710" y="655301"/>
                    <a:pt x="128438" y="648644"/>
                    <a:pt x="108173" y="640071"/>
                  </a:cubicBezTo>
                  <a:close/>
                  <a:moveTo>
                    <a:pt x="0" y="566860"/>
                  </a:moveTo>
                  <a:lnTo>
                    <a:pt x="321450" y="0"/>
                  </a:lnTo>
                  <a:lnTo>
                    <a:pt x="362345" y="12697"/>
                  </a:lnTo>
                  <a:lnTo>
                    <a:pt x="32689" y="594027"/>
                  </a:lnTo>
                  <a:lnTo>
                    <a:pt x="492" y="56745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204" name="Google Shape;204;p2"/>
          <p:cNvGrpSpPr/>
          <p:nvPr/>
        </p:nvGrpSpPr>
        <p:grpSpPr>
          <a:xfrm>
            <a:off x="10275596" y="6309249"/>
            <a:ext cx="479824" cy="474793"/>
            <a:chOff x="8355355" y="1348750"/>
            <a:chExt cx="479824" cy="474793"/>
          </a:xfrm>
        </p:grpSpPr>
        <p:sp>
          <p:nvSpPr>
            <p:cNvPr id="205" name="Google Shape;205;p2"/>
            <p:cNvSpPr/>
            <p:nvPr/>
          </p:nvSpPr>
          <p:spPr>
            <a:xfrm>
              <a:off x="8386979" y="1375343"/>
              <a:ext cx="448200" cy="448200"/>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206" name="Google Shape;206;p2"/>
            <p:cNvSpPr/>
            <p:nvPr/>
          </p:nvSpPr>
          <p:spPr>
            <a:xfrm>
              <a:off x="8355355" y="1348750"/>
              <a:ext cx="448200" cy="448200"/>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207" name="Google Shape;207;p2"/>
            <p:cNvSpPr/>
            <p:nvPr/>
          </p:nvSpPr>
          <p:spPr>
            <a:xfrm>
              <a:off x="8380537" y="1367077"/>
              <a:ext cx="448200" cy="448200"/>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208" name="Google Shape;208;p2"/>
            <p:cNvSpPr/>
            <p:nvPr/>
          </p:nvSpPr>
          <p:spPr>
            <a:xfrm>
              <a:off x="8426096" y="1412633"/>
              <a:ext cx="357000" cy="357000"/>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209" name="Google Shape;209;p2"/>
            <p:cNvSpPr/>
            <p:nvPr/>
          </p:nvSpPr>
          <p:spPr>
            <a:xfrm>
              <a:off x="8442728" y="1366327"/>
              <a:ext cx="342643" cy="435987"/>
            </a:xfrm>
            <a:custGeom>
              <a:rect b="b" l="l" r="r" t="t"/>
              <a:pathLst>
                <a:path extrusionOk="0" h="435987" w="342643">
                  <a:moveTo>
                    <a:pt x="75894" y="16614"/>
                  </a:moveTo>
                  <a:lnTo>
                    <a:pt x="290743" y="402370"/>
                  </a:lnTo>
                  <a:lnTo>
                    <a:pt x="257731" y="424628"/>
                  </a:lnTo>
                  <a:lnTo>
                    <a:pt x="201468" y="435987"/>
                  </a:lnTo>
                  <a:lnTo>
                    <a:pt x="0" y="74255"/>
                  </a:lnTo>
                  <a:lnTo>
                    <a:pt x="12034" y="59670"/>
                  </a:lnTo>
                  <a:close/>
                  <a:moveTo>
                    <a:pt x="140932" y="0"/>
                  </a:moveTo>
                  <a:lnTo>
                    <a:pt x="342643" y="360022"/>
                  </a:lnTo>
                  <a:lnTo>
                    <a:pt x="328965" y="376600"/>
                  </a:lnTo>
                  <a:lnTo>
                    <a:pt x="319598" y="382915"/>
                  </a:lnTo>
                  <a:lnTo>
                    <a:pt x="108706" y="650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sp>
        <p:nvSpPr>
          <p:cNvPr id="210" name="Google Shape;210;p2"/>
          <p:cNvSpPr txBox="1"/>
          <p:nvPr>
            <p:ph type="ctrTitle"/>
          </p:nvPr>
        </p:nvSpPr>
        <p:spPr>
          <a:xfrm>
            <a:off x="1684211" y="2325175"/>
            <a:ext cx="8823600" cy="2736900"/>
          </a:xfrm>
          <a:prstGeom prst="rect">
            <a:avLst/>
          </a:prstGeom>
        </p:spPr>
        <p:txBody>
          <a:bodyPr anchorCtr="0" anchor="b" bIns="121900" lIns="121900" spcFirstLastPara="1" rIns="121900" wrap="square" tIns="121900">
            <a:normAutofit/>
          </a:bodyPr>
          <a:lstStyle>
            <a:lvl1pPr lvl="0" algn="ctr">
              <a:spcBef>
                <a:spcPts val="0"/>
              </a:spcBef>
              <a:spcAft>
                <a:spcPts val="0"/>
              </a:spcAft>
              <a:buSzPts val="6900"/>
              <a:buNone/>
              <a:defRPr sz="8500"/>
            </a:lvl1pPr>
            <a:lvl2pPr lvl="1" algn="ctr">
              <a:spcBef>
                <a:spcPts val="0"/>
              </a:spcBef>
              <a:spcAft>
                <a:spcPts val="0"/>
              </a:spcAft>
              <a:buSzPts val="6900"/>
              <a:buNone/>
              <a:defRPr sz="6900"/>
            </a:lvl2pPr>
            <a:lvl3pPr lvl="2" algn="ctr">
              <a:spcBef>
                <a:spcPts val="0"/>
              </a:spcBef>
              <a:spcAft>
                <a:spcPts val="0"/>
              </a:spcAft>
              <a:buSzPts val="6900"/>
              <a:buNone/>
              <a:defRPr sz="6900"/>
            </a:lvl3pPr>
            <a:lvl4pPr lvl="3" algn="ctr">
              <a:spcBef>
                <a:spcPts val="0"/>
              </a:spcBef>
              <a:spcAft>
                <a:spcPts val="0"/>
              </a:spcAft>
              <a:buSzPts val="6900"/>
              <a:buNone/>
              <a:defRPr sz="6900"/>
            </a:lvl4pPr>
            <a:lvl5pPr lvl="4" algn="ctr">
              <a:spcBef>
                <a:spcPts val="0"/>
              </a:spcBef>
              <a:spcAft>
                <a:spcPts val="0"/>
              </a:spcAft>
              <a:buSzPts val="6900"/>
              <a:buNone/>
              <a:defRPr sz="6900"/>
            </a:lvl5pPr>
            <a:lvl6pPr lvl="5" algn="ctr">
              <a:spcBef>
                <a:spcPts val="0"/>
              </a:spcBef>
              <a:spcAft>
                <a:spcPts val="0"/>
              </a:spcAft>
              <a:buSzPts val="6900"/>
              <a:buNone/>
              <a:defRPr sz="6900"/>
            </a:lvl6pPr>
            <a:lvl7pPr lvl="6" algn="ctr">
              <a:spcBef>
                <a:spcPts val="0"/>
              </a:spcBef>
              <a:spcAft>
                <a:spcPts val="0"/>
              </a:spcAft>
              <a:buSzPts val="6900"/>
              <a:buNone/>
              <a:defRPr sz="6900"/>
            </a:lvl7pPr>
            <a:lvl8pPr lvl="7" algn="ctr">
              <a:spcBef>
                <a:spcPts val="0"/>
              </a:spcBef>
              <a:spcAft>
                <a:spcPts val="0"/>
              </a:spcAft>
              <a:buSzPts val="6900"/>
              <a:buNone/>
              <a:defRPr sz="6900"/>
            </a:lvl8pPr>
            <a:lvl9pPr lvl="8" algn="ctr">
              <a:spcBef>
                <a:spcPts val="0"/>
              </a:spcBef>
              <a:spcAft>
                <a:spcPts val="0"/>
              </a:spcAft>
              <a:buSzPts val="6900"/>
              <a:buNone/>
              <a:defRPr sz="6900"/>
            </a:lvl9pPr>
          </a:lstStyle>
          <a:p/>
        </p:txBody>
      </p:sp>
      <p:sp>
        <p:nvSpPr>
          <p:cNvPr id="211" name="Google Shape;211;p2"/>
          <p:cNvSpPr txBox="1"/>
          <p:nvPr>
            <p:ph idx="1" type="subTitle"/>
          </p:nvPr>
        </p:nvSpPr>
        <p:spPr>
          <a:xfrm>
            <a:off x="1684202" y="5111227"/>
            <a:ext cx="8823600" cy="793200"/>
          </a:xfrm>
          <a:prstGeom prst="rect">
            <a:avLst/>
          </a:prstGeom>
        </p:spPr>
        <p:txBody>
          <a:bodyPr anchorCtr="0" anchor="t" bIns="121900" lIns="121900" spcFirstLastPara="1" rIns="121900" wrap="square" tIns="121900">
            <a:normAutofit/>
          </a:bodyPr>
          <a:lstStyle>
            <a:lvl1pPr lvl="0" algn="ctr">
              <a:lnSpc>
                <a:spcPct val="100000"/>
              </a:lnSpc>
              <a:spcBef>
                <a:spcPts val="0"/>
              </a:spcBef>
              <a:spcAft>
                <a:spcPts val="0"/>
              </a:spcAft>
              <a:buSzPts val="3700"/>
              <a:buNone/>
              <a:defRPr sz="30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p:txBody>
      </p:sp>
      <p:sp>
        <p:nvSpPr>
          <p:cNvPr id="212" name="Google Shape;212;p2"/>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grpSp>
        <p:nvGrpSpPr>
          <p:cNvPr id="213" name="Google Shape;213;p2"/>
          <p:cNvGrpSpPr/>
          <p:nvPr/>
        </p:nvGrpSpPr>
        <p:grpSpPr>
          <a:xfrm>
            <a:off x="10176506" y="1483685"/>
            <a:ext cx="1188450" cy="1236653"/>
            <a:chOff x="8458200" y="5117408"/>
            <a:chExt cx="1313350" cy="1366619"/>
          </a:xfrm>
        </p:grpSpPr>
        <p:sp>
          <p:nvSpPr>
            <p:cNvPr id="214" name="Google Shape;214;p2"/>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5" name="Google Shape;215;p2"/>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6" name="Google Shape;216;p2"/>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17" name="Google Shape;217;p2"/>
          <p:cNvGrpSpPr/>
          <p:nvPr/>
        </p:nvGrpSpPr>
        <p:grpSpPr>
          <a:xfrm>
            <a:off x="10574234" y="144494"/>
            <a:ext cx="1331887" cy="1339186"/>
            <a:chOff x="9176811" y="3474720"/>
            <a:chExt cx="1471861" cy="1479927"/>
          </a:xfrm>
        </p:grpSpPr>
        <p:sp>
          <p:nvSpPr>
            <p:cNvPr id="218" name="Google Shape;218;p2"/>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9" name="Google Shape;219;p2"/>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0" name="Google Shape;220;p2"/>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21" name="Google Shape;221;p2"/>
          <p:cNvGrpSpPr/>
          <p:nvPr/>
        </p:nvGrpSpPr>
        <p:grpSpPr>
          <a:xfrm flipH="1">
            <a:off x="495744" y="5505663"/>
            <a:ext cx="1188450" cy="1236653"/>
            <a:chOff x="8458200" y="5117408"/>
            <a:chExt cx="1313350" cy="1366619"/>
          </a:xfrm>
        </p:grpSpPr>
        <p:sp>
          <p:nvSpPr>
            <p:cNvPr id="222" name="Google Shape;222;p2"/>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3" name="Google Shape;223;p2"/>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4" name="Google Shape;224;p2"/>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25" name="Google Shape;225;p2"/>
          <p:cNvGrpSpPr/>
          <p:nvPr/>
        </p:nvGrpSpPr>
        <p:grpSpPr>
          <a:xfrm flipH="1">
            <a:off x="203178" y="4166484"/>
            <a:ext cx="1331887" cy="1339186"/>
            <a:chOff x="9176811" y="3474720"/>
            <a:chExt cx="1471861" cy="1479927"/>
          </a:xfrm>
        </p:grpSpPr>
        <p:sp>
          <p:nvSpPr>
            <p:cNvPr id="226" name="Google Shape;226;p2"/>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 name="Google Shape;227;p2"/>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8" name="Google Shape;228;p2"/>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29" name="Google Shape;229;p2"/>
          <p:cNvGrpSpPr/>
          <p:nvPr/>
        </p:nvGrpSpPr>
        <p:grpSpPr>
          <a:xfrm flipH="1" rot="5400000">
            <a:off x="391981" y="399723"/>
            <a:ext cx="1188450" cy="1236653"/>
            <a:chOff x="8458200" y="5117408"/>
            <a:chExt cx="1313350" cy="1366619"/>
          </a:xfrm>
        </p:grpSpPr>
        <p:sp>
          <p:nvSpPr>
            <p:cNvPr id="230" name="Google Shape;230;p2"/>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1" name="Google Shape;231;p2"/>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2" name="Google Shape;232;p2"/>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33" name="Google Shape;233;p2"/>
          <p:cNvGrpSpPr/>
          <p:nvPr/>
        </p:nvGrpSpPr>
        <p:grpSpPr>
          <a:xfrm flipH="1" rot="9450931">
            <a:off x="1582095" y="348288"/>
            <a:ext cx="1332027" cy="1339326"/>
            <a:chOff x="9176811" y="3474720"/>
            <a:chExt cx="1471861" cy="1479927"/>
          </a:xfrm>
        </p:grpSpPr>
        <p:sp>
          <p:nvSpPr>
            <p:cNvPr id="234" name="Google Shape;234;p2"/>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5" name="Google Shape;235;p2"/>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6" name="Google Shape;236;p2"/>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37" name="Google Shape;237;p2"/>
          <p:cNvGrpSpPr/>
          <p:nvPr/>
        </p:nvGrpSpPr>
        <p:grpSpPr>
          <a:xfrm flipH="1" rot="5400000">
            <a:off x="9322647" y="1275580"/>
            <a:ext cx="837129" cy="871083"/>
            <a:chOff x="8458200" y="5117408"/>
            <a:chExt cx="1313350" cy="1366619"/>
          </a:xfrm>
        </p:grpSpPr>
        <p:sp>
          <p:nvSpPr>
            <p:cNvPr id="238" name="Google Shape;238;p2"/>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9" name="Google Shape;239;p2"/>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0" name="Google Shape;240;p2"/>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41" name="Google Shape;241;p2"/>
          <p:cNvGrpSpPr/>
          <p:nvPr/>
        </p:nvGrpSpPr>
        <p:grpSpPr>
          <a:xfrm rot="1769637">
            <a:off x="10656695" y="4643063"/>
            <a:ext cx="725324" cy="754742"/>
            <a:chOff x="8458200" y="5117408"/>
            <a:chExt cx="1313350" cy="1366619"/>
          </a:xfrm>
        </p:grpSpPr>
        <p:sp>
          <p:nvSpPr>
            <p:cNvPr id="242" name="Google Shape;242;p2"/>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3" name="Google Shape;243;p2"/>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4" name="Google Shape;244;p2"/>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45" name="Google Shape;245;p2"/>
          <p:cNvGrpSpPr/>
          <p:nvPr/>
        </p:nvGrpSpPr>
        <p:grpSpPr>
          <a:xfrm rot="-1316724">
            <a:off x="11038861" y="3735370"/>
            <a:ext cx="989714" cy="995137"/>
            <a:chOff x="9176811" y="3474720"/>
            <a:chExt cx="1471861" cy="1479927"/>
          </a:xfrm>
        </p:grpSpPr>
        <p:sp>
          <p:nvSpPr>
            <p:cNvPr id="246" name="Google Shape;246;p2"/>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7" name="Google Shape;247;p2"/>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8" name="Google Shape;248;p2"/>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49" name="Google Shape;249;p2"/>
          <p:cNvGrpSpPr/>
          <p:nvPr/>
        </p:nvGrpSpPr>
        <p:grpSpPr>
          <a:xfrm flipH="1" rot="1138671">
            <a:off x="219539" y="1921163"/>
            <a:ext cx="837194" cy="871150"/>
            <a:chOff x="8458200" y="5117408"/>
            <a:chExt cx="1313350" cy="1366619"/>
          </a:xfrm>
        </p:grpSpPr>
        <p:sp>
          <p:nvSpPr>
            <p:cNvPr id="250" name="Google Shape;250;p2"/>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1" name="Google Shape;251;p2"/>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 name="Google Shape;252;p2"/>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53" name="Google Shape;253;p2"/>
          <p:cNvGrpSpPr/>
          <p:nvPr/>
        </p:nvGrpSpPr>
        <p:grpSpPr>
          <a:xfrm>
            <a:off x="9246335" y="237930"/>
            <a:ext cx="989748" cy="950680"/>
            <a:chOff x="6943706" y="731856"/>
            <a:chExt cx="989748" cy="950680"/>
          </a:xfrm>
        </p:grpSpPr>
        <p:sp>
          <p:nvSpPr>
            <p:cNvPr id="254" name="Google Shape;254;p2"/>
            <p:cNvSpPr/>
            <p:nvPr/>
          </p:nvSpPr>
          <p:spPr>
            <a:xfrm rot="7270619">
              <a:off x="7070286" y="878309"/>
              <a:ext cx="677441" cy="677853"/>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255" name="Google Shape;255;p2"/>
            <p:cNvSpPr/>
            <p:nvPr/>
          </p:nvSpPr>
          <p:spPr>
            <a:xfrm rot="7270619">
              <a:off x="7129434" y="858229"/>
              <a:ext cx="677441" cy="677853"/>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256" name="Google Shape;256;p2"/>
            <p:cNvSpPr/>
            <p:nvPr/>
          </p:nvSpPr>
          <p:spPr>
            <a:xfrm rot="7270619">
              <a:off x="7086018" y="876449"/>
              <a:ext cx="677441" cy="677853"/>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257" name="Google Shape;257;p2"/>
            <p:cNvSpPr/>
            <p:nvPr/>
          </p:nvSpPr>
          <p:spPr>
            <a:xfrm rot="7271916">
              <a:off x="7154773" y="945374"/>
              <a:ext cx="539762" cy="540019"/>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258" name="Google Shape;258;p2"/>
            <p:cNvSpPr/>
            <p:nvPr/>
          </p:nvSpPr>
          <p:spPr>
            <a:xfrm rot="7271098">
              <a:off x="7174105" y="886031"/>
              <a:ext cx="502189" cy="661386"/>
            </a:xfrm>
            <a:custGeom>
              <a:rect b="b" l="l" r="r" t="t"/>
              <a:pathLst>
                <a:path extrusionOk="0" h="661773" w="502483">
                  <a:moveTo>
                    <a:pt x="70133" y="619420"/>
                  </a:moveTo>
                  <a:lnTo>
                    <a:pt x="404449" y="33334"/>
                  </a:lnTo>
                  <a:lnTo>
                    <a:pt x="429443" y="46903"/>
                  </a:lnTo>
                  <a:cubicBezTo>
                    <a:pt x="447466" y="59081"/>
                    <a:pt x="464254" y="72948"/>
                    <a:pt x="479580" y="88278"/>
                  </a:cubicBezTo>
                  <a:lnTo>
                    <a:pt x="502483" y="116042"/>
                  </a:lnTo>
                  <a:lnTo>
                    <a:pt x="191187" y="661773"/>
                  </a:lnTo>
                  <a:lnTo>
                    <a:pt x="171763" y="659814"/>
                  </a:lnTo>
                  <a:cubicBezTo>
                    <a:pt x="149710" y="655301"/>
                    <a:pt x="128438" y="648644"/>
                    <a:pt x="108173" y="640071"/>
                  </a:cubicBezTo>
                  <a:close/>
                  <a:moveTo>
                    <a:pt x="0" y="566860"/>
                  </a:moveTo>
                  <a:lnTo>
                    <a:pt x="321450" y="0"/>
                  </a:lnTo>
                  <a:lnTo>
                    <a:pt x="362345" y="12697"/>
                  </a:lnTo>
                  <a:lnTo>
                    <a:pt x="32689" y="594027"/>
                  </a:lnTo>
                  <a:lnTo>
                    <a:pt x="492" y="56745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259" name="Google Shape;259;p2"/>
          <p:cNvGrpSpPr/>
          <p:nvPr/>
        </p:nvGrpSpPr>
        <p:grpSpPr>
          <a:xfrm>
            <a:off x="10863424" y="5553178"/>
            <a:ext cx="1188226" cy="1141624"/>
            <a:chOff x="5991395" y="1059567"/>
            <a:chExt cx="1188226" cy="1141624"/>
          </a:xfrm>
        </p:grpSpPr>
        <p:sp>
          <p:nvSpPr>
            <p:cNvPr id="260" name="Google Shape;260;p2"/>
            <p:cNvSpPr/>
            <p:nvPr/>
          </p:nvSpPr>
          <p:spPr>
            <a:xfrm rot="7270214">
              <a:off x="6143104" y="1235678"/>
              <a:ext cx="813783" cy="813527"/>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261" name="Google Shape;261;p2"/>
            <p:cNvSpPr/>
            <p:nvPr/>
          </p:nvSpPr>
          <p:spPr>
            <a:xfrm rot="7270214">
              <a:off x="6214130" y="1211554"/>
              <a:ext cx="813783" cy="813527"/>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262" name="Google Shape;262;p2"/>
            <p:cNvSpPr/>
            <p:nvPr/>
          </p:nvSpPr>
          <p:spPr>
            <a:xfrm rot="7270214">
              <a:off x="6161995" y="1233442"/>
              <a:ext cx="813783" cy="813527"/>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263" name="Google Shape;263;p2"/>
            <p:cNvSpPr/>
            <p:nvPr/>
          </p:nvSpPr>
          <p:spPr>
            <a:xfrm rot="7270919">
              <a:off x="6244523" y="1315915"/>
              <a:ext cx="648372" cy="648372"/>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264" name="Google Shape;264;p2"/>
            <p:cNvSpPr/>
            <p:nvPr/>
          </p:nvSpPr>
          <p:spPr>
            <a:xfrm rot="7271098">
              <a:off x="6254934" y="1223913"/>
              <a:ext cx="656688" cy="805884"/>
            </a:xfrm>
            <a:custGeom>
              <a:rect b="b" l="l" r="r" t="t"/>
              <a:pathLst>
                <a:path extrusionOk="0" h="806355" w="657072">
                  <a:moveTo>
                    <a:pt x="99548" y="733783"/>
                  </a:moveTo>
                  <a:lnTo>
                    <a:pt x="499696" y="32149"/>
                  </a:lnTo>
                  <a:lnTo>
                    <a:pt x="564450" y="67293"/>
                  </a:lnTo>
                  <a:cubicBezTo>
                    <a:pt x="586095" y="81915"/>
                    <a:pt x="606257" y="98565"/>
                    <a:pt x="624664" y="116970"/>
                  </a:cubicBezTo>
                  <a:lnTo>
                    <a:pt x="657072" y="156244"/>
                  </a:lnTo>
                  <a:lnTo>
                    <a:pt x="286308" y="806355"/>
                  </a:lnTo>
                  <a:lnTo>
                    <a:pt x="254971" y="803197"/>
                  </a:lnTo>
                  <a:cubicBezTo>
                    <a:pt x="201999" y="792358"/>
                    <a:pt x="152777" y="771227"/>
                    <a:pt x="109486" y="741983"/>
                  </a:cubicBezTo>
                  <a:close/>
                  <a:moveTo>
                    <a:pt x="0" y="632594"/>
                  </a:moveTo>
                  <a:lnTo>
                    <a:pt x="358655" y="0"/>
                  </a:lnTo>
                  <a:lnTo>
                    <a:pt x="418965" y="6079"/>
                  </a:lnTo>
                  <a:lnTo>
                    <a:pt x="429005" y="9195"/>
                  </a:lnTo>
                  <a:lnTo>
                    <a:pt x="44789" y="686873"/>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265" name="Google Shape;265;p2"/>
          <p:cNvGrpSpPr/>
          <p:nvPr/>
        </p:nvGrpSpPr>
        <p:grpSpPr>
          <a:xfrm flipH="1">
            <a:off x="9899022" y="5316855"/>
            <a:ext cx="989748" cy="950680"/>
            <a:chOff x="6943706" y="731856"/>
            <a:chExt cx="989748" cy="950680"/>
          </a:xfrm>
        </p:grpSpPr>
        <p:sp>
          <p:nvSpPr>
            <p:cNvPr id="266" name="Google Shape;266;p2"/>
            <p:cNvSpPr/>
            <p:nvPr/>
          </p:nvSpPr>
          <p:spPr>
            <a:xfrm rot="7270619">
              <a:off x="7070286" y="878309"/>
              <a:ext cx="677441" cy="677853"/>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267" name="Google Shape;267;p2"/>
            <p:cNvSpPr/>
            <p:nvPr/>
          </p:nvSpPr>
          <p:spPr>
            <a:xfrm rot="7270619">
              <a:off x="7129434" y="858229"/>
              <a:ext cx="677441" cy="677853"/>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268" name="Google Shape;268;p2"/>
            <p:cNvSpPr/>
            <p:nvPr/>
          </p:nvSpPr>
          <p:spPr>
            <a:xfrm rot="7270619">
              <a:off x="7086018" y="876449"/>
              <a:ext cx="677441" cy="677853"/>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269" name="Google Shape;269;p2"/>
            <p:cNvSpPr/>
            <p:nvPr/>
          </p:nvSpPr>
          <p:spPr>
            <a:xfrm rot="7271916">
              <a:off x="7154773" y="945374"/>
              <a:ext cx="539762" cy="540019"/>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270" name="Google Shape;270;p2"/>
            <p:cNvSpPr/>
            <p:nvPr/>
          </p:nvSpPr>
          <p:spPr>
            <a:xfrm rot="7271098">
              <a:off x="7174105" y="886031"/>
              <a:ext cx="502189" cy="661386"/>
            </a:xfrm>
            <a:custGeom>
              <a:rect b="b" l="l" r="r" t="t"/>
              <a:pathLst>
                <a:path extrusionOk="0" h="661773" w="502483">
                  <a:moveTo>
                    <a:pt x="70133" y="619420"/>
                  </a:moveTo>
                  <a:lnTo>
                    <a:pt x="404449" y="33334"/>
                  </a:lnTo>
                  <a:lnTo>
                    <a:pt x="429443" y="46903"/>
                  </a:lnTo>
                  <a:cubicBezTo>
                    <a:pt x="447466" y="59081"/>
                    <a:pt x="464254" y="72948"/>
                    <a:pt x="479580" y="88278"/>
                  </a:cubicBezTo>
                  <a:lnTo>
                    <a:pt x="502483" y="116042"/>
                  </a:lnTo>
                  <a:lnTo>
                    <a:pt x="191187" y="661773"/>
                  </a:lnTo>
                  <a:lnTo>
                    <a:pt x="171763" y="659814"/>
                  </a:lnTo>
                  <a:cubicBezTo>
                    <a:pt x="149710" y="655301"/>
                    <a:pt x="128438" y="648644"/>
                    <a:pt x="108173" y="640071"/>
                  </a:cubicBezTo>
                  <a:close/>
                  <a:moveTo>
                    <a:pt x="0" y="566860"/>
                  </a:moveTo>
                  <a:lnTo>
                    <a:pt x="321450" y="0"/>
                  </a:lnTo>
                  <a:lnTo>
                    <a:pt x="362345" y="12697"/>
                  </a:lnTo>
                  <a:lnTo>
                    <a:pt x="32689" y="594027"/>
                  </a:lnTo>
                  <a:lnTo>
                    <a:pt x="492" y="56745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271" name="Google Shape;271;p2"/>
          <p:cNvGrpSpPr/>
          <p:nvPr/>
        </p:nvGrpSpPr>
        <p:grpSpPr>
          <a:xfrm flipH="1">
            <a:off x="1535072" y="4879405"/>
            <a:ext cx="989748" cy="950680"/>
            <a:chOff x="6943706" y="731856"/>
            <a:chExt cx="989748" cy="950680"/>
          </a:xfrm>
        </p:grpSpPr>
        <p:sp>
          <p:nvSpPr>
            <p:cNvPr id="272" name="Google Shape;272;p2"/>
            <p:cNvSpPr/>
            <p:nvPr/>
          </p:nvSpPr>
          <p:spPr>
            <a:xfrm rot="7270619">
              <a:off x="7070286" y="878309"/>
              <a:ext cx="677441" cy="677853"/>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273" name="Google Shape;273;p2"/>
            <p:cNvSpPr/>
            <p:nvPr/>
          </p:nvSpPr>
          <p:spPr>
            <a:xfrm rot="7270619">
              <a:off x="7129434" y="858229"/>
              <a:ext cx="677441" cy="677853"/>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274" name="Google Shape;274;p2"/>
            <p:cNvSpPr/>
            <p:nvPr/>
          </p:nvSpPr>
          <p:spPr>
            <a:xfrm rot="7270619">
              <a:off x="7086018" y="876449"/>
              <a:ext cx="677441" cy="677853"/>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275" name="Google Shape;275;p2"/>
            <p:cNvSpPr/>
            <p:nvPr/>
          </p:nvSpPr>
          <p:spPr>
            <a:xfrm rot="7271916">
              <a:off x="7154773" y="945374"/>
              <a:ext cx="539762" cy="540019"/>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276" name="Google Shape;276;p2"/>
            <p:cNvSpPr/>
            <p:nvPr/>
          </p:nvSpPr>
          <p:spPr>
            <a:xfrm rot="7271098">
              <a:off x="7174105" y="886031"/>
              <a:ext cx="502189" cy="661386"/>
            </a:xfrm>
            <a:custGeom>
              <a:rect b="b" l="l" r="r" t="t"/>
              <a:pathLst>
                <a:path extrusionOk="0" h="661773" w="502483">
                  <a:moveTo>
                    <a:pt x="70133" y="619420"/>
                  </a:moveTo>
                  <a:lnTo>
                    <a:pt x="404449" y="33334"/>
                  </a:lnTo>
                  <a:lnTo>
                    <a:pt x="429443" y="46903"/>
                  </a:lnTo>
                  <a:cubicBezTo>
                    <a:pt x="447466" y="59081"/>
                    <a:pt x="464254" y="72948"/>
                    <a:pt x="479580" y="88278"/>
                  </a:cubicBezTo>
                  <a:lnTo>
                    <a:pt x="502483" y="116042"/>
                  </a:lnTo>
                  <a:lnTo>
                    <a:pt x="191187" y="661773"/>
                  </a:lnTo>
                  <a:lnTo>
                    <a:pt x="171763" y="659814"/>
                  </a:lnTo>
                  <a:cubicBezTo>
                    <a:pt x="149710" y="655301"/>
                    <a:pt x="128438" y="648644"/>
                    <a:pt x="108173" y="640071"/>
                  </a:cubicBezTo>
                  <a:close/>
                  <a:moveTo>
                    <a:pt x="0" y="566860"/>
                  </a:moveTo>
                  <a:lnTo>
                    <a:pt x="321450" y="0"/>
                  </a:lnTo>
                  <a:lnTo>
                    <a:pt x="362345" y="12697"/>
                  </a:lnTo>
                  <a:lnTo>
                    <a:pt x="32689" y="594027"/>
                  </a:lnTo>
                  <a:lnTo>
                    <a:pt x="492" y="56745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277" name="Google Shape;277;p2"/>
          <p:cNvGrpSpPr/>
          <p:nvPr/>
        </p:nvGrpSpPr>
        <p:grpSpPr>
          <a:xfrm flipH="1" rot="-995593">
            <a:off x="1852781" y="6032607"/>
            <a:ext cx="652594" cy="679062"/>
            <a:chOff x="8458200" y="5117408"/>
            <a:chExt cx="1313350" cy="1366619"/>
          </a:xfrm>
        </p:grpSpPr>
        <p:sp>
          <p:nvSpPr>
            <p:cNvPr id="278" name="Google Shape;278;p2"/>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9" name="Google Shape;279;p2"/>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0" name="Google Shape;280;p2"/>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p:cSld name="TITLE_AND_TWO_COLUMNS_1_2">
    <p:spTree>
      <p:nvGrpSpPr>
        <p:cNvPr id="1008" name="Shape 1008"/>
        <p:cNvGrpSpPr/>
        <p:nvPr/>
      </p:nvGrpSpPr>
      <p:grpSpPr>
        <a:xfrm>
          <a:off x="0" y="0"/>
          <a:ext cx="0" cy="0"/>
          <a:chOff x="0" y="0"/>
          <a:chExt cx="0" cy="0"/>
        </a:xfrm>
      </p:grpSpPr>
      <p:sp>
        <p:nvSpPr>
          <p:cNvPr id="1009" name="Google Shape;1009;p11"/>
          <p:cNvSpPr/>
          <p:nvPr/>
        </p:nvSpPr>
        <p:spPr>
          <a:xfrm>
            <a:off x="5861900" y="1679050"/>
            <a:ext cx="4516500" cy="2149200"/>
          </a:xfrm>
          <a:prstGeom prst="roundRect">
            <a:avLst>
              <a:gd fmla="val 16984" name="adj"/>
            </a:avLst>
          </a:prstGeom>
          <a:solidFill>
            <a:schemeClr val="accent1"/>
          </a:solidFill>
          <a:ln cap="flat" cmpd="sng" w="28575">
            <a:solidFill>
              <a:schemeClr val="accent3"/>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010" name="Google Shape;1010;p11"/>
          <p:cNvSpPr/>
          <p:nvPr/>
        </p:nvSpPr>
        <p:spPr>
          <a:xfrm>
            <a:off x="5861900" y="4046387"/>
            <a:ext cx="4516500" cy="2149200"/>
          </a:xfrm>
          <a:prstGeom prst="roundRect">
            <a:avLst>
              <a:gd fmla="val 16984" name="adj"/>
            </a:avLst>
          </a:prstGeom>
          <a:solidFill>
            <a:schemeClr val="accent1"/>
          </a:solidFill>
          <a:ln cap="flat" cmpd="sng" w="28575">
            <a:solidFill>
              <a:schemeClr val="accent4"/>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011" name="Google Shape;1011;p11"/>
          <p:cNvSpPr/>
          <p:nvPr/>
        </p:nvSpPr>
        <p:spPr>
          <a:xfrm>
            <a:off x="809700" y="1679050"/>
            <a:ext cx="4516500" cy="4516500"/>
          </a:xfrm>
          <a:prstGeom prst="roundRect">
            <a:avLst>
              <a:gd fmla="val 11972" name="adj"/>
            </a:avLst>
          </a:prstGeom>
          <a:solidFill>
            <a:schemeClr val="accent1"/>
          </a:solidFill>
          <a:ln cap="flat" cmpd="sng" w="28575">
            <a:solidFill>
              <a:schemeClr val="accent4"/>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grpSp>
        <p:nvGrpSpPr>
          <p:cNvPr id="1012" name="Google Shape;1012;p11"/>
          <p:cNvGrpSpPr/>
          <p:nvPr/>
        </p:nvGrpSpPr>
        <p:grpSpPr>
          <a:xfrm flipH="1">
            <a:off x="547719" y="5814257"/>
            <a:ext cx="837917" cy="871903"/>
            <a:chOff x="8458200" y="5117408"/>
            <a:chExt cx="1313350" cy="1366619"/>
          </a:xfrm>
        </p:grpSpPr>
        <p:sp>
          <p:nvSpPr>
            <p:cNvPr id="1013" name="Google Shape;1013;p11"/>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4" name="Google Shape;1014;p11"/>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5" name="Google Shape;1015;p11"/>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016" name="Google Shape;1016;p11"/>
          <p:cNvGrpSpPr/>
          <p:nvPr/>
        </p:nvGrpSpPr>
        <p:grpSpPr>
          <a:xfrm flipH="1">
            <a:off x="281792" y="4870049"/>
            <a:ext cx="939048" cy="944193"/>
            <a:chOff x="9176811" y="3474720"/>
            <a:chExt cx="1471861" cy="1479927"/>
          </a:xfrm>
        </p:grpSpPr>
        <p:sp>
          <p:nvSpPr>
            <p:cNvPr id="1017" name="Google Shape;1017;p11"/>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8" name="Google Shape;1018;p11"/>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9" name="Google Shape;1019;p11"/>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020" name="Google Shape;1020;p11"/>
          <p:cNvGrpSpPr/>
          <p:nvPr/>
        </p:nvGrpSpPr>
        <p:grpSpPr>
          <a:xfrm flipH="1">
            <a:off x="1877734" y="5863034"/>
            <a:ext cx="697871" cy="670324"/>
            <a:chOff x="6943706" y="731856"/>
            <a:chExt cx="989748" cy="950680"/>
          </a:xfrm>
        </p:grpSpPr>
        <p:sp>
          <p:nvSpPr>
            <p:cNvPr id="1021" name="Google Shape;1021;p11"/>
            <p:cNvSpPr/>
            <p:nvPr/>
          </p:nvSpPr>
          <p:spPr>
            <a:xfrm rot="7270619">
              <a:off x="7070286" y="878309"/>
              <a:ext cx="677441" cy="677853"/>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022" name="Google Shape;1022;p11"/>
            <p:cNvSpPr/>
            <p:nvPr/>
          </p:nvSpPr>
          <p:spPr>
            <a:xfrm rot="7270619">
              <a:off x="7129434" y="858229"/>
              <a:ext cx="677441" cy="677853"/>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023" name="Google Shape;1023;p11"/>
            <p:cNvSpPr/>
            <p:nvPr/>
          </p:nvSpPr>
          <p:spPr>
            <a:xfrm rot="7270619">
              <a:off x="7086018" y="876449"/>
              <a:ext cx="677441" cy="677853"/>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024" name="Google Shape;1024;p11"/>
            <p:cNvSpPr/>
            <p:nvPr/>
          </p:nvSpPr>
          <p:spPr>
            <a:xfrm rot="7271916">
              <a:off x="7154773" y="945374"/>
              <a:ext cx="539762" cy="540019"/>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025" name="Google Shape;1025;p11"/>
            <p:cNvSpPr/>
            <p:nvPr/>
          </p:nvSpPr>
          <p:spPr>
            <a:xfrm rot="7271098">
              <a:off x="7174105" y="886031"/>
              <a:ext cx="502189" cy="661386"/>
            </a:xfrm>
            <a:custGeom>
              <a:rect b="b" l="l" r="r" t="t"/>
              <a:pathLst>
                <a:path extrusionOk="0" h="661773" w="502483">
                  <a:moveTo>
                    <a:pt x="70133" y="619420"/>
                  </a:moveTo>
                  <a:lnTo>
                    <a:pt x="404449" y="33334"/>
                  </a:lnTo>
                  <a:lnTo>
                    <a:pt x="429443" y="46903"/>
                  </a:lnTo>
                  <a:cubicBezTo>
                    <a:pt x="447466" y="59081"/>
                    <a:pt x="464254" y="72948"/>
                    <a:pt x="479580" y="88278"/>
                  </a:cubicBezTo>
                  <a:lnTo>
                    <a:pt x="502483" y="116042"/>
                  </a:lnTo>
                  <a:lnTo>
                    <a:pt x="191187" y="661773"/>
                  </a:lnTo>
                  <a:lnTo>
                    <a:pt x="171763" y="659814"/>
                  </a:lnTo>
                  <a:cubicBezTo>
                    <a:pt x="149710" y="655301"/>
                    <a:pt x="128438" y="648644"/>
                    <a:pt x="108173" y="640071"/>
                  </a:cubicBezTo>
                  <a:close/>
                  <a:moveTo>
                    <a:pt x="0" y="566860"/>
                  </a:moveTo>
                  <a:lnTo>
                    <a:pt x="321450" y="0"/>
                  </a:lnTo>
                  <a:lnTo>
                    <a:pt x="362345" y="12697"/>
                  </a:lnTo>
                  <a:lnTo>
                    <a:pt x="32689" y="594027"/>
                  </a:lnTo>
                  <a:lnTo>
                    <a:pt x="492" y="56745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1026" name="Google Shape;1026;p11"/>
          <p:cNvGrpSpPr/>
          <p:nvPr/>
        </p:nvGrpSpPr>
        <p:grpSpPr>
          <a:xfrm flipH="1" rot="-995941">
            <a:off x="1444430" y="6059361"/>
            <a:ext cx="460201" cy="478866"/>
            <a:chOff x="8458200" y="5117408"/>
            <a:chExt cx="1313350" cy="1366619"/>
          </a:xfrm>
        </p:grpSpPr>
        <p:sp>
          <p:nvSpPr>
            <p:cNvPr id="1027" name="Google Shape;1027;p11"/>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28" name="Google Shape;1028;p11"/>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29" name="Google Shape;1029;p11"/>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030" name="Google Shape;1030;p11"/>
          <p:cNvGrpSpPr/>
          <p:nvPr/>
        </p:nvGrpSpPr>
        <p:grpSpPr>
          <a:xfrm flipH="1">
            <a:off x="462421" y="4165521"/>
            <a:ext cx="577815" cy="555007"/>
            <a:chOff x="6943706" y="731856"/>
            <a:chExt cx="989748" cy="950680"/>
          </a:xfrm>
        </p:grpSpPr>
        <p:sp>
          <p:nvSpPr>
            <p:cNvPr id="1031" name="Google Shape;1031;p11"/>
            <p:cNvSpPr/>
            <p:nvPr/>
          </p:nvSpPr>
          <p:spPr>
            <a:xfrm rot="7270619">
              <a:off x="7070286" y="878309"/>
              <a:ext cx="677441" cy="677853"/>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032" name="Google Shape;1032;p11"/>
            <p:cNvSpPr/>
            <p:nvPr/>
          </p:nvSpPr>
          <p:spPr>
            <a:xfrm rot="7270619">
              <a:off x="7129434" y="858229"/>
              <a:ext cx="677441" cy="677853"/>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033" name="Google Shape;1033;p11"/>
            <p:cNvSpPr/>
            <p:nvPr/>
          </p:nvSpPr>
          <p:spPr>
            <a:xfrm rot="7270619">
              <a:off x="7086018" y="876449"/>
              <a:ext cx="677441" cy="677853"/>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034" name="Google Shape;1034;p11"/>
            <p:cNvSpPr/>
            <p:nvPr/>
          </p:nvSpPr>
          <p:spPr>
            <a:xfrm rot="7271916">
              <a:off x="7154773" y="945374"/>
              <a:ext cx="539762" cy="540019"/>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035" name="Google Shape;1035;p11"/>
            <p:cNvSpPr/>
            <p:nvPr/>
          </p:nvSpPr>
          <p:spPr>
            <a:xfrm rot="7271098">
              <a:off x="7174105" y="886031"/>
              <a:ext cx="502189" cy="661386"/>
            </a:xfrm>
            <a:custGeom>
              <a:rect b="b" l="l" r="r" t="t"/>
              <a:pathLst>
                <a:path extrusionOk="0" h="661773" w="502483">
                  <a:moveTo>
                    <a:pt x="70133" y="619420"/>
                  </a:moveTo>
                  <a:lnTo>
                    <a:pt x="404449" y="33334"/>
                  </a:lnTo>
                  <a:lnTo>
                    <a:pt x="429443" y="46903"/>
                  </a:lnTo>
                  <a:cubicBezTo>
                    <a:pt x="447466" y="59081"/>
                    <a:pt x="464254" y="72948"/>
                    <a:pt x="479580" y="88278"/>
                  </a:cubicBezTo>
                  <a:lnTo>
                    <a:pt x="502483" y="116042"/>
                  </a:lnTo>
                  <a:lnTo>
                    <a:pt x="191187" y="661773"/>
                  </a:lnTo>
                  <a:lnTo>
                    <a:pt x="171763" y="659814"/>
                  </a:lnTo>
                  <a:cubicBezTo>
                    <a:pt x="149710" y="655301"/>
                    <a:pt x="128438" y="648644"/>
                    <a:pt x="108173" y="640071"/>
                  </a:cubicBezTo>
                  <a:close/>
                  <a:moveTo>
                    <a:pt x="0" y="566860"/>
                  </a:moveTo>
                  <a:lnTo>
                    <a:pt x="321450" y="0"/>
                  </a:lnTo>
                  <a:lnTo>
                    <a:pt x="362345" y="12697"/>
                  </a:lnTo>
                  <a:lnTo>
                    <a:pt x="32689" y="594027"/>
                  </a:lnTo>
                  <a:lnTo>
                    <a:pt x="492" y="56745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1036" name="Google Shape;1036;p11"/>
          <p:cNvGrpSpPr/>
          <p:nvPr/>
        </p:nvGrpSpPr>
        <p:grpSpPr>
          <a:xfrm flipH="1" rot="-4526347">
            <a:off x="402400" y="3391589"/>
            <a:ext cx="697851" cy="701675"/>
            <a:chOff x="9176811" y="3474720"/>
            <a:chExt cx="1471861" cy="1479927"/>
          </a:xfrm>
        </p:grpSpPr>
        <p:sp>
          <p:nvSpPr>
            <p:cNvPr id="1037" name="Google Shape;1037;p11"/>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38" name="Google Shape;1038;p11"/>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39" name="Google Shape;1039;p11"/>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040" name="Google Shape;1040;p11"/>
          <p:cNvGrpSpPr/>
          <p:nvPr/>
        </p:nvGrpSpPr>
        <p:grpSpPr>
          <a:xfrm flipH="1">
            <a:off x="2575596" y="5972696"/>
            <a:ext cx="577815" cy="555007"/>
            <a:chOff x="6943706" y="731856"/>
            <a:chExt cx="989748" cy="950680"/>
          </a:xfrm>
        </p:grpSpPr>
        <p:sp>
          <p:nvSpPr>
            <p:cNvPr id="1041" name="Google Shape;1041;p11"/>
            <p:cNvSpPr/>
            <p:nvPr/>
          </p:nvSpPr>
          <p:spPr>
            <a:xfrm rot="7270619">
              <a:off x="7070286" y="878309"/>
              <a:ext cx="677441" cy="677853"/>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042" name="Google Shape;1042;p11"/>
            <p:cNvSpPr/>
            <p:nvPr/>
          </p:nvSpPr>
          <p:spPr>
            <a:xfrm rot="7270619">
              <a:off x="7129434" y="858229"/>
              <a:ext cx="677441" cy="677853"/>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043" name="Google Shape;1043;p11"/>
            <p:cNvSpPr/>
            <p:nvPr/>
          </p:nvSpPr>
          <p:spPr>
            <a:xfrm rot="7270619">
              <a:off x="7086018" y="876449"/>
              <a:ext cx="677441" cy="677853"/>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044" name="Google Shape;1044;p11"/>
            <p:cNvSpPr/>
            <p:nvPr/>
          </p:nvSpPr>
          <p:spPr>
            <a:xfrm rot="7271916">
              <a:off x="7154773" y="945374"/>
              <a:ext cx="539762" cy="540019"/>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045" name="Google Shape;1045;p11"/>
            <p:cNvSpPr/>
            <p:nvPr/>
          </p:nvSpPr>
          <p:spPr>
            <a:xfrm rot="7271098">
              <a:off x="7174105" y="886031"/>
              <a:ext cx="502189" cy="661386"/>
            </a:xfrm>
            <a:custGeom>
              <a:rect b="b" l="l" r="r" t="t"/>
              <a:pathLst>
                <a:path extrusionOk="0" h="661773" w="502483">
                  <a:moveTo>
                    <a:pt x="70133" y="619420"/>
                  </a:moveTo>
                  <a:lnTo>
                    <a:pt x="404449" y="33334"/>
                  </a:lnTo>
                  <a:lnTo>
                    <a:pt x="429443" y="46903"/>
                  </a:lnTo>
                  <a:cubicBezTo>
                    <a:pt x="447466" y="59081"/>
                    <a:pt x="464254" y="72948"/>
                    <a:pt x="479580" y="88278"/>
                  </a:cubicBezTo>
                  <a:lnTo>
                    <a:pt x="502483" y="116042"/>
                  </a:lnTo>
                  <a:lnTo>
                    <a:pt x="191187" y="661773"/>
                  </a:lnTo>
                  <a:lnTo>
                    <a:pt x="171763" y="659814"/>
                  </a:lnTo>
                  <a:cubicBezTo>
                    <a:pt x="149710" y="655301"/>
                    <a:pt x="128438" y="648644"/>
                    <a:pt x="108173" y="640071"/>
                  </a:cubicBezTo>
                  <a:close/>
                  <a:moveTo>
                    <a:pt x="0" y="566860"/>
                  </a:moveTo>
                  <a:lnTo>
                    <a:pt x="321450" y="0"/>
                  </a:lnTo>
                  <a:lnTo>
                    <a:pt x="362345" y="12697"/>
                  </a:lnTo>
                  <a:lnTo>
                    <a:pt x="32689" y="594027"/>
                  </a:lnTo>
                  <a:lnTo>
                    <a:pt x="492" y="56745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1046" name="Google Shape;1046;p11"/>
          <p:cNvGrpSpPr/>
          <p:nvPr/>
        </p:nvGrpSpPr>
        <p:grpSpPr>
          <a:xfrm flipH="1" rot="-2316984">
            <a:off x="606675" y="2726500"/>
            <a:ext cx="460228" cy="478894"/>
            <a:chOff x="8458200" y="5117408"/>
            <a:chExt cx="1313350" cy="1366619"/>
          </a:xfrm>
        </p:grpSpPr>
        <p:sp>
          <p:nvSpPr>
            <p:cNvPr id="1047" name="Google Shape;1047;p11"/>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48" name="Google Shape;1048;p11"/>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49" name="Google Shape;1049;p11"/>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050" name="Google Shape;1050;p11"/>
          <p:cNvSpPr txBox="1"/>
          <p:nvPr>
            <p:ph type="title"/>
          </p:nvPr>
        </p:nvSpPr>
        <p:spPr>
          <a:xfrm>
            <a:off x="850650" y="477013"/>
            <a:ext cx="10490700" cy="763500"/>
          </a:xfrm>
          <a:prstGeom prst="rect">
            <a:avLst/>
          </a:prstGeom>
        </p:spPr>
        <p:txBody>
          <a:bodyPr anchorCtr="0" anchor="t" bIns="121900" lIns="121900" spcFirstLastPara="1" rIns="121900" wrap="square" tIns="121900">
            <a:normAutofit/>
          </a:bodyPr>
          <a:lstStyle>
            <a:lvl1pPr lvl="0" rtl="0" algn="ctr">
              <a:spcBef>
                <a:spcPts val="0"/>
              </a:spcBef>
              <a:spcAft>
                <a:spcPts val="0"/>
              </a:spcAft>
              <a:buSzPts val="4500"/>
              <a:buNone/>
              <a:defRPr/>
            </a:lvl1pPr>
            <a:lvl2pPr lvl="1" rtl="0">
              <a:spcBef>
                <a:spcPts val="0"/>
              </a:spcBef>
              <a:spcAft>
                <a:spcPts val="0"/>
              </a:spcAft>
              <a:buSzPts val="4500"/>
              <a:buNone/>
              <a:defRPr/>
            </a:lvl2pPr>
            <a:lvl3pPr lvl="2" rtl="0">
              <a:spcBef>
                <a:spcPts val="0"/>
              </a:spcBef>
              <a:spcAft>
                <a:spcPts val="0"/>
              </a:spcAft>
              <a:buSzPts val="4500"/>
              <a:buNone/>
              <a:defRPr/>
            </a:lvl3pPr>
            <a:lvl4pPr lvl="3" rtl="0">
              <a:spcBef>
                <a:spcPts val="0"/>
              </a:spcBef>
              <a:spcAft>
                <a:spcPts val="0"/>
              </a:spcAft>
              <a:buSzPts val="4500"/>
              <a:buNone/>
              <a:defRPr/>
            </a:lvl4pPr>
            <a:lvl5pPr lvl="4" rtl="0">
              <a:spcBef>
                <a:spcPts val="0"/>
              </a:spcBef>
              <a:spcAft>
                <a:spcPts val="0"/>
              </a:spcAft>
              <a:buSzPts val="4500"/>
              <a:buNone/>
              <a:defRPr/>
            </a:lvl5pPr>
            <a:lvl6pPr lvl="5" rtl="0">
              <a:spcBef>
                <a:spcPts val="0"/>
              </a:spcBef>
              <a:spcAft>
                <a:spcPts val="0"/>
              </a:spcAft>
              <a:buSzPts val="4500"/>
              <a:buNone/>
              <a:defRPr/>
            </a:lvl6pPr>
            <a:lvl7pPr lvl="6" rtl="0">
              <a:spcBef>
                <a:spcPts val="0"/>
              </a:spcBef>
              <a:spcAft>
                <a:spcPts val="0"/>
              </a:spcAft>
              <a:buSzPts val="4500"/>
              <a:buNone/>
              <a:defRPr/>
            </a:lvl7pPr>
            <a:lvl8pPr lvl="7" rtl="0">
              <a:spcBef>
                <a:spcPts val="0"/>
              </a:spcBef>
              <a:spcAft>
                <a:spcPts val="0"/>
              </a:spcAft>
              <a:buSzPts val="4500"/>
              <a:buNone/>
              <a:defRPr/>
            </a:lvl8pPr>
            <a:lvl9pPr lvl="8" rtl="0">
              <a:spcBef>
                <a:spcPts val="0"/>
              </a:spcBef>
              <a:spcAft>
                <a:spcPts val="0"/>
              </a:spcAft>
              <a:buSzPts val="4500"/>
              <a:buNone/>
              <a:defRPr/>
            </a:lvl9pPr>
          </a:lstStyle>
          <a:p/>
        </p:txBody>
      </p:sp>
      <p:sp>
        <p:nvSpPr>
          <p:cNvPr id="1051" name="Google Shape;1051;p11"/>
          <p:cNvSpPr txBox="1"/>
          <p:nvPr>
            <p:ph idx="1" type="body"/>
          </p:nvPr>
        </p:nvSpPr>
        <p:spPr>
          <a:xfrm>
            <a:off x="1117150" y="2614646"/>
            <a:ext cx="4001100" cy="3504600"/>
          </a:xfrm>
          <a:prstGeom prst="rect">
            <a:avLst/>
          </a:prstGeom>
        </p:spPr>
        <p:txBody>
          <a:bodyPr anchorCtr="0" anchor="t" bIns="121900" lIns="121900" spcFirstLastPara="1" rIns="121900" wrap="square" tIns="121900">
            <a:normAutofit/>
          </a:bodyPr>
          <a:lstStyle>
            <a:lvl1pPr indent="-349250" lvl="0" marL="457200" rtl="0">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1052" name="Google Shape;1052;p11"/>
          <p:cNvSpPr txBox="1"/>
          <p:nvPr>
            <p:ph idx="12" type="sldNum"/>
          </p:nvPr>
        </p:nvSpPr>
        <p:spPr>
          <a:xfrm>
            <a:off x="112204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053" name="Google Shape;1053;p11"/>
          <p:cNvSpPr txBox="1"/>
          <p:nvPr>
            <p:ph idx="2" type="subTitle"/>
          </p:nvPr>
        </p:nvSpPr>
        <p:spPr>
          <a:xfrm>
            <a:off x="1090400" y="1828800"/>
            <a:ext cx="4001100" cy="786600"/>
          </a:xfrm>
          <a:prstGeom prst="rect">
            <a:avLst/>
          </a:prstGeom>
        </p:spPr>
        <p:txBody>
          <a:bodyPr anchorCtr="0" anchor="t" bIns="121900" lIns="121900" spcFirstLastPara="1" rIns="121900" wrap="square" tIns="121900">
            <a:normAutofit/>
          </a:bodyPr>
          <a:lstStyle>
            <a:lvl1pPr lvl="0" rtl="0" algn="ctr">
              <a:lnSpc>
                <a:spcPct val="100000"/>
              </a:lnSpc>
              <a:spcBef>
                <a:spcPts val="0"/>
              </a:spcBef>
              <a:spcAft>
                <a:spcPts val="0"/>
              </a:spcAft>
              <a:buSzPts val="2800"/>
              <a:buNone/>
              <a:defRPr b="1" sz="3200">
                <a:solidFill>
                  <a:schemeClr val="dk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054" name="Google Shape;1054;p11"/>
          <p:cNvSpPr txBox="1"/>
          <p:nvPr>
            <p:ph idx="3" type="body"/>
          </p:nvPr>
        </p:nvSpPr>
        <p:spPr>
          <a:xfrm>
            <a:off x="6026600" y="2520958"/>
            <a:ext cx="4187100" cy="12249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1055" name="Google Shape;1055;p11"/>
          <p:cNvSpPr txBox="1"/>
          <p:nvPr>
            <p:ph idx="4" type="subTitle"/>
          </p:nvPr>
        </p:nvSpPr>
        <p:spPr>
          <a:xfrm>
            <a:off x="6026600" y="1749038"/>
            <a:ext cx="4187100" cy="771900"/>
          </a:xfrm>
          <a:prstGeom prst="rect">
            <a:avLst/>
          </a:prstGeom>
        </p:spPr>
        <p:txBody>
          <a:bodyPr anchorCtr="0" anchor="t" bIns="121900" lIns="121900" spcFirstLastPara="1" rIns="121900" wrap="square" tIns="121900">
            <a:normAutofit/>
          </a:bodyPr>
          <a:lstStyle>
            <a:lvl1pPr lvl="0" rtl="0" algn="ctr">
              <a:lnSpc>
                <a:spcPct val="100000"/>
              </a:lnSpc>
              <a:spcBef>
                <a:spcPts val="0"/>
              </a:spcBef>
              <a:spcAft>
                <a:spcPts val="0"/>
              </a:spcAft>
              <a:buSzPts val="2800"/>
              <a:buNone/>
              <a:defRPr b="1" sz="3200">
                <a:solidFill>
                  <a:schemeClr val="dk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056" name="Google Shape;1056;p11"/>
          <p:cNvSpPr txBox="1"/>
          <p:nvPr>
            <p:ph idx="5" type="body"/>
          </p:nvPr>
        </p:nvSpPr>
        <p:spPr>
          <a:xfrm>
            <a:off x="6026600" y="4937452"/>
            <a:ext cx="4187100" cy="12249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1057" name="Google Shape;1057;p11"/>
          <p:cNvSpPr txBox="1"/>
          <p:nvPr>
            <p:ph idx="6" type="subTitle"/>
          </p:nvPr>
        </p:nvSpPr>
        <p:spPr>
          <a:xfrm>
            <a:off x="6026600" y="4165532"/>
            <a:ext cx="4187100" cy="771900"/>
          </a:xfrm>
          <a:prstGeom prst="rect">
            <a:avLst/>
          </a:prstGeom>
        </p:spPr>
        <p:txBody>
          <a:bodyPr anchorCtr="0" anchor="t" bIns="121900" lIns="121900" spcFirstLastPara="1" rIns="121900" wrap="square" tIns="121900">
            <a:normAutofit/>
          </a:bodyPr>
          <a:lstStyle>
            <a:lvl1pPr lvl="0" rtl="0" algn="ctr">
              <a:lnSpc>
                <a:spcPct val="100000"/>
              </a:lnSpc>
              <a:spcBef>
                <a:spcPts val="0"/>
              </a:spcBef>
              <a:spcAft>
                <a:spcPts val="0"/>
              </a:spcAft>
              <a:buSzPts val="2800"/>
              <a:buNone/>
              <a:defRPr b="1" sz="3200">
                <a:solidFill>
                  <a:schemeClr val="dk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grpSp>
        <p:nvGrpSpPr>
          <p:cNvPr id="1058" name="Google Shape;1058;p11"/>
          <p:cNvGrpSpPr/>
          <p:nvPr/>
        </p:nvGrpSpPr>
        <p:grpSpPr>
          <a:xfrm rot="10800000">
            <a:off x="10024085" y="6271985"/>
            <a:ext cx="521696" cy="501103"/>
            <a:chOff x="6943706" y="731856"/>
            <a:chExt cx="989748" cy="950680"/>
          </a:xfrm>
        </p:grpSpPr>
        <p:sp>
          <p:nvSpPr>
            <p:cNvPr id="1059" name="Google Shape;1059;p11"/>
            <p:cNvSpPr/>
            <p:nvPr/>
          </p:nvSpPr>
          <p:spPr>
            <a:xfrm rot="7270619">
              <a:off x="7070286" y="878309"/>
              <a:ext cx="677441" cy="677853"/>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060" name="Google Shape;1060;p11"/>
            <p:cNvSpPr/>
            <p:nvPr/>
          </p:nvSpPr>
          <p:spPr>
            <a:xfrm rot="7270619">
              <a:off x="7129434" y="858229"/>
              <a:ext cx="677441" cy="677853"/>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061" name="Google Shape;1061;p11"/>
            <p:cNvSpPr/>
            <p:nvPr/>
          </p:nvSpPr>
          <p:spPr>
            <a:xfrm rot="7270619">
              <a:off x="7086018" y="876449"/>
              <a:ext cx="677441" cy="677853"/>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062" name="Google Shape;1062;p11"/>
            <p:cNvSpPr/>
            <p:nvPr/>
          </p:nvSpPr>
          <p:spPr>
            <a:xfrm rot="7271916">
              <a:off x="7154773" y="945374"/>
              <a:ext cx="539762" cy="540019"/>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063" name="Google Shape;1063;p11"/>
            <p:cNvSpPr/>
            <p:nvPr/>
          </p:nvSpPr>
          <p:spPr>
            <a:xfrm rot="7271098">
              <a:off x="7174105" y="886031"/>
              <a:ext cx="502189" cy="661386"/>
            </a:xfrm>
            <a:custGeom>
              <a:rect b="b" l="l" r="r" t="t"/>
              <a:pathLst>
                <a:path extrusionOk="0" h="661773" w="502483">
                  <a:moveTo>
                    <a:pt x="70133" y="619420"/>
                  </a:moveTo>
                  <a:lnTo>
                    <a:pt x="404449" y="33334"/>
                  </a:lnTo>
                  <a:lnTo>
                    <a:pt x="429443" y="46903"/>
                  </a:lnTo>
                  <a:cubicBezTo>
                    <a:pt x="447466" y="59081"/>
                    <a:pt x="464254" y="72948"/>
                    <a:pt x="479580" y="88278"/>
                  </a:cubicBezTo>
                  <a:lnTo>
                    <a:pt x="502483" y="116042"/>
                  </a:lnTo>
                  <a:lnTo>
                    <a:pt x="191187" y="661773"/>
                  </a:lnTo>
                  <a:lnTo>
                    <a:pt x="171763" y="659814"/>
                  </a:lnTo>
                  <a:cubicBezTo>
                    <a:pt x="149710" y="655301"/>
                    <a:pt x="128438" y="648644"/>
                    <a:pt x="108173" y="640071"/>
                  </a:cubicBezTo>
                  <a:close/>
                  <a:moveTo>
                    <a:pt x="0" y="566860"/>
                  </a:moveTo>
                  <a:lnTo>
                    <a:pt x="321450" y="0"/>
                  </a:lnTo>
                  <a:lnTo>
                    <a:pt x="362345" y="12697"/>
                  </a:lnTo>
                  <a:lnTo>
                    <a:pt x="32689" y="594027"/>
                  </a:lnTo>
                  <a:lnTo>
                    <a:pt x="492" y="56745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1064" name="Google Shape;1064;p11"/>
          <p:cNvGrpSpPr/>
          <p:nvPr/>
        </p:nvGrpSpPr>
        <p:grpSpPr>
          <a:xfrm flipH="1" rot="10800000">
            <a:off x="11216925" y="137762"/>
            <a:ext cx="626468" cy="651877"/>
            <a:chOff x="8458200" y="5117408"/>
            <a:chExt cx="1313350" cy="1366619"/>
          </a:xfrm>
        </p:grpSpPr>
        <p:sp>
          <p:nvSpPr>
            <p:cNvPr id="1065" name="Google Shape;1065;p11"/>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66" name="Google Shape;1066;p11"/>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67" name="Google Shape;1067;p11"/>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068" name="Google Shape;1068;p11"/>
          <p:cNvGrpSpPr/>
          <p:nvPr/>
        </p:nvGrpSpPr>
        <p:grpSpPr>
          <a:xfrm flipH="1" rot="10800000">
            <a:off x="11295565" y="789645"/>
            <a:ext cx="702078" cy="705925"/>
            <a:chOff x="9176811" y="3474720"/>
            <a:chExt cx="1471861" cy="1479927"/>
          </a:xfrm>
        </p:grpSpPr>
        <p:sp>
          <p:nvSpPr>
            <p:cNvPr id="1069" name="Google Shape;1069;p11"/>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70" name="Google Shape;1070;p11"/>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71" name="Google Shape;1071;p11"/>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072" name="Google Shape;1072;p11"/>
          <p:cNvGrpSpPr/>
          <p:nvPr/>
        </p:nvGrpSpPr>
        <p:grpSpPr>
          <a:xfrm flipH="1" rot="-5400000">
            <a:off x="11292661" y="5946689"/>
            <a:ext cx="626468" cy="651877"/>
            <a:chOff x="8458200" y="5117408"/>
            <a:chExt cx="1313350" cy="1366619"/>
          </a:xfrm>
        </p:grpSpPr>
        <p:sp>
          <p:nvSpPr>
            <p:cNvPr id="1073" name="Google Shape;1073;p11"/>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74" name="Google Shape;1074;p11"/>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75" name="Google Shape;1075;p11"/>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076" name="Google Shape;1076;p11"/>
          <p:cNvGrpSpPr/>
          <p:nvPr/>
        </p:nvGrpSpPr>
        <p:grpSpPr>
          <a:xfrm flipH="1" rot="-1349042">
            <a:off x="10589742" y="5918911"/>
            <a:ext cx="702012" cy="705859"/>
            <a:chOff x="9176811" y="3474720"/>
            <a:chExt cx="1471861" cy="1479927"/>
          </a:xfrm>
        </p:grpSpPr>
        <p:sp>
          <p:nvSpPr>
            <p:cNvPr id="1077" name="Google Shape;1077;p11"/>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78" name="Google Shape;1078;p11"/>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79" name="Google Shape;1079;p11"/>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080" name="Google Shape;1080;p11"/>
          <p:cNvGrpSpPr/>
          <p:nvPr/>
        </p:nvGrpSpPr>
        <p:grpSpPr>
          <a:xfrm flipH="1" rot="-9661866">
            <a:off x="11567911" y="5336509"/>
            <a:ext cx="441211" cy="459106"/>
            <a:chOff x="8458200" y="5117408"/>
            <a:chExt cx="1313350" cy="1366619"/>
          </a:xfrm>
        </p:grpSpPr>
        <p:sp>
          <p:nvSpPr>
            <p:cNvPr id="1081" name="Google Shape;1081;p11"/>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82" name="Google Shape;1082;p11"/>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83" name="Google Shape;1083;p11"/>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084" name="Google Shape;1084;p11"/>
          <p:cNvGrpSpPr/>
          <p:nvPr/>
        </p:nvGrpSpPr>
        <p:grpSpPr>
          <a:xfrm flipH="1" rot="10800000">
            <a:off x="10773604" y="618885"/>
            <a:ext cx="521696" cy="501103"/>
            <a:chOff x="6943706" y="731856"/>
            <a:chExt cx="989748" cy="950680"/>
          </a:xfrm>
        </p:grpSpPr>
        <p:sp>
          <p:nvSpPr>
            <p:cNvPr id="1085" name="Google Shape;1085;p11"/>
            <p:cNvSpPr/>
            <p:nvPr/>
          </p:nvSpPr>
          <p:spPr>
            <a:xfrm rot="7270619">
              <a:off x="7070286" y="878309"/>
              <a:ext cx="677441" cy="677853"/>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086" name="Google Shape;1086;p11"/>
            <p:cNvSpPr/>
            <p:nvPr/>
          </p:nvSpPr>
          <p:spPr>
            <a:xfrm rot="7270619">
              <a:off x="7129434" y="858229"/>
              <a:ext cx="677441" cy="677853"/>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087" name="Google Shape;1087;p11"/>
            <p:cNvSpPr/>
            <p:nvPr/>
          </p:nvSpPr>
          <p:spPr>
            <a:xfrm rot="7270619">
              <a:off x="7086018" y="876449"/>
              <a:ext cx="677441" cy="677853"/>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088" name="Google Shape;1088;p11"/>
            <p:cNvSpPr/>
            <p:nvPr/>
          </p:nvSpPr>
          <p:spPr>
            <a:xfrm rot="7271916">
              <a:off x="7154773" y="945374"/>
              <a:ext cx="539762" cy="540019"/>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089" name="Google Shape;1089;p11"/>
            <p:cNvSpPr/>
            <p:nvPr/>
          </p:nvSpPr>
          <p:spPr>
            <a:xfrm rot="7271098">
              <a:off x="7174105" y="886031"/>
              <a:ext cx="502189" cy="661386"/>
            </a:xfrm>
            <a:custGeom>
              <a:rect b="b" l="l" r="r" t="t"/>
              <a:pathLst>
                <a:path extrusionOk="0" h="661773" w="502483">
                  <a:moveTo>
                    <a:pt x="70133" y="619420"/>
                  </a:moveTo>
                  <a:lnTo>
                    <a:pt x="404449" y="33334"/>
                  </a:lnTo>
                  <a:lnTo>
                    <a:pt x="429443" y="46903"/>
                  </a:lnTo>
                  <a:cubicBezTo>
                    <a:pt x="447466" y="59081"/>
                    <a:pt x="464254" y="72948"/>
                    <a:pt x="479580" y="88278"/>
                  </a:cubicBezTo>
                  <a:lnTo>
                    <a:pt x="502483" y="116042"/>
                  </a:lnTo>
                  <a:lnTo>
                    <a:pt x="191187" y="661773"/>
                  </a:lnTo>
                  <a:lnTo>
                    <a:pt x="171763" y="659814"/>
                  </a:lnTo>
                  <a:cubicBezTo>
                    <a:pt x="149710" y="655301"/>
                    <a:pt x="128438" y="648644"/>
                    <a:pt x="108173" y="640071"/>
                  </a:cubicBezTo>
                  <a:close/>
                  <a:moveTo>
                    <a:pt x="0" y="566860"/>
                  </a:moveTo>
                  <a:lnTo>
                    <a:pt x="321450" y="0"/>
                  </a:lnTo>
                  <a:lnTo>
                    <a:pt x="362345" y="12697"/>
                  </a:lnTo>
                  <a:lnTo>
                    <a:pt x="32689" y="594027"/>
                  </a:lnTo>
                  <a:lnTo>
                    <a:pt x="492" y="56745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1090" name="Google Shape;1090;p11"/>
          <p:cNvGrpSpPr/>
          <p:nvPr/>
        </p:nvGrpSpPr>
        <p:grpSpPr>
          <a:xfrm flipH="1" rot="-6010749">
            <a:off x="9933894" y="239709"/>
            <a:ext cx="702090" cy="705937"/>
            <a:chOff x="9176811" y="3474720"/>
            <a:chExt cx="1471861" cy="1479927"/>
          </a:xfrm>
        </p:grpSpPr>
        <p:sp>
          <p:nvSpPr>
            <p:cNvPr id="1091" name="Google Shape;1091;p11"/>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2" name="Google Shape;1092;p11"/>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3" name="Google Shape;1093;p11"/>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094" name="Google Shape;1094;p11"/>
          <p:cNvGrpSpPr/>
          <p:nvPr/>
        </p:nvGrpSpPr>
        <p:grpSpPr>
          <a:xfrm flipH="1" rot="-9980024">
            <a:off x="11216936" y="1596929"/>
            <a:ext cx="626474" cy="651884"/>
            <a:chOff x="8458200" y="5117408"/>
            <a:chExt cx="1313350" cy="1366619"/>
          </a:xfrm>
        </p:grpSpPr>
        <p:sp>
          <p:nvSpPr>
            <p:cNvPr id="1095" name="Google Shape;1095;p11"/>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6" name="Google Shape;1096;p11"/>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7" name="Google Shape;1097;p11"/>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098" name="Google Shape;1098;p11"/>
          <p:cNvGrpSpPr/>
          <p:nvPr/>
        </p:nvGrpSpPr>
        <p:grpSpPr>
          <a:xfrm rot="10800000">
            <a:off x="10216789" y="1000579"/>
            <a:ext cx="626314" cy="601750"/>
            <a:chOff x="5991395" y="1059567"/>
            <a:chExt cx="1188226" cy="1141624"/>
          </a:xfrm>
        </p:grpSpPr>
        <p:sp>
          <p:nvSpPr>
            <p:cNvPr id="1099" name="Google Shape;1099;p11"/>
            <p:cNvSpPr/>
            <p:nvPr/>
          </p:nvSpPr>
          <p:spPr>
            <a:xfrm rot="7270214">
              <a:off x="6143104" y="1235678"/>
              <a:ext cx="813783" cy="813527"/>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100" name="Google Shape;1100;p11"/>
            <p:cNvSpPr/>
            <p:nvPr/>
          </p:nvSpPr>
          <p:spPr>
            <a:xfrm rot="7270214">
              <a:off x="6214130" y="1211554"/>
              <a:ext cx="813783" cy="813527"/>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101" name="Google Shape;1101;p11"/>
            <p:cNvSpPr/>
            <p:nvPr/>
          </p:nvSpPr>
          <p:spPr>
            <a:xfrm rot="7270214">
              <a:off x="6161995" y="1233442"/>
              <a:ext cx="813783" cy="813527"/>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102" name="Google Shape;1102;p11"/>
            <p:cNvSpPr/>
            <p:nvPr/>
          </p:nvSpPr>
          <p:spPr>
            <a:xfrm rot="7270919">
              <a:off x="6244523" y="1315915"/>
              <a:ext cx="648372" cy="648372"/>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103" name="Google Shape;1103;p11"/>
            <p:cNvSpPr/>
            <p:nvPr/>
          </p:nvSpPr>
          <p:spPr>
            <a:xfrm rot="7271098">
              <a:off x="6254934" y="1223913"/>
              <a:ext cx="656688" cy="805884"/>
            </a:xfrm>
            <a:custGeom>
              <a:rect b="b" l="l" r="r" t="t"/>
              <a:pathLst>
                <a:path extrusionOk="0" h="806355" w="657072">
                  <a:moveTo>
                    <a:pt x="99548" y="733783"/>
                  </a:moveTo>
                  <a:lnTo>
                    <a:pt x="499696" y="32149"/>
                  </a:lnTo>
                  <a:lnTo>
                    <a:pt x="564450" y="67293"/>
                  </a:lnTo>
                  <a:cubicBezTo>
                    <a:pt x="586095" y="81915"/>
                    <a:pt x="606257" y="98565"/>
                    <a:pt x="624664" y="116970"/>
                  </a:cubicBezTo>
                  <a:lnTo>
                    <a:pt x="657072" y="156244"/>
                  </a:lnTo>
                  <a:lnTo>
                    <a:pt x="286308" y="806355"/>
                  </a:lnTo>
                  <a:lnTo>
                    <a:pt x="254971" y="803197"/>
                  </a:lnTo>
                  <a:cubicBezTo>
                    <a:pt x="201999" y="792358"/>
                    <a:pt x="152777" y="771227"/>
                    <a:pt x="109486" y="741983"/>
                  </a:cubicBezTo>
                  <a:close/>
                  <a:moveTo>
                    <a:pt x="0" y="632594"/>
                  </a:moveTo>
                  <a:lnTo>
                    <a:pt x="358655" y="0"/>
                  </a:lnTo>
                  <a:lnTo>
                    <a:pt x="418965" y="6079"/>
                  </a:lnTo>
                  <a:lnTo>
                    <a:pt x="429005" y="9195"/>
                  </a:lnTo>
                  <a:lnTo>
                    <a:pt x="44789" y="686873"/>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1104" name="Google Shape;1104;p11"/>
          <p:cNvGrpSpPr/>
          <p:nvPr/>
        </p:nvGrpSpPr>
        <p:grpSpPr>
          <a:xfrm flipH="1" rot="10800000">
            <a:off x="10649902" y="1487395"/>
            <a:ext cx="521696" cy="501103"/>
            <a:chOff x="6943706" y="731856"/>
            <a:chExt cx="989748" cy="950680"/>
          </a:xfrm>
        </p:grpSpPr>
        <p:sp>
          <p:nvSpPr>
            <p:cNvPr id="1105" name="Google Shape;1105;p11"/>
            <p:cNvSpPr/>
            <p:nvPr/>
          </p:nvSpPr>
          <p:spPr>
            <a:xfrm rot="7270619">
              <a:off x="7070286" y="878309"/>
              <a:ext cx="677441" cy="677853"/>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106" name="Google Shape;1106;p11"/>
            <p:cNvSpPr/>
            <p:nvPr/>
          </p:nvSpPr>
          <p:spPr>
            <a:xfrm rot="7270619">
              <a:off x="7129434" y="858229"/>
              <a:ext cx="677441" cy="677853"/>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107" name="Google Shape;1107;p11"/>
            <p:cNvSpPr/>
            <p:nvPr/>
          </p:nvSpPr>
          <p:spPr>
            <a:xfrm rot="7270619">
              <a:off x="7086018" y="876449"/>
              <a:ext cx="677441" cy="677853"/>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108" name="Google Shape;1108;p11"/>
            <p:cNvSpPr/>
            <p:nvPr/>
          </p:nvSpPr>
          <p:spPr>
            <a:xfrm rot="7271916">
              <a:off x="7154773" y="945374"/>
              <a:ext cx="539762" cy="540019"/>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109" name="Google Shape;1109;p11"/>
            <p:cNvSpPr/>
            <p:nvPr/>
          </p:nvSpPr>
          <p:spPr>
            <a:xfrm rot="7271098">
              <a:off x="7174105" y="886031"/>
              <a:ext cx="502189" cy="661386"/>
            </a:xfrm>
            <a:custGeom>
              <a:rect b="b" l="l" r="r" t="t"/>
              <a:pathLst>
                <a:path extrusionOk="0" h="661773" w="502483">
                  <a:moveTo>
                    <a:pt x="70133" y="619420"/>
                  </a:moveTo>
                  <a:lnTo>
                    <a:pt x="404449" y="33334"/>
                  </a:lnTo>
                  <a:lnTo>
                    <a:pt x="429443" y="46903"/>
                  </a:lnTo>
                  <a:cubicBezTo>
                    <a:pt x="447466" y="59081"/>
                    <a:pt x="464254" y="72948"/>
                    <a:pt x="479580" y="88278"/>
                  </a:cubicBezTo>
                  <a:lnTo>
                    <a:pt x="502483" y="116042"/>
                  </a:lnTo>
                  <a:lnTo>
                    <a:pt x="191187" y="661773"/>
                  </a:lnTo>
                  <a:lnTo>
                    <a:pt x="171763" y="659814"/>
                  </a:lnTo>
                  <a:cubicBezTo>
                    <a:pt x="149710" y="655301"/>
                    <a:pt x="128438" y="648644"/>
                    <a:pt x="108173" y="640071"/>
                  </a:cubicBezTo>
                  <a:close/>
                  <a:moveTo>
                    <a:pt x="0" y="566860"/>
                  </a:moveTo>
                  <a:lnTo>
                    <a:pt x="321450" y="0"/>
                  </a:lnTo>
                  <a:lnTo>
                    <a:pt x="362345" y="12697"/>
                  </a:lnTo>
                  <a:lnTo>
                    <a:pt x="32689" y="594027"/>
                  </a:lnTo>
                  <a:lnTo>
                    <a:pt x="492" y="56745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1110" name="Google Shape;1110;p11"/>
          <p:cNvGrpSpPr/>
          <p:nvPr/>
        </p:nvGrpSpPr>
        <p:grpSpPr>
          <a:xfrm flipH="1" rot="-1349042">
            <a:off x="10802692" y="5015061"/>
            <a:ext cx="702012" cy="705859"/>
            <a:chOff x="9176811" y="3474720"/>
            <a:chExt cx="1471861" cy="1479927"/>
          </a:xfrm>
        </p:grpSpPr>
        <p:sp>
          <p:nvSpPr>
            <p:cNvPr id="1111" name="Google Shape;1111;p11"/>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12" name="Google Shape;1112;p11"/>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13" name="Google Shape;1113;p11"/>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114" name="Google Shape;1114;p11"/>
          <p:cNvGrpSpPr/>
          <p:nvPr/>
        </p:nvGrpSpPr>
        <p:grpSpPr>
          <a:xfrm rot="9661866">
            <a:off x="11425999" y="4596359"/>
            <a:ext cx="441211" cy="459106"/>
            <a:chOff x="8458200" y="5117408"/>
            <a:chExt cx="1313350" cy="1366619"/>
          </a:xfrm>
        </p:grpSpPr>
        <p:sp>
          <p:nvSpPr>
            <p:cNvPr id="1115" name="Google Shape;1115;p11"/>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16" name="Google Shape;1116;p11"/>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17" name="Google Shape;1117;p11"/>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118" name="Google Shape;1118;p11"/>
          <p:cNvGrpSpPr/>
          <p:nvPr/>
        </p:nvGrpSpPr>
        <p:grpSpPr>
          <a:xfrm flipH="1" rot="10800000">
            <a:off x="10642509" y="4432302"/>
            <a:ext cx="626314" cy="601750"/>
            <a:chOff x="5991395" y="1059567"/>
            <a:chExt cx="1188226" cy="1141624"/>
          </a:xfrm>
        </p:grpSpPr>
        <p:sp>
          <p:nvSpPr>
            <p:cNvPr id="1119" name="Google Shape;1119;p11"/>
            <p:cNvSpPr/>
            <p:nvPr/>
          </p:nvSpPr>
          <p:spPr>
            <a:xfrm rot="7270214">
              <a:off x="6143104" y="1235678"/>
              <a:ext cx="813783" cy="813527"/>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120" name="Google Shape;1120;p11"/>
            <p:cNvSpPr/>
            <p:nvPr/>
          </p:nvSpPr>
          <p:spPr>
            <a:xfrm rot="7270214">
              <a:off x="6214130" y="1211554"/>
              <a:ext cx="813783" cy="813527"/>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121" name="Google Shape;1121;p11"/>
            <p:cNvSpPr/>
            <p:nvPr/>
          </p:nvSpPr>
          <p:spPr>
            <a:xfrm rot="7270214">
              <a:off x="6161995" y="1233442"/>
              <a:ext cx="813783" cy="813527"/>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122" name="Google Shape;1122;p11"/>
            <p:cNvSpPr/>
            <p:nvPr/>
          </p:nvSpPr>
          <p:spPr>
            <a:xfrm rot="7270919">
              <a:off x="6244523" y="1315915"/>
              <a:ext cx="648372" cy="648372"/>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123" name="Google Shape;1123;p11"/>
            <p:cNvSpPr/>
            <p:nvPr/>
          </p:nvSpPr>
          <p:spPr>
            <a:xfrm rot="7271098">
              <a:off x="6254934" y="1223913"/>
              <a:ext cx="656688" cy="805884"/>
            </a:xfrm>
            <a:custGeom>
              <a:rect b="b" l="l" r="r" t="t"/>
              <a:pathLst>
                <a:path extrusionOk="0" h="806355" w="657072">
                  <a:moveTo>
                    <a:pt x="99548" y="733783"/>
                  </a:moveTo>
                  <a:lnTo>
                    <a:pt x="499696" y="32149"/>
                  </a:lnTo>
                  <a:lnTo>
                    <a:pt x="564450" y="67293"/>
                  </a:lnTo>
                  <a:cubicBezTo>
                    <a:pt x="586095" y="81915"/>
                    <a:pt x="606257" y="98565"/>
                    <a:pt x="624664" y="116970"/>
                  </a:cubicBezTo>
                  <a:lnTo>
                    <a:pt x="657072" y="156244"/>
                  </a:lnTo>
                  <a:lnTo>
                    <a:pt x="286308" y="806355"/>
                  </a:lnTo>
                  <a:lnTo>
                    <a:pt x="254971" y="803197"/>
                  </a:lnTo>
                  <a:cubicBezTo>
                    <a:pt x="201999" y="792358"/>
                    <a:pt x="152777" y="771227"/>
                    <a:pt x="109486" y="741983"/>
                  </a:cubicBezTo>
                  <a:close/>
                  <a:moveTo>
                    <a:pt x="0" y="632594"/>
                  </a:moveTo>
                  <a:lnTo>
                    <a:pt x="358655" y="0"/>
                  </a:lnTo>
                  <a:lnTo>
                    <a:pt x="418965" y="6079"/>
                  </a:lnTo>
                  <a:lnTo>
                    <a:pt x="429005" y="9195"/>
                  </a:lnTo>
                  <a:lnTo>
                    <a:pt x="44789" y="686873"/>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1124" name="Google Shape;1124;p11"/>
          <p:cNvGrpSpPr/>
          <p:nvPr/>
        </p:nvGrpSpPr>
        <p:grpSpPr>
          <a:xfrm rot="10800000">
            <a:off x="10590194" y="5027006"/>
            <a:ext cx="252915" cy="250263"/>
            <a:chOff x="8355355" y="1348750"/>
            <a:chExt cx="479824" cy="474793"/>
          </a:xfrm>
        </p:grpSpPr>
        <p:sp>
          <p:nvSpPr>
            <p:cNvPr id="1125" name="Google Shape;1125;p11"/>
            <p:cNvSpPr/>
            <p:nvPr/>
          </p:nvSpPr>
          <p:spPr>
            <a:xfrm>
              <a:off x="8386979" y="1375343"/>
              <a:ext cx="448200" cy="448200"/>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126" name="Google Shape;1126;p11"/>
            <p:cNvSpPr/>
            <p:nvPr/>
          </p:nvSpPr>
          <p:spPr>
            <a:xfrm>
              <a:off x="8355355" y="1348750"/>
              <a:ext cx="448200" cy="448200"/>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127" name="Google Shape;1127;p11"/>
            <p:cNvSpPr/>
            <p:nvPr/>
          </p:nvSpPr>
          <p:spPr>
            <a:xfrm>
              <a:off x="8380537" y="1367077"/>
              <a:ext cx="448200" cy="448200"/>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128" name="Google Shape;1128;p11"/>
            <p:cNvSpPr/>
            <p:nvPr/>
          </p:nvSpPr>
          <p:spPr>
            <a:xfrm>
              <a:off x="8426096" y="1412633"/>
              <a:ext cx="357000" cy="357000"/>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129" name="Google Shape;1129;p11"/>
            <p:cNvSpPr/>
            <p:nvPr/>
          </p:nvSpPr>
          <p:spPr>
            <a:xfrm>
              <a:off x="8442728" y="1366327"/>
              <a:ext cx="342643" cy="435987"/>
            </a:xfrm>
            <a:custGeom>
              <a:rect b="b" l="l" r="r" t="t"/>
              <a:pathLst>
                <a:path extrusionOk="0" h="435987" w="342643">
                  <a:moveTo>
                    <a:pt x="75894" y="16614"/>
                  </a:moveTo>
                  <a:lnTo>
                    <a:pt x="290743" y="402370"/>
                  </a:lnTo>
                  <a:lnTo>
                    <a:pt x="257731" y="424628"/>
                  </a:lnTo>
                  <a:lnTo>
                    <a:pt x="201468" y="435987"/>
                  </a:lnTo>
                  <a:lnTo>
                    <a:pt x="0" y="74255"/>
                  </a:lnTo>
                  <a:lnTo>
                    <a:pt x="12034" y="59670"/>
                  </a:lnTo>
                  <a:close/>
                  <a:moveTo>
                    <a:pt x="140932" y="0"/>
                  </a:moveTo>
                  <a:lnTo>
                    <a:pt x="342643" y="360022"/>
                  </a:lnTo>
                  <a:lnTo>
                    <a:pt x="328965" y="376600"/>
                  </a:lnTo>
                  <a:lnTo>
                    <a:pt x="319598" y="382915"/>
                  </a:lnTo>
                  <a:lnTo>
                    <a:pt x="108706" y="650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1130" name="Google Shape;1130;p11"/>
          <p:cNvGrpSpPr/>
          <p:nvPr/>
        </p:nvGrpSpPr>
        <p:grpSpPr>
          <a:xfrm flipH="1" rot="-5400000">
            <a:off x="11432586" y="2337451"/>
            <a:ext cx="626468" cy="651877"/>
            <a:chOff x="8458200" y="5117408"/>
            <a:chExt cx="1313350" cy="1366619"/>
          </a:xfrm>
        </p:grpSpPr>
        <p:sp>
          <p:nvSpPr>
            <p:cNvPr id="1131" name="Google Shape;1131;p11"/>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32" name="Google Shape;1132;p11"/>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33" name="Google Shape;1133;p11"/>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134" name="Google Shape;1134;p11"/>
          <p:cNvGrpSpPr/>
          <p:nvPr/>
        </p:nvGrpSpPr>
        <p:grpSpPr>
          <a:xfrm flipH="1" rot="-10610369">
            <a:off x="11394747" y="3103547"/>
            <a:ext cx="702116" cy="705963"/>
            <a:chOff x="9176811" y="3474720"/>
            <a:chExt cx="1471861" cy="1479927"/>
          </a:xfrm>
        </p:grpSpPr>
        <p:sp>
          <p:nvSpPr>
            <p:cNvPr id="1135" name="Google Shape;1135;p11"/>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36" name="Google Shape;1136;p11"/>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37" name="Google Shape;1137;p11"/>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138" name="Google Shape;1138;p11"/>
          <p:cNvGrpSpPr/>
          <p:nvPr/>
        </p:nvGrpSpPr>
        <p:grpSpPr>
          <a:xfrm flipH="1" rot="-5400000">
            <a:off x="11557019" y="3979063"/>
            <a:ext cx="501306" cy="521638"/>
            <a:chOff x="8458200" y="5117408"/>
            <a:chExt cx="1313350" cy="1366619"/>
          </a:xfrm>
        </p:grpSpPr>
        <p:sp>
          <p:nvSpPr>
            <p:cNvPr id="1139" name="Google Shape;1139;p11"/>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0" name="Google Shape;1140;p11"/>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1" name="Google Shape;1141;p11"/>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142" name="Google Shape;1142;p11"/>
          <p:cNvGrpSpPr/>
          <p:nvPr/>
        </p:nvGrpSpPr>
        <p:grpSpPr>
          <a:xfrm flipH="1" rot="10800000">
            <a:off x="10737034" y="2823152"/>
            <a:ext cx="626314" cy="601750"/>
            <a:chOff x="5991395" y="1059567"/>
            <a:chExt cx="1188226" cy="1141624"/>
          </a:xfrm>
        </p:grpSpPr>
        <p:sp>
          <p:nvSpPr>
            <p:cNvPr id="1143" name="Google Shape;1143;p11"/>
            <p:cNvSpPr/>
            <p:nvPr/>
          </p:nvSpPr>
          <p:spPr>
            <a:xfrm rot="7270214">
              <a:off x="6143104" y="1235678"/>
              <a:ext cx="813783" cy="813527"/>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144" name="Google Shape;1144;p11"/>
            <p:cNvSpPr/>
            <p:nvPr/>
          </p:nvSpPr>
          <p:spPr>
            <a:xfrm rot="7270214">
              <a:off x="6214130" y="1211554"/>
              <a:ext cx="813783" cy="813527"/>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145" name="Google Shape;1145;p11"/>
            <p:cNvSpPr/>
            <p:nvPr/>
          </p:nvSpPr>
          <p:spPr>
            <a:xfrm rot="7270214">
              <a:off x="6161995" y="1233442"/>
              <a:ext cx="813783" cy="813527"/>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146" name="Google Shape;1146;p11"/>
            <p:cNvSpPr/>
            <p:nvPr/>
          </p:nvSpPr>
          <p:spPr>
            <a:xfrm rot="7270919">
              <a:off x="6244523" y="1315915"/>
              <a:ext cx="648372" cy="648372"/>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147" name="Google Shape;1147;p11"/>
            <p:cNvSpPr/>
            <p:nvPr/>
          </p:nvSpPr>
          <p:spPr>
            <a:xfrm rot="7271098">
              <a:off x="6254934" y="1223913"/>
              <a:ext cx="656688" cy="805884"/>
            </a:xfrm>
            <a:custGeom>
              <a:rect b="b" l="l" r="r" t="t"/>
              <a:pathLst>
                <a:path extrusionOk="0" h="806355" w="657072">
                  <a:moveTo>
                    <a:pt x="99548" y="733783"/>
                  </a:moveTo>
                  <a:lnTo>
                    <a:pt x="499696" y="32149"/>
                  </a:lnTo>
                  <a:lnTo>
                    <a:pt x="564450" y="67293"/>
                  </a:lnTo>
                  <a:cubicBezTo>
                    <a:pt x="586095" y="81915"/>
                    <a:pt x="606257" y="98565"/>
                    <a:pt x="624664" y="116970"/>
                  </a:cubicBezTo>
                  <a:lnTo>
                    <a:pt x="657072" y="156244"/>
                  </a:lnTo>
                  <a:lnTo>
                    <a:pt x="286308" y="806355"/>
                  </a:lnTo>
                  <a:lnTo>
                    <a:pt x="254971" y="803197"/>
                  </a:lnTo>
                  <a:cubicBezTo>
                    <a:pt x="201999" y="792358"/>
                    <a:pt x="152777" y="771227"/>
                    <a:pt x="109486" y="741983"/>
                  </a:cubicBezTo>
                  <a:close/>
                  <a:moveTo>
                    <a:pt x="0" y="632594"/>
                  </a:moveTo>
                  <a:lnTo>
                    <a:pt x="358655" y="0"/>
                  </a:lnTo>
                  <a:lnTo>
                    <a:pt x="418965" y="6079"/>
                  </a:lnTo>
                  <a:lnTo>
                    <a:pt x="429005" y="9195"/>
                  </a:lnTo>
                  <a:lnTo>
                    <a:pt x="44789" y="686873"/>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1148" name="Google Shape;1148;p11"/>
          <p:cNvGrpSpPr/>
          <p:nvPr/>
        </p:nvGrpSpPr>
        <p:grpSpPr>
          <a:xfrm rot="10800000">
            <a:off x="11025147" y="3544885"/>
            <a:ext cx="521696" cy="501103"/>
            <a:chOff x="6943706" y="731856"/>
            <a:chExt cx="989748" cy="950680"/>
          </a:xfrm>
        </p:grpSpPr>
        <p:sp>
          <p:nvSpPr>
            <p:cNvPr id="1149" name="Google Shape;1149;p11"/>
            <p:cNvSpPr/>
            <p:nvPr/>
          </p:nvSpPr>
          <p:spPr>
            <a:xfrm rot="7270619">
              <a:off x="7070286" y="878309"/>
              <a:ext cx="677441" cy="677853"/>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150" name="Google Shape;1150;p11"/>
            <p:cNvSpPr/>
            <p:nvPr/>
          </p:nvSpPr>
          <p:spPr>
            <a:xfrm rot="7270619">
              <a:off x="7129434" y="858229"/>
              <a:ext cx="677441" cy="677853"/>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151" name="Google Shape;1151;p11"/>
            <p:cNvSpPr/>
            <p:nvPr/>
          </p:nvSpPr>
          <p:spPr>
            <a:xfrm rot="7270619">
              <a:off x="7086018" y="876449"/>
              <a:ext cx="677441" cy="677853"/>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152" name="Google Shape;1152;p11"/>
            <p:cNvSpPr/>
            <p:nvPr/>
          </p:nvSpPr>
          <p:spPr>
            <a:xfrm rot="7271916">
              <a:off x="7154773" y="945374"/>
              <a:ext cx="539762" cy="540019"/>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153" name="Google Shape;1153;p11"/>
            <p:cNvSpPr/>
            <p:nvPr/>
          </p:nvSpPr>
          <p:spPr>
            <a:xfrm rot="7271098">
              <a:off x="7174105" y="886031"/>
              <a:ext cx="502189" cy="661386"/>
            </a:xfrm>
            <a:custGeom>
              <a:rect b="b" l="l" r="r" t="t"/>
              <a:pathLst>
                <a:path extrusionOk="0" h="661773" w="502483">
                  <a:moveTo>
                    <a:pt x="70133" y="619420"/>
                  </a:moveTo>
                  <a:lnTo>
                    <a:pt x="404449" y="33334"/>
                  </a:lnTo>
                  <a:lnTo>
                    <a:pt x="429443" y="46903"/>
                  </a:lnTo>
                  <a:cubicBezTo>
                    <a:pt x="447466" y="59081"/>
                    <a:pt x="464254" y="72948"/>
                    <a:pt x="479580" y="88278"/>
                  </a:cubicBezTo>
                  <a:lnTo>
                    <a:pt x="502483" y="116042"/>
                  </a:lnTo>
                  <a:lnTo>
                    <a:pt x="191187" y="661773"/>
                  </a:lnTo>
                  <a:lnTo>
                    <a:pt x="171763" y="659814"/>
                  </a:lnTo>
                  <a:cubicBezTo>
                    <a:pt x="149710" y="655301"/>
                    <a:pt x="128438" y="648644"/>
                    <a:pt x="108173" y="640071"/>
                  </a:cubicBezTo>
                  <a:close/>
                  <a:moveTo>
                    <a:pt x="0" y="566860"/>
                  </a:moveTo>
                  <a:lnTo>
                    <a:pt x="321450" y="0"/>
                  </a:lnTo>
                  <a:lnTo>
                    <a:pt x="362345" y="12697"/>
                  </a:lnTo>
                  <a:lnTo>
                    <a:pt x="32689" y="594027"/>
                  </a:lnTo>
                  <a:lnTo>
                    <a:pt x="492" y="56745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54" name="Shape 1154"/>
        <p:cNvGrpSpPr/>
        <p:nvPr/>
      </p:nvGrpSpPr>
      <p:grpSpPr>
        <a:xfrm>
          <a:off x="0" y="0"/>
          <a:ext cx="0" cy="0"/>
          <a:chOff x="0" y="0"/>
          <a:chExt cx="0" cy="0"/>
        </a:xfrm>
      </p:grpSpPr>
      <p:sp>
        <p:nvSpPr>
          <p:cNvPr id="1155" name="Google Shape;1155;p12"/>
          <p:cNvSpPr txBox="1"/>
          <p:nvPr>
            <p:ph type="title"/>
          </p:nvPr>
        </p:nvSpPr>
        <p:spPr>
          <a:xfrm>
            <a:off x="415600" y="593367"/>
            <a:ext cx="11360700" cy="763500"/>
          </a:xfrm>
          <a:prstGeom prst="rect">
            <a:avLst/>
          </a:prstGeom>
        </p:spPr>
        <p:txBody>
          <a:bodyPr anchorCtr="0" anchor="t" bIns="121900" lIns="121900" spcFirstLastPara="1" rIns="121900" wrap="square" tIns="121900">
            <a:normAutofit/>
          </a:bodyPr>
          <a:lstStyle>
            <a:lvl1pPr lvl="0">
              <a:spcBef>
                <a:spcPts val="0"/>
              </a:spcBef>
              <a:spcAft>
                <a:spcPts val="0"/>
              </a:spcAft>
              <a:buSzPts val="4500"/>
              <a:buNone/>
              <a:defRPr/>
            </a:lvl1pPr>
            <a:lvl2pPr lvl="1">
              <a:spcBef>
                <a:spcPts val="0"/>
              </a:spcBef>
              <a:spcAft>
                <a:spcPts val="0"/>
              </a:spcAft>
              <a:buSzPts val="4500"/>
              <a:buNone/>
              <a:defRPr/>
            </a:lvl2pPr>
            <a:lvl3pPr lvl="2">
              <a:spcBef>
                <a:spcPts val="0"/>
              </a:spcBef>
              <a:spcAft>
                <a:spcPts val="0"/>
              </a:spcAft>
              <a:buSzPts val="4500"/>
              <a:buNone/>
              <a:defRPr/>
            </a:lvl3pPr>
            <a:lvl4pPr lvl="3">
              <a:spcBef>
                <a:spcPts val="0"/>
              </a:spcBef>
              <a:spcAft>
                <a:spcPts val="0"/>
              </a:spcAft>
              <a:buSzPts val="4500"/>
              <a:buNone/>
              <a:defRPr/>
            </a:lvl4pPr>
            <a:lvl5pPr lvl="4">
              <a:spcBef>
                <a:spcPts val="0"/>
              </a:spcBef>
              <a:spcAft>
                <a:spcPts val="0"/>
              </a:spcAft>
              <a:buSzPts val="4500"/>
              <a:buNone/>
              <a:defRPr/>
            </a:lvl5pPr>
            <a:lvl6pPr lvl="5">
              <a:spcBef>
                <a:spcPts val="0"/>
              </a:spcBef>
              <a:spcAft>
                <a:spcPts val="0"/>
              </a:spcAft>
              <a:buSzPts val="4500"/>
              <a:buNone/>
              <a:defRPr/>
            </a:lvl6pPr>
            <a:lvl7pPr lvl="6">
              <a:spcBef>
                <a:spcPts val="0"/>
              </a:spcBef>
              <a:spcAft>
                <a:spcPts val="0"/>
              </a:spcAft>
              <a:buSzPts val="4500"/>
              <a:buNone/>
              <a:defRPr/>
            </a:lvl7pPr>
            <a:lvl8pPr lvl="7">
              <a:spcBef>
                <a:spcPts val="0"/>
              </a:spcBef>
              <a:spcAft>
                <a:spcPts val="0"/>
              </a:spcAft>
              <a:buSzPts val="4500"/>
              <a:buNone/>
              <a:defRPr/>
            </a:lvl8pPr>
            <a:lvl9pPr lvl="8">
              <a:spcBef>
                <a:spcPts val="0"/>
              </a:spcBef>
              <a:spcAft>
                <a:spcPts val="0"/>
              </a:spcAft>
              <a:buSzPts val="4500"/>
              <a:buNone/>
              <a:defRPr/>
            </a:lvl9pPr>
          </a:lstStyle>
          <a:p/>
        </p:txBody>
      </p:sp>
      <p:sp>
        <p:nvSpPr>
          <p:cNvPr id="1156" name="Google Shape;1156;p12"/>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157" name="Shape 1157"/>
        <p:cNvGrpSpPr/>
        <p:nvPr/>
      </p:nvGrpSpPr>
      <p:grpSpPr>
        <a:xfrm>
          <a:off x="0" y="0"/>
          <a:ext cx="0" cy="0"/>
          <a:chOff x="0" y="0"/>
          <a:chExt cx="0" cy="0"/>
        </a:xfrm>
      </p:grpSpPr>
      <p:sp>
        <p:nvSpPr>
          <p:cNvPr id="1158" name="Google Shape;1158;p13"/>
          <p:cNvSpPr txBox="1"/>
          <p:nvPr>
            <p:ph type="title"/>
          </p:nvPr>
        </p:nvSpPr>
        <p:spPr>
          <a:xfrm>
            <a:off x="1113813" y="1875425"/>
            <a:ext cx="5828100" cy="1007700"/>
          </a:xfrm>
          <a:prstGeom prst="rect">
            <a:avLst/>
          </a:prstGeom>
        </p:spPr>
        <p:txBody>
          <a:bodyPr anchorCtr="0" anchor="b" bIns="121900" lIns="121900" spcFirstLastPara="1" rIns="121900" wrap="square" tIns="121900">
            <a:normAutofit/>
          </a:bodyPr>
          <a:lstStyle>
            <a:lvl1pPr lvl="0">
              <a:spcBef>
                <a:spcPts val="0"/>
              </a:spcBef>
              <a:spcAft>
                <a:spcPts val="0"/>
              </a:spcAft>
              <a:buSzPts val="3200"/>
              <a:buNone/>
              <a:defRPr sz="60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p:txBody>
      </p:sp>
      <p:sp>
        <p:nvSpPr>
          <p:cNvPr id="1159" name="Google Shape;1159;p13"/>
          <p:cNvSpPr txBox="1"/>
          <p:nvPr>
            <p:ph idx="1" type="body"/>
          </p:nvPr>
        </p:nvSpPr>
        <p:spPr>
          <a:xfrm>
            <a:off x="1113813" y="3161575"/>
            <a:ext cx="5828100" cy="2353500"/>
          </a:xfrm>
          <a:prstGeom prst="rect">
            <a:avLst/>
          </a:prstGeom>
        </p:spPr>
        <p:txBody>
          <a:bodyPr anchorCtr="0" anchor="t" bIns="121900" lIns="121900" spcFirstLastPara="1" rIns="121900" wrap="square" tIns="121900">
            <a:normAutofit/>
          </a:bodyPr>
          <a:lstStyle>
            <a:lvl1pPr indent="-368300" lvl="0" marL="457200">
              <a:spcBef>
                <a:spcPts val="0"/>
              </a:spcBef>
              <a:spcAft>
                <a:spcPts val="0"/>
              </a:spcAft>
              <a:buSzPts val="2200"/>
              <a:buChar char="🍀"/>
              <a:defRPr/>
            </a:lvl1pPr>
            <a:lvl2pPr indent="-412750" lvl="1" marL="914400">
              <a:spcBef>
                <a:spcPts val="0"/>
              </a:spcBef>
              <a:spcAft>
                <a:spcPts val="0"/>
              </a:spcAft>
              <a:buSzPts val="2900"/>
              <a:buChar char="🍀"/>
              <a:defRPr sz="2900"/>
            </a:lvl2pPr>
            <a:lvl3pPr indent="-412750" lvl="2" marL="1371600">
              <a:spcBef>
                <a:spcPts val="0"/>
              </a:spcBef>
              <a:spcAft>
                <a:spcPts val="0"/>
              </a:spcAft>
              <a:buSzPts val="2900"/>
              <a:buChar char="🍀"/>
              <a:defRPr sz="2900"/>
            </a:lvl3pPr>
            <a:lvl4pPr indent="-412750" lvl="3" marL="1828800">
              <a:spcBef>
                <a:spcPts val="0"/>
              </a:spcBef>
              <a:spcAft>
                <a:spcPts val="0"/>
              </a:spcAft>
              <a:buSzPts val="2900"/>
              <a:buChar char="🍀"/>
              <a:defRPr sz="2900"/>
            </a:lvl4pPr>
            <a:lvl5pPr indent="-412750" lvl="4" marL="2286000">
              <a:spcBef>
                <a:spcPts val="0"/>
              </a:spcBef>
              <a:spcAft>
                <a:spcPts val="0"/>
              </a:spcAft>
              <a:buSzPts val="2900"/>
              <a:buChar char="🍀"/>
              <a:defRPr sz="2900"/>
            </a:lvl5pPr>
            <a:lvl6pPr indent="-412750" lvl="5" marL="2743200">
              <a:spcBef>
                <a:spcPts val="0"/>
              </a:spcBef>
              <a:spcAft>
                <a:spcPts val="0"/>
              </a:spcAft>
              <a:buSzPts val="2900"/>
              <a:buChar char="🍀"/>
              <a:defRPr sz="2900"/>
            </a:lvl6pPr>
            <a:lvl7pPr indent="-412750" lvl="6" marL="3200400">
              <a:spcBef>
                <a:spcPts val="0"/>
              </a:spcBef>
              <a:spcAft>
                <a:spcPts val="0"/>
              </a:spcAft>
              <a:buSzPts val="2900"/>
              <a:buChar char="🍀"/>
              <a:defRPr sz="2900"/>
            </a:lvl7pPr>
            <a:lvl8pPr indent="-412750" lvl="7" marL="3657600">
              <a:spcBef>
                <a:spcPts val="0"/>
              </a:spcBef>
              <a:spcAft>
                <a:spcPts val="0"/>
              </a:spcAft>
              <a:buSzPts val="2900"/>
              <a:buChar char="🍀"/>
              <a:defRPr sz="2900"/>
            </a:lvl8pPr>
            <a:lvl9pPr indent="-412750" lvl="8" marL="4114800">
              <a:spcBef>
                <a:spcPts val="0"/>
              </a:spcBef>
              <a:spcAft>
                <a:spcPts val="0"/>
              </a:spcAft>
              <a:buSzPts val="2900"/>
              <a:buChar char="🍀"/>
              <a:defRPr sz="2900"/>
            </a:lvl9pPr>
          </a:lstStyle>
          <a:p/>
        </p:txBody>
      </p:sp>
      <p:sp>
        <p:nvSpPr>
          <p:cNvPr id="1160" name="Google Shape;1160;p13"/>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161" name="Google Shape;1161;p13"/>
          <p:cNvSpPr/>
          <p:nvPr>
            <p:ph idx="2" type="pic"/>
          </p:nvPr>
        </p:nvSpPr>
        <p:spPr>
          <a:xfrm>
            <a:off x="7366488" y="1834075"/>
            <a:ext cx="3639600" cy="3639600"/>
          </a:xfrm>
          <a:prstGeom prst="ellipse">
            <a:avLst/>
          </a:prstGeom>
          <a:noFill/>
          <a:ln>
            <a:noFill/>
          </a:ln>
        </p:spPr>
      </p:sp>
      <p:grpSp>
        <p:nvGrpSpPr>
          <p:cNvPr id="1162" name="Google Shape;1162;p13"/>
          <p:cNvGrpSpPr/>
          <p:nvPr/>
        </p:nvGrpSpPr>
        <p:grpSpPr>
          <a:xfrm>
            <a:off x="10574234" y="144494"/>
            <a:ext cx="1331887" cy="1339186"/>
            <a:chOff x="9176811" y="3474720"/>
            <a:chExt cx="1471861" cy="1479927"/>
          </a:xfrm>
        </p:grpSpPr>
        <p:sp>
          <p:nvSpPr>
            <p:cNvPr id="1163" name="Google Shape;1163;p13"/>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4" name="Google Shape;1164;p13"/>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5" name="Google Shape;1165;p13"/>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166" name="Google Shape;1166;p13"/>
          <p:cNvGrpSpPr/>
          <p:nvPr/>
        </p:nvGrpSpPr>
        <p:grpSpPr>
          <a:xfrm>
            <a:off x="9480835" y="237930"/>
            <a:ext cx="989748" cy="950680"/>
            <a:chOff x="6943706" y="731856"/>
            <a:chExt cx="989748" cy="950680"/>
          </a:xfrm>
        </p:grpSpPr>
        <p:sp>
          <p:nvSpPr>
            <p:cNvPr id="1167" name="Google Shape;1167;p13"/>
            <p:cNvSpPr/>
            <p:nvPr/>
          </p:nvSpPr>
          <p:spPr>
            <a:xfrm rot="7270619">
              <a:off x="7070286" y="878309"/>
              <a:ext cx="677441" cy="677853"/>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168" name="Google Shape;1168;p13"/>
            <p:cNvSpPr/>
            <p:nvPr/>
          </p:nvSpPr>
          <p:spPr>
            <a:xfrm rot="7270619">
              <a:off x="7129434" y="858229"/>
              <a:ext cx="677441" cy="677853"/>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169" name="Google Shape;1169;p13"/>
            <p:cNvSpPr/>
            <p:nvPr/>
          </p:nvSpPr>
          <p:spPr>
            <a:xfrm rot="7270619">
              <a:off x="7086018" y="876449"/>
              <a:ext cx="677441" cy="677853"/>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170" name="Google Shape;1170;p13"/>
            <p:cNvSpPr/>
            <p:nvPr/>
          </p:nvSpPr>
          <p:spPr>
            <a:xfrm rot="7271916">
              <a:off x="7154773" y="945374"/>
              <a:ext cx="539762" cy="540019"/>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171" name="Google Shape;1171;p13"/>
            <p:cNvSpPr/>
            <p:nvPr/>
          </p:nvSpPr>
          <p:spPr>
            <a:xfrm rot="7271098">
              <a:off x="7174105" y="886031"/>
              <a:ext cx="502189" cy="661386"/>
            </a:xfrm>
            <a:custGeom>
              <a:rect b="b" l="l" r="r" t="t"/>
              <a:pathLst>
                <a:path extrusionOk="0" h="661773" w="502483">
                  <a:moveTo>
                    <a:pt x="70133" y="619420"/>
                  </a:moveTo>
                  <a:lnTo>
                    <a:pt x="404449" y="33334"/>
                  </a:lnTo>
                  <a:lnTo>
                    <a:pt x="429443" y="46903"/>
                  </a:lnTo>
                  <a:cubicBezTo>
                    <a:pt x="447466" y="59081"/>
                    <a:pt x="464254" y="72948"/>
                    <a:pt x="479580" y="88278"/>
                  </a:cubicBezTo>
                  <a:lnTo>
                    <a:pt x="502483" y="116042"/>
                  </a:lnTo>
                  <a:lnTo>
                    <a:pt x="191187" y="661773"/>
                  </a:lnTo>
                  <a:lnTo>
                    <a:pt x="171763" y="659814"/>
                  </a:lnTo>
                  <a:cubicBezTo>
                    <a:pt x="149710" y="655301"/>
                    <a:pt x="128438" y="648644"/>
                    <a:pt x="108173" y="640071"/>
                  </a:cubicBezTo>
                  <a:close/>
                  <a:moveTo>
                    <a:pt x="0" y="566860"/>
                  </a:moveTo>
                  <a:lnTo>
                    <a:pt x="321450" y="0"/>
                  </a:lnTo>
                  <a:lnTo>
                    <a:pt x="362345" y="12697"/>
                  </a:lnTo>
                  <a:lnTo>
                    <a:pt x="32689" y="594027"/>
                  </a:lnTo>
                  <a:lnTo>
                    <a:pt x="492" y="56745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1172" name="Google Shape;1172;p13"/>
          <p:cNvGrpSpPr/>
          <p:nvPr/>
        </p:nvGrpSpPr>
        <p:grpSpPr>
          <a:xfrm rot="10800000">
            <a:off x="595075" y="5293846"/>
            <a:ext cx="611936" cy="587936"/>
            <a:chOff x="5991395" y="1059567"/>
            <a:chExt cx="1188226" cy="1141624"/>
          </a:xfrm>
        </p:grpSpPr>
        <p:sp>
          <p:nvSpPr>
            <p:cNvPr id="1173" name="Google Shape;1173;p13"/>
            <p:cNvSpPr/>
            <p:nvPr/>
          </p:nvSpPr>
          <p:spPr>
            <a:xfrm rot="7270214">
              <a:off x="6143104" y="1235678"/>
              <a:ext cx="813783" cy="813527"/>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174" name="Google Shape;1174;p13"/>
            <p:cNvSpPr/>
            <p:nvPr/>
          </p:nvSpPr>
          <p:spPr>
            <a:xfrm rot="7270214">
              <a:off x="6214130" y="1211554"/>
              <a:ext cx="813783" cy="813527"/>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175" name="Google Shape;1175;p13"/>
            <p:cNvSpPr/>
            <p:nvPr/>
          </p:nvSpPr>
          <p:spPr>
            <a:xfrm rot="7270214">
              <a:off x="6161995" y="1233442"/>
              <a:ext cx="813783" cy="813527"/>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176" name="Google Shape;1176;p13"/>
            <p:cNvSpPr/>
            <p:nvPr/>
          </p:nvSpPr>
          <p:spPr>
            <a:xfrm rot="7270919">
              <a:off x="6244523" y="1315915"/>
              <a:ext cx="648372" cy="648372"/>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177" name="Google Shape;1177;p13"/>
            <p:cNvSpPr/>
            <p:nvPr/>
          </p:nvSpPr>
          <p:spPr>
            <a:xfrm rot="7271098">
              <a:off x="6254934" y="1223913"/>
              <a:ext cx="656688" cy="805884"/>
            </a:xfrm>
            <a:custGeom>
              <a:rect b="b" l="l" r="r" t="t"/>
              <a:pathLst>
                <a:path extrusionOk="0" h="806355" w="657072">
                  <a:moveTo>
                    <a:pt x="99548" y="733783"/>
                  </a:moveTo>
                  <a:lnTo>
                    <a:pt x="499696" y="32149"/>
                  </a:lnTo>
                  <a:lnTo>
                    <a:pt x="564450" y="67293"/>
                  </a:lnTo>
                  <a:cubicBezTo>
                    <a:pt x="586095" y="81915"/>
                    <a:pt x="606257" y="98565"/>
                    <a:pt x="624664" y="116970"/>
                  </a:cubicBezTo>
                  <a:lnTo>
                    <a:pt x="657072" y="156244"/>
                  </a:lnTo>
                  <a:lnTo>
                    <a:pt x="286308" y="806355"/>
                  </a:lnTo>
                  <a:lnTo>
                    <a:pt x="254971" y="803197"/>
                  </a:lnTo>
                  <a:cubicBezTo>
                    <a:pt x="201999" y="792358"/>
                    <a:pt x="152777" y="771227"/>
                    <a:pt x="109486" y="741983"/>
                  </a:cubicBezTo>
                  <a:close/>
                  <a:moveTo>
                    <a:pt x="0" y="632594"/>
                  </a:moveTo>
                  <a:lnTo>
                    <a:pt x="358655" y="0"/>
                  </a:lnTo>
                  <a:lnTo>
                    <a:pt x="418965" y="6079"/>
                  </a:lnTo>
                  <a:lnTo>
                    <a:pt x="429005" y="9195"/>
                  </a:lnTo>
                  <a:lnTo>
                    <a:pt x="44789" y="686873"/>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1178" name="Google Shape;1178;p13"/>
          <p:cNvGrpSpPr/>
          <p:nvPr/>
        </p:nvGrpSpPr>
        <p:grpSpPr>
          <a:xfrm flipH="1" rot="10800000">
            <a:off x="1085122" y="5560954"/>
            <a:ext cx="509720" cy="489600"/>
            <a:chOff x="6943706" y="731856"/>
            <a:chExt cx="989748" cy="950680"/>
          </a:xfrm>
        </p:grpSpPr>
        <p:sp>
          <p:nvSpPr>
            <p:cNvPr id="1179" name="Google Shape;1179;p13"/>
            <p:cNvSpPr/>
            <p:nvPr/>
          </p:nvSpPr>
          <p:spPr>
            <a:xfrm rot="7270619">
              <a:off x="7070286" y="878309"/>
              <a:ext cx="677441" cy="677853"/>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180" name="Google Shape;1180;p13"/>
            <p:cNvSpPr/>
            <p:nvPr/>
          </p:nvSpPr>
          <p:spPr>
            <a:xfrm rot="7270619">
              <a:off x="7129434" y="858229"/>
              <a:ext cx="677441" cy="677853"/>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181" name="Google Shape;1181;p13"/>
            <p:cNvSpPr/>
            <p:nvPr/>
          </p:nvSpPr>
          <p:spPr>
            <a:xfrm rot="7270619">
              <a:off x="7086018" y="876449"/>
              <a:ext cx="677441" cy="677853"/>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182" name="Google Shape;1182;p13"/>
            <p:cNvSpPr/>
            <p:nvPr/>
          </p:nvSpPr>
          <p:spPr>
            <a:xfrm rot="7271916">
              <a:off x="7154773" y="945374"/>
              <a:ext cx="539762" cy="540019"/>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183" name="Google Shape;1183;p13"/>
            <p:cNvSpPr/>
            <p:nvPr/>
          </p:nvSpPr>
          <p:spPr>
            <a:xfrm rot="7271098">
              <a:off x="7174105" y="886031"/>
              <a:ext cx="502189" cy="661386"/>
            </a:xfrm>
            <a:custGeom>
              <a:rect b="b" l="l" r="r" t="t"/>
              <a:pathLst>
                <a:path extrusionOk="0" h="661773" w="502483">
                  <a:moveTo>
                    <a:pt x="70133" y="619420"/>
                  </a:moveTo>
                  <a:lnTo>
                    <a:pt x="404449" y="33334"/>
                  </a:lnTo>
                  <a:lnTo>
                    <a:pt x="429443" y="46903"/>
                  </a:lnTo>
                  <a:cubicBezTo>
                    <a:pt x="447466" y="59081"/>
                    <a:pt x="464254" y="72948"/>
                    <a:pt x="479580" y="88278"/>
                  </a:cubicBezTo>
                  <a:lnTo>
                    <a:pt x="502483" y="116042"/>
                  </a:lnTo>
                  <a:lnTo>
                    <a:pt x="191187" y="661773"/>
                  </a:lnTo>
                  <a:lnTo>
                    <a:pt x="171763" y="659814"/>
                  </a:lnTo>
                  <a:cubicBezTo>
                    <a:pt x="149710" y="655301"/>
                    <a:pt x="128438" y="648644"/>
                    <a:pt x="108173" y="640071"/>
                  </a:cubicBezTo>
                  <a:close/>
                  <a:moveTo>
                    <a:pt x="0" y="566860"/>
                  </a:moveTo>
                  <a:lnTo>
                    <a:pt x="321450" y="0"/>
                  </a:lnTo>
                  <a:lnTo>
                    <a:pt x="362345" y="12697"/>
                  </a:lnTo>
                  <a:lnTo>
                    <a:pt x="32689" y="594027"/>
                  </a:lnTo>
                  <a:lnTo>
                    <a:pt x="492" y="56745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1184" name="Google Shape;1184;p13"/>
          <p:cNvGrpSpPr/>
          <p:nvPr/>
        </p:nvGrpSpPr>
        <p:grpSpPr>
          <a:xfrm rot="5400000">
            <a:off x="288175" y="6089377"/>
            <a:ext cx="612152" cy="636981"/>
            <a:chOff x="8458200" y="5117408"/>
            <a:chExt cx="1313350" cy="1366619"/>
          </a:xfrm>
        </p:grpSpPr>
        <p:sp>
          <p:nvSpPr>
            <p:cNvPr id="1185" name="Google Shape;1185;p13"/>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86" name="Google Shape;1186;p13"/>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87" name="Google Shape;1187;p13"/>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188" name="Google Shape;1188;p13"/>
          <p:cNvGrpSpPr/>
          <p:nvPr/>
        </p:nvGrpSpPr>
        <p:grpSpPr>
          <a:xfrm rot="1349307">
            <a:off x="901517" y="6063147"/>
            <a:ext cx="686104" cy="689864"/>
            <a:chOff x="9176811" y="3474720"/>
            <a:chExt cx="1471861" cy="1479927"/>
          </a:xfrm>
        </p:grpSpPr>
        <p:sp>
          <p:nvSpPr>
            <p:cNvPr id="1189" name="Google Shape;1189;p13"/>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90" name="Google Shape;1190;p13"/>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91" name="Google Shape;1191;p13"/>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192" name="Google Shape;1192;p13"/>
          <p:cNvGrpSpPr/>
          <p:nvPr/>
        </p:nvGrpSpPr>
        <p:grpSpPr>
          <a:xfrm rot="9661126">
            <a:off x="199086" y="5493663"/>
            <a:ext cx="431244" cy="448735"/>
            <a:chOff x="8458200" y="5117408"/>
            <a:chExt cx="1313350" cy="1366619"/>
          </a:xfrm>
        </p:grpSpPr>
        <p:sp>
          <p:nvSpPr>
            <p:cNvPr id="1193" name="Google Shape;1193;p13"/>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94" name="Google Shape;1194;p13"/>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95" name="Google Shape;1195;p13"/>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and image right">
  <p:cSld name="ONE_COLUMN_TEXT_1_1">
    <p:spTree>
      <p:nvGrpSpPr>
        <p:cNvPr id="1196" name="Shape 1196"/>
        <p:cNvGrpSpPr/>
        <p:nvPr/>
      </p:nvGrpSpPr>
      <p:grpSpPr>
        <a:xfrm>
          <a:off x="0" y="0"/>
          <a:ext cx="0" cy="0"/>
          <a:chOff x="0" y="0"/>
          <a:chExt cx="0" cy="0"/>
        </a:xfrm>
      </p:grpSpPr>
      <p:sp>
        <p:nvSpPr>
          <p:cNvPr id="1197" name="Google Shape;1197;p14"/>
          <p:cNvSpPr/>
          <p:nvPr>
            <p:ph idx="2" type="pic"/>
          </p:nvPr>
        </p:nvSpPr>
        <p:spPr>
          <a:xfrm>
            <a:off x="6342475" y="0"/>
            <a:ext cx="5508600" cy="6858000"/>
          </a:xfrm>
          <a:prstGeom prst="rect">
            <a:avLst/>
          </a:prstGeom>
          <a:noFill/>
          <a:ln>
            <a:noFill/>
          </a:ln>
        </p:spPr>
      </p:sp>
      <p:sp>
        <p:nvSpPr>
          <p:cNvPr id="1198" name="Google Shape;1198;p14"/>
          <p:cNvSpPr txBox="1"/>
          <p:nvPr>
            <p:ph type="title"/>
          </p:nvPr>
        </p:nvSpPr>
        <p:spPr>
          <a:xfrm>
            <a:off x="636150" y="772250"/>
            <a:ext cx="5162400" cy="1645800"/>
          </a:xfrm>
          <a:prstGeom prst="rect">
            <a:avLst/>
          </a:prstGeom>
        </p:spPr>
        <p:txBody>
          <a:bodyPr anchorCtr="0" anchor="ctr" bIns="121900" lIns="121900" spcFirstLastPara="1" rIns="121900" wrap="square" tIns="121900">
            <a:normAutofit/>
          </a:bodyPr>
          <a:lstStyle>
            <a:lvl1pPr lvl="0" rtl="0">
              <a:lnSpc>
                <a:spcPct val="80000"/>
              </a:lnSpc>
              <a:spcBef>
                <a:spcPts val="0"/>
              </a:spcBef>
              <a:spcAft>
                <a:spcPts val="0"/>
              </a:spcAft>
              <a:buSzPts val="3200"/>
              <a:buNone/>
              <a:defRPr sz="74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p:txBody>
      </p:sp>
      <p:sp>
        <p:nvSpPr>
          <p:cNvPr id="1199" name="Google Shape;1199;p14"/>
          <p:cNvSpPr txBox="1"/>
          <p:nvPr>
            <p:ph idx="1" type="body"/>
          </p:nvPr>
        </p:nvSpPr>
        <p:spPr>
          <a:xfrm>
            <a:off x="636150" y="2555350"/>
            <a:ext cx="5162400" cy="3530400"/>
          </a:xfrm>
          <a:prstGeom prst="rect">
            <a:avLst/>
          </a:prstGeom>
        </p:spPr>
        <p:txBody>
          <a:bodyPr anchorCtr="0" anchor="t" bIns="121900" lIns="121900" spcFirstLastPara="1" rIns="121900" wrap="square" tIns="121900">
            <a:normAutofit/>
          </a:bodyPr>
          <a:lstStyle>
            <a:lvl1pPr indent="-368300" lvl="0" marL="457200" rtl="0">
              <a:spcBef>
                <a:spcPts val="0"/>
              </a:spcBef>
              <a:spcAft>
                <a:spcPts val="0"/>
              </a:spcAft>
              <a:buSzPts val="2200"/>
              <a:buChar char="🍀"/>
              <a:defRPr/>
            </a:lvl1pPr>
            <a:lvl2pPr indent="-412750" lvl="1" marL="914400" rtl="0">
              <a:spcBef>
                <a:spcPts val="0"/>
              </a:spcBef>
              <a:spcAft>
                <a:spcPts val="0"/>
              </a:spcAft>
              <a:buSzPts val="2900"/>
              <a:buChar char="🍀"/>
              <a:defRPr sz="2900"/>
            </a:lvl2pPr>
            <a:lvl3pPr indent="-412750" lvl="2" marL="1371600" rtl="0">
              <a:spcBef>
                <a:spcPts val="0"/>
              </a:spcBef>
              <a:spcAft>
                <a:spcPts val="0"/>
              </a:spcAft>
              <a:buSzPts val="2900"/>
              <a:buChar char="🍀"/>
              <a:defRPr sz="2900"/>
            </a:lvl3pPr>
            <a:lvl4pPr indent="-412750" lvl="3" marL="1828800" rtl="0">
              <a:spcBef>
                <a:spcPts val="0"/>
              </a:spcBef>
              <a:spcAft>
                <a:spcPts val="0"/>
              </a:spcAft>
              <a:buSzPts val="2900"/>
              <a:buChar char="🍀"/>
              <a:defRPr sz="2900"/>
            </a:lvl4pPr>
            <a:lvl5pPr indent="-412750" lvl="4" marL="2286000" rtl="0">
              <a:spcBef>
                <a:spcPts val="0"/>
              </a:spcBef>
              <a:spcAft>
                <a:spcPts val="0"/>
              </a:spcAft>
              <a:buSzPts val="2900"/>
              <a:buChar char="🍀"/>
              <a:defRPr sz="2900"/>
            </a:lvl5pPr>
            <a:lvl6pPr indent="-412750" lvl="5" marL="2743200" rtl="0">
              <a:spcBef>
                <a:spcPts val="0"/>
              </a:spcBef>
              <a:spcAft>
                <a:spcPts val="0"/>
              </a:spcAft>
              <a:buSzPts val="2900"/>
              <a:buChar char="🍀"/>
              <a:defRPr sz="2900"/>
            </a:lvl6pPr>
            <a:lvl7pPr indent="-412750" lvl="6" marL="3200400" rtl="0">
              <a:spcBef>
                <a:spcPts val="0"/>
              </a:spcBef>
              <a:spcAft>
                <a:spcPts val="0"/>
              </a:spcAft>
              <a:buSzPts val="2900"/>
              <a:buChar char="🍀"/>
              <a:defRPr sz="2900"/>
            </a:lvl7pPr>
            <a:lvl8pPr indent="-412750" lvl="7" marL="3657600" rtl="0">
              <a:spcBef>
                <a:spcPts val="0"/>
              </a:spcBef>
              <a:spcAft>
                <a:spcPts val="0"/>
              </a:spcAft>
              <a:buSzPts val="2900"/>
              <a:buChar char="🍀"/>
              <a:defRPr sz="2900"/>
            </a:lvl8pPr>
            <a:lvl9pPr indent="-412750" lvl="8" marL="4114800" rtl="0">
              <a:spcBef>
                <a:spcPts val="0"/>
              </a:spcBef>
              <a:spcAft>
                <a:spcPts val="0"/>
              </a:spcAft>
              <a:buSzPts val="2900"/>
              <a:buChar char="🍀"/>
              <a:defRPr sz="2900"/>
            </a:lvl9pPr>
          </a:lstStyle>
          <a:p/>
        </p:txBody>
      </p:sp>
      <p:sp>
        <p:nvSpPr>
          <p:cNvPr id="1200" name="Google Shape;1200;p14"/>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_1">
    <p:spTree>
      <p:nvGrpSpPr>
        <p:cNvPr id="1201" name="Shape 1201"/>
        <p:cNvGrpSpPr/>
        <p:nvPr/>
      </p:nvGrpSpPr>
      <p:grpSpPr>
        <a:xfrm>
          <a:off x="0" y="0"/>
          <a:ext cx="0" cy="0"/>
          <a:chOff x="0" y="0"/>
          <a:chExt cx="0" cy="0"/>
        </a:xfrm>
      </p:grpSpPr>
      <p:sp>
        <p:nvSpPr>
          <p:cNvPr id="1202" name="Google Shape;1202;p15"/>
          <p:cNvSpPr txBox="1"/>
          <p:nvPr>
            <p:ph type="title"/>
          </p:nvPr>
        </p:nvSpPr>
        <p:spPr>
          <a:xfrm>
            <a:off x="653667" y="600200"/>
            <a:ext cx="8490300" cy="5454300"/>
          </a:xfrm>
          <a:prstGeom prst="rect">
            <a:avLst/>
          </a:prstGeom>
        </p:spPr>
        <p:txBody>
          <a:bodyPr anchorCtr="0" anchor="ctr" bIns="121900" lIns="121900" spcFirstLastPara="1" rIns="121900" wrap="square" tIns="121900">
            <a:normAutofit/>
          </a:bodyPr>
          <a:lstStyle>
            <a:lvl1pPr lvl="0" rtl="0">
              <a:spcBef>
                <a:spcPts val="0"/>
              </a:spcBef>
              <a:spcAft>
                <a:spcPts val="0"/>
              </a:spcAft>
              <a:buSzPts val="6400"/>
              <a:buNone/>
              <a:defRPr sz="6400"/>
            </a:lvl1pPr>
            <a:lvl2pPr lvl="1" rtl="0">
              <a:spcBef>
                <a:spcPts val="0"/>
              </a:spcBef>
              <a:spcAft>
                <a:spcPts val="0"/>
              </a:spcAft>
              <a:buSzPts val="6400"/>
              <a:buNone/>
              <a:defRPr sz="6400"/>
            </a:lvl2pPr>
            <a:lvl3pPr lvl="2" rtl="0">
              <a:spcBef>
                <a:spcPts val="0"/>
              </a:spcBef>
              <a:spcAft>
                <a:spcPts val="0"/>
              </a:spcAft>
              <a:buSzPts val="6400"/>
              <a:buNone/>
              <a:defRPr sz="6400"/>
            </a:lvl3pPr>
            <a:lvl4pPr lvl="3" rtl="0">
              <a:spcBef>
                <a:spcPts val="0"/>
              </a:spcBef>
              <a:spcAft>
                <a:spcPts val="0"/>
              </a:spcAft>
              <a:buSzPts val="6400"/>
              <a:buNone/>
              <a:defRPr sz="6400"/>
            </a:lvl4pPr>
            <a:lvl5pPr lvl="4" rtl="0">
              <a:spcBef>
                <a:spcPts val="0"/>
              </a:spcBef>
              <a:spcAft>
                <a:spcPts val="0"/>
              </a:spcAft>
              <a:buSzPts val="6400"/>
              <a:buNone/>
              <a:defRPr sz="6400"/>
            </a:lvl5pPr>
            <a:lvl6pPr lvl="5" rtl="0">
              <a:spcBef>
                <a:spcPts val="0"/>
              </a:spcBef>
              <a:spcAft>
                <a:spcPts val="0"/>
              </a:spcAft>
              <a:buSzPts val="6400"/>
              <a:buNone/>
              <a:defRPr sz="6400"/>
            </a:lvl6pPr>
            <a:lvl7pPr lvl="6" rtl="0">
              <a:spcBef>
                <a:spcPts val="0"/>
              </a:spcBef>
              <a:spcAft>
                <a:spcPts val="0"/>
              </a:spcAft>
              <a:buSzPts val="6400"/>
              <a:buNone/>
              <a:defRPr sz="6400"/>
            </a:lvl7pPr>
            <a:lvl8pPr lvl="7" rtl="0">
              <a:spcBef>
                <a:spcPts val="0"/>
              </a:spcBef>
              <a:spcAft>
                <a:spcPts val="0"/>
              </a:spcAft>
              <a:buSzPts val="6400"/>
              <a:buNone/>
              <a:defRPr sz="6400"/>
            </a:lvl8pPr>
            <a:lvl9pPr lvl="8" rtl="0">
              <a:spcBef>
                <a:spcPts val="0"/>
              </a:spcBef>
              <a:spcAft>
                <a:spcPts val="0"/>
              </a:spcAft>
              <a:buSzPts val="6400"/>
              <a:buNone/>
              <a:defRPr sz="6400"/>
            </a:lvl9pPr>
          </a:lstStyle>
          <a:p/>
        </p:txBody>
      </p:sp>
      <p:sp>
        <p:nvSpPr>
          <p:cNvPr id="1203" name="Google Shape;1203;p15"/>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grpSp>
        <p:nvGrpSpPr>
          <p:cNvPr id="1204" name="Google Shape;1204;p15"/>
          <p:cNvGrpSpPr/>
          <p:nvPr/>
        </p:nvGrpSpPr>
        <p:grpSpPr>
          <a:xfrm flipH="1">
            <a:off x="9752033" y="98683"/>
            <a:ext cx="589296" cy="566035"/>
            <a:chOff x="6943706" y="731856"/>
            <a:chExt cx="989748" cy="950680"/>
          </a:xfrm>
        </p:grpSpPr>
        <p:sp>
          <p:nvSpPr>
            <p:cNvPr id="1205" name="Google Shape;1205;p15"/>
            <p:cNvSpPr/>
            <p:nvPr/>
          </p:nvSpPr>
          <p:spPr>
            <a:xfrm rot="7270619">
              <a:off x="7070286" y="878309"/>
              <a:ext cx="677441" cy="677853"/>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206" name="Google Shape;1206;p15"/>
            <p:cNvSpPr/>
            <p:nvPr/>
          </p:nvSpPr>
          <p:spPr>
            <a:xfrm rot="7270619">
              <a:off x="7129434" y="858229"/>
              <a:ext cx="677441" cy="677853"/>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207" name="Google Shape;1207;p15"/>
            <p:cNvSpPr/>
            <p:nvPr/>
          </p:nvSpPr>
          <p:spPr>
            <a:xfrm rot="7270619">
              <a:off x="7086018" y="876449"/>
              <a:ext cx="677441" cy="677853"/>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208" name="Google Shape;1208;p15"/>
            <p:cNvSpPr/>
            <p:nvPr/>
          </p:nvSpPr>
          <p:spPr>
            <a:xfrm rot="7271916">
              <a:off x="7154773" y="945374"/>
              <a:ext cx="539762" cy="540019"/>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209" name="Google Shape;1209;p15"/>
            <p:cNvSpPr/>
            <p:nvPr/>
          </p:nvSpPr>
          <p:spPr>
            <a:xfrm rot="7271098">
              <a:off x="7174105" y="886031"/>
              <a:ext cx="502189" cy="661386"/>
            </a:xfrm>
            <a:custGeom>
              <a:rect b="b" l="l" r="r" t="t"/>
              <a:pathLst>
                <a:path extrusionOk="0" h="661773" w="502483">
                  <a:moveTo>
                    <a:pt x="70133" y="619420"/>
                  </a:moveTo>
                  <a:lnTo>
                    <a:pt x="404449" y="33334"/>
                  </a:lnTo>
                  <a:lnTo>
                    <a:pt x="429443" y="46903"/>
                  </a:lnTo>
                  <a:cubicBezTo>
                    <a:pt x="447466" y="59081"/>
                    <a:pt x="464254" y="72948"/>
                    <a:pt x="479580" y="88278"/>
                  </a:cubicBezTo>
                  <a:lnTo>
                    <a:pt x="502483" y="116042"/>
                  </a:lnTo>
                  <a:lnTo>
                    <a:pt x="191187" y="661773"/>
                  </a:lnTo>
                  <a:lnTo>
                    <a:pt x="171763" y="659814"/>
                  </a:lnTo>
                  <a:cubicBezTo>
                    <a:pt x="149710" y="655301"/>
                    <a:pt x="128438" y="648644"/>
                    <a:pt x="108173" y="640071"/>
                  </a:cubicBezTo>
                  <a:close/>
                  <a:moveTo>
                    <a:pt x="0" y="566860"/>
                  </a:moveTo>
                  <a:lnTo>
                    <a:pt x="321450" y="0"/>
                  </a:lnTo>
                  <a:lnTo>
                    <a:pt x="362345" y="12697"/>
                  </a:lnTo>
                  <a:lnTo>
                    <a:pt x="32689" y="594027"/>
                  </a:lnTo>
                  <a:lnTo>
                    <a:pt x="492" y="56745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1210" name="Google Shape;1210;p15"/>
          <p:cNvGrpSpPr/>
          <p:nvPr/>
        </p:nvGrpSpPr>
        <p:grpSpPr>
          <a:xfrm>
            <a:off x="11227449" y="5986203"/>
            <a:ext cx="707633" cy="736334"/>
            <a:chOff x="8458200" y="5117408"/>
            <a:chExt cx="1313350" cy="1366619"/>
          </a:xfrm>
        </p:grpSpPr>
        <p:sp>
          <p:nvSpPr>
            <p:cNvPr id="1211" name="Google Shape;1211;p15"/>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12" name="Google Shape;1212;p15"/>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13" name="Google Shape;1213;p15"/>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214" name="Google Shape;1214;p15"/>
          <p:cNvGrpSpPr/>
          <p:nvPr/>
        </p:nvGrpSpPr>
        <p:grpSpPr>
          <a:xfrm>
            <a:off x="11316261" y="5188817"/>
            <a:ext cx="793039" cy="797384"/>
            <a:chOff x="9176811" y="3474720"/>
            <a:chExt cx="1471861" cy="1479927"/>
          </a:xfrm>
        </p:grpSpPr>
        <p:sp>
          <p:nvSpPr>
            <p:cNvPr id="1215" name="Google Shape;1215;p15"/>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16" name="Google Shape;1216;p15"/>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17" name="Google Shape;1217;p15"/>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218" name="Google Shape;1218;p15"/>
          <p:cNvGrpSpPr/>
          <p:nvPr/>
        </p:nvGrpSpPr>
        <p:grpSpPr>
          <a:xfrm rot="-5400000">
            <a:off x="11184692" y="296127"/>
            <a:ext cx="707633" cy="736334"/>
            <a:chOff x="8458200" y="5117408"/>
            <a:chExt cx="1313350" cy="1366619"/>
          </a:xfrm>
        </p:grpSpPr>
        <p:sp>
          <p:nvSpPr>
            <p:cNvPr id="1219" name="Google Shape;1219;p15"/>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0" name="Google Shape;1220;p15"/>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1" name="Google Shape;1221;p15"/>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222" name="Google Shape;1222;p15"/>
          <p:cNvGrpSpPr/>
          <p:nvPr/>
        </p:nvGrpSpPr>
        <p:grpSpPr>
          <a:xfrm rot="-9451153">
            <a:off x="10390914" y="266795"/>
            <a:ext cx="792951" cy="797296"/>
            <a:chOff x="9176811" y="3474720"/>
            <a:chExt cx="1471861" cy="1479927"/>
          </a:xfrm>
        </p:grpSpPr>
        <p:sp>
          <p:nvSpPr>
            <p:cNvPr id="1223" name="Google Shape;1223;p15"/>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4" name="Google Shape;1224;p15"/>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5" name="Google Shape;1225;p15"/>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226" name="Google Shape;1226;p15"/>
          <p:cNvGrpSpPr/>
          <p:nvPr/>
        </p:nvGrpSpPr>
        <p:grpSpPr>
          <a:xfrm rot="-1138465">
            <a:off x="11496187" y="1202549"/>
            <a:ext cx="498445" cy="518662"/>
            <a:chOff x="8458200" y="5117408"/>
            <a:chExt cx="1313350" cy="1366619"/>
          </a:xfrm>
        </p:grpSpPr>
        <p:sp>
          <p:nvSpPr>
            <p:cNvPr id="1227" name="Google Shape;1227;p15"/>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8" name="Google Shape;1228;p15"/>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9" name="Google Shape;1229;p15"/>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230" name="Google Shape;1230;p15"/>
          <p:cNvGrpSpPr/>
          <p:nvPr/>
        </p:nvGrpSpPr>
        <p:grpSpPr>
          <a:xfrm>
            <a:off x="10726751" y="5613165"/>
            <a:ext cx="589296" cy="566035"/>
            <a:chOff x="6943706" y="731856"/>
            <a:chExt cx="989748" cy="950680"/>
          </a:xfrm>
        </p:grpSpPr>
        <p:sp>
          <p:nvSpPr>
            <p:cNvPr id="1231" name="Google Shape;1231;p15"/>
            <p:cNvSpPr/>
            <p:nvPr/>
          </p:nvSpPr>
          <p:spPr>
            <a:xfrm rot="7270619">
              <a:off x="7070286" y="878309"/>
              <a:ext cx="677441" cy="677853"/>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232" name="Google Shape;1232;p15"/>
            <p:cNvSpPr/>
            <p:nvPr/>
          </p:nvSpPr>
          <p:spPr>
            <a:xfrm rot="7270619">
              <a:off x="7129434" y="858229"/>
              <a:ext cx="677441" cy="677853"/>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233" name="Google Shape;1233;p15"/>
            <p:cNvSpPr/>
            <p:nvPr/>
          </p:nvSpPr>
          <p:spPr>
            <a:xfrm rot="7270619">
              <a:off x="7086018" y="876449"/>
              <a:ext cx="677441" cy="677853"/>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234" name="Google Shape;1234;p15"/>
            <p:cNvSpPr/>
            <p:nvPr/>
          </p:nvSpPr>
          <p:spPr>
            <a:xfrm rot="7271916">
              <a:off x="7154773" y="945374"/>
              <a:ext cx="539762" cy="540019"/>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235" name="Google Shape;1235;p15"/>
            <p:cNvSpPr/>
            <p:nvPr/>
          </p:nvSpPr>
          <p:spPr>
            <a:xfrm rot="7271098">
              <a:off x="7174105" y="886031"/>
              <a:ext cx="502189" cy="661386"/>
            </a:xfrm>
            <a:custGeom>
              <a:rect b="b" l="l" r="r" t="t"/>
              <a:pathLst>
                <a:path extrusionOk="0" h="661773" w="502483">
                  <a:moveTo>
                    <a:pt x="70133" y="619420"/>
                  </a:moveTo>
                  <a:lnTo>
                    <a:pt x="404449" y="33334"/>
                  </a:lnTo>
                  <a:lnTo>
                    <a:pt x="429443" y="46903"/>
                  </a:lnTo>
                  <a:cubicBezTo>
                    <a:pt x="447466" y="59081"/>
                    <a:pt x="464254" y="72948"/>
                    <a:pt x="479580" y="88278"/>
                  </a:cubicBezTo>
                  <a:lnTo>
                    <a:pt x="502483" y="116042"/>
                  </a:lnTo>
                  <a:lnTo>
                    <a:pt x="191187" y="661773"/>
                  </a:lnTo>
                  <a:lnTo>
                    <a:pt x="171763" y="659814"/>
                  </a:lnTo>
                  <a:cubicBezTo>
                    <a:pt x="149710" y="655301"/>
                    <a:pt x="128438" y="648644"/>
                    <a:pt x="108173" y="640071"/>
                  </a:cubicBezTo>
                  <a:close/>
                  <a:moveTo>
                    <a:pt x="0" y="566860"/>
                  </a:moveTo>
                  <a:lnTo>
                    <a:pt x="321450" y="0"/>
                  </a:lnTo>
                  <a:lnTo>
                    <a:pt x="362345" y="12697"/>
                  </a:lnTo>
                  <a:lnTo>
                    <a:pt x="32689" y="594027"/>
                  </a:lnTo>
                  <a:lnTo>
                    <a:pt x="492" y="56745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1236" name="Google Shape;1236;p15"/>
          <p:cNvGrpSpPr/>
          <p:nvPr/>
        </p:nvGrpSpPr>
        <p:grpSpPr>
          <a:xfrm rot="995833">
            <a:off x="10737969" y="6299770"/>
            <a:ext cx="388522" cy="404280"/>
            <a:chOff x="8458200" y="5117408"/>
            <a:chExt cx="1313350" cy="1366619"/>
          </a:xfrm>
        </p:grpSpPr>
        <p:sp>
          <p:nvSpPr>
            <p:cNvPr id="1237" name="Google Shape;1237;p15"/>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38" name="Google Shape;1238;p15"/>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39" name="Google Shape;1239;p15"/>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240" name="Google Shape;1240;p15"/>
          <p:cNvGrpSpPr/>
          <p:nvPr/>
        </p:nvGrpSpPr>
        <p:grpSpPr>
          <a:xfrm rot="-4789469">
            <a:off x="9778244" y="5809553"/>
            <a:ext cx="793151" cy="797497"/>
            <a:chOff x="9176811" y="3474720"/>
            <a:chExt cx="1471861" cy="1479927"/>
          </a:xfrm>
        </p:grpSpPr>
        <p:sp>
          <p:nvSpPr>
            <p:cNvPr id="1241" name="Google Shape;1241;p15"/>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2" name="Google Shape;1242;p15"/>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3" name="Google Shape;1243;p15"/>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244" name="Google Shape;1244;p15"/>
          <p:cNvGrpSpPr/>
          <p:nvPr/>
        </p:nvGrpSpPr>
        <p:grpSpPr>
          <a:xfrm flipH="1">
            <a:off x="10098109" y="5068296"/>
            <a:ext cx="707470" cy="679723"/>
            <a:chOff x="5991395" y="1059567"/>
            <a:chExt cx="1188226" cy="1141624"/>
          </a:xfrm>
        </p:grpSpPr>
        <p:sp>
          <p:nvSpPr>
            <p:cNvPr id="1245" name="Google Shape;1245;p15"/>
            <p:cNvSpPr/>
            <p:nvPr/>
          </p:nvSpPr>
          <p:spPr>
            <a:xfrm rot="7270214">
              <a:off x="6143104" y="1235678"/>
              <a:ext cx="813783" cy="813527"/>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246" name="Google Shape;1246;p15"/>
            <p:cNvSpPr/>
            <p:nvPr/>
          </p:nvSpPr>
          <p:spPr>
            <a:xfrm rot="7270214">
              <a:off x="6214130" y="1211554"/>
              <a:ext cx="813783" cy="813527"/>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247" name="Google Shape;1247;p15"/>
            <p:cNvSpPr/>
            <p:nvPr/>
          </p:nvSpPr>
          <p:spPr>
            <a:xfrm rot="7270214">
              <a:off x="6161995" y="1233442"/>
              <a:ext cx="813783" cy="813527"/>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248" name="Google Shape;1248;p15"/>
            <p:cNvSpPr/>
            <p:nvPr/>
          </p:nvSpPr>
          <p:spPr>
            <a:xfrm rot="7270919">
              <a:off x="6244523" y="1315915"/>
              <a:ext cx="648372" cy="648372"/>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249" name="Google Shape;1249;p15"/>
            <p:cNvSpPr/>
            <p:nvPr/>
          </p:nvSpPr>
          <p:spPr>
            <a:xfrm rot="7271098">
              <a:off x="6254934" y="1223913"/>
              <a:ext cx="656688" cy="805884"/>
            </a:xfrm>
            <a:custGeom>
              <a:rect b="b" l="l" r="r" t="t"/>
              <a:pathLst>
                <a:path extrusionOk="0" h="806355" w="657072">
                  <a:moveTo>
                    <a:pt x="99548" y="733783"/>
                  </a:moveTo>
                  <a:lnTo>
                    <a:pt x="499696" y="32149"/>
                  </a:lnTo>
                  <a:lnTo>
                    <a:pt x="564450" y="67293"/>
                  </a:lnTo>
                  <a:cubicBezTo>
                    <a:pt x="586095" y="81915"/>
                    <a:pt x="606257" y="98565"/>
                    <a:pt x="624664" y="116970"/>
                  </a:cubicBezTo>
                  <a:lnTo>
                    <a:pt x="657072" y="156244"/>
                  </a:lnTo>
                  <a:lnTo>
                    <a:pt x="286308" y="806355"/>
                  </a:lnTo>
                  <a:lnTo>
                    <a:pt x="254971" y="803197"/>
                  </a:lnTo>
                  <a:cubicBezTo>
                    <a:pt x="201999" y="792358"/>
                    <a:pt x="152777" y="771227"/>
                    <a:pt x="109486" y="741983"/>
                  </a:cubicBezTo>
                  <a:close/>
                  <a:moveTo>
                    <a:pt x="0" y="632594"/>
                  </a:moveTo>
                  <a:lnTo>
                    <a:pt x="358655" y="0"/>
                  </a:lnTo>
                  <a:lnTo>
                    <a:pt x="418965" y="6079"/>
                  </a:lnTo>
                  <a:lnTo>
                    <a:pt x="429005" y="9195"/>
                  </a:lnTo>
                  <a:lnTo>
                    <a:pt x="44789" y="686873"/>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1250" name="Google Shape;1250;p15"/>
          <p:cNvGrpSpPr/>
          <p:nvPr/>
        </p:nvGrpSpPr>
        <p:grpSpPr>
          <a:xfrm>
            <a:off x="10688226" y="4582729"/>
            <a:ext cx="589296" cy="566035"/>
            <a:chOff x="6943706" y="731856"/>
            <a:chExt cx="989748" cy="950680"/>
          </a:xfrm>
        </p:grpSpPr>
        <p:sp>
          <p:nvSpPr>
            <p:cNvPr id="1251" name="Google Shape;1251;p15"/>
            <p:cNvSpPr/>
            <p:nvPr/>
          </p:nvSpPr>
          <p:spPr>
            <a:xfrm rot="7270619">
              <a:off x="7070286" y="878309"/>
              <a:ext cx="677441" cy="677853"/>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252" name="Google Shape;1252;p15"/>
            <p:cNvSpPr/>
            <p:nvPr/>
          </p:nvSpPr>
          <p:spPr>
            <a:xfrm rot="7270619">
              <a:off x="7129434" y="858229"/>
              <a:ext cx="677441" cy="677853"/>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253" name="Google Shape;1253;p15"/>
            <p:cNvSpPr/>
            <p:nvPr/>
          </p:nvSpPr>
          <p:spPr>
            <a:xfrm rot="7270619">
              <a:off x="7086018" y="876449"/>
              <a:ext cx="677441" cy="677853"/>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254" name="Google Shape;1254;p15"/>
            <p:cNvSpPr/>
            <p:nvPr/>
          </p:nvSpPr>
          <p:spPr>
            <a:xfrm rot="7271916">
              <a:off x="7154773" y="945374"/>
              <a:ext cx="539762" cy="540019"/>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255" name="Google Shape;1255;p15"/>
            <p:cNvSpPr/>
            <p:nvPr/>
          </p:nvSpPr>
          <p:spPr>
            <a:xfrm rot="7271098">
              <a:off x="7174105" y="886031"/>
              <a:ext cx="502189" cy="661386"/>
            </a:xfrm>
            <a:custGeom>
              <a:rect b="b" l="l" r="r" t="t"/>
              <a:pathLst>
                <a:path extrusionOk="0" h="661773" w="502483">
                  <a:moveTo>
                    <a:pt x="70133" y="619420"/>
                  </a:moveTo>
                  <a:lnTo>
                    <a:pt x="404449" y="33334"/>
                  </a:lnTo>
                  <a:lnTo>
                    <a:pt x="429443" y="46903"/>
                  </a:lnTo>
                  <a:cubicBezTo>
                    <a:pt x="447466" y="59081"/>
                    <a:pt x="464254" y="72948"/>
                    <a:pt x="479580" y="88278"/>
                  </a:cubicBezTo>
                  <a:lnTo>
                    <a:pt x="502483" y="116042"/>
                  </a:lnTo>
                  <a:lnTo>
                    <a:pt x="191187" y="661773"/>
                  </a:lnTo>
                  <a:lnTo>
                    <a:pt x="171763" y="659814"/>
                  </a:lnTo>
                  <a:cubicBezTo>
                    <a:pt x="149710" y="655301"/>
                    <a:pt x="128438" y="648644"/>
                    <a:pt x="108173" y="640071"/>
                  </a:cubicBezTo>
                  <a:close/>
                  <a:moveTo>
                    <a:pt x="0" y="566860"/>
                  </a:moveTo>
                  <a:lnTo>
                    <a:pt x="321450" y="0"/>
                  </a:lnTo>
                  <a:lnTo>
                    <a:pt x="362345" y="12697"/>
                  </a:lnTo>
                  <a:lnTo>
                    <a:pt x="32689" y="594027"/>
                  </a:lnTo>
                  <a:lnTo>
                    <a:pt x="492" y="56745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1256" name="Google Shape;1256;p15"/>
          <p:cNvGrpSpPr/>
          <p:nvPr/>
        </p:nvGrpSpPr>
        <p:grpSpPr>
          <a:xfrm rot="-9451153">
            <a:off x="10631467" y="1287803"/>
            <a:ext cx="792951" cy="797296"/>
            <a:chOff x="9176811" y="3474720"/>
            <a:chExt cx="1471861" cy="1479927"/>
          </a:xfrm>
        </p:grpSpPr>
        <p:sp>
          <p:nvSpPr>
            <p:cNvPr id="1257" name="Google Shape;1257;p15"/>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58" name="Google Shape;1258;p15"/>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59" name="Google Shape;1259;p15"/>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260" name="Google Shape;1260;p15"/>
          <p:cNvGrpSpPr/>
          <p:nvPr/>
        </p:nvGrpSpPr>
        <p:grpSpPr>
          <a:xfrm flipH="1" rot="1138465">
            <a:off x="11335021" y="2038638"/>
            <a:ext cx="498445" cy="518662"/>
            <a:chOff x="8458200" y="5117408"/>
            <a:chExt cx="1313350" cy="1366619"/>
          </a:xfrm>
        </p:grpSpPr>
        <p:sp>
          <p:nvSpPr>
            <p:cNvPr id="1261" name="Google Shape;1261;p15"/>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2" name="Google Shape;1262;p15"/>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3" name="Google Shape;1263;p15"/>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264" name="Google Shape;1264;p15"/>
          <p:cNvGrpSpPr/>
          <p:nvPr/>
        </p:nvGrpSpPr>
        <p:grpSpPr>
          <a:xfrm>
            <a:off x="10450273" y="2063127"/>
            <a:ext cx="707470" cy="679723"/>
            <a:chOff x="5991395" y="1059567"/>
            <a:chExt cx="1188226" cy="1141624"/>
          </a:xfrm>
        </p:grpSpPr>
        <p:sp>
          <p:nvSpPr>
            <p:cNvPr id="1265" name="Google Shape;1265;p15"/>
            <p:cNvSpPr/>
            <p:nvPr/>
          </p:nvSpPr>
          <p:spPr>
            <a:xfrm rot="7270214">
              <a:off x="6143104" y="1235678"/>
              <a:ext cx="813783" cy="813527"/>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266" name="Google Shape;1266;p15"/>
            <p:cNvSpPr/>
            <p:nvPr/>
          </p:nvSpPr>
          <p:spPr>
            <a:xfrm rot="7270214">
              <a:off x="6214130" y="1211554"/>
              <a:ext cx="813783" cy="813527"/>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267" name="Google Shape;1267;p15"/>
            <p:cNvSpPr/>
            <p:nvPr/>
          </p:nvSpPr>
          <p:spPr>
            <a:xfrm rot="7270214">
              <a:off x="6161995" y="1233442"/>
              <a:ext cx="813783" cy="813527"/>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268" name="Google Shape;1268;p15"/>
            <p:cNvSpPr/>
            <p:nvPr/>
          </p:nvSpPr>
          <p:spPr>
            <a:xfrm rot="7270919">
              <a:off x="6244523" y="1315915"/>
              <a:ext cx="648372" cy="648372"/>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269" name="Google Shape;1269;p15"/>
            <p:cNvSpPr/>
            <p:nvPr/>
          </p:nvSpPr>
          <p:spPr>
            <a:xfrm rot="7271098">
              <a:off x="6254934" y="1223913"/>
              <a:ext cx="656688" cy="805884"/>
            </a:xfrm>
            <a:custGeom>
              <a:rect b="b" l="l" r="r" t="t"/>
              <a:pathLst>
                <a:path extrusionOk="0" h="806355" w="657072">
                  <a:moveTo>
                    <a:pt x="99548" y="733783"/>
                  </a:moveTo>
                  <a:lnTo>
                    <a:pt x="499696" y="32149"/>
                  </a:lnTo>
                  <a:lnTo>
                    <a:pt x="564450" y="67293"/>
                  </a:lnTo>
                  <a:cubicBezTo>
                    <a:pt x="586095" y="81915"/>
                    <a:pt x="606257" y="98565"/>
                    <a:pt x="624664" y="116970"/>
                  </a:cubicBezTo>
                  <a:lnTo>
                    <a:pt x="657072" y="156244"/>
                  </a:lnTo>
                  <a:lnTo>
                    <a:pt x="286308" y="806355"/>
                  </a:lnTo>
                  <a:lnTo>
                    <a:pt x="254971" y="803197"/>
                  </a:lnTo>
                  <a:cubicBezTo>
                    <a:pt x="201999" y="792358"/>
                    <a:pt x="152777" y="771227"/>
                    <a:pt x="109486" y="741983"/>
                  </a:cubicBezTo>
                  <a:close/>
                  <a:moveTo>
                    <a:pt x="0" y="632594"/>
                  </a:moveTo>
                  <a:lnTo>
                    <a:pt x="358655" y="0"/>
                  </a:lnTo>
                  <a:lnTo>
                    <a:pt x="418965" y="6079"/>
                  </a:lnTo>
                  <a:lnTo>
                    <a:pt x="429005" y="9195"/>
                  </a:lnTo>
                  <a:lnTo>
                    <a:pt x="44789" y="686873"/>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1270" name="Google Shape;1270;p15"/>
          <p:cNvGrpSpPr/>
          <p:nvPr/>
        </p:nvGrpSpPr>
        <p:grpSpPr>
          <a:xfrm flipH="1">
            <a:off x="10391545" y="1788376"/>
            <a:ext cx="285687" cy="282692"/>
            <a:chOff x="8355355" y="1348750"/>
            <a:chExt cx="479824" cy="474793"/>
          </a:xfrm>
        </p:grpSpPr>
        <p:sp>
          <p:nvSpPr>
            <p:cNvPr id="1271" name="Google Shape;1271;p15"/>
            <p:cNvSpPr/>
            <p:nvPr/>
          </p:nvSpPr>
          <p:spPr>
            <a:xfrm>
              <a:off x="8386979" y="1375343"/>
              <a:ext cx="448200" cy="448200"/>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272" name="Google Shape;1272;p15"/>
            <p:cNvSpPr/>
            <p:nvPr/>
          </p:nvSpPr>
          <p:spPr>
            <a:xfrm>
              <a:off x="8355355" y="1348750"/>
              <a:ext cx="448200" cy="448200"/>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273" name="Google Shape;1273;p15"/>
            <p:cNvSpPr/>
            <p:nvPr/>
          </p:nvSpPr>
          <p:spPr>
            <a:xfrm>
              <a:off x="8380537" y="1367077"/>
              <a:ext cx="448200" cy="448200"/>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274" name="Google Shape;1274;p15"/>
            <p:cNvSpPr/>
            <p:nvPr/>
          </p:nvSpPr>
          <p:spPr>
            <a:xfrm>
              <a:off x="8426096" y="1412633"/>
              <a:ext cx="357000" cy="357000"/>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275" name="Google Shape;1275;p15"/>
            <p:cNvSpPr/>
            <p:nvPr/>
          </p:nvSpPr>
          <p:spPr>
            <a:xfrm>
              <a:off x="8442728" y="1366327"/>
              <a:ext cx="342643" cy="435987"/>
            </a:xfrm>
            <a:custGeom>
              <a:rect b="b" l="l" r="r" t="t"/>
              <a:pathLst>
                <a:path extrusionOk="0" h="435987" w="342643">
                  <a:moveTo>
                    <a:pt x="75894" y="16614"/>
                  </a:moveTo>
                  <a:lnTo>
                    <a:pt x="290743" y="402370"/>
                  </a:lnTo>
                  <a:lnTo>
                    <a:pt x="257731" y="424628"/>
                  </a:lnTo>
                  <a:lnTo>
                    <a:pt x="201468" y="435987"/>
                  </a:lnTo>
                  <a:lnTo>
                    <a:pt x="0" y="74255"/>
                  </a:lnTo>
                  <a:lnTo>
                    <a:pt x="12034" y="59670"/>
                  </a:lnTo>
                  <a:close/>
                  <a:moveTo>
                    <a:pt x="140932" y="0"/>
                  </a:moveTo>
                  <a:lnTo>
                    <a:pt x="342643" y="360022"/>
                  </a:lnTo>
                  <a:lnTo>
                    <a:pt x="328965" y="376600"/>
                  </a:lnTo>
                  <a:lnTo>
                    <a:pt x="319598" y="382915"/>
                  </a:lnTo>
                  <a:lnTo>
                    <a:pt x="108706" y="650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1276" name="Google Shape;1276;p15"/>
          <p:cNvGrpSpPr/>
          <p:nvPr/>
        </p:nvGrpSpPr>
        <p:grpSpPr>
          <a:xfrm rot="-5400000">
            <a:off x="11342754" y="4373196"/>
            <a:ext cx="707633" cy="736334"/>
            <a:chOff x="8458200" y="5117408"/>
            <a:chExt cx="1313350" cy="1366619"/>
          </a:xfrm>
        </p:grpSpPr>
        <p:sp>
          <p:nvSpPr>
            <p:cNvPr id="1277" name="Google Shape;1277;p15"/>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8" name="Google Shape;1278;p15"/>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9" name="Google Shape;1279;p15"/>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280" name="Google Shape;1280;p15"/>
          <p:cNvGrpSpPr/>
          <p:nvPr/>
        </p:nvGrpSpPr>
        <p:grpSpPr>
          <a:xfrm rot="-189587">
            <a:off x="11299764" y="3446376"/>
            <a:ext cx="793067" cy="797413"/>
            <a:chOff x="9176811" y="3474720"/>
            <a:chExt cx="1471861" cy="1479927"/>
          </a:xfrm>
        </p:grpSpPr>
        <p:sp>
          <p:nvSpPr>
            <p:cNvPr id="1281" name="Google Shape;1281;p15"/>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2" name="Google Shape;1282;p15"/>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3" name="Google Shape;1283;p15"/>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284" name="Google Shape;1284;p15"/>
          <p:cNvGrpSpPr/>
          <p:nvPr/>
        </p:nvGrpSpPr>
        <p:grpSpPr>
          <a:xfrm rot="-5400000">
            <a:off x="11483590" y="2665400"/>
            <a:ext cx="566317" cy="589286"/>
            <a:chOff x="8458200" y="5117408"/>
            <a:chExt cx="1313350" cy="1366619"/>
          </a:xfrm>
        </p:grpSpPr>
        <p:sp>
          <p:nvSpPr>
            <p:cNvPr id="1285" name="Google Shape;1285;p15"/>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6" name="Google Shape;1286;p15"/>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7" name="Google Shape;1287;p15"/>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288" name="Google Shape;1288;p15"/>
          <p:cNvGrpSpPr/>
          <p:nvPr/>
        </p:nvGrpSpPr>
        <p:grpSpPr>
          <a:xfrm>
            <a:off x="10357813" y="3702743"/>
            <a:ext cx="707470" cy="679723"/>
            <a:chOff x="5991395" y="1059567"/>
            <a:chExt cx="1188226" cy="1141624"/>
          </a:xfrm>
        </p:grpSpPr>
        <p:sp>
          <p:nvSpPr>
            <p:cNvPr id="1289" name="Google Shape;1289;p15"/>
            <p:cNvSpPr/>
            <p:nvPr/>
          </p:nvSpPr>
          <p:spPr>
            <a:xfrm rot="7270214">
              <a:off x="6143104" y="1235678"/>
              <a:ext cx="813783" cy="813527"/>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290" name="Google Shape;1290;p15"/>
            <p:cNvSpPr/>
            <p:nvPr/>
          </p:nvSpPr>
          <p:spPr>
            <a:xfrm rot="7270214">
              <a:off x="6214130" y="1211554"/>
              <a:ext cx="813783" cy="813527"/>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291" name="Google Shape;1291;p15"/>
            <p:cNvSpPr/>
            <p:nvPr/>
          </p:nvSpPr>
          <p:spPr>
            <a:xfrm rot="7270214">
              <a:off x="6161995" y="1233442"/>
              <a:ext cx="813783" cy="813527"/>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292" name="Google Shape;1292;p15"/>
            <p:cNvSpPr/>
            <p:nvPr/>
          </p:nvSpPr>
          <p:spPr>
            <a:xfrm rot="7270919">
              <a:off x="6244523" y="1315915"/>
              <a:ext cx="648372" cy="648372"/>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293" name="Google Shape;1293;p15"/>
            <p:cNvSpPr/>
            <p:nvPr/>
          </p:nvSpPr>
          <p:spPr>
            <a:xfrm rot="7271098">
              <a:off x="6254934" y="1223913"/>
              <a:ext cx="656688" cy="805884"/>
            </a:xfrm>
            <a:custGeom>
              <a:rect b="b" l="l" r="r" t="t"/>
              <a:pathLst>
                <a:path extrusionOk="0" h="806355" w="657072">
                  <a:moveTo>
                    <a:pt x="99548" y="733783"/>
                  </a:moveTo>
                  <a:lnTo>
                    <a:pt x="499696" y="32149"/>
                  </a:lnTo>
                  <a:lnTo>
                    <a:pt x="564450" y="67293"/>
                  </a:lnTo>
                  <a:cubicBezTo>
                    <a:pt x="586095" y="81915"/>
                    <a:pt x="606257" y="98565"/>
                    <a:pt x="624664" y="116970"/>
                  </a:cubicBezTo>
                  <a:lnTo>
                    <a:pt x="657072" y="156244"/>
                  </a:lnTo>
                  <a:lnTo>
                    <a:pt x="286308" y="806355"/>
                  </a:lnTo>
                  <a:lnTo>
                    <a:pt x="254971" y="803197"/>
                  </a:lnTo>
                  <a:cubicBezTo>
                    <a:pt x="201999" y="792358"/>
                    <a:pt x="152777" y="771227"/>
                    <a:pt x="109486" y="741983"/>
                  </a:cubicBezTo>
                  <a:close/>
                  <a:moveTo>
                    <a:pt x="0" y="632594"/>
                  </a:moveTo>
                  <a:lnTo>
                    <a:pt x="358655" y="0"/>
                  </a:lnTo>
                  <a:lnTo>
                    <a:pt x="418965" y="6079"/>
                  </a:lnTo>
                  <a:lnTo>
                    <a:pt x="429005" y="9195"/>
                  </a:lnTo>
                  <a:lnTo>
                    <a:pt x="44789" y="686873"/>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1294" name="Google Shape;1294;p15"/>
          <p:cNvGrpSpPr/>
          <p:nvPr/>
        </p:nvGrpSpPr>
        <p:grpSpPr>
          <a:xfrm flipH="1">
            <a:off x="10882857" y="3179271"/>
            <a:ext cx="589296" cy="566035"/>
            <a:chOff x="6943706" y="731856"/>
            <a:chExt cx="989748" cy="950680"/>
          </a:xfrm>
        </p:grpSpPr>
        <p:sp>
          <p:nvSpPr>
            <p:cNvPr id="1295" name="Google Shape;1295;p15"/>
            <p:cNvSpPr/>
            <p:nvPr/>
          </p:nvSpPr>
          <p:spPr>
            <a:xfrm rot="7270619">
              <a:off x="7070286" y="878309"/>
              <a:ext cx="677441" cy="677853"/>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296" name="Google Shape;1296;p15"/>
            <p:cNvSpPr/>
            <p:nvPr/>
          </p:nvSpPr>
          <p:spPr>
            <a:xfrm rot="7270619">
              <a:off x="7129434" y="858229"/>
              <a:ext cx="677441" cy="677853"/>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297" name="Google Shape;1297;p15"/>
            <p:cNvSpPr/>
            <p:nvPr/>
          </p:nvSpPr>
          <p:spPr>
            <a:xfrm rot="7270619">
              <a:off x="7086018" y="876449"/>
              <a:ext cx="677441" cy="677853"/>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298" name="Google Shape;1298;p15"/>
            <p:cNvSpPr/>
            <p:nvPr/>
          </p:nvSpPr>
          <p:spPr>
            <a:xfrm rot="7271916">
              <a:off x="7154773" y="945374"/>
              <a:ext cx="539762" cy="540019"/>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299" name="Google Shape;1299;p15"/>
            <p:cNvSpPr/>
            <p:nvPr/>
          </p:nvSpPr>
          <p:spPr>
            <a:xfrm rot="7271098">
              <a:off x="7174105" y="886031"/>
              <a:ext cx="502189" cy="661386"/>
            </a:xfrm>
            <a:custGeom>
              <a:rect b="b" l="l" r="r" t="t"/>
              <a:pathLst>
                <a:path extrusionOk="0" h="661773" w="502483">
                  <a:moveTo>
                    <a:pt x="70133" y="619420"/>
                  </a:moveTo>
                  <a:lnTo>
                    <a:pt x="404449" y="33334"/>
                  </a:lnTo>
                  <a:lnTo>
                    <a:pt x="429443" y="46903"/>
                  </a:lnTo>
                  <a:cubicBezTo>
                    <a:pt x="447466" y="59081"/>
                    <a:pt x="464254" y="72948"/>
                    <a:pt x="479580" y="88278"/>
                  </a:cubicBezTo>
                  <a:lnTo>
                    <a:pt x="502483" y="116042"/>
                  </a:lnTo>
                  <a:lnTo>
                    <a:pt x="191187" y="661773"/>
                  </a:lnTo>
                  <a:lnTo>
                    <a:pt x="171763" y="659814"/>
                  </a:lnTo>
                  <a:cubicBezTo>
                    <a:pt x="149710" y="655301"/>
                    <a:pt x="128438" y="648644"/>
                    <a:pt x="108173" y="640071"/>
                  </a:cubicBezTo>
                  <a:close/>
                  <a:moveTo>
                    <a:pt x="0" y="566860"/>
                  </a:moveTo>
                  <a:lnTo>
                    <a:pt x="321450" y="0"/>
                  </a:lnTo>
                  <a:lnTo>
                    <a:pt x="362345" y="12697"/>
                  </a:lnTo>
                  <a:lnTo>
                    <a:pt x="32689" y="594027"/>
                  </a:lnTo>
                  <a:lnTo>
                    <a:pt x="492" y="56745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1300" name="Google Shape;1300;p15"/>
          <p:cNvGrpSpPr/>
          <p:nvPr/>
        </p:nvGrpSpPr>
        <p:grpSpPr>
          <a:xfrm rot="-5400000">
            <a:off x="10059540" y="4446725"/>
            <a:ext cx="566317" cy="589286"/>
            <a:chOff x="8458200" y="5117408"/>
            <a:chExt cx="1313350" cy="1366619"/>
          </a:xfrm>
        </p:grpSpPr>
        <p:sp>
          <p:nvSpPr>
            <p:cNvPr id="1301" name="Google Shape;1301;p15"/>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2" name="Google Shape;1302;p15"/>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3" name="Google Shape;1303;p15"/>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304" name="Google Shape;1304;p15"/>
          <p:cNvGrpSpPr/>
          <p:nvPr/>
        </p:nvGrpSpPr>
        <p:grpSpPr>
          <a:xfrm rot="-1138465">
            <a:off x="10462325" y="2867512"/>
            <a:ext cx="498445" cy="518662"/>
            <a:chOff x="8458200" y="5117408"/>
            <a:chExt cx="1313350" cy="1366619"/>
          </a:xfrm>
        </p:grpSpPr>
        <p:sp>
          <p:nvSpPr>
            <p:cNvPr id="1305" name="Google Shape;1305;p15"/>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6" name="Google Shape;1306;p15"/>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7" name="Google Shape;1307;p15"/>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308" name="Google Shape;1308;p15"/>
          <p:cNvGrpSpPr/>
          <p:nvPr/>
        </p:nvGrpSpPr>
        <p:grpSpPr>
          <a:xfrm>
            <a:off x="9760504" y="979521"/>
            <a:ext cx="589333" cy="592563"/>
            <a:chOff x="9176811" y="3474720"/>
            <a:chExt cx="1471861" cy="1479927"/>
          </a:xfrm>
        </p:grpSpPr>
        <p:sp>
          <p:nvSpPr>
            <p:cNvPr id="1309" name="Google Shape;1309;p15"/>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0" name="Google Shape;1310;p15"/>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1" name="Google Shape;1311;p15"/>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312" name="Google Shape;1312;p15"/>
          <p:cNvGrpSpPr/>
          <p:nvPr/>
        </p:nvGrpSpPr>
        <p:grpSpPr>
          <a:xfrm>
            <a:off x="9004642" y="296127"/>
            <a:ext cx="707633" cy="736334"/>
            <a:chOff x="8458200" y="5117408"/>
            <a:chExt cx="1313350" cy="1366619"/>
          </a:xfrm>
        </p:grpSpPr>
        <p:sp>
          <p:nvSpPr>
            <p:cNvPr id="1313" name="Google Shape;1313;p15"/>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4" name="Google Shape;1314;p15"/>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5" name="Google Shape;1315;p15"/>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316" name="Google Shape;1316;p15"/>
          <p:cNvGrpSpPr/>
          <p:nvPr/>
        </p:nvGrpSpPr>
        <p:grpSpPr>
          <a:xfrm flipH="1" rot="1138465">
            <a:off x="9308259" y="6220638"/>
            <a:ext cx="498445" cy="518662"/>
            <a:chOff x="8458200" y="5117408"/>
            <a:chExt cx="1313350" cy="1366619"/>
          </a:xfrm>
        </p:grpSpPr>
        <p:sp>
          <p:nvSpPr>
            <p:cNvPr id="1317" name="Google Shape;1317;p15"/>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8" name="Google Shape;1318;p15"/>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9" name="Google Shape;1319;p15"/>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320" name="Google Shape;1320;p15"/>
          <p:cNvGrpSpPr/>
          <p:nvPr/>
        </p:nvGrpSpPr>
        <p:grpSpPr>
          <a:xfrm flipH="1">
            <a:off x="9414633" y="5747526"/>
            <a:ext cx="285687" cy="282692"/>
            <a:chOff x="8355355" y="1348750"/>
            <a:chExt cx="479824" cy="474793"/>
          </a:xfrm>
        </p:grpSpPr>
        <p:sp>
          <p:nvSpPr>
            <p:cNvPr id="1321" name="Google Shape;1321;p15"/>
            <p:cNvSpPr/>
            <p:nvPr/>
          </p:nvSpPr>
          <p:spPr>
            <a:xfrm>
              <a:off x="8386979" y="1375343"/>
              <a:ext cx="448200" cy="448200"/>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322" name="Google Shape;1322;p15"/>
            <p:cNvSpPr/>
            <p:nvPr/>
          </p:nvSpPr>
          <p:spPr>
            <a:xfrm>
              <a:off x="8355355" y="1348750"/>
              <a:ext cx="448200" cy="448200"/>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323" name="Google Shape;1323;p15"/>
            <p:cNvSpPr/>
            <p:nvPr/>
          </p:nvSpPr>
          <p:spPr>
            <a:xfrm>
              <a:off x="8380537" y="1367077"/>
              <a:ext cx="448200" cy="448200"/>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324" name="Google Shape;1324;p15"/>
            <p:cNvSpPr/>
            <p:nvPr/>
          </p:nvSpPr>
          <p:spPr>
            <a:xfrm>
              <a:off x="8426096" y="1412633"/>
              <a:ext cx="357000" cy="357000"/>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325" name="Google Shape;1325;p15"/>
            <p:cNvSpPr/>
            <p:nvPr/>
          </p:nvSpPr>
          <p:spPr>
            <a:xfrm>
              <a:off x="8442728" y="1366327"/>
              <a:ext cx="342643" cy="435987"/>
            </a:xfrm>
            <a:custGeom>
              <a:rect b="b" l="l" r="r" t="t"/>
              <a:pathLst>
                <a:path extrusionOk="0" h="435987" w="342643">
                  <a:moveTo>
                    <a:pt x="75894" y="16614"/>
                  </a:moveTo>
                  <a:lnTo>
                    <a:pt x="290743" y="402370"/>
                  </a:lnTo>
                  <a:lnTo>
                    <a:pt x="257731" y="424628"/>
                  </a:lnTo>
                  <a:lnTo>
                    <a:pt x="201468" y="435987"/>
                  </a:lnTo>
                  <a:lnTo>
                    <a:pt x="0" y="74255"/>
                  </a:lnTo>
                  <a:lnTo>
                    <a:pt x="12034" y="59670"/>
                  </a:lnTo>
                  <a:close/>
                  <a:moveTo>
                    <a:pt x="140932" y="0"/>
                  </a:moveTo>
                  <a:lnTo>
                    <a:pt x="342643" y="360022"/>
                  </a:lnTo>
                  <a:lnTo>
                    <a:pt x="328965" y="376600"/>
                  </a:lnTo>
                  <a:lnTo>
                    <a:pt x="319598" y="382915"/>
                  </a:lnTo>
                  <a:lnTo>
                    <a:pt x="108706" y="650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1326" name="Google Shape;1326;p15"/>
          <p:cNvGrpSpPr/>
          <p:nvPr/>
        </p:nvGrpSpPr>
        <p:grpSpPr>
          <a:xfrm flipH="1">
            <a:off x="8637320" y="296126"/>
            <a:ext cx="285687" cy="282692"/>
            <a:chOff x="8355355" y="1348750"/>
            <a:chExt cx="479824" cy="474793"/>
          </a:xfrm>
        </p:grpSpPr>
        <p:sp>
          <p:nvSpPr>
            <p:cNvPr id="1327" name="Google Shape;1327;p15"/>
            <p:cNvSpPr/>
            <p:nvPr/>
          </p:nvSpPr>
          <p:spPr>
            <a:xfrm>
              <a:off x="8386979" y="1375343"/>
              <a:ext cx="448200" cy="448200"/>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328" name="Google Shape;1328;p15"/>
            <p:cNvSpPr/>
            <p:nvPr/>
          </p:nvSpPr>
          <p:spPr>
            <a:xfrm>
              <a:off x="8355355" y="1348750"/>
              <a:ext cx="448200" cy="448200"/>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329" name="Google Shape;1329;p15"/>
            <p:cNvSpPr/>
            <p:nvPr/>
          </p:nvSpPr>
          <p:spPr>
            <a:xfrm>
              <a:off x="8380537" y="1367077"/>
              <a:ext cx="448200" cy="448200"/>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330" name="Google Shape;1330;p15"/>
            <p:cNvSpPr/>
            <p:nvPr/>
          </p:nvSpPr>
          <p:spPr>
            <a:xfrm>
              <a:off x="8426096" y="1412633"/>
              <a:ext cx="357000" cy="357000"/>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331" name="Google Shape;1331;p15"/>
            <p:cNvSpPr/>
            <p:nvPr/>
          </p:nvSpPr>
          <p:spPr>
            <a:xfrm>
              <a:off x="8442728" y="1366327"/>
              <a:ext cx="342643" cy="435987"/>
            </a:xfrm>
            <a:custGeom>
              <a:rect b="b" l="l" r="r" t="t"/>
              <a:pathLst>
                <a:path extrusionOk="0" h="435987" w="342643">
                  <a:moveTo>
                    <a:pt x="75894" y="16614"/>
                  </a:moveTo>
                  <a:lnTo>
                    <a:pt x="290743" y="402370"/>
                  </a:lnTo>
                  <a:lnTo>
                    <a:pt x="257731" y="424628"/>
                  </a:lnTo>
                  <a:lnTo>
                    <a:pt x="201468" y="435987"/>
                  </a:lnTo>
                  <a:lnTo>
                    <a:pt x="0" y="74255"/>
                  </a:lnTo>
                  <a:lnTo>
                    <a:pt x="12034" y="59670"/>
                  </a:lnTo>
                  <a:close/>
                  <a:moveTo>
                    <a:pt x="140932" y="0"/>
                  </a:moveTo>
                  <a:lnTo>
                    <a:pt x="342643" y="360022"/>
                  </a:lnTo>
                  <a:lnTo>
                    <a:pt x="328965" y="376600"/>
                  </a:lnTo>
                  <a:lnTo>
                    <a:pt x="319598" y="382915"/>
                  </a:lnTo>
                  <a:lnTo>
                    <a:pt x="108706" y="650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1332" name="Google Shape;1332;p15"/>
          <p:cNvGrpSpPr/>
          <p:nvPr/>
        </p:nvGrpSpPr>
        <p:grpSpPr>
          <a:xfrm flipH="1">
            <a:off x="11775720" y="1788376"/>
            <a:ext cx="285687" cy="282692"/>
            <a:chOff x="8355355" y="1348750"/>
            <a:chExt cx="479824" cy="474793"/>
          </a:xfrm>
        </p:grpSpPr>
        <p:sp>
          <p:nvSpPr>
            <p:cNvPr id="1333" name="Google Shape;1333;p15"/>
            <p:cNvSpPr/>
            <p:nvPr/>
          </p:nvSpPr>
          <p:spPr>
            <a:xfrm>
              <a:off x="8386979" y="1375343"/>
              <a:ext cx="448200" cy="448200"/>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334" name="Google Shape;1334;p15"/>
            <p:cNvSpPr/>
            <p:nvPr/>
          </p:nvSpPr>
          <p:spPr>
            <a:xfrm>
              <a:off x="8355355" y="1348750"/>
              <a:ext cx="448200" cy="448200"/>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335" name="Google Shape;1335;p15"/>
            <p:cNvSpPr/>
            <p:nvPr/>
          </p:nvSpPr>
          <p:spPr>
            <a:xfrm>
              <a:off x="8380537" y="1367077"/>
              <a:ext cx="448200" cy="448200"/>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336" name="Google Shape;1336;p15"/>
            <p:cNvSpPr/>
            <p:nvPr/>
          </p:nvSpPr>
          <p:spPr>
            <a:xfrm>
              <a:off x="8426096" y="1412633"/>
              <a:ext cx="357000" cy="357000"/>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337" name="Google Shape;1337;p15"/>
            <p:cNvSpPr/>
            <p:nvPr/>
          </p:nvSpPr>
          <p:spPr>
            <a:xfrm>
              <a:off x="8442728" y="1366327"/>
              <a:ext cx="342643" cy="435987"/>
            </a:xfrm>
            <a:custGeom>
              <a:rect b="b" l="l" r="r" t="t"/>
              <a:pathLst>
                <a:path extrusionOk="0" h="435987" w="342643">
                  <a:moveTo>
                    <a:pt x="75894" y="16614"/>
                  </a:moveTo>
                  <a:lnTo>
                    <a:pt x="290743" y="402370"/>
                  </a:lnTo>
                  <a:lnTo>
                    <a:pt x="257731" y="424628"/>
                  </a:lnTo>
                  <a:lnTo>
                    <a:pt x="201468" y="435987"/>
                  </a:lnTo>
                  <a:lnTo>
                    <a:pt x="0" y="74255"/>
                  </a:lnTo>
                  <a:lnTo>
                    <a:pt x="12034" y="59670"/>
                  </a:lnTo>
                  <a:close/>
                  <a:moveTo>
                    <a:pt x="140932" y="0"/>
                  </a:moveTo>
                  <a:lnTo>
                    <a:pt x="342643" y="360022"/>
                  </a:lnTo>
                  <a:lnTo>
                    <a:pt x="328965" y="376600"/>
                  </a:lnTo>
                  <a:lnTo>
                    <a:pt x="319598" y="382915"/>
                  </a:lnTo>
                  <a:lnTo>
                    <a:pt x="108706" y="650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38" name="Shape 1338"/>
        <p:cNvGrpSpPr/>
        <p:nvPr/>
      </p:nvGrpSpPr>
      <p:grpSpPr>
        <a:xfrm>
          <a:off x="0" y="0"/>
          <a:ext cx="0" cy="0"/>
          <a:chOff x="0" y="0"/>
          <a:chExt cx="0" cy="0"/>
        </a:xfrm>
      </p:grpSpPr>
      <p:sp>
        <p:nvSpPr>
          <p:cNvPr id="1339" name="Google Shape;1339;p16"/>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 SlidesMania - Do not remove">
  <p:cSld name="BLANK_1">
    <p:spTree>
      <p:nvGrpSpPr>
        <p:cNvPr id="1340" name="Shape 1340"/>
        <p:cNvGrpSpPr/>
        <p:nvPr/>
      </p:nvGrpSpPr>
      <p:grpSpPr>
        <a:xfrm>
          <a:off x="0" y="0"/>
          <a:ext cx="0" cy="0"/>
          <a:chOff x="0" y="0"/>
          <a:chExt cx="0" cy="0"/>
        </a:xfrm>
      </p:grpSpPr>
      <p:sp>
        <p:nvSpPr>
          <p:cNvPr id="1341" name="Google Shape;1341;p17"/>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grpSp>
        <p:nvGrpSpPr>
          <p:cNvPr id="1342" name="Google Shape;1342;p17"/>
          <p:cNvGrpSpPr/>
          <p:nvPr/>
        </p:nvGrpSpPr>
        <p:grpSpPr>
          <a:xfrm>
            <a:off x="0" y="0"/>
            <a:ext cx="12192000" cy="6858000"/>
            <a:chOff x="0" y="0"/>
            <a:chExt cx="12192000" cy="6858000"/>
          </a:xfrm>
        </p:grpSpPr>
        <p:sp>
          <p:nvSpPr>
            <p:cNvPr id="1343" name="Google Shape;1343;p17"/>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4" name="Google Shape;1344;p17"/>
            <p:cNvSpPr txBox="1"/>
            <p:nvPr/>
          </p:nvSpPr>
          <p:spPr>
            <a:xfrm>
              <a:off x="463500" y="2858044"/>
              <a:ext cx="8956500" cy="3830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1345" name="Google Shape;1345;p17"/>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1346" name="Google Shape;1346;p17">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1347" name="Google Shape;1347;p17">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1348" name="Google Shape;1348;p17">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1349" name="Google Shape;1349;p17">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1350" name="Google Shape;1350;p17"/>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pic>
        <p:nvPicPr>
          <p:cNvPr id="1351" name="Google Shape;1351;p17"/>
          <p:cNvPicPr preferRelativeResize="0"/>
          <p:nvPr/>
        </p:nvPicPr>
        <p:blipFill rotWithShape="1">
          <a:blip r:embed="rId11">
            <a:alphaModFix/>
          </a:blip>
          <a:srcRect b="20906" l="0" r="0" t="16256"/>
          <a:stretch/>
        </p:blipFill>
        <p:spPr>
          <a:xfrm>
            <a:off x="125075" y="493725"/>
            <a:ext cx="8239800" cy="207112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mory Game 12">
  <p:cSld name="CUSTOM_3">
    <p:spTree>
      <p:nvGrpSpPr>
        <p:cNvPr id="281" name="Shape 281"/>
        <p:cNvGrpSpPr/>
        <p:nvPr/>
      </p:nvGrpSpPr>
      <p:grpSpPr>
        <a:xfrm>
          <a:off x="0" y="0"/>
          <a:ext cx="0" cy="0"/>
          <a:chOff x="0" y="0"/>
          <a:chExt cx="0" cy="0"/>
        </a:xfrm>
      </p:grpSpPr>
      <p:sp>
        <p:nvSpPr>
          <p:cNvPr id="282" name="Google Shape;282;p3"/>
          <p:cNvSpPr txBox="1"/>
          <p:nvPr>
            <p:ph type="title"/>
          </p:nvPr>
        </p:nvSpPr>
        <p:spPr>
          <a:xfrm>
            <a:off x="415650" y="173924"/>
            <a:ext cx="11360700" cy="1272600"/>
          </a:xfrm>
          <a:prstGeom prst="rect">
            <a:avLst/>
          </a:prstGeom>
        </p:spPr>
        <p:txBody>
          <a:bodyPr anchorCtr="0" anchor="t" bIns="121900" lIns="121900" spcFirstLastPara="1" rIns="121900" wrap="square" tIns="121900">
            <a:normAutofit/>
          </a:bodyPr>
          <a:lstStyle>
            <a:lvl1pPr lvl="0" rtl="0" algn="ctr">
              <a:spcBef>
                <a:spcPts val="0"/>
              </a:spcBef>
              <a:spcAft>
                <a:spcPts val="0"/>
              </a:spcAft>
              <a:buSzPts val="4500"/>
              <a:buNone/>
              <a:defRPr sz="5500"/>
            </a:lvl1pPr>
            <a:lvl2pPr lvl="1" rtl="0" algn="ctr">
              <a:spcBef>
                <a:spcPts val="0"/>
              </a:spcBef>
              <a:spcAft>
                <a:spcPts val="0"/>
              </a:spcAft>
              <a:buSzPts val="4500"/>
              <a:buNone/>
              <a:defRPr/>
            </a:lvl2pPr>
            <a:lvl3pPr lvl="2" rtl="0" algn="ctr">
              <a:spcBef>
                <a:spcPts val="0"/>
              </a:spcBef>
              <a:spcAft>
                <a:spcPts val="0"/>
              </a:spcAft>
              <a:buSzPts val="4500"/>
              <a:buNone/>
              <a:defRPr/>
            </a:lvl3pPr>
            <a:lvl4pPr lvl="3" rtl="0" algn="ctr">
              <a:spcBef>
                <a:spcPts val="0"/>
              </a:spcBef>
              <a:spcAft>
                <a:spcPts val="0"/>
              </a:spcAft>
              <a:buSzPts val="4500"/>
              <a:buNone/>
              <a:defRPr/>
            </a:lvl4pPr>
            <a:lvl5pPr lvl="4" rtl="0" algn="ctr">
              <a:spcBef>
                <a:spcPts val="0"/>
              </a:spcBef>
              <a:spcAft>
                <a:spcPts val="0"/>
              </a:spcAft>
              <a:buSzPts val="4500"/>
              <a:buNone/>
              <a:defRPr/>
            </a:lvl5pPr>
            <a:lvl6pPr lvl="5" rtl="0" algn="ctr">
              <a:spcBef>
                <a:spcPts val="0"/>
              </a:spcBef>
              <a:spcAft>
                <a:spcPts val="0"/>
              </a:spcAft>
              <a:buSzPts val="4500"/>
              <a:buNone/>
              <a:defRPr/>
            </a:lvl6pPr>
            <a:lvl7pPr lvl="6" rtl="0" algn="ctr">
              <a:spcBef>
                <a:spcPts val="0"/>
              </a:spcBef>
              <a:spcAft>
                <a:spcPts val="0"/>
              </a:spcAft>
              <a:buSzPts val="4500"/>
              <a:buNone/>
              <a:defRPr/>
            </a:lvl7pPr>
            <a:lvl8pPr lvl="7" rtl="0" algn="ctr">
              <a:spcBef>
                <a:spcPts val="0"/>
              </a:spcBef>
              <a:spcAft>
                <a:spcPts val="0"/>
              </a:spcAft>
              <a:buSzPts val="4500"/>
              <a:buNone/>
              <a:defRPr/>
            </a:lvl8pPr>
            <a:lvl9pPr lvl="8" rtl="0" algn="ctr">
              <a:spcBef>
                <a:spcPts val="0"/>
              </a:spcBef>
              <a:spcAft>
                <a:spcPts val="0"/>
              </a:spcAft>
              <a:buSzPts val="4500"/>
              <a:buNone/>
              <a:defRPr/>
            </a:lvl9pPr>
          </a:lstStyle>
          <a:p/>
        </p:txBody>
      </p:sp>
      <p:pic>
        <p:nvPicPr>
          <p:cNvPr id="283" name="Google Shape;283;p3"/>
          <p:cNvPicPr preferRelativeResize="0"/>
          <p:nvPr/>
        </p:nvPicPr>
        <p:blipFill rotWithShape="1">
          <a:blip r:embed="rId2">
            <a:alphaModFix/>
          </a:blip>
          <a:srcRect b="8147" l="17458" r="12874" t="0"/>
          <a:stretch/>
        </p:blipFill>
        <p:spPr>
          <a:xfrm>
            <a:off x="8134937" y="4349992"/>
            <a:ext cx="1507200" cy="1987200"/>
          </a:xfrm>
          <a:prstGeom prst="roundRect">
            <a:avLst>
              <a:gd fmla="val 16667" name="adj"/>
            </a:avLst>
          </a:prstGeom>
          <a:noFill/>
          <a:ln>
            <a:noFill/>
          </a:ln>
        </p:spPr>
      </p:pic>
      <p:pic>
        <p:nvPicPr>
          <p:cNvPr id="284" name="Google Shape;284;p3"/>
          <p:cNvPicPr preferRelativeResize="0"/>
          <p:nvPr/>
        </p:nvPicPr>
        <p:blipFill rotWithShape="1">
          <a:blip r:embed="rId3">
            <a:alphaModFix/>
          </a:blip>
          <a:srcRect b="0" l="12074" r="12081" t="0"/>
          <a:stretch/>
        </p:blipFill>
        <p:spPr>
          <a:xfrm>
            <a:off x="764984" y="1759192"/>
            <a:ext cx="1507200" cy="1987200"/>
          </a:xfrm>
          <a:prstGeom prst="roundRect">
            <a:avLst>
              <a:gd fmla="val 16667" name="adj"/>
            </a:avLst>
          </a:prstGeom>
          <a:noFill/>
          <a:ln>
            <a:noFill/>
          </a:ln>
        </p:spPr>
      </p:pic>
      <p:pic>
        <p:nvPicPr>
          <p:cNvPr id="285" name="Google Shape;285;p3"/>
          <p:cNvPicPr preferRelativeResize="0"/>
          <p:nvPr/>
        </p:nvPicPr>
        <p:blipFill rotWithShape="1">
          <a:blip r:embed="rId2">
            <a:alphaModFix/>
          </a:blip>
          <a:srcRect b="8147" l="17458" r="12874" t="0"/>
          <a:stretch/>
        </p:blipFill>
        <p:spPr>
          <a:xfrm>
            <a:off x="2607474" y="1759192"/>
            <a:ext cx="1507200" cy="1987200"/>
          </a:xfrm>
          <a:prstGeom prst="roundRect">
            <a:avLst>
              <a:gd fmla="val 16667" name="adj"/>
            </a:avLst>
          </a:prstGeom>
          <a:noFill/>
          <a:ln>
            <a:noFill/>
          </a:ln>
        </p:spPr>
      </p:pic>
      <p:pic>
        <p:nvPicPr>
          <p:cNvPr id="286" name="Google Shape;286;p3"/>
          <p:cNvPicPr preferRelativeResize="0"/>
          <p:nvPr/>
        </p:nvPicPr>
        <p:blipFill rotWithShape="1">
          <a:blip r:embed="rId4">
            <a:alphaModFix/>
          </a:blip>
          <a:srcRect b="0" l="12074" r="12081" t="0"/>
          <a:stretch/>
        </p:blipFill>
        <p:spPr>
          <a:xfrm>
            <a:off x="4449964" y="1759192"/>
            <a:ext cx="1507200" cy="1987200"/>
          </a:xfrm>
          <a:prstGeom prst="roundRect">
            <a:avLst>
              <a:gd fmla="val 16667" name="adj"/>
            </a:avLst>
          </a:prstGeom>
          <a:noFill/>
          <a:ln>
            <a:noFill/>
          </a:ln>
        </p:spPr>
      </p:pic>
      <p:pic>
        <p:nvPicPr>
          <p:cNvPr id="287" name="Google Shape;287;p3"/>
          <p:cNvPicPr preferRelativeResize="0"/>
          <p:nvPr/>
        </p:nvPicPr>
        <p:blipFill rotWithShape="1">
          <a:blip r:embed="rId5">
            <a:alphaModFix/>
          </a:blip>
          <a:srcRect b="0" l="12074" r="12081" t="0"/>
          <a:stretch/>
        </p:blipFill>
        <p:spPr>
          <a:xfrm>
            <a:off x="6292453" y="1759192"/>
            <a:ext cx="1507200" cy="1987200"/>
          </a:xfrm>
          <a:prstGeom prst="roundRect">
            <a:avLst>
              <a:gd fmla="val 16667" name="adj"/>
            </a:avLst>
          </a:prstGeom>
          <a:noFill/>
          <a:ln>
            <a:noFill/>
          </a:ln>
        </p:spPr>
      </p:pic>
      <p:pic>
        <p:nvPicPr>
          <p:cNvPr id="288" name="Google Shape;288;p3"/>
          <p:cNvPicPr preferRelativeResize="0"/>
          <p:nvPr/>
        </p:nvPicPr>
        <p:blipFill rotWithShape="1">
          <a:blip r:embed="rId6">
            <a:alphaModFix/>
          </a:blip>
          <a:srcRect b="0" l="903" r="893" t="0"/>
          <a:stretch/>
        </p:blipFill>
        <p:spPr>
          <a:xfrm>
            <a:off x="8134943" y="1759192"/>
            <a:ext cx="1507200" cy="1987200"/>
          </a:xfrm>
          <a:prstGeom prst="roundRect">
            <a:avLst>
              <a:gd fmla="val 16667" name="adj"/>
            </a:avLst>
          </a:prstGeom>
          <a:noFill/>
          <a:ln>
            <a:noFill/>
          </a:ln>
        </p:spPr>
      </p:pic>
      <p:pic>
        <p:nvPicPr>
          <p:cNvPr id="289" name="Google Shape;289;p3"/>
          <p:cNvPicPr preferRelativeResize="0"/>
          <p:nvPr/>
        </p:nvPicPr>
        <p:blipFill rotWithShape="1">
          <a:blip r:embed="rId6">
            <a:alphaModFix/>
          </a:blip>
          <a:srcRect b="0" l="903" r="893" t="0"/>
          <a:stretch/>
        </p:blipFill>
        <p:spPr>
          <a:xfrm>
            <a:off x="9977433" y="1759192"/>
            <a:ext cx="1507200" cy="1987200"/>
          </a:xfrm>
          <a:prstGeom prst="roundRect">
            <a:avLst>
              <a:gd fmla="val 16667" name="adj"/>
            </a:avLst>
          </a:prstGeom>
          <a:noFill/>
          <a:ln>
            <a:noFill/>
          </a:ln>
        </p:spPr>
      </p:pic>
      <p:pic>
        <p:nvPicPr>
          <p:cNvPr id="290" name="Google Shape;290;p3"/>
          <p:cNvPicPr preferRelativeResize="0"/>
          <p:nvPr/>
        </p:nvPicPr>
        <p:blipFill rotWithShape="1">
          <a:blip r:embed="rId7">
            <a:alphaModFix/>
          </a:blip>
          <a:srcRect b="0" l="12074" r="12081" t="0"/>
          <a:stretch/>
        </p:blipFill>
        <p:spPr>
          <a:xfrm>
            <a:off x="764984" y="4349992"/>
            <a:ext cx="1507200" cy="1987200"/>
          </a:xfrm>
          <a:prstGeom prst="roundRect">
            <a:avLst>
              <a:gd fmla="val 16667" name="adj"/>
            </a:avLst>
          </a:prstGeom>
          <a:noFill/>
          <a:ln>
            <a:noFill/>
          </a:ln>
        </p:spPr>
      </p:pic>
      <p:pic>
        <p:nvPicPr>
          <p:cNvPr id="291" name="Google Shape;291;p3"/>
          <p:cNvPicPr preferRelativeResize="0"/>
          <p:nvPr/>
        </p:nvPicPr>
        <p:blipFill rotWithShape="1">
          <a:blip r:embed="rId4">
            <a:alphaModFix/>
          </a:blip>
          <a:srcRect b="0" l="12074" r="12081" t="0"/>
          <a:stretch/>
        </p:blipFill>
        <p:spPr>
          <a:xfrm>
            <a:off x="2607474" y="4349992"/>
            <a:ext cx="1507200" cy="1987200"/>
          </a:xfrm>
          <a:prstGeom prst="roundRect">
            <a:avLst>
              <a:gd fmla="val 16667" name="adj"/>
            </a:avLst>
          </a:prstGeom>
          <a:noFill/>
          <a:ln>
            <a:noFill/>
          </a:ln>
        </p:spPr>
      </p:pic>
      <p:pic>
        <p:nvPicPr>
          <p:cNvPr id="292" name="Google Shape;292;p3"/>
          <p:cNvPicPr preferRelativeResize="0"/>
          <p:nvPr/>
        </p:nvPicPr>
        <p:blipFill rotWithShape="1">
          <a:blip r:embed="rId5">
            <a:alphaModFix/>
          </a:blip>
          <a:srcRect b="0" l="12074" r="12081" t="0"/>
          <a:stretch/>
        </p:blipFill>
        <p:spPr>
          <a:xfrm>
            <a:off x="4449964" y="4349992"/>
            <a:ext cx="1507200" cy="1987200"/>
          </a:xfrm>
          <a:prstGeom prst="roundRect">
            <a:avLst>
              <a:gd fmla="val 16667" name="adj"/>
            </a:avLst>
          </a:prstGeom>
          <a:noFill/>
          <a:ln>
            <a:noFill/>
          </a:ln>
        </p:spPr>
      </p:pic>
      <p:pic>
        <p:nvPicPr>
          <p:cNvPr id="293" name="Google Shape;293;p3"/>
          <p:cNvPicPr preferRelativeResize="0"/>
          <p:nvPr/>
        </p:nvPicPr>
        <p:blipFill rotWithShape="1">
          <a:blip r:embed="rId3">
            <a:alphaModFix/>
          </a:blip>
          <a:srcRect b="0" l="12074" r="12081" t="0"/>
          <a:stretch/>
        </p:blipFill>
        <p:spPr>
          <a:xfrm>
            <a:off x="6292453" y="4349992"/>
            <a:ext cx="1507200" cy="1987200"/>
          </a:xfrm>
          <a:prstGeom prst="roundRect">
            <a:avLst>
              <a:gd fmla="val 16667" name="adj"/>
            </a:avLst>
          </a:prstGeom>
          <a:noFill/>
          <a:ln>
            <a:noFill/>
          </a:ln>
        </p:spPr>
      </p:pic>
      <p:pic>
        <p:nvPicPr>
          <p:cNvPr id="294" name="Google Shape;294;p3"/>
          <p:cNvPicPr preferRelativeResize="0"/>
          <p:nvPr/>
        </p:nvPicPr>
        <p:blipFill rotWithShape="1">
          <a:blip r:embed="rId7">
            <a:alphaModFix/>
          </a:blip>
          <a:srcRect b="0" l="12074" r="12081" t="0"/>
          <a:stretch/>
        </p:blipFill>
        <p:spPr>
          <a:xfrm>
            <a:off x="9977433" y="4349992"/>
            <a:ext cx="1507200" cy="1987200"/>
          </a:xfrm>
          <a:prstGeom prst="roundRect">
            <a:avLst>
              <a:gd fmla="val 16667" name="adj"/>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mory Game 18">
  <p:cSld name="CUSTOM_3_1">
    <p:spTree>
      <p:nvGrpSpPr>
        <p:cNvPr id="295" name="Shape 295"/>
        <p:cNvGrpSpPr/>
        <p:nvPr/>
      </p:nvGrpSpPr>
      <p:grpSpPr>
        <a:xfrm>
          <a:off x="0" y="0"/>
          <a:ext cx="0" cy="0"/>
          <a:chOff x="0" y="0"/>
          <a:chExt cx="0" cy="0"/>
        </a:xfrm>
      </p:grpSpPr>
      <p:sp>
        <p:nvSpPr>
          <p:cNvPr id="296" name="Google Shape;296;p4"/>
          <p:cNvSpPr txBox="1"/>
          <p:nvPr>
            <p:ph type="title"/>
          </p:nvPr>
        </p:nvSpPr>
        <p:spPr>
          <a:xfrm>
            <a:off x="415650" y="173925"/>
            <a:ext cx="11360700" cy="913800"/>
          </a:xfrm>
          <a:prstGeom prst="rect">
            <a:avLst/>
          </a:prstGeom>
        </p:spPr>
        <p:txBody>
          <a:bodyPr anchorCtr="0" anchor="t" bIns="121900" lIns="121900" spcFirstLastPara="1" rIns="121900" wrap="square" tIns="121900">
            <a:normAutofit/>
          </a:bodyPr>
          <a:lstStyle>
            <a:lvl1pPr lvl="0" rtl="0" algn="ctr">
              <a:spcBef>
                <a:spcPts val="0"/>
              </a:spcBef>
              <a:spcAft>
                <a:spcPts val="0"/>
              </a:spcAft>
              <a:buSzPts val="4500"/>
              <a:buNone/>
              <a:defRPr sz="5500"/>
            </a:lvl1pPr>
            <a:lvl2pPr lvl="1" rtl="0" algn="ctr">
              <a:spcBef>
                <a:spcPts val="0"/>
              </a:spcBef>
              <a:spcAft>
                <a:spcPts val="0"/>
              </a:spcAft>
              <a:buSzPts val="4500"/>
              <a:buNone/>
              <a:defRPr/>
            </a:lvl2pPr>
            <a:lvl3pPr lvl="2" rtl="0" algn="ctr">
              <a:spcBef>
                <a:spcPts val="0"/>
              </a:spcBef>
              <a:spcAft>
                <a:spcPts val="0"/>
              </a:spcAft>
              <a:buSzPts val="4500"/>
              <a:buNone/>
              <a:defRPr/>
            </a:lvl3pPr>
            <a:lvl4pPr lvl="3" rtl="0" algn="ctr">
              <a:spcBef>
                <a:spcPts val="0"/>
              </a:spcBef>
              <a:spcAft>
                <a:spcPts val="0"/>
              </a:spcAft>
              <a:buSzPts val="4500"/>
              <a:buNone/>
              <a:defRPr/>
            </a:lvl4pPr>
            <a:lvl5pPr lvl="4" rtl="0" algn="ctr">
              <a:spcBef>
                <a:spcPts val="0"/>
              </a:spcBef>
              <a:spcAft>
                <a:spcPts val="0"/>
              </a:spcAft>
              <a:buSzPts val="4500"/>
              <a:buNone/>
              <a:defRPr/>
            </a:lvl5pPr>
            <a:lvl6pPr lvl="5" rtl="0" algn="ctr">
              <a:spcBef>
                <a:spcPts val="0"/>
              </a:spcBef>
              <a:spcAft>
                <a:spcPts val="0"/>
              </a:spcAft>
              <a:buSzPts val="4500"/>
              <a:buNone/>
              <a:defRPr/>
            </a:lvl6pPr>
            <a:lvl7pPr lvl="6" rtl="0" algn="ctr">
              <a:spcBef>
                <a:spcPts val="0"/>
              </a:spcBef>
              <a:spcAft>
                <a:spcPts val="0"/>
              </a:spcAft>
              <a:buSzPts val="4500"/>
              <a:buNone/>
              <a:defRPr/>
            </a:lvl7pPr>
            <a:lvl8pPr lvl="7" rtl="0" algn="ctr">
              <a:spcBef>
                <a:spcPts val="0"/>
              </a:spcBef>
              <a:spcAft>
                <a:spcPts val="0"/>
              </a:spcAft>
              <a:buSzPts val="4500"/>
              <a:buNone/>
              <a:defRPr/>
            </a:lvl8pPr>
            <a:lvl9pPr lvl="8" rtl="0" algn="ctr">
              <a:spcBef>
                <a:spcPts val="0"/>
              </a:spcBef>
              <a:spcAft>
                <a:spcPts val="0"/>
              </a:spcAft>
              <a:buSzPts val="4500"/>
              <a:buNone/>
              <a:defRPr/>
            </a:lvl9pPr>
          </a:lstStyle>
          <a:p/>
        </p:txBody>
      </p:sp>
      <p:pic>
        <p:nvPicPr>
          <p:cNvPr id="297" name="Google Shape;297;p4"/>
          <p:cNvPicPr preferRelativeResize="0"/>
          <p:nvPr/>
        </p:nvPicPr>
        <p:blipFill rotWithShape="1">
          <a:blip r:embed="rId2">
            <a:alphaModFix/>
          </a:blip>
          <a:srcRect b="0" l="20599" r="20593" t="0"/>
          <a:stretch/>
        </p:blipFill>
        <p:spPr>
          <a:xfrm>
            <a:off x="1794299" y="1277824"/>
            <a:ext cx="1249200" cy="1647300"/>
          </a:xfrm>
          <a:prstGeom prst="roundRect">
            <a:avLst>
              <a:gd fmla="val 16667" name="adj"/>
            </a:avLst>
          </a:prstGeom>
          <a:noFill/>
          <a:ln>
            <a:noFill/>
          </a:ln>
        </p:spPr>
      </p:pic>
      <p:pic>
        <p:nvPicPr>
          <p:cNvPr id="298" name="Google Shape;298;p4"/>
          <p:cNvPicPr preferRelativeResize="0"/>
          <p:nvPr/>
        </p:nvPicPr>
        <p:blipFill rotWithShape="1">
          <a:blip r:embed="rId2">
            <a:alphaModFix/>
          </a:blip>
          <a:srcRect b="0" l="20599" r="20593" t="0"/>
          <a:stretch/>
        </p:blipFill>
        <p:spPr>
          <a:xfrm>
            <a:off x="3265144" y="1277824"/>
            <a:ext cx="1249200" cy="1647300"/>
          </a:xfrm>
          <a:prstGeom prst="roundRect">
            <a:avLst>
              <a:gd fmla="val 16667" name="adj"/>
            </a:avLst>
          </a:prstGeom>
          <a:noFill/>
          <a:ln>
            <a:noFill/>
          </a:ln>
        </p:spPr>
      </p:pic>
      <p:pic>
        <p:nvPicPr>
          <p:cNvPr id="299" name="Google Shape;299;p4"/>
          <p:cNvPicPr preferRelativeResize="0"/>
          <p:nvPr/>
        </p:nvPicPr>
        <p:blipFill rotWithShape="1">
          <a:blip r:embed="rId2">
            <a:alphaModFix/>
          </a:blip>
          <a:srcRect b="0" l="20599" r="20593" t="0"/>
          <a:stretch/>
        </p:blipFill>
        <p:spPr>
          <a:xfrm>
            <a:off x="4735988" y="1277824"/>
            <a:ext cx="1249200" cy="1647300"/>
          </a:xfrm>
          <a:prstGeom prst="roundRect">
            <a:avLst>
              <a:gd fmla="val 16667" name="adj"/>
            </a:avLst>
          </a:prstGeom>
          <a:noFill/>
          <a:ln>
            <a:noFill/>
          </a:ln>
        </p:spPr>
      </p:pic>
      <p:pic>
        <p:nvPicPr>
          <p:cNvPr id="300" name="Google Shape;300;p4"/>
          <p:cNvPicPr preferRelativeResize="0"/>
          <p:nvPr/>
        </p:nvPicPr>
        <p:blipFill rotWithShape="1">
          <a:blip r:embed="rId2">
            <a:alphaModFix/>
          </a:blip>
          <a:srcRect b="0" l="20599" r="20593" t="0"/>
          <a:stretch/>
        </p:blipFill>
        <p:spPr>
          <a:xfrm>
            <a:off x="6206833" y="1277824"/>
            <a:ext cx="1249200" cy="1647300"/>
          </a:xfrm>
          <a:prstGeom prst="roundRect">
            <a:avLst>
              <a:gd fmla="val 16667" name="adj"/>
            </a:avLst>
          </a:prstGeom>
          <a:noFill/>
          <a:ln>
            <a:noFill/>
          </a:ln>
        </p:spPr>
      </p:pic>
      <p:pic>
        <p:nvPicPr>
          <p:cNvPr id="301" name="Google Shape;301;p4"/>
          <p:cNvPicPr preferRelativeResize="0"/>
          <p:nvPr/>
        </p:nvPicPr>
        <p:blipFill rotWithShape="1">
          <a:blip r:embed="rId2">
            <a:alphaModFix/>
          </a:blip>
          <a:srcRect b="0" l="20599" r="20593" t="0"/>
          <a:stretch/>
        </p:blipFill>
        <p:spPr>
          <a:xfrm>
            <a:off x="7677677" y="1277824"/>
            <a:ext cx="1249200" cy="1647300"/>
          </a:xfrm>
          <a:prstGeom prst="roundRect">
            <a:avLst>
              <a:gd fmla="val 16667" name="adj"/>
            </a:avLst>
          </a:prstGeom>
          <a:noFill/>
          <a:ln>
            <a:noFill/>
          </a:ln>
        </p:spPr>
      </p:pic>
      <p:pic>
        <p:nvPicPr>
          <p:cNvPr id="302" name="Google Shape;302;p4"/>
          <p:cNvPicPr preferRelativeResize="0"/>
          <p:nvPr/>
        </p:nvPicPr>
        <p:blipFill rotWithShape="1">
          <a:blip r:embed="rId2">
            <a:alphaModFix/>
          </a:blip>
          <a:srcRect b="0" l="20599" r="20593" t="0"/>
          <a:stretch/>
        </p:blipFill>
        <p:spPr>
          <a:xfrm>
            <a:off x="9148522" y="1277824"/>
            <a:ext cx="1249200" cy="1647300"/>
          </a:xfrm>
          <a:prstGeom prst="roundRect">
            <a:avLst>
              <a:gd fmla="val 16667" name="adj"/>
            </a:avLst>
          </a:prstGeom>
          <a:noFill/>
          <a:ln>
            <a:noFill/>
          </a:ln>
        </p:spPr>
      </p:pic>
      <p:pic>
        <p:nvPicPr>
          <p:cNvPr id="303" name="Google Shape;303;p4"/>
          <p:cNvPicPr preferRelativeResize="0"/>
          <p:nvPr/>
        </p:nvPicPr>
        <p:blipFill rotWithShape="1">
          <a:blip r:embed="rId2">
            <a:alphaModFix/>
          </a:blip>
          <a:srcRect b="0" l="20599" r="20593" t="0"/>
          <a:stretch/>
        </p:blipFill>
        <p:spPr>
          <a:xfrm>
            <a:off x="1794299" y="3134523"/>
            <a:ext cx="1249200" cy="1647300"/>
          </a:xfrm>
          <a:prstGeom prst="roundRect">
            <a:avLst>
              <a:gd fmla="val 16667" name="adj"/>
            </a:avLst>
          </a:prstGeom>
          <a:noFill/>
          <a:ln>
            <a:noFill/>
          </a:ln>
        </p:spPr>
      </p:pic>
      <p:pic>
        <p:nvPicPr>
          <p:cNvPr id="304" name="Google Shape;304;p4"/>
          <p:cNvPicPr preferRelativeResize="0"/>
          <p:nvPr/>
        </p:nvPicPr>
        <p:blipFill rotWithShape="1">
          <a:blip r:embed="rId2">
            <a:alphaModFix/>
          </a:blip>
          <a:srcRect b="0" l="20599" r="20593" t="0"/>
          <a:stretch/>
        </p:blipFill>
        <p:spPr>
          <a:xfrm>
            <a:off x="3265144" y="3134523"/>
            <a:ext cx="1249200" cy="1647300"/>
          </a:xfrm>
          <a:prstGeom prst="roundRect">
            <a:avLst>
              <a:gd fmla="val 16667" name="adj"/>
            </a:avLst>
          </a:prstGeom>
          <a:noFill/>
          <a:ln>
            <a:noFill/>
          </a:ln>
        </p:spPr>
      </p:pic>
      <p:pic>
        <p:nvPicPr>
          <p:cNvPr id="305" name="Google Shape;305;p4"/>
          <p:cNvPicPr preferRelativeResize="0"/>
          <p:nvPr/>
        </p:nvPicPr>
        <p:blipFill rotWithShape="1">
          <a:blip r:embed="rId2">
            <a:alphaModFix/>
          </a:blip>
          <a:srcRect b="0" l="20599" r="20593" t="0"/>
          <a:stretch/>
        </p:blipFill>
        <p:spPr>
          <a:xfrm>
            <a:off x="4735988" y="3134523"/>
            <a:ext cx="1249200" cy="1647300"/>
          </a:xfrm>
          <a:prstGeom prst="roundRect">
            <a:avLst>
              <a:gd fmla="val 16667" name="adj"/>
            </a:avLst>
          </a:prstGeom>
          <a:noFill/>
          <a:ln>
            <a:noFill/>
          </a:ln>
        </p:spPr>
      </p:pic>
      <p:pic>
        <p:nvPicPr>
          <p:cNvPr id="306" name="Google Shape;306;p4"/>
          <p:cNvPicPr preferRelativeResize="0"/>
          <p:nvPr/>
        </p:nvPicPr>
        <p:blipFill rotWithShape="1">
          <a:blip r:embed="rId2">
            <a:alphaModFix/>
          </a:blip>
          <a:srcRect b="0" l="20599" r="20593" t="0"/>
          <a:stretch/>
        </p:blipFill>
        <p:spPr>
          <a:xfrm>
            <a:off x="6206833" y="3134523"/>
            <a:ext cx="1249200" cy="1647300"/>
          </a:xfrm>
          <a:prstGeom prst="roundRect">
            <a:avLst>
              <a:gd fmla="val 16667" name="adj"/>
            </a:avLst>
          </a:prstGeom>
          <a:noFill/>
          <a:ln>
            <a:noFill/>
          </a:ln>
        </p:spPr>
      </p:pic>
      <p:pic>
        <p:nvPicPr>
          <p:cNvPr id="307" name="Google Shape;307;p4"/>
          <p:cNvPicPr preferRelativeResize="0"/>
          <p:nvPr/>
        </p:nvPicPr>
        <p:blipFill rotWithShape="1">
          <a:blip r:embed="rId2">
            <a:alphaModFix/>
          </a:blip>
          <a:srcRect b="0" l="20599" r="20593" t="0"/>
          <a:stretch/>
        </p:blipFill>
        <p:spPr>
          <a:xfrm>
            <a:off x="7677677" y="3134523"/>
            <a:ext cx="1249200" cy="1647300"/>
          </a:xfrm>
          <a:prstGeom prst="roundRect">
            <a:avLst>
              <a:gd fmla="val 16667" name="adj"/>
            </a:avLst>
          </a:prstGeom>
          <a:noFill/>
          <a:ln>
            <a:noFill/>
          </a:ln>
        </p:spPr>
      </p:pic>
      <p:pic>
        <p:nvPicPr>
          <p:cNvPr id="308" name="Google Shape;308;p4"/>
          <p:cNvPicPr preferRelativeResize="0"/>
          <p:nvPr/>
        </p:nvPicPr>
        <p:blipFill rotWithShape="1">
          <a:blip r:embed="rId2">
            <a:alphaModFix/>
          </a:blip>
          <a:srcRect b="0" l="20599" r="20593" t="0"/>
          <a:stretch/>
        </p:blipFill>
        <p:spPr>
          <a:xfrm>
            <a:off x="9148522" y="3134523"/>
            <a:ext cx="1249200" cy="1647300"/>
          </a:xfrm>
          <a:prstGeom prst="roundRect">
            <a:avLst>
              <a:gd fmla="val 16667" name="adj"/>
            </a:avLst>
          </a:prstGeom>
          <a:noFill/>
          <a:ln>
            <a:noFill/>
          </a:ln>
        </p:spPr>
      </p:pic>
      <p:pic>
        <p:nvPicPr>
          <p:cNvPr id="309" name="Google Shape;309;p4"/>
          <p:cNvPicPr preferRelativeResize="0"/>
          <p:nvPr/>
        </p:nvPicPr>
        <p:blipFill rotWithShape="1">
          <a:blip r:embed="rId2">
            <a:alphaModFix/>
          </a:blip>
          <a:srcRect b="0" l="20599" r="20593" t="0"/>
          <a:stretch/>
        </p:blipFill>
        <p:spPr>
          <a:xfrm>
            <a:off x="1794299" y="4991223"/>
            <a:ext cx="1249200" cy="1647300"/>
          </a:xfrm>
          <a:prstGeom prst="roundRect">
            <a:avLst>
              <a:gd fmla="val 16667" name="adj"/>
            </a:avLst>
          </a:prstGeom>
          <a:noFill/>
          <a:ln>
            <a:noFill/>
          </a:ln>
        </p:spPr>
      </p:pic>
      <p:pic>
        <p:nvPicPr>
          <p:cNvPr id="310" name="Google Shape;310;p4"/>
          <p:cNvPicPr preferRelativeResize="0"/>
          <p:nvPr/>
        </p:nvPicPr>
        <p:blipFill rotWithShape="1">
          <a:blip r:embed="rId2">
            <a:alphaModFix/>
          </a:blip>
          <a:srcRect b="0" l="20599" r="20593" t="0"/>
          <a:stretch/>
        </p:blipFill>
        <p:spPr>
          <a:xfrm>
            <a:off x="3265144" y="4991223"/>
            <a:ext cx="1249200" cy="1647300"/>
          </a:xfrm>
          <a:prstGeom prst="roundRect">
            <a:avLst>
              <a:gd fmla="val 16667" name="adj"/>
            </a:avLst>
          </a:prstGeom>
          <a:noFill/>
          <a:ln>
            <a:noFill/>
          </a:ln>
        </p:spPr>
      </p:pic>
      <p:pic>
        <p:nvPicPr>
          <p:cNvPr id="311" name="Google Shape;311;p4"/>
          <p:cNvPicPr preferRelativeResize="0"/>
          <p:nvPr/>
        </p:nvPicPr>
        <p:blipFill rotWithShape="1">
          <a:blip r:embed="rId2">
            <a:alphaModFix/>
          </a:blip>
          <a:srcRect b="0" l="20599" r="20593" t="0"/>
          <a:stretch/>
        </p:blipFill>
        <p:spPr>
          <a:xfrm>
            <a:off x="4735988" y="4991223"/>
            <a:ext cx="1249200" cy="1647300"/>
          </a:xfrm>
          <a:prstGeom prst="roundRect">
            <a:avLst>
              <a:gd fmla="val 16667" name="adj"/>
            </a:avLst>
          </a:prstGeom>
          <a:noFill/>
          <a:ln>
            <a:noFill/>
          </a:ln>
        </p:spPr>
      </p:pic>
      <p:pic>
        <p:nvPicPr>
          <p:cNvPr id="312" name="Google Shape;312;p4"/>
          <p:cNvPicPr preferRelativeResize="0"/>
          <p:nvPr/>
        </p:nvPicPr>
        <p:blipFill rotWithShape="1">
          <a:blip r:embed="rId2">
            <a:alphaModFix/>
          </a:blip>
          <a:srcRect b="0" l="20599" r="20593" t="0"/>
          <a:stretch/>
        </p:blipFill>
        <p:spPr>
          <a:xfrm>
            <a:off x="6206833" y="4991223"/>
            <a:ext cx="1249200" cy="1647300"/>
          </a:xfrm>
          <a:prstGeom prst="roundRect">
            <a:avLst>
              <a:gd fmla="val 16667" name="adj"/>
            </a:avLst>
          </a:prstGeom>
          <a:noFill/>
          <a:ln>
            <a:noFill/>
          </a:ln>
        </p:spPr>
      </p:pic>
      <p:pic>
        <p:nvPicPr>
          <p:cNvPr id="313" name="Google Shape;313;p4"/>
          <p:cNvPicPr preferRelativeResize="0"/>
          <p:nvPr/>
        </p:nvPicPr>
        <p:blipFill rotWithShape="1">
          <a:blip r:embed="rId2">
            <a:alphaModFix/>
          </a:blip>
          <a:srcRect b="0" l="20599" r="20593" t="0"/>
          <a:stretch/>
        </p:blipFill>
        <p:spPr>
          <a:xfrm>
            <a:off x="7677677" y="4991223"/>
            <a:ext cx="1249200" cy="1647300"/>
          </a:xfrm>
          <a:prstGeom prst="roundRect">
            <a:avLst>
              <a:gd fmla="val 16667" name="adj"/>
            </a:avLst>
          </a:prstGeom>
          <a:noFill/>
          <a:ln>
            <a:noFill/>
          </a:ln>
        </p:spPr>
      </p:pic>
      <p:pic>
        <p:nvPicPr>
          <p:cNvPr id="314" name="Google Shape;314;p4"/>
          <p:cNvPicPr preferRelativeResize="0"/>
          <p:nvPr/>
        </p:nvPicPr>
        <p:blipFill rotWithShape="1">
          <a:blip r:embed="rId2">
            <a:alphaModFix/>
          </a:blip>
          <a:srcRect b="0" l="20599" r="20593" t="0"/>
          <a:stretch/>
        </p:blipFill>
        <p:spPr>
          <a:xfrm>
            <a:off x="9148522" y="4991223"/>
            <a:ext cx="1249200" cy="1647300"/>
          </a:xfrm>
          <a:prstGeom prst="roundRect">
            <a:avLst>
              <a:gd fmla="val 16667" name="adj"/>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mory Game 24">
  <p:cSld name="CUSTOM_3_1_1">
    <p:spTree>
      <p:nvGrpSpPr>
        <p:cNvPr id="315" name="Shape 315"/>
        <p:cNvGrpSpPr/>
        <p:nvPr/>
      </p:nvGrpSpPr>
      <p:grpSpPr>
        <a:xfrm>
          <a:off x="0" y="0"/>
          <a:ext cx="0" cy="0"/>
          <a:chOff x="0" y="0"/>
          <a:chExt cx="0" cy="0"/>
        </a:xfrm>
      </p:grpSpPr>
      <p:sp>
        <p:nvSpPr>
          <p:cNvPr id="316" name="Google Shape;316;p5"/>
          <p:cNvSpPr txBox="1"/>
          <p:nvPr>
            <p:ph type="title"/>
          </p:nvPr>
        </p:nvSpPr>
        <p:spPr>
          <a:xfrm>
            <a:off x="415650" y="173925"/>
            <a:ext cx="11360700" cy="913800"/>
          </a:xfrm>
          <a:prstGeom prst="rect">
            <a:avLst/>
          </a:prstGeom>
        </p:spPr>
        <p:txBody>
          <a:bodyPr anchorCtr="0" anchor="t" bIns="121900" lIns="121900" spcFirstLastPara="1" rIns="121900" wrap="square" tIns="121900">
            <a:normAutofit/>
          </a:bodyPr>
          <a:lstStyle>
            <a:lvl1pPr lvl="0" rtl="0" algn="ctr">
              <a:spcBef>
                <a:spcPts val="0"/>
              </a:spcBef>
              <a:spcAft>
                <a:spcPts val="0"/>
              </a:spcAft>
              <a:buSzPts val="4500"/>
              <a:buNone/>
              <a:defRPr sz="5500"/>
            </a:lvl1pPr>
            <a:lvl2pPr lvl="1" rtl="0" algn="ctr">
              <a:spcBef>
                <a:spcPts val="0"/>
              </a:spcBef>
              <a:spcAft>
                <a:spcPts val="0"/>
              </a:spcAft>
              <a:buSzPts val="4500"/>
              <a:buNone/>
              <a:defRPr/>
            </a:lvl2pPr>
            <a:lvl3pPr lvl="2" rtl="0" algn="ctr">
              <a:spcBef>
                <a:spcPts val="0"/>
              </a:spcBef>
              <a:spcAft>
                <a:spcPts val="0"/>
              </a:spcAft>
              <a:buSzPts val="4500"/>
              <a:buNone/>
              <a:defRPr/>
            </a:lvl3pPr>
            <a:lvl4pPr lvl="3" rtl="0" algn="ctr">
              <a:spcBef>
                <a:spcPts val="0"/>
              </a:spcBef>
              <a:spcAft>
                <a:spcPts val="0"/>
              </a:spcAft>
              <a:buSzPts val="4500"/>
              <a:buNone/>
              <a:defRPr/>
            </a:lvl4pPr>
            <a:lvl5pPr lvl="4" rtl="0" algn="ctr">
              <a:spcBef>
                <a:spcPts val="0"/>
              </a:spcBef>
              <a:spcAft>
                <a:spcPts val="0"/>
              </a:spcAft>
              <a:buSzPts val="4500"/>
              <a:buNone/>
              <a:defRPr/>
            </a:lvl5pPr>
            <a:lvl6pPr lvl="5" rtl="0" algn="ctr">
              <a:spcBef>
                <a:spcPts val="0"/>
              </a:spcBef>
              <a:spcAft>
                <a:spcPts val="0"/>
              </a:spcAft>
              <a:buSzPts val="4500"/>
              <a:buNone/>
              <a:defRPr/>
            </a:lvl6pPr>
            <a:lvl7pPr lvl="6" rtl="0" algn="ctr">
              <a:spcBef>
                <a:spcPts val="0"/>
              </a:spcBef>
              <a:spcAft>
                <a:spcPts val="0"/>
              </a:spcAft>
              <a:buSzPts val="4500"/>
              <a:buNone/>
              <a:defRPr/>
            </a:lvl7pPr>
            <a:lvl8pPr lvl="7" rtl="0" algn="ctr">
              <a:spcBef>
                <a:spcPts val="0"/>
              </a:spcBef>
              <a:spcAft>
                <a:spcPts val="0"/>
              </a:spcAft>
              <a:buSzPts val="4500"/>
              <a:buNone/>
              <a:defRPr/>
            </a:lvl8pPr>
            <a:lvl9pPr lvl="8" rtl="0" algn="ctr">
              <a:spcBef>
                <a:spcPts val="0"/>
              </a:spcBef>
              <a:spcAft>
                <a:spcPts val="0"/>
              </a:spcAft>
              <a:buSzPts val="4500"/>
              <a:buNone/>
              <a:defRPr/>
            </a:lvl9pPr>
          </a:lstStyle>
          <a:p/>
        </p:txBody>
      </p:sp>
      <p:pic>
        <p:nvPicPr>
          <p:cNvPr id="317" name="Google Shape;317;p5"/>
          <p:cNvPicPr preferRelativeResize="0"/>
          <p:nvPr/>
        </p:nvPicPr>
        <p:blipFill rotWithShape="1">
          <a:blip r:embed="rId2">
            <a:alphaModFix/>
          </a:blip>
          <a:srcRect b="0" l="20599" r="20593" t="0"/>
          <a:stretch/>
        </p:blipFill>
        <p:spPr>
          <a:xfrm>
            <a:off x="323474" y="1318249"/>
            <a:ext cx="1249200" cy="1647300"/>
          </a:xfrm>
          <a:prstGeom prst="roundRect">
            <a:avLst>
              <a:gd fmla="val 16667" name="adj"/>
            </a:avLst>
          </a:prstGeom>
          <a:noFill/>
          <a:ln>
            <a:noFill/>
          </a:ln>
        </p:spPr>
      </p:pic>
      <p:pic>
        <p:nvPicPr>
          <p:cNvPr id="318" name="Google Shape;318;p5"/>
          <p:cNvPicPr preferRelativeResize="0"/>
          <p:nvPr/>
        </p:nvPicPr>
        <p:blipFill rotWithShape="1">
          <a:blip r:embed="rId2">
            <a:alphaModFix/>
          </a:blip>
          <a:srcRect b="0" l="20599" r="20593" t="0"/>
          <a:stretch/>
        </p:blipFill>
        <p:spPr>
          <a:xfrm>
            <a:off x="1794319" y="1318249"/>
            <a:ext cx="1249200" cy="1647300"/>
          </a:xfrm>
          <a:prstGeom prst="roundRect">
            <a:avLst>
              <a:gd fmla="val 16667" name="adj"/>
            </a:avLst>
          </a:prstGeom>
          <a:noFill/>
          <a:ln>
            <a:noFill/>
          </a:ln>
        </p:spPr>
      </p:pic>
      <p:pic>
        <p:nvPicPr>
          <p:cNvPr id="319" name="Google Shape;319;p5"/>
          <p:cNvPicPr preferRelativeResize="0"/>
          <p:nvPr/>
        </p:nvPicPr>
        <p:blipFill rotWithShape="1">
          <a:blip r:embed="rId2">
            <a:alphaModFix/>
          </a:blip>
          <a:srcRect b="0" l="20599" r="20593" t="0"/>
          <a:stretch/>
        </p:blipFill>
        <p:spPr>
          <a:xfrm>
            <a:off x="3265163" y="1318249"/>
            <a:ext cx="1249200" cy="1647300"/>
          </a:xfrm>
          <a:prstGeom prst="roundRect">
            <a:avLst>
              <a:gd fmla="val 16667" name="adj"/>
            </a:avLst>
          </a:prstGeom>
          <a:noFill/>
          <a:ln>
            <a:noFill/>
          </a:ln>
        </p:spPr>
      </p:pic>
      <p:pic>
        <p:nvPicPr>
          <p:cNvPr id="320" name="Google Shape;320;p5"/>
          <p:cNvPicPr preferRelativeResize="0"/>
          <p:nvPr/>
        </p:nvPicPr>
        <p:blipFill rotWithShape="1">
          <a:blip r:embed="rId2">
            <a:alphaModFix/>
          </a:blip>
          <a:srcRect b="0" l="20599" r="20593" t="0"/>
          <a:stretch/>
        </p:blipFill>
        <p:spPr>
          <a:xfrm>
            <a:off x="4736008" y="1318249"/>
            <a:ext cx="1249200" cy="1647300"/>
          </a:xfrm>
          <a:prstGeom prst="roundRect">
            <a:avLst>
              <a:gd fmla="val 16667" name="adj"/>
            </a:avLst>
          </a:prstGeom>
          <a:noFill/>
          <a:ln>
            <a:noFill/>
          </a:ln>
        </p:spPr>
      </p:pic>
      <p:pic>
        <p:nvPicPr>
          <p:cNvPr id="321" name="Google Shape;321;p5"/>
          <p:cNvPicPr preferRelativeResize="0"/>
          <p:nvPr/>
        </p:nvPicPr>
        <p:blipFill rotWithShape="1">
          <a:blip r:embed="rId2">
            <a:alphaModFix/>
          </a:blip>
          <a:srcRect b="0" l="20599" r="20593" t="0"/>
          <a:stretch/>
        </p:blipFill>
        <p:spPr>
          <a:xfrm>
            <a:off x="6206852" y="1318249"/>
            <a:ext cx="1249200" cy="1647300"/>
          </a:xfrm>
          <a:prstGeom prst="roundRect">
            <a:avLst>
              <a:gd fmla="val 16667" name="adj"/>
            </a:avLst>
          </a:prstGeom>
          <a:noFill/>
          <a:ln>
            <a:noFill/>
          </a:ln>
        </p:spPr>
      </p:pic>
      <p:pic>
        <p:nvPicPr>
          <p:cNvPr id="322" name="Google Shape;322;p5"/>
          <p:cNvPicPr preferRelativeResize="0"/>
          <p:nvPr/>
        </p:nvPicPr>
        <p:blipFill rotWithShape="1">
          <a:blip r:embed="rId2">
            <a:alphaModFix/>
          </a:blip>
          <a:srcRect b="0" l="20599" r="20593" t="0"/>
          <a:stretch/>
        </p:blipFill>
        <p:spPr>
          <a:xfrm>
            <a:off x="7677697" y="1318249"/>
            <a:ext cx="1249200" cy="1647300"/>
          </a:xfrm>
          <a:prstGeom prst="roundRect">
            <a:avLst>
              <a:gd fmla="val 16667" name="adj"/>
            </a:avLst>
          </a:prstGeom>
          <a:noFill/>
          <a:ln>
            <a:noFill/>
          </a:ln>
        </p:spPr>
      </p:pic>
      <p:pic>
        <p:nvPicPr>
          <p:cNvPr id="323" name="Google Shape;323;p5"/>
          <p:cNvPicPr preferRelativeResize="0"/>
          <p:nvPr/>
        </p:nvPicPr>
        <p:blipFill rotWithShape="1">
          <a:blip r:embed="rId2">
            <a:alphaModFix/>
          </a:blip>
          <a:srcRect b="0" l="20599" r="20593" t="0"/>
          <a:stretch/>
        </p:blipFill>
        <p:spPr>
          <a:xfrm>
            <a:off x="323474" y="3174948"/>
            <a:ext cx="1249200" cy="1647300"/>
          </a:xfrm>
          <a:prstGeom prst="roundRect">
            <a:avLst>
              <a:gd fmla="val 16667" name="adj"/>
            </a:avLst>
          </a:prstGeom>
          <a:noFill/>
          <a:ln>
            <a:noFill/>
          </a:ln>
        </p:spPr>
      </p:pic>
      <p:pic>
        <p:nvPicPr>
          <p:cNvPr id="324" name="Google Shape;324;p5"/>
          <p:cNvPicPr preferRelativeResize="0"/>
          <p:nvPr/>
        </p:nvPicPr>
        <p:blipFill rotWithShape="1">
          <a:blip r:embed="rId2">
            <a:alphaModFix/>
          </a:blip>
          <a:srcRect b="0" l="20599" r="20593" t="0"/>
          <a:stretch/>
        </p:blipFill>
        <p:spPr>
          <a:xfrm>
            <a:off x="1794319" y="3174948"/>
            <a:ext cx="1249200" cy="1647300"/>
          </a:xfrm>
          <a:prstGeom prst="roundRect">
            <a:avLst>
              <a:gd fmla="val 16667" name="adj"/>
            </a:avLst>
          </a:prstGeom>
          <a:noFill/>
          <a:ln>
            <a:noFill/>
          </a:ln>
        </p:spPr>
      </p:pic>
      <p:pic>
        <p:nvPicPr>
          <p:cNvPr id="325" name="Google Shape;325;p5"/>
          <p:cNvPicPr preferRelativeResize="0"/>
          <p:nvPr/>
        </p:nvPicPr>
        <p:blipFill rotWithShape="1">
          <a:blip r:embed="rId2">
            <a:alphaModFix/>
          </a:blip>
          <a:srcRect b="0" l="20599" r="20593" t="0"/>
          <a:stretch/>
        </p:blipFill>
        <p:spPr>
          <a:xfrm>
            <a:off x="3265163" y="3174948"/>
            <a:ext cx="1249200" cy="1647300"/>
          </a:xfrm>
          <a:prstGeom prst="roundRect">
            <a:avLst>
              <a:gd fmla="val 16667" name="adj"/>
            </a:avLst>
          </a:prstGeom>
          <a:noFill/>
          <a:ln>
            <a:noFill/>
          </a:ln>
        </p:spPr>
      </p:pic>
      <p:pic>
        <p:nvPicPr>
          <p:cNvPr id="326" name="Google Shape;326;p5"/>
          <p:cNvPicPr preferRelativeResize="0"/>
          <p:nvPr/>
        </p:nvPicPr>
        <p:blipFill rotWithShape="1">
          <a:blip r:embed="rId2">
            <a:alphaModFix/>
          </a:blip>
          <a:srcRect b="0" l="20599" r="20593" t="0"/>
          <a:stretch/>
        </p:blipFill>
        <p:spPr>
          <a:xfrm>
            <a:off x="4736008" y="3174948"/>
            <a:ext cx="1249200" cy="1647300"/>
          </a:xfrm>
          <a:prstGeom prst="roundRect">
            <a:avLst>
              <a:gd fmla="val 16667" name="adj"/>
            </a:avLst>
          </a:prstGeom>
          <a:noFill/>
          <a:ln>
            <a:noFill/>
          </a:ln>
        </p:spPr>
      </p:pic>
      <p:pic>
        <p:nvPicPr>
          <p:cNvPr id="327" name="Google Shape;327;p5"/>
          <p:cNvPicPr preferRelativeResize="0"/>
          <p:nvPr/>
        </p:nvPicPr>
        <p:blipFill rotWithShape="1">
          <a:blip r:embed="rId2">
            <a:alphaModFix/>
          </a:blip>
          <a:srcRect b="0" l="20599" r="20593" t="0"/>
          <a:stretch/>
        </p:blipFill>
        <p:spPr>
          <a:xfrm>
            <a:off x="6206852" y="3174948"/>
            <a:ext cx="1249200" cy="1647300"/>
          </a:xfrm>
          <a:prstGeom prst="roundRect">
            <a:avLst>
              <a:gd fmla="val 16667" name="adj"/>
            </a:avLst>
          </a:prstGeom>
          <a:noFill/>
          <a:ln>
            <a:noFill/>
          </a:ln>
        </p:spPr>
      </p:pic>
      <p:pic>
        <p:nvPicPr>
          <p:cNvPr id="328" name="Google Shape;328;p5"/>
          <p:cNvPicPr preferRelativeResize="0"/>
          <p:nvPr/>
        </p:nvPicPr>
        <p:blipFill rotWithShape="1">
          <a:blip r:embed="rId2">
            <a:alphaModFix/>
          </a:blip>
          <a:srcRect b="0" l="20599" r="20593" t="0"/>
          <a:stretch/>
        </p:blipFill>
        <p:spPr>
          <a:xfrm>
            <a:off x="7677697" y="3174948"/>
            <a:ext cx="1249200" cy="1647300"/>
          </a:xfrm>
          <a:prstGeom prst="roundRect">
            <a:avLst>
              <a:gd fmla="val 16667" name="adj"/>
            </a:avLst>
          </a:prstGeom>
          <a:noFill/>
          <a:ln>
            <a:noFill/>
          </a:ln>
        </p:spPr>
      </p:pic>
      <p:pic>
        <p:nvPicPr>
          <p:cNvPr id="329" name="Google Shape;329;p5"/>
          <p:cNvPicPr preferRelativeResize="0"/>
          <p:nvPr/>
        </p:nvPicPr>
        <p:blipFill rotWithShape="1">
          <a:blip r:embed="rId2">
            <a:alphaModFix/>
          </a:blip>
          <a:srcRect b="0" l="20599" r="20593" t="0"/>
          <a:stretch/>
        </p:blipFill>
        <p:spPr>
          <a:xfrm>
            <a:off x="323474" y="5031648"/>
            <a:ext cx="1249200" cy="1647300"/>
          </a:xfrm>
          <a:prstGeom prst="roundRect">
            <a:avLst>
              <a:gd fmla="val 16667" name="adj"/>
            </a:avLst>
          </a:prstGeom>
          <a:noFill/>
          <a:ln>
            <a:noFill/>
          </a:ln>
        </p:spPr>
      </p:pic>
      <p:pic>
        <p:nvPicPr>
          <p:cNvPr id="330" name="Google Shape;330;p5"/>
          <p:cNvPicPr preferRelativeResize="0"/>
          <p:nvPr/>
        </p:nvPicPr>
        <p:blipFill rotWithShape="1">
          <a:blip r:embed="rId2">
            <a:alphaModFix/>
          </a:blip>
          <a:srcRect b="0" l="20599" r="20593" t="0"/>
          <a:stretch/>
        </p:blipFill>
        <p:spPr>
          <a:xfrm>
            <a:off x="1794319" y="5031648"/>
            <a:ext cx="1249200" cy="1647300"/>
          </a:xfrm>
          <a:prstGeom prst="roundRect">
            <a:avLst>
              <a:gd fmla="val 16667" name="adj"/>
            </a:avLst>
          </a:prstGeom>
          <a:noFill/>
          <a:ln>
            <a:noFill/>
          </a:ln>
        </p:spPr>
      </p:pic>
      <p:pic>
        <p:nvPicPr>
          <p:cNvPr id="331" name="Google Shape;331;p5"/>
          <p:cNvPicPr preferRelativeResize="0"/>
          <p:nvPr/>
        </p:nvPicPr>
        <p:blipFill rotWithShape="1">
          <a:blip r:embed="rId2">
            <a:alphaModFix/>
          </a:blip>
          <a:srcRect b="0" l="20599" r="20593" t="0"/>
          <a:stretch/>
        </p:blipFill>
        <p:spPr>
          <a:xfrm>
            <a:off x="3265163" y="5031648"/>
            <a:ext cx="1249200" cy="1647300"/>
          </a:xfrm>
          <a:prstGeom prst="roundRect">
            <a:avLst>
              <a:gd fmla="val 16667" name="adj"/>
            </a:avLst>
          </a:prstGeom>
          <a:noFill/>
          <a:ln>
            <a:noFill/>
          </a:ln>
        </p:spPr>
      </p:pic>
      <p:pic>
        <p:nvPicPr>
          <p:cNvPr id="332" name="Google Shape;332;p5"/>
          <p:cNvPicPr preferRelativeResize="0"/>
          <p:nvPr/>
        </p:nvPicPr>
        <p:blipFill rotWithShape="1">
          <a:blip r:embed="rId2">
            <a:alphaModFix/>
          </a:blip>
          <a:srcRect b="0" l="20599" r="20593" t="0"/>
          <a:stretch/>
        </p:blipFill>
        <p:spPr>
          <a:xfrm>
            <a:off x="4736008" y="5031648"/>
            <a:ext cx="1249200" cy="1647300"/>
          </a:xfrm>
          <a:prstGeom prst="roundRect">
            <a:avLst>
              <a:gd fmla="val 16667" name="adj"/>
            </a:avLst>
          </a:prstGeom>
          <a:noFill/>
          <a:ln>
            <a:noFill/>
          </a:ln>
        </p:spPr>
      </p:pic>
      <p:pic>
        <p:nvPicPr>
          <p:cNvPr id="333" name="Google Shape;333;p5"/>
          <p:cNvPicPr preferRelativeResize="0"/>
          <p:nvPr/>
        </p:nvPicPr>
        <p:blipFill rotWithShape="1">
          <a:blip r:embed="rId2">
            <a:alphaModFix/>
          </a:blip>
          <a:srcRect b="0" l="20599" r="20593" t="0"/>
          <a:stretch/>
        </p:blipFill>
        <p:spPr>
          <a:xfrm>
            <a:off x="6206852" y="5031648"/>
            <a:ext cx="1249200" cy="1647300"/>
          </a:xfrm>
          <a:prstGeom prst="roundRect">
            <a:avLst>
              <a:gd fmla="val 16667" name="adj"/>
            </a:avLst>
          </a:prstGeom>
          <a:noFill/>
          <a:ln>
            <a:noFill/>
          </a:ln>
        </p:spPr>
      </p:pic>
      <p:pic>
        <p:nvPicPr>
          <p:cNvPr id="334" name="Google Shape;334;p5"/>
          <p:cNvPicPr preferRelativeResize="0"/>
          <p:nvPr/>
        </p:nvPicPr>
        <p:blipFill rotWithShape="1">
          <a:blip r:embed="rId2">
            <a:alphaModFix/>
          </a:blip>
          <a:srcRect b="0" l="20599" r="20593" t="0"/>
          <a:stretch/>
        </p:blipFill>
        <p:spPr>
          <a:xfrm>
            <a:off x="7677697" y="5031648"/>
            <a:ext cx="1249200" cy="1647300"/>
          </a:xfrm>
          <a:prstGeom prst="roundRect">
            <a:avLst>
              <a:gd fmla="val 16667" name="adj"/>
            </a:avLst>
          </a:prstGeom>
          <a:noFill/>
          <a:ln>
            <a:noFill/>
          </a:ln>
        </p:spPr>
      </p:pic>
      <p:pic>
        <p:nvPicPr>
          <p:cNvPr id="335" name="Google Shape;335;p5"/>
          <p:cNvPicPr preferRelativeResize="0"/>
          <p:nvPr/>
        </p:nvPicPr>
        <p:blipFill rotWithShape="1">
          <a:blip r:embed="rId2">
            <a:alphaModFix/>
          </a:blip>
          <a:srcRect b="0" l="20599" r="20593" t="0"/>
          <a:stretch/>
        </p:blipFill>
        <p:spPr>
          <a:xfrm>
            <a:off x="9148502" y="1318249"/>
            <a:ext cx="1249200" cy="1647300"/>
          </a:xfrm>
          <a:prstGeom prst="roundRect">
            <a:avLst>
              <a:gd fmla="val 16667" name="adj"/>
            </a:avLst>
          </a:prstGeom>
          <a:noFill/>
          <a:ln>
            <a:noFill/>
          </a:ln>
        </p:spPr>
      </p:pic>
      <p:pic>
        <p:nvPicPr>
          <p:cNvPr id="336" name="Google Shape;336;p5"/>
          <p:cNvPicPr preferRelativeResize="0"/>
          <p:nvPr/>
        </p:nvPicPr>
        <p:blipFill rotWithShape="1">
          <a:blip r:embed="rId2">
            <a:alphaModFix/>
          </a:blip>
          <a:srcRect b="0" l="20599" r="20593" t="0"/>
          <a:stretch/>
        </p:blipFill>
        <p:spPr>
          <a:xfrm>
            <a:off x="10619347" y="1318249"/>
            <a:ext cx="1249200" cy="1647300"/>
          </a:xfrm>
          <a:prstGeom prst="roundRect">
            <a:avLst>
              <a:gd fmla="val 16667" name="adj"/>
            </a:avLst>
          </a:prstGeom>
          <a:noFill/>
          <a:ln>
            <a:noFill/>
          </a:ln>
        </p:spPr>
      </p:pic>
      <p:pic>
        <p:nvPicPr>
          <p:cNvPr id="337" name="Google Shape;337;p5"/>
          <p:cNvPicPr preferRelativeResize="0"/>
          <p:nvPr/>
        </p:nvPicPr>
        <p:blipFill rotWithShape="1">
          <a:blip r:embed="rId2">
            <a:alphaModFix/>
          </a:blip>
          <a:srcRect b="0" l="20599" r="20593" t="0"/>
          <a:stretch/>
        </p:blipFill>
        <p:spPr>
          <a:xfrm>
            <a:off x="9148502" y="3174948"/>
            <a:ext cx="1249200" cy="1647300"/>
          </a:xfrm>
          <a:prstGeom prst="roundRect">
            <a:avLst>
              <a:gd fmla="val 16667" name="adj"/>
            </a:avLst>
          </a:prstGeom>
          <a:noFill/>
          <a:ln>
            <a:noFill/>
          </a:ln>
        </p:spPr>
      </p:pic>
      <p:pic>
        <p:nvPicPr>
          <p:cNvPr id="338" name="Google Shape;338;p5"/>
          <p:cNvPicPr preferRelativeResize="0"/>
          <p:nvPr/>
        </p:nvPicPr>
        <p:blipFill rotWithShape="1">
          <a:blip r:embed="rId2">
            <a:alphaModFix/>
          </a:blip>
          <a:srcRect b="0" l="20599" r="20593" t="0"/>
          <a:stretch/>
        </p:blipFill>
        <p:spPr>
          <a:xfrm>
            <a:off x="10619347" y="3174948"/>
            <a:ext cx="1249200" cy="1647300"/>
          </a:xfrm>
          <a:prstGeom prst="roundRect">
            <a:avLst>
              <a:gd fmla="val 16667" name="adj"/>
            </a:avLst>
          </a:prstGeom>
          <a:noFill/>
          <a:ln>
            <a:noFill/>
          </a:ln>
        </p:spPr>
      </p:pic>
      <p:pic>
        <p:nvPicPr>
          <p:cNvPr id="339" name="Google Shape;339;p5"/>
          <p:cNvPicPr preferRelativeResize="0"/>
          <p:nvPr/>
        </p:nvPicPr>
        <p:blipFill rotWithShape="1">
          <a:blip r:embed="rId2">
            <a:alphaModFix/>
          </a:blip>
          <a:srcRect b="0" l="20599" r="20593" t="0"/>
          <a:stretch/>
        </p:blipFill>
        <p:spPr>
          <a:xfrm>
            <a:off x="9148502" y="5031648"/>
            <a:ext cx="1249200" cy="1647300"/>
          </a:xfrm>
          <a:prstGeom prst="roundRect">
            <a:avLst>
              <a:gd fmla="val 16667" name="adj"/>
            </a:avLst>
          </a:prstGeom>
          <a:noFill/>
          <a:ln>
            <a:noFill/>
          </a:ln>
        </p:spPr>
      </p:pic>
      <p:pic>
        <p:nvPicPr>
          <p:cNvPr id="340" name="Google Shape;340;p5"/>
          <p:cNvPicPr preferRelativeResize="0"/>
          <p:nvPr/>
        </p:nvPicPr>
        <p:blipFill rotWithShape="1">
          <a:blip r:embed="rId2">
            <a:alphaModFix/>
          </a:blip>
          <a:srcRect b="0" l="20599" r="20593" t="0"/>
          <a:stretch/>
        </p:blipFill>
        <p:spPr>
          <a:xfrm>
            <a:off x="10619347" y="5031648"/>
            <a:ext cx="1249200" cy="1647300"/>
          </a:xfrm>
          <a:prstGeom prst="roundRect">
            <a:avLst>
              <a:gd fmla="val 16667" name="adj"/>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41" name="Shape 341"/>
        <p:cNvGrpSpPr/>
        <p:nvPr/>
      </p:nvGrpSpPr>
      <p:grpSpPr>
        <a:xfrm>
          <a:off x="0" y="0"/>
          <a:ext cx="0" cy="0"/>
          <a:chOff x="0" y="0"/>
          <a:chExt cx="0" cy="0"/>
        </a:xfrm>
      </p:grpSpPr>
      <p:sp>
        <p:nvSpPr>
          <p:cNvPr id="342" name="Google Shape;342;p6"/>
          <p:cNvSpPr txBox="1"/>
          <p:nvPr>
            <p:ph type="title"/>
          </p:nvPr>
        </p:nvSpPr>
        <p:spPr>
          <a:xfrm>
            <a:off x="1119600" y="2867800"/>
            <a:ext cx="9952800" cy="1122300"/>
          </a:xfrm>
          <a:prstGeom prst="rect">
            <a:avLst/>
          </a:prstGeom>
        </p:spPr>
        <p:txBody>
          <a:bodyPr anchorCtr="0" anchor="ctr" bIns="121900" lIns="121900" spcFirstLastPara="1" rIns="121900" wrap="square" tIns="121900">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343" name="Google Shape;343;p6"/>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44" name="Google Shape;344;p6"/>
          <p:cNvSpPr txBox="1"/>
          <p:nvPr>
            <p:ph idx="1" type="body"/>
          </p:nvPr>
        </p:nvSpPr>
        <p:spPr>
          <a:xfrm>
            <a:off x="1119600" y="3990103"/>
            <a:ext cx="9952800" cy="2101800"/>
          </a:xfrm>
          <a:prstGeom prst="rect">
            <a:avLst/>
          </a:prstGeom>
        </p:spPr>
        <p:txBody>
          <a:bodyPr anchorCtr="0" anchor="t" bIns="121900" lIns="121900" spcFirstLastPara="1" rIns="121900" wrap="square" tIns="121900">
            <a:normAutofit/>
          </a:bodyPr>
          <a:lstStyle>
            <a:lvl1pPr indent="-368300" lvl="0" marL="457200" rtl="0" algn="ctr">
              <a:spcBef>
                <a:spcPts val="0"/>
              </a:spcBef>
              <a:spcAft>
                <a:spcPts val="0"/>
              </a:spcAft>
              <a:buSzPts val="2200"/>
              <a:buChar char="🍀"/>
              <a:defRPr/>
            </a:lvl1pPr>
            <a:lvl2pPr indent="-368300" lvl="1" marL="914400" rtl="0" algn="ctr">
              <a:spcBef>
                <a:spcPts val="0"/>
              </a:spcBef>
              <a:spcAft>
                <a:spcPts val="0"/>
              </a:spcAft>
              <a:buSzPts val="2200"/>
              <a:buChar char="🍀"/>
              <a:defRPr/>
            </a:lvl2pPr>
            <a:lvl3pPr indent="-368300" lvl="2" marL="1371600" rtl="0" algn="ctr">
              <a:spcBef>
                <a:spcPts val="0"/>
              </a:spcBef>
              <a:spcAft>
                <a:spcPts val="0"/>
              </a:spcAft>
              <a:buSzPts val="2200"/>
              <a:buChar char="🍀"/>
              <a:defRPr/>
            </a:lvl3pPr>
            <a:lvl4pPr indent="-368300" lvl="3" marL="1828800" rtl="0" algn="ctr">
              <a:spcBef>
                <a:spcPts val="0"/>
              </a:spcBef>
              <a:spcAft>
                <a:spcPts val="0"/>
              </a:spcAft>
              <a:buSzPts val="2200"/>
              <a:buChar char="🍀"/>
              <a:defRPr/>
            </a:lvl4pPr>
            <a:lvl5pPr indent="-368300" lvl="4" marL="2286000" rtl="0" algn="ctr">
              <a:spcBef>
                <a:spcPts val="0"/>
              </a:spcBef>
              <a:spcAft>
                <a:spcPts val="0"/>
              </a:spcAft>
              <a:buSzPts val="2200"/>
              <a:buChar char="🍀"/>
              <a:defRPr/>
            </a:lvl5pPr>
            <a:lvl6pPr indent="-368300" lvl="5" marL="2743200" rtl="0" algn="ctr">
              <a:spcBef>
                <a:spcPts val="0"/>
              </a:spcBef>
              <a:spcAft>
                <a:spcPts val="0"/>
              </a:spcAft>
              <a:buSzPts val="2200"/>
              <a:buChar char="🍀"/>
              <a:defRPr/>
            </a:lvl6pPr>
            <a:lvl7pPr indent="-368300" lvl="6" marL="3200400" rtl="0" algn="ctr">
              <a:spcBef>
                <a:spcPts val="0"/>
              </a:spcBef>
              <a:spcAft>
                <a:spcPts val="0"/>
              </a:spcAft>
              <a:buSzPts val="2200"/>
              <a:buChar char="🍀"/>
              <a:defRPr/>
            </a:lvl7pPr>
            <a:lvl8pPr indent="-368300" lvl="7" marL="3657600" rtl="0" algn="ctr">
              <a:spcBef>
                <a:spcPts val="0"/>
              </a:spcBef>
              <a:spcAft>
                <a:spcPts val="0"/>
              </a:spcAft>
              <a:buSzPts val="2200"/>
              <a:buChar char="🍀"/>
              <a:defRPr/>
            </a:lvl8pPr>
            <a:lvl9pPr indent="-368300" lvl="8" marL="4114800" rtl="0" algn="ctr">
              <a:spcBef>
                <a:spcPts val="0"/>
              </a:spcBef>
              <a:spcAft>
                <a:spcPts val="0"/>
              </a:spcAft>
              <a:buSzPts val="2200"/>
              <a:buChar char="🍀"/>
              <a:defRPr/>
            </a:lvl9pPr>
          </a:lstStyle>
          <a:p/>
        </p:txBody>
      </p:sp>
      <p:grpSp>
        <p:nvGrpSpPr>
          <p:cNvPr id="345" name="Google Shape;345;p6"/>
          <p:cNvGrpSpPr/>
          <p:nvPr/>
        </p:nvGrpSpPr>
        <p:grpSpPr>
          <a:xfrm>
            <a:off x="1627172" y="103937"/>
            <a:ext cx="521696" cy="501103"/>
            <a:chOff x="6943706" y="731856"/>
            <a:chExt cx="989748" cy="950680"/>
          </a:xfrm>
        </p:grpSpPr>
        <p:sp>
          <p:nvSpPr>
            <p:cNvPr id="346" name="Google Shape;346;p6"/>
            <p:cNvSpPr/>
            <p:nvPr/>
          </p:nvSpPr>
          <p:spPr>
            <a:xfrm rot="7270619">
              <a:off x="7070286" y="878309"/>
              <a:ext cx="677441" cy="677853"/>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347" name="Google Shape;347;p6"/>
            <p:cNvSpPr/>
            <p:nvPr/>
          </p:nvSpPr>
          <p:spPr>
            <a:xfrm rot="7270619">
              <a:off x="7129434" y="858229"/>
              <a:ext cx="677441" cy="677853"/>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348" name="Google Shape;348;p6"/>
            <p:cNvSpPr/>
            <p:nvPr/>
          </p:nvSpPr>
          <p:spPr>
            <a:xfrm rot="7270619">
              <a:off x="7086018" y="876449"/>
              <a:ext cx="677441" cy="677853"/>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349" name="Google Shape;349;p6"/>
            <p:cNvSpPr/>
            <p:nvPr/>
          </p:nvSpPr>
          <p:spPr>
            <a:xfrm rot="7271916">
              <a:off x="7154773" y="945374"/>
              <a:ext cx="539762" cy="540019"/>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350" name="Google Shape;350;p6"/>
            <p:cNvSpPr/>
            <p:nvPr/>
          </p:nvSpPr>
          <p:spPr>
            <a:xfrm rot="7271098">
              <a:off x="7174105" y="886031"/>
              <a:ext cx="502189" cy="661386"/>
            </a:xfrm>
            <a:custGeom>
              <a:rect b="b" l="l" r="r" t="t"/>
              <a:pathLst>
                <a:path extrusionOk="0" h="661773" w="502483">
                  <a:moveTo>
                    <a:pt x="70133" y="619420"/>
                  </a:moveTo>
                  <a:lnTo>
                    <a:pt x="404449" y="33334"/>
                  </a:lnTo>
                  <a:lnTo>
                    <a:pt x="429443" y="46903"/>
                  </a:lnTo>
                  <a:cubicBezTo>
                    <a:pt x="447466" y="59081"/>
                    <a:pt x="464254" y="72948"/>
                    <a:pt x="479580" y="88278"/>
                  </a:cubicBezTo>
                  <a:lnTo>
                    <a:pt x="502483" y="116042"/>
                  </a:lnTo>
                  <a:lnTo>
                    <a:pt x="191187" y="661773"/>
                  </a:lnTo>
                  <a:lnTo>
                    <a:pt x="171763" y="659814"/>
                  </a:lnTo>
                  <a:cubicBezTo>
                    <a:pt x="149710" y="655301"/>
                    <a:pt x="128438" y="648644"/>
                    <a:pt x="108173" y="640071"/>
                  </a:cubicBezTo>
                  <a:close/>
                  <a:moveTo>
                    <a:pt x="0" y="566860"/>
                  </a:moveTo>
                  <a:lnTo>
                    <a:pt x="321450" y="0"/>
                  </a:lnTo>
                  <a:lnTo>
                    <a:pt x="362345" y="12697"/>
                  </a:lnTo>
                  <a:lnTo>
                    <a:pt x="32689" y="594027"/>
                  </a:lnTo>
                  <a:lnTo>
                    <a:pt x="492" y="56745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351" name="Google Shape;351;p6"/>
          <p:cNvGrpSpPr/>
          <p:nvPr/>
        </p:nvGrpSpPr>
        <p:grpSpPr>
          <a:xfrm>
            <a:off x="11122319" y="6489006"/>
            <a:ext cx="252915" cy="250263"/>
            <a:chOff x="8355355" y="1348750"/>
            <a:chExt cx="479824" cy="474793"/>
          </a:xfrm>
        </p:grpSpPr>
        <p:sp>
          <p:nvSpPr>
            <p:cNvPr id="352" name="Google Shape;352;p6"/>
            <p:cNvSpPr/>
            <p:nvPr/>
          </p:nvSpPr>
          <p:spPr>
            <a:xfrm>
              <a:off x="8386979" y="1375343"/>
              <a:ext cx="448200" cy="448200"/>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353" name="Google Shape;353;p6"/>
            <p:cNvSpPr/>
            <p:nvPr/>
          </p:nvSpPr>
          <p:spPr>
            <a:xfrm>
              <a:off x="8355355" y="1348750"/>
              <a:ext cx="448200" cy="448200"/>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354" name="Google Shape;354;p6"/>
            <p:cNvSpPr/>
            <p:nvPr/>
          </p:nvSpPr>
          <p:spPr>
            <a:xfrm>
              <a:off x="8380537" y="1367077"/>
              <a:ext cx="448200" cy="448200"/>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355" name="Google Shape;355;p6"/>
            <p:cNvSpPr/>
            <p:nvPr/>
          </p:nvSpPr>
          <p:spPr>
            <a:xfrm>
              <a:off x="8426096" y="1412633"/>
              <a:ext cx="357000" cy="357000"/>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356" name="Google Shape;356;p6"/>
            <p:cNvSpPr/>
            <p:nvPr/>
          </p:nvSpPr>
          <p:spPr>
            <a:xfrm>
              <a:off x="8442728" y="1366327"/>
              <a:ext cx="342643" cy="435987"/>
            </a:xfrm>
            <a:custGeom>
              <a:rect b="b" l="l" r="r" t="t"/>
              <a:pathLst>
                <a:path extrusionOk="0" h="435987" w="342643">
                  <a:moveTo>
                    <a:pt x="75894" y="16614"/>
                  </a:moveTo>
                  <a:lnTo>
                    <a:pt x="290743" y="402370"/>
                  </a:lnTo>
                  <a:lnTo>
                    <a:pt x="257731" y="424628"/>
                  </a:lnTo>
                  <a:lnTo>
                    <a:pt x="201468" y="435987"/>
                  </a:lnTo>
                  <a:lnTo>
                    <a:pt x="0" y="74255"/>
                  </a:lnTo>
                  <a:lnTo>
                    <a:pt x="12034" y="59670"/>
                  </a:lnTo>
                  <a:close/>
                  <a:moveTo>
                    <a:pt x="140932" y="0"/>
                  </a:moveTo>
                  <a:lnTo>
                    <a:pt x="342643" y="360022"/>
                  </a:lnTo>
                  <a:lnTo>
                    <a:pt x="328965" y="376600"/>
                  </a:lnTo>
                  <a:lnTo>
                    <a:pt x="319598" y="382915"/>
                  </a:lnTo>
                  <a:lnTo>
                    <a:pt x="108706" y="650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357" name="Google Shape;357;p6"/>
          <p:cNvGrpSpPr/>
          <p:nvPr/>
        </p:nvGrpSpPr>
        <p:grpSpPr>
          <a:xfrm>
            <a:off x="11210938" y="809873"/>
            <a:ext cx="626468" cy="651877"/>
            <a:chOff x="8458200" y="5117408"/>
            <a:chExt cx="1313350" cy="1366619"/>
          </a:xfrm>
        </p:grpSpPr>
        <p:sp>
          <p:nvSpPr>
            <p:cNvPr id="358" name="Google Shape;358;p6"/>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9" name="Google Shape;359;p6"/>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0" name="Google Shape;360;p6"/>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61" name="Google Shape;361;p6"/>
          <p:cNvGrpSpPr/>
          <p:nvPr/>
        </p:nvGrpSpPr>
        <p:grpSpPr>
          <a:xfrm>
            <a:off x="11420608" y="103936"/>
            <a:ext cx="702078" cy="705925"/>
            <a:chOff x="9176811" y="3474720"/>
            <a:chExt cx="1471861" cy="1479927"/>
          </a:xfrm>
        </p:grpSpPr>
        <p:sp>
          <p:nvSpPr>
            <p:cNvPr id="362" name="Google Shape;362;p6"/>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3" name="Google Shape;363;p6"/>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4" name="Google Shape;364;p6"/>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65" name="Google Shape;365;p6"/>
          <p:cNvGrpSpPr/>
          <p:nvPr/>
        </p:nvGrpSpPr>
        <p:grpSpPr>
          <a:xfrm flipH="1">
            <a:off x="329560" y="6087386"/>
            <a:ext cx="626468" cy="651877"/>
            <a:chOff x="8458200" y="5117408"/>
            <a:chExt cx="1313350" cy="1366619"/>
          </a:xfrm>
        </p:grpSpPr>
        <p:sp>
          <p:nvSpPr>
            <p:cNvPr id="366" name="Google Shape;366;p6"/>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7" name="Google Shape;367;p6"/>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8" name="Google Shape;368;p6"/>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69" name="Google Shape;369;p6"/>
          <p:cNvGrpSpPr/>
          <p:nvPr/>
        </p:nvGrpSpPr>
        <p:grpSpPr>
          <a:xfrm flipH="1">
            <a:off x="175310" y="5381455"/>
            <a:ext cx="702078" cy="705925"/>
            <a:chOff x="9176811" y="3474720"/>
            <a:chExt cx="1471861" cy="1479927"/>
          </a:xfrm>
        </p:grpSpPr>
        <p:sp>
          <p:nvSpPr>
            <p:cNvPr id="370" name="Google Shape;370;p6"/>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1" name="Google Shape;371;p6"/>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2" name="Google Shape;372;p6"/>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73" name="Google Shape;373;p6"/>
          <p:cNvGrpSpPr/>
          <p:nvPr/>
        </p:nvGrpSpPr>
        <p:grpSpPr>
          <a:xfrm flipH="1" rot="5400000">
            <a:off x="253824" y="278459"/>
            <a:ext cx="626468" cy="651877"/>
            <a:chOff x="8458200" y="5117408"/>
            <a:chExt cx="1313350" cy="1366619"/>
          </a:xfrm>
        </p:grpSpPr>
        <p:sp>
          <p:nvSpPr>
            <p:cNvPr id="374" name="Google Shape;374;p6"/>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5" name="Google Shape;375;p6"/>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6" name="Google Shape;376;p6"/>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77" name="Google Shape;377;p6"/>
          <p:cNvGrpSpPr/>
          <p:nvPr/>
        </p:nvGrpSpPr>
        <p:grpSpPr>
          <a:xfrm flipH="1" rot="9450958">
            <a:off x="881198" y="252255"/>
            <a:ext cx="702012" cy="705859"/>
            <a:chOff x="9176811" y="3474720"/>
            <a:chExt cx="1471861" cy="1479927"/>
          </a:xfrm>
        </p:grpSpPr>
        <p:sp>
          <p:nvSpPr>
            <p:cNvPr id="378" name="Google Shape;378;p6"/>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9" name="Google Shape;379;p6"/>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0" name="Google Shape;380;p6"/>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81" name="Google Shape;381;p6"/>
          <p:cNvGrpSpPr/>
          <p:nvPr/>
        </p:nvGrpSpPr>
        <p:grpSpPr>
          <a:xfrm flipH="1" rot="5400000">
            <a:off x="10760144" y="699426"/>
            <a:ext cx="441286" cy="459184"/>
            <a:chOff x="8458200" y="5117408"/>
            <a:chExt cx="1313350" cy="1366619"/>
          </a:xfrm>
        </p:grpSpPr>
        <p:sp>
          <p:nvSpPr>
            <p:cNvPr id="382" name="Google Shape;382;p6"/>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3" name="Google Shape;383;p6"/>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4" name="Google Shape;384;p6"/>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85" name="Google Shape;385;p6"/>
          <p:cNvGrpSpPr/>
          <p:nvPr/>
        </p:nvGrpSpPr>
        <p:grpSpPr>
          <a:xfrm rot="1769313">
            <a:off x="11323319" y="5610890"/>
            <a:ext cx="382333" cy="397840"/>
            <a:chOff x="8458200" y="5117408"/>
            <a:chExt cx="1313350" cy="1366619"/>
          </a:xfrm>
        </p:grpSpPr>
        <p:sp>
          <p:nvSpPr>
            <p:cNvPr id="386" name="Google Shape;386;p6"/>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7" name="Google Shape;387;p6"/>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8" name="Google Shape;388;p6"/>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89" name="Google Shape;389;p6"/>
          <p:cNvGrpSpPr/>
          <p:nvPr/>
        </p:nvGrpSpPr>
        <p:grpSpPr>
          <a:xfrm rot="-1317271">
            <a:off x="11524239" y="5131753"/>
            <a:ext cx="521629" cy="524487"/>
            <a:chOff x="9176811" y="3474720"/>
            <a:chExt cx="1471861" cy="1479927"/>
          </a:xfrm>
        </p:grpSpPr>
        <p:sp>
          <p:nvSpPr>
            <p:cNvPr id="390" name="Google Shape;390;p6"/>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1" name="Google Shape;391;p6"/>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2" name="Google Shape;392;p6"/>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93" name="Google Shape;393;p6"/>
          <p:cNvGrpSpPr/>
          <p:nvPr/>
        </p:nvGrpSpPr>
        <p:grpSpPr>
          <a:xfrm flipH="1" rot="1138134">
            <a:off x="163830" y="1081410"/>
            <a:ext cx="441211" cy="459106"/>
            <a:chOff x="8458200" y="5117408"/>
            <a:chExt cx="1313350" cy="1366619"/>
          </a:xfrm>
        </p:grpSpPr>
        <p:sp>
          <p:nvSpPr>
            <p:cNvPr id="394" name="Google Shape;394;p6"/>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5" name="Google Shape;395;p6"/>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6" name="Google Shape;396;p6"/>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97" name="Google Shape;397;p6"/>
          <p:cNvGrpSpPr/>
          <p:nvPr/>
        </p:nvGrpSpPr>
        <p:grpSpPr>
          <a:xfrm>
            <a:off x="10720421" y="153008"/>
            <a:ext cx="521696" cy="501103"/>
            <a:chOff x="6943706" y="731856"/>
            <a:chExt cx="989748" cy="950680"/>
          </a:xfrm>
        </p:grpSpPr>
        <p:sp>
          <p:nvSpPr>
            <p:cNvPr id="398" name="Google Shape;398;p6"/>
            <p:cNvSpPr/>
            <p:nvPr/>
          </p:nvSpPr>
          <p:spPr>
            <a:xfrm rot="7270619">
              <a:off x="7070286" y="878309"/>
              <a:ext cx="677441" cy="677853"/>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399" name="Google Shape;399;p6"/>
            <p:cNvSpPr/>
            <p:nvPr/>
          </p:nvSpPr>
          <p:spPr>
            <a:xfrm rot="7270619">
              <a:off x="7129434" y="858229"/>
              <a:ext cx="677441" cy="677853"/>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400" name="Google Shape;400;p6"/>
            <p:cNvSpPr/>
            <p:nvPr/>
          </p:nvSpPr>
          <p:spPr>
            <a:xfrm rot="7270619">
              <a:off x="7086018" y="876449"/>
              <a:ext cx="677441" cy="677853"/>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401" name="Google Shape;401;p6"/>
            <p:cNvSpPr/>
            <p:nvPr/>
          </p:nvSpPr>
          <p:spPr>
            <a:xfrm rot="7271916">
              <a:off x="7154773" y="945374"/>
              <a:ext cx="539762" cy="540019"/>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402" name="Google Shape;402;p6"/>
            <p:cNvSpPr/>
            <p:nvPr/>
          </p:nvSpPr>
          <p:spPr>
            <a:xfrm rot="7271098">
              <a:off x="7174105" y="886031"/>
              <a:ext cx="502189" cy="661386"/>
            </a:xfrm>
            <a:custGeom>
              <a:rect b="b" l="l" r="r" t="t"/>
              <a:pathLst>
                <a:path extrusionOk="0" h="661773" w="502483">
                  <a:moveTo>
                    <a:pt x="70133" y="619420"/>
                  </a:moveTo>
                  <a:lnTo>
                    <a:pt x="404449" y="33334"/>
                  </a:lnTo>
                  <a:lnTo>
                    <a:pt x="429443" y="46903"/>
                  </a:lnTo>
                  <a:cubicBezTo>
                    <a:pt x="447466" y="59081"/>
                    <a:pt x="464254" y="72948"/>
                    <a:pt x="479580" y="88278"/>
                  </a:cubicBezTo>
                  <a:lnTo>
                    <a:pt x="502483" y="116042"/>
                  </a:lnTo>
                  <a:lnTo>
                    <a:pt x="191187" y="661773"/>
                  </a:lnTo>
                  <a:lnTo>
                    <a:pt x="171763" y="659814"/>
                  </a:lnTo>
                  <a:cubicBezTo>
                    <a:pt x="149710" y="655301"/>
                    <a:pt x="128438" y="648644"/>
                    <a:pt x="108173" y="640071"/>
                  </a:cubicBezTo>
                  <a:close/>
                  <a:moveTo>
                    <a:pt x="0" y="566860"/>
                  </a:moveTo>
                  <a:lnTo>
                    <a:pt x="321450" y="0"/>
                  </a:lnTo>
                  <a:lnTo>
                    <a:pt x="362345" y="12697"/>
                  </a:lnTo>
                  <a:lnTo>
                    <a:pt x="32689" y="594027"/>
                  </a:lnTo>
                  <a:lnTo>
                    <a:pt x="492" y="56745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403" name="Google Shape;403;p6"/>
          <p:cNvGrpSpPr/>
          <p:nvPr/>
        </p:nvGrpSpPr>
        <p:grpSpPr>
          <a:xfrm>
            <a:off x="11432075" y="6090496"/>
            <a:ext cx="626314" cy="601750"/>
            <a:chOff x="5991395" y="1059567"/>
            <a:chExt cx="1188226" cy="1141624"/>
          </a:xfrm>
        </p:grpSpPr>
        <p:sp>
          <p:nvSpPr>
            <p:cNvPr id="404" name="Google Shape;404;p6"/>
            <p:cNvSpPr/>
            <p:nvPr/>
          </p:nvSpPr>
          <p:spPr>
            <a:xfrm rot="7270214">
              <a:off x="6143104" y="1235678"/>
              <a:ext cx="813783" cy="813527"/>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405" name="Google Shape;405;p6"/>
            <p:cNvSpPr/>
            <p:nvPr/>
          </p:nvSpPr>
          <p:spPr>
            <a:xfrm rot="7270214">
              <a:off x="6214130" y="1211554"/>
              <a:ext cx="813783" cy="813527"/>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406" name="Google Shape;406;p6"/>
            <p:cNvSpPr/>
            <p:nvPr/>
          </p:nvSpPr>
          <p:spPr>
            <a:xfrm rot="7270214">
              <a:off x="6161995" y="1233442"/>
              <a:ext cx="813783" cy="813527"/>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407" name="Google Shape;407;p6"/>
            <p:cNvSpPr/>
            <p:nvPr/>
          </p:nvSpPr>
          <p:spPr>
            <a:xfrm rot="7270919">
              <a:off x="6244523" y="1315915"/>
              <a:ext cx="648372" cy="648372"/>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408" name="Google Shape;408;p6"/>
            <p:cNvSpPr/>
            <p:nvPr/>
          </p:nvSpPr>
          <p:spPr>
            <a:xfrm rot="7271098">
              <a:off x="6254934" y="1223913"/>
              <a:ext cx="656688" cy="805884"/>
            </a:xfrm>
            <a:custGeom>
              <a:rect b="b" l="l" r="r" t="t"/>
              <a:pathLst>
                <a:path extrusionOk="0" h="806355" w="657072">
                  <a:moveTo>
                    <a:pt x="99548" y="733783"/>
                  </a:moveTo>
                  <a:lnTo>
                    <a:pt x="499696" y="32149"/>
                  </a:lnTo>
                  <a:lnTo>
                    <a:pt x="564450" y="67293"/>
                  </a:lnTo>
                  <a:cubicBezTo>
                    <a:pt x="586095" y="81915"/>
                    <a:pt x="606257" y="98565"/>
                    <a:pt x="624664" y="116970"/>
                  </a:cubicBezTo>
                  <a:lnTo>
                    <a:pt x="657072" y="156244"/>
                  </a:lnTo>
                  <a:lnTo>
                    <a:pt x="286308" y="806355"/>
                  </a:lnTo>
                  <a:lnTo>
                    <a:pt x="254971" y="803197"/>
                  </a:lnTo>
                  <a:cubicBezTo>
                    <a:pt x="201999" y="792358"/>
                    <a:pt x="152777" y="771227"/>
                    <a:pt x="109486" y="741983"/>
                  </a:cubicBezTo>
                  <a:close/>
                  <a:moveTo>
                    <a:pt x="0" y="632594"/>
                  </a:moveTo>
                  <a:lnTo>
                    <a:pt x="358655" y="0"/>
                  </a:lnTo>
                  <a:lnTo>
                    <a:pt x="418965" y="6079"/>
                  </a:lnTo>
                  <a:lnTo>
                    <a:pt x="429005" y="9195"/>
                  </a:lnTo>
                  <a:lnTo>
                    <a:pt x="44789" y="686873"/>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409" name="Google Shape;409;p6"/>
          <p:cNvGrpSpPr/>
          <p:nvPr/>
        </p:nvGrpSpPr>
        <p:grpSpPr>
          <a:xfrm flipH="1">
            <a:off x="10923354" y="5965927"/>
            <a:ext cx="521696" cy="501103"/>
            <a:chOff x="6943706" y="731856"/>
            <a:chExt cx="989748" cy="950680"/>
          </a:xfrm>
        </p:grpSpPr>
        <p:sp>
          <p:nvSpPr>
            <p:cNvPr id="410" name="Google Shape;410;p6"/>
            <p:cNvSpPr/>
            <p:nvPr/>
          </p:nvSpPr>
          <p:spPr>
            <a:xfrm rot="7270619">
              <a:off x="7070286" y="878309"/>
              <a:ext cx="677441" cy="677853"/>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411" name="Google Shape;411;p6"/>
            <p:cNvSpPr/>
            <p:nvPr/>
          </p:nvSpPr>
          <p:spPr>
            <a:xfrm rot="7270619">
              <a:off x="7129434" y="858229"/>
              <a:ext cx="677441" cy="677853"/>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412" name="Google Shape;412;p6"/>
            <p:cNvSpPr/>
            <p:nvPr/>
          </p:nvSpPr>
          <p:spPr>
            <a:xfrm rot="7270619">
              <a:off x="7086018" y="876449"/>
              <a:ext cx="677441" cy="677853"/>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413" name="Google Shape;413;p6"/>
            <p:cNvSpPr/>
            <p:nvPr/>
          </p:nvSpPr>
          <p:spPr>
            <a:xfrm rot="7271916">
              <a:off x="7154773" y="945374"/>
              <a:ext cx="539762" cy="540019"/>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414" name="Google Shape;414;p6"/>
            <p:cNvSpPr/>
            <p:nvPr/>
          </p:nvSpPr>
          <p:spPr>
            <a:xfrm rot="7271098">
              <a:off x="7174105" y="886031"/>
              <a:ext cx="502189" cy="661386"/>
            </a:xfrm>
            <a:custGeom>
              <a:rect b="b" l="l" r="r" t="t"/>
              <a:pathLst>
                <a:path extrusionOk="0" h="661773" w="502483">
                  <a:moveTo>
                    <a:pt x="70133" y="619420"/>
                  </a:moveTo>
                  <a:lnTo>
                    <a:pt x="404449" y="33334"/>
                  </a:lnTo>
                  <a:lnTo>
                    <a:pt x="429443" y="46903"/>
                  </a:lnTo>
                  <a:cubicBezTo>
                    <a:pt x="447466" y="59081"/>
                    <a:pt x="464254" y="72948"/>
                    <a:pt x="479580" y="88278"/>
                  </a:cubicBezTo>
                  <a:lnTo>
                    <a:pt x="502483" y="116042"/>
                  </a:lnTo>
                  <a:lnTo>
                    <a:pt x="191187" y="661773"/>
                  </a:lnTo>
                  <a:lnTo>
                    <a:pt x="171763" y="659814"/>
                  </a:lnTo>
                  <a:cubicBezTo>
                    <a:pt x="149710" y="655301"/>
                    <a:pt x="128438" y="648644"/>
                    <a:pt x="108173" y="640071"/>
                  </a:cubicBezTo>
                  <a:close/>
                  <a:moveTo>
                    <a:pt x="0" y="566860"/>
                  </a:moveTo>
                  <a:lnTo>
                    <a:pt x="321450" y="0"/>
                  </a:lnTo>
                  <a:lnTo>
                    <a:pt x="362345" y="12697"/>
                  </a:lnTo>
                  <a:lnTo>
                    <a:pt x="32689" y="594027"/>
                  </a:lnTo>
                  <a:lnTo>
                    <a:pt x="492" y="56745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415" name="Google Shape;415;p6"/>
          <p:cNvGrpSpPr/>
          <p:nvPr/>
        </p:nvGrpSpPr>
        <p:grpSpPr>
          <a:xfrm flipH="1">
            <a:off x="877652" y="5757037"/>
            <a:ext cx="521696" cy="501103"/>
            <a:chOff x="6943706" y="731856"/>
            <a:chExt cx="989748" cy="950680"/>
          </a:xfrm>
        </p:grpSpPr>
        <p:sp>
          <p:nvSpPr>
            <p:cNvPr id="416" name="Google Shape;416;p6"/>
            <p:cNvSpPr/>
            <p:nvPr/>
          </p:nvSpPr>
          <p:spPr>
            <a:xfrm rot="7270619">
              <a:off x="7070286" y="878309"/>
              <a:ext cx="677441" cy="677853"/>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417" name="Google Shape;417;p6"/>
            <p:cNvSpPr/>
            <p:nvPr/>
          </p:nvSpPr>
          <p:spPr>
            <a:xfrm rot="7270619">
              <a:off x="7129434" y="858229"/>
              <a:ext cx="677441" cy="677853"/>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418" name="Google Shape;418;p6"/>
            <p:cNvSpPr/>
            <p:nvPr/>
          </p:nvSpPr>
          <p:spPr>
            <a:xfrm rot="7270619">
              <a:off x="7086018" y="876449"/>
              <a:ext cx="677441" cy="677853"/>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419" name="Google Shape;419;p6"/>
            <p:cNvSpPr/>
            <p:nvPr/>
          </p:nvSpPr>
          <p:spPr>
            <a:xfrm rot="7271916">
              <a:off x="7154773" y="945374"/>
              <a:ext cx="539762" cy="540019"/>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420" name="Google Shape;420;p6"/>
            <p:cNvSpPr/>
            <p:nvPr/>
          </p:nvSpPr>
          <p:spPr>
            <a:xfrm rot="7271098">
              <a:off x="7174105" y="886031"/>
              <a:ext cx="502189" cy="661386"/>
            </a:xfrm>
            <a:custGeom>
              <a:rect b="b" l="l" r="r" t="t"/>
              <a:pathLst>
                <a:path extrusionOk="0" h="661773" w="502483">
                  <a:moveTo>
                    <a:pt x="70133" y="619420"/>
                  </a:moveTo>
                  <a:lnTo>
                    <a:pt x="404449" y="33334"/>
                  </a:lnTo>
                  <a:lnTo>
                    <a:pt x="429443" y="46903"/>
                  </a:lnTo>
                  <a:cubicBezTo>
                    <a:pt x="447466" y="59081"/>
                    <a:pt x="464254" y="72948"/>
                    <a:pt x="479580" y="88278"/>
                  </a:cubicBezTo>
                  <a:lnTo>
                    <a:pt x="502483" y="116042"/>
                  </a:lnTo>
                  <a:lnTo>
                    <a:pt x="191187" y="661773"/>
                  </a:lnTo>
                  <a:lnTo>
                    <a:pt x="171763" y="659814"/>
                  </a:lnTo>
                  <a:cubicBezTo>
                    <a:pt x="149710" y="655301"/>
                    <a:pt x="128438" y="648644"/>
                    <a:pt x="108173" y="640071"/>
                  </a:cubicBezTo>
                  <a:close/>
                  <a:moveTo>
                    <a:pt x="0" y="566860"/>
                  </a:moveTo>
                  <a:lnTo>
                    <a:pt x="321450" y="0"/>
                  </a:lnTo>
                  <a:lnTo>
                    <a:pt x="362345" y="12697"/>
                  </a:lnTo>
                  <a:lnTo>
                    <a:pt x="32689" y="594027"/>
                  </a:lnTo>
                  <a:lnTo>
                    <a:pt x="492" y="56745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421" name="Google Shape;421;p6"/>
          <p:cNvGrpSpPr/>
          <p:nvPr/>
        </p:nvGrpSpPr>
        <p:grpSpPr>
          <a:xfrm flipH="1" rot="-995669">
            <a:off x="1045303" y="6364965"/>
            <a:ext cx="343977" cy="357929"/>
            <a:chOff x="8458200" y="5117408"/>
            <a:chExt cx="1313350" cy="1366619"/>
          </a:xfrm>
        </p:grpSpPr>
        <p:sp>
          <p:nvSpPr>
            <p:cNvPr id="422" name="Google Shape;422;p6"/>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3" name="Google Shape;423;p6"/>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4" name="Google Shape;424;p6"/>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425" name="Google Shape;425;p6"/>
          <p:cNvGrpSpPr/>
          <p:nvPr/>
        </p:nvGrpSpPr>
        <p:grpSpPr>
          <a:xfrm flipH="1" rot="4789251">
            <a:off x="1536968" y="5931379"/>
            <a:ext cx="702090" cy="705937"/>
            <a:chOff x="9176811" y="3474720"/>
            <a:chExt cx="1471861" cy="1479927"/>
          </a:xfrm>
        </p:grpSpPr>
        <p:sp>
          <p:nvSpPr>
            <p:cNvPr id="426" name="Google Shape;426;p6"/>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7" name="Google Shape;427;p6"/>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8" name="Google Shape;428;p6"/>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429" name="Google Shape;429;p6"/>
          <p:cNvGrpSpPr/>
          <p:nvPr/>
        </p:nvGrpSpPr>
        <p:grpSpPr>
          <a:xfrm flipH="1" rot="819976">
            <a:off x="329542" y="4628213"/>
            <a:ext cx="626474" cy="651884"/>
            <a:chOff x="8458200" y="5117408"/>
            <a:chExt cx="1313350" cy="1366619"/>
          </a:xfrm>
        </p:grpSpPr>
        <p:sp>
          <p:nvSpPr>
            <p:cNvPr id="430" name="Google Shape;430;p6"/>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1" name="Google Shape;431;p6"/>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2" name="Google Shape;432;p6"/>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433" name="Google Shape;433;p6"/>
          <p:cNvGrpSpPr/>
          <p:nvPr/>
        </p:nvGrpSpPr>
        <p:grpSpPr>
          <a:xfrm>
            <a:off x="1329850" y="5274696"/>
            <a:ext cx="626314" cy="601750"/>
            <a:chOff x="5991395" y="1059567"/>
            <a:chExt cx="1188226" cy="1141624"/>
          </a:xfrm>
        </p:grpSpPr>
        <p:sp>
          <p:nvSpPr>
            <p:cNvPr id="434" name="Google Shape;434;p6"/>
            <p:cNvSpPr/>
            <p:nvPr/>
          </p:nvSpPr>
          <p:spPr>
            <a:xfrm rot="7270214">
              <a:off x="6143104" y="1235678"/>
              <a:ext cx="813783" cy="813527"/>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435" name="Google Shape;435;p6"/>
            <p:cNvSpPr/>
            <p:nvPr/>
          </p:nvSpPr>
          <p:spPr>
            <a:xfrm rot="7270214">
              <a:off x="6214130" y="1211554"/>
              <a:ext cx="813783" cy="813527"/>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436" name="Google Shape;436;p6"/>
            <p:cNvSpPr/>
            <p:nvPr/>
          </p:nvSpPr>
          <p:spPr>
            <a:xfrm rot="7270214">
              <a:off x="6161995" y="1233442"/>
              <a:ext cx="813783" cy="813527"/>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437" name="Google Shape;437;p6"/>
            <p:cNvSpPr/>
            <p:nvPr/>
          </p:nvSpPr>
          <p:spPr>
            <a:xfrm rot="7270919">
              <a:off x="6244523" y="1315915"/>
              <a:ext cx="648372" cy="648372"/>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438" name="Google Shape;438;p6"/>
            <p:cNvSpPr/>
            <p:nvPr/>
          </p:nvSpPr>
          <p:spPr>
            <a:xfrm rot="7271098">
              <a:off x="6254934" y="1223913"/>
              <a:ext cx="656688" cy="805884"/>
            </a:xfrm>
            <a:custGeom>
              <a:rect b="b" l="l" r="r" t="t"/>
              <a:pathLst>
                <a:path extrusionOk="0" h="806355" w="657072">
                  <a:moveTo>
                    <a:pt x="99548" y="733783"/>
                  </a:moveTo>
                  <a:lnTo>
                    <a:pt x="499696" y="32149"/>
                  </a:lnTo>
                  <a:lnTo>
                    <a:pt x="564450" y="67293"/>
                  </a:lnTo>
                  <a:cubicBezTo>
                    <a:pt x="586095" y="81915"/>
                    <a:pt x="606257" y="98565"/>
                    <a:pt x="624664" y="116970"/>
                  </a:cubicBezTo>
                  <a:lnTo>
                    <a:pt x="657072" y="156244"/>
                  </a:lnTo>
                  <a:lnTo>
                    <a:pt x="286308" y="806355"/>
                  </a:lnTo>
                  <a:lnTo>
                    <a:pt x="254971" y="803197"/>
                  </a:lnTo>
                  <a:cubicBezTo>
                    <a:pt x="201999" y="792358"/>
                    <a:pt x="152777" y="771227"/>
                    <a:pt x="109486" y="741983"/>
                  </a:cubicBezTo>
                  <a:close/>
                  <a:moveTo>
                    <a:pt x="0" y="632594"/>
                  </a:moveTo>
                  <a:lnTo>
                    <a:pt x="358655" y="0"/>
                  </a:lnTo>
                  <a:lnTo>
                    <a:pt x="418965" y="6079"/>
                  </a:lnTo>
                  <a:lnTo>
                    <a:pt x="429005" y="9195"/>
                  </a:lnTo>
                  <a:lnTo>
                    <a:pt x="44789" y="686873"/>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439" name="Google Shape;439;p6"/>
          <p:cNvGrpSpPr/>
          <p:nvPr/>
        </p:nvGrpSpPr>
        <p:grpSpPr>
          <a:xfrm flipH="1">
            <a:off x="1001354" y="4888527"/>
            <a:ext cx="521696" cy="501103"/>
            <a:chOff x="6943706" y="731856"/>
            <a:chExt cx="989748" cy="950680"/>
          </a:xfrm>
        </p:grpSpPr>
        <p:sp>
          <p:nvSpPr>
            <p:cNvPr id="440" name="Google Shape;440;p6"/>
            <p:cNvSpPr/>
            <p:nvPr/>
          </p:nvSpPr>
          <p:spPr>
            <a:xfrm rot="7270619">
              <a:off x="7070286" y="878309"/>
              <a:ext cx="677441" cy="677853"/>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441" name="Google Shape;441;p6"/>
            <p:cNvSpPr/>
            <p:nvPr/>
          </p:nvSpPr>
          <p:spPr>
            <a:xfrm rot="7270619">
              <a:off x="7129434" y="858229"/>
              <a:ext cx="677441" cy="677853"/>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442" name="Google Shape;442;p6"/>
            <p:cNvSpPr/>
            <p:nvPr/>
          </p:nvSpPr>
          <p:spPr>
            <a:xfrm rot="7270619">
              <a:off x="7086018" y="876449"/>
              <a:ext cx="677441" cy="677853"/>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443" name="Google Shape;443;p6"/>
            <p:cNvSpPr/>
            <p:nvPr/>
          </p:nvSpPr>
          <p:spPr>
            <a:xfrm rot="7271916">
              <a:off x="7154773" y="945374"/>
              <a:ext cx="539762" cy="540019"/>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444" name="Google Shape;444;p6"/>
            <p:cNvSpPr/>
            <p:nvPr/>
          </p:nvSpPr>
          <p:spPr>
            <a:xfrm rot="7271098">
              <a:off x="7174105" y="886031"/>
              <a:ext cx="502189" cy="661386"/>
            </a:xfrm>
            <a:custGeom>
              <a:rect b="b" l="l" r="r" t="t"/>
              <a:pathLst>
                <a:path extrusionOk="0" h="661773" w="502483">
                  <a:moveTo>
                    <a:pt x="70133" y="619420"/>
                  </a:moveTo>
                  <a:lnTo>
                    <a:pt x="404449" y="33334"/>
                  </a:lnTo>
                  <a:lnTo>
                    <a:pt x="429443" y="46903"/>
                  </a:lnTo>
                  <a:cubicBezTo>
                    <a:pt x="447466" y="59081"/>
                    <a:pt x="464254" y="72948"/>
                    <a:pt x="479580" y="88278"/>
                  </a:cubicBezTo>
                  <a:lnTo>
                    <a:pt x="502483" y="116042"/>
                  </a:lnTo>
                  <a:lnTo>
                    <a:pt x="191187" y="661773"/>
                  </a:lnTo>
                  <a:lnTo>
                    <a:pt x="171763" y="659814"/>
                  </a:lnTo>
                  <a:cubicBezTo>
                    <a:pt x="149710" y="655301"/>
                    <a:pt x="128438" y="648644"/>
                    <a:pt x="108173" y="640071"/>
                  </a:cubicBezTo>
                  <a:close/>
                  <a:moveTo>
                    <a:pt x="0" y="566860"/>
                  </a:moveTo>
                  <a:lnTo>
                    <a:pt x="321450" y="0"/>
                  </a:lnTo>
                  <a:lnTo>
                    <a:pt x="362345" y="12697"/>
                  </a:lnTo>
                  <a:lnTo>
                    <a:pt x="32689" y="594027"/>
                  </a:lnTo>
                  <a:lnTo>
                    <a:pt x="492" y="56745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445" name="Google Shape;445;p6"/>
          <p:cNvGrpSpPr/>
          <p:nvPr/>
        </p:nvGrpSpPr>
        <p:grpSpPr>
          <a:xfrm flipH="1" rot="9450958">
            <a:off x="668248" y="1156105"/>
            <a:ext cx="702012" cy="705859"/>
            <a:chOff x="9176811" y="3474720"/>
            <a:chExt cx="1471861" cy="1479927"/>
          </a:xfrm>
        </p:grpSpPr>
        <p:sp>
          <p:nvSpPr>
            <p:cNvPr id="446" name="Google Shape;446;p6"/>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7" name="Google Shape;447;p6"/>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8" name="Google Shape;448;p6"/>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449" name="Google Shape;449;p6"/>
          <p:cNvGrpSpPr/>
          <p:nvPr/>
        </p:nvGrpSpPr>
        <p:grpSpPr>
          <a:xfrm rot="-1138134">
            <a:off x="305743" y="1821560"/>
            <a:ext cx="441211" cy="459106"/>
            <a:chOff x="8458200" y="5117408"/>
            <a:chExt cx="1313350" cy="1366619"/>
          </a:xfrm>
        </p:grpSpPr>
        <p:sp>
          <p:nvSpPr>
            <p:cNvPr id="450" name="Google Shape;450;p6"/>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1" name="Google Shape;451;p6"/>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2" name="Google Shape;452;p6"/>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453" name="Google Shape;453;p6"/>
          <p:cNvGrpSpPr/>
          <p:nvPr/>
        </p:nvGrpSpPr>
        <p:grpSpPr>
          <a:xfrm flipH="1">
            <a:off x="904130" y="1842974"/>
            <a:ext cx="626314" cy="601750"/>
            <a:chOff x="5991395" y="1059567"/>
            <a:chExt cx="1188226" cy="1141624"/>
          </a:xfrm>
        </p:grpSpPr>
        <p:sp>
          <p:nvSpPr>
            <p:cNvPr id="454" name="Google Shape;454;p6"/>
            <p:cNvSpPr/>
            <p:nvPr/>
          </p:nvSpPr>
          <p:spPr>
            <a:xfrm rot="7270214">
              <a:off x="6143104" y="1235678"/>
              <a:ext cx="813783" cy="813527"/>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455" name="Google Shape;455;p6"/>
            <p:cNvSpPr/>
            <p:nvPr/>
          </p:nvSpPr>
          <p:spPr>
            <a:xfrm rot="7270214">
              <a:off x="6214130" y="1211554"/>
              <a:ext cx="813783" cy="813527"/>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456" name="Google Shape;456;p6"/>
            <p:cNvSpPr/>
            <p:nvPr/>
          </p:nvSpPr>
          <p:spPr>
            <a:xfrm rot="7270214">
              <a:off x="6161995" y="1233442"/>
              <a:ext cx="813783" cy="813527"/>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457" name="Google Shape;457;p6"/>
            <p:cNvSpPr/>
            <p:nvPr/>
          </p:nvSpPr>
          <p:spPr>
            <a:xfrm rot="7270919">
              <a:off x="6244523" y="1315915"/>
              <a:ext cx="648372" cy="648372"/>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458" name="Google Shape;458;p6"/>
            <p:cNvSpPr/>
            <p:nvPr/>
          </p:nvSpPr>
          <p:spPr>
            <a:xfrm rot="7271098">
              <a:off x="6254934" y="1223913"/>
              <a:ext cx="656688" cy="805884"/>
            </a:xfrm>
            <a:custGeom>
              <a:rect b="b" l="l" r="r" t="t"/>
              <a:pathLst>
                <a:path extrusionOk="0" h="806355" w="657072">
                  <a:moveTo>
                    <a:pt x="99548" y="733783"/>
                  </a:moveTo>
                  <a:lnTo>
                    <a:pt x="499696" y="32149"/>
                  </a:lnTo>
                  <a:lnTo>
                    <a:pt x="564450" y="67293"/>
                  </a:lnTo>
                  <a:cubicBezTo>
                    <a:pt x="586095" y="81915"/>
                    <a:pt x="606257" y="98565"/>
                    <a:pt x="624664" y="116970"/>
                  </a:cubicBezTo>
                  <a:lnTo>
                    <a:pt x="657072" y="156244"/>
                  </a:lnTo>
                  <a:lnTo>
                    <a:pt x="286308" y="806355"/>
                  </a:lnTo>
                  <a:lnTo>
                    <a:pt x="254971" y="803197"/>
                  </a:lnTo>
                  <a:cubicBezTo>
                    <a:pt x="201999" y="792358"/>
                    <a:pt x="152777" y="771227"/>
                    <a:pt x="109486" y="741983"/>
                  </a:cubicBezTo>
                  <a:close/>
                  <a:moveTo>
                    <a:pt x="0" y="632594"/>
                  </a:moveTo>
                  <a:lnTo>
                    <a:pt x="358655" y="0"/>
                  </a:lnTo>
                  <a:lnTo>
                    <a:pt x="418965" y="6079"/>
                  </a:lnTo>
                  <a:lnTo>
                    <a:pt x="429005" y="9195"/>
                  </a:lnTo>
                  <a:lnTo>
                    <a:pt x="44789" y="686873"/>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459" name="Google Shape;459;p6"/>
          <p:cNvGrpSpPr/>
          <p:nvPr/>
        </p:nvGrpSpPr>
        <p:grpSpPr>
          <a:xfrm>
            <a:off x="1329844" y="1599756"/>
            <a:ext cx="252915" cy="250263"/>
            <a:chOff x="8355355" y="1348750"/>
            <a:chExt cx="479824" cy="474793"/>
          </a:xfrm>
        </p:grpSpPr>
        <p:sp>
          <p:nvSpPr>
            <p:cNvPr id="460" name="Google Shape;460;p6"/>
            <p:cNvSpPr/>
            <p:nvPr/>
          </p:nvSpPr>
          <p:spPr>
            <a:xfrm>
              <a:off x="8386979" y="1375343"/>
              <a:ext cx="448200" cy="448200"/>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461" name="Google Shape;461;p6"/>
            <p:cNvSpPr/>
            <p:nvPr/>
          </p:nvSpPr>
          <p:spPr>
            <a:xfrm>
              <a:off x="8355355" y="1348750"/>
              <a:ext cx="448200" cy="448200"/>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462" name="Google Shape;462;p6"/>
            <p:cNvSpPr/>
            <p:nvPr/>
          </p:nvSpPr>
          <p:spPr>
            <a:xfrm>
              <a:off x="8380537" y="1367077"/>
              <a:ext cx="448200" cy="448200"/>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463" name="Google Shape;463;p6"/>
            <p:cNvSpPr/>
            <p:nvPr/>
          </p:nvSpPr>
          <p:spPr>
            <a:xfrm>
              <a:off x="8426096" y="1412633"/>
              <a:ext cx="357000" cy="357000"/>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464" name="Google Shape;464;p6"/>
            <p:cNvSpPr/>
            <p:nvPr/>
          </p:nvSpPr>
          <p:spPr>
            <a:xfrm>
              <a:off x="8442728" y="1366327"/>
              <a:ext cx="342643" cy="435987"/>
            </a:xfrm>
            <a:custGeom>
              <a:rect b="b" l="l" r="r" t="t"/>
              <a:pathLst>
                <a:path extrusionOk="0" h="435987" w="342643">
                  <a:moveTo>
                    <a:pt x="75894" y="16614"/>
                  </a:moveTo>
                  <a:lnTo>
                    <a:pt x="290743" y="402370"/>
                  </a:lnTo>
                  <a:lnTo>
                    <a:pt x="257731" y="424628"/>
                  </a:lnTo>
                  <a:lnTo>
                    <a:pt x="201468" y="435987"/>
                  </a:lnTo>
                  <a:lnTo>
                    <a:pt x="0" y="74255"/>
                  </a:lnTo>
                  <a:lnTo>
                    <a:pt x="12034" y="59670"/>
                  </a:lnTo>
                  <a:close/>
                  <a:moveTo>
                    <a:pt x="140932" y="0"/>
                  </a:moveTo>
                  <a:lnTo>
                    <a:pt x="342643" y="360022"/>
                  </a:lnTo>
                  <a:lnTo>
                    <a:pt x="328965" y="376600"/>
                  </a:lnTo>
                  <a:lnTo>
                    <a:pt x="319598" y="382915"/>
                  </a:lnTo>
                  <a:lnTo>
                    <a:pt x="108706" y="650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465" name="Google Shape;465;p6"/>
          <p:cNvGrpSpPr/>
          <p:nvPr/>
        </p:nvGrpSpPr>
        <p:grpSpPr>
          <a:xfrm rot="-1138134">
            <a:off x="10760668" y="1401460"/>
            <a:ext cx="441211" cy="459106"/>
            <a:chOff x="8458200" y="5117408"/>
            <a:chExt cx="1313350" cy="1366619"/>
          </a:xfrm>
        </p:grpSpPr>
        <p:sp>
          <p:nvSpPr>
            <p:cNvPr id="466" name="Google Shape;466;p6"/>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7" name="Google Shape;467;p6"/>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8" name="Google Shape;468;p6"/>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469" name="Google Shape;469;p6"/>
          <p:cNvGrpSpPr/>
          <p:nvPr/>
        </p:nvGrpSpPr>
        <p:grpSpPr>
          <a:xfrm flipH="1">
            <a:off x="11463810" y="1485868"/>
            <a:ext cx="702078" cy="705925"/>
            <a:chOff x="9176811" y="3474720"/>
            <a:chExt cx="1471861" cy="1479927"/>
          </a:xfrm>
        </p:grpSpPr>
        <p:sp>
          <p:nvSpPr>
            <p:cNvPr id="470" name="Google Shape;470;p6"/>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1" name="Google Shape;471;p6"/>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2" name="Google Shape;472;p6"/>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473" name="Google Shape;473;p6"/>
          <p:cNvGrpSpPr/>
          <p:nvPr/>
        </p:nvGrpSpPr>
        <p:grpSpPr>
          <a:xfrm>
            <a:off x="10398294" y="479268"/>
            <a:ext cx="252915" cy="250263"/>
            <a:chOff x="8355355" y="1348750"/>
            <a:chExt cx="479824" cy="474793"/>
          </a:xfrm>
        </p:grpSpPr>
        <p:sp>
          <p:nvSpPr>
            <p:cNvPr id="474" name="Google Shape;474;p6"/>
            <p:cNvSpPr/>
            <p:nvPr/>
          </p:nvSpPr>
          <p:spPr>
            <a:xfrm>
              <a:off x="8386979" y="1375343"/>
              <a:ext cx="448200" cy="448200"/>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475" name="Google Shape;475;p6"/>
            <p:cNvSpPr/>
            <p:nvPr/>
          </p:nvSpPr>
          <p:spPr>
            <a:xfrm>
              <a:off x="8355355" y="1348750"/>
              <a:ext cx="448200" cy="448200"/>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476" name="Google Shape;476;p6"/>
            <p:cNvSpPr/>
            <p:nvPr/>
          </p:nvSpPr>
          <p:spPr>
            <a:xfrm>
              <a:off x="8380537" y="1367077"/>
              <a:ext cx="448200" cy="448200"/>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477" name="Google Shape;477;p6"/>
            <p:cNvSpPr/>
            <p:nvPr/>
          </p:nvSpPr>
          <p:spPr>
            <a:xfrm>
              <a:off x="8426096" y="1412633"/>
              <a:ext cx="357000" cy="357000"/>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478" name="Google Shape;478;p6"/>
            <p:cNvSpPr/>
            <p:nvPr/>
          </p:nvSpPr>
          <p:spPr>
            <a:xfrm>
              <a:off x="8442728" y="1366327"/>
              <a:ext cx="342643" cy="435987"/>
            </a:xfrm>
            <a:custGeom>
              <a:rect b="b" l="l" r="r" t="t"/>
              <a:pathLst>
                <a:path extrusionOk="0" h="435987" w="342643">
                  <a:moveTo>
                    <a:pt x="75894" y="16614"/>
                  </a:moveTo>
                  <a:lnTo>
                    <a:pt x="290743" y="402370"/>
                  </a:lnTo>
                  <a:lnTo>
                    <a:pt x="257731" y="424628"/>
                  </a:lnTo>
                  <a:lnTo>
                    <a:pt x="201468" y="435987"/>
                  </a:lnTo>
                  <a:lnTo>
                    <a:pt x="0" y="74255"/>
                  </a:lnTo>
                  <a:lnTo>
                    <a:pt x="12034" y="59670"/>
                  </a:lnTo>
                  <a:close/>
                  <a:moveTo>
                    <a:pt x="140932" y="0"/>
                  </a:moveTo>
                  <a:lnTo>
                    <a:pt x="342643" y="360022"/>
                  </a:lnTo>
                  <a:lnTo>
                    <a:pt x="328965" y="376600"/>
                  </a:lnTo>
                  <a:lnTo>
                    <a:pt x="319598" y="382915"/>
                  </a:lnTo>
                  <a:lnTo>
                    <a:pt x="108706" y="650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479" name="Google Shape;479;p6"/>
          <p:cNvGrpSpPr/>
          <p:nvPr/>
        </p:nvGrpSpPr>
        <p:grpSpPr>
          <a:xfrm flipH="1" rot="9450958">
            <a:off x="10255173" y="5931418"/>
            <a:ext cx="702012" cy="705859"/>
            <a:chOff x="9176811" y="3474720"/>
            <a:chExt cx="1471861" cy="1479927"/>
          </a:xfrm>
        </p:grpSpPr>
        <p:sp>
          <p:nvSpPr>
            <p:cNvPr id="480" name="Google Shape;480;p6"/>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1" name="Google Shape;481;p6"/>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2" name="Google Shape;482;p6"/>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483" name="Google Shape;483;p6"/>
          <p:cNvGrpSpPr/>
          <p:nvPr/>
        </p:nvGrpSpPr>
        <p:grpSpPr>
          <a:xfrm flipH="1" rot="9450958">
            <a:off x="10759498" y="4995930"/>
            <a:ext cx="702012" cy="705859"/>
            <a:chOff x="9176811" y="3474720"/>
            <a:chExt cx="1471861" cy="1479927"/>
          </a:xfrm>
        </p:grpSpPr>
        <p:sp>
          <p:nvSpPr>
            <p:cNvPr id="484" name="Google Shape;484;p6"/>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5" name="Google Shape;485;p6"/>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6" name="Google Shape;486;p6"/>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487" name="Google Shape;487;p6"/>
          <p:cNvGrpSpPr/>
          <p:nvPr/>
        </p:nvGrpSpPr>
        <p:grpSpPr>
          <a:xfrm>
            <a:off x="11432000" y="4236648"/>
            <a:ext cx="626468" cy="651877"/>
            <a:chOff x="8458200" y="5117408"/>
            <a:chExt cx="1313350" cy="1366619"/>
          </a:xfrm>
        </p:grpSpPr>
        <p:sp>
          <p:nvSpPr>
            <p:cNvPr id="488" name="Google Shape;488;p6"/>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9" name="Google Shape;489;p6"/>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0" name="Google Shape;490;p6"/>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491" name="Google Shape;491;p6"/>
          <p:cNvGrpSpPr/>
          <p:nvPr/>
        </p:nvGrpSpPr>
        <p:grpSpPr>
          <a:xfrm flipH="1">
            <a:off x="11501610" y="2399986"/>
            <a:ext cx="626468" cy="651877"/>
            <a:chOff x="8458200" y="5117408"/>
            <a:chExt cx="1313350" cy="1366619"/>
          </a:xfrm>
        </p:grpSpPr>
        <p:sp>
          <p:nvSpPr>
            <p:cNvPr id="492" name="Google Shape;492;p6"/>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3" name="Google Shape;493;p6"/>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4" name="Google Shape;494;p6"/>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495" name="Google Shape;495;p6"/>
          <p:cNvGrpSpPr/>
          <p:nvPr/>
        </p:nvGrpSpPr>
        <p:grpSpPr>
          <a:xfrm>
            <a:off x="11311420" y="3291311"/>
            <a:ext cx="702078" cy="705925"/>
            <a:chOff x="9176811" y="3474720"/>
            <a:chExt cx="1471861" cy="1479927"/>
          </a:xfrm>
        </p:grpSpPr>
        <p:sp>
          <p:nvSpPr>
            <p:cNvPr id="496" name="Google Shape;496;p6"/>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7" name="Google Shape;497;p6"/>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8" name="Google Shape;498;p6"/>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499" name="Google Shape;499;p6"/>
          <p:cNvGrpSpPr/>
          <p:nvPr/>
        </p:nvGrpSpPr>
        <p:grpSpPr>
          <a:xfrm flipH="1" rot="5400000">
            <a:off x="113899" y="3887697"/>
            <a:ext cx="626468" cy="651877"/>
            <a:chOff x="8458200" y="5117408"/>
            <a:chExt cx="1313350" cy="1366619"/>
          </a:xfrm>
        </p:grpSpPr>
        <p:sp>
          <p:nvSpPr>
            <p:cNvPr id="500" name="Google Shape;500;p6"/>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1" name="Google Shape;501;p6"/>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2" name="Google Shape;502;p6"/>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503" name="Google Shape;503;p6"/>
          <p:cNvGrpSpPr/>
          <p:nvPr/>
        </p:nvGrpSpPr>
        <p:grpSpPr>
          <a:xfrm flipH="1" rot="189631">
            <a:off x="76089" y="3067516"/>
            <a:ext cx="702116" cy="705963"/>
            <a:chOff x="9176811" y="3474720"/>
            <a:chExt cx="1471861" cy="1479927"/>
          </a:xfrm>
        </p:grpSpPr>
        <p:sp>
          <p:nvSpPr>
            <p:cNvPr id="504" name="Google Shape;504;p6"/>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5" name="Google Shape;505;p6"/>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6" name="Google Shape;506;p6"/>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507" name="Google Shape;507;p6"/>
          <p:cNvGrpSpPr/>
          <p:nvPr/>
        </p:nvGrpSpPr>
        <p:grpSpPr>
          <a:xfrm flipH="1" rot="5400000">
            <a:off x="114628" y="2376324"/>
            <a:ext cx="501306" cy="521638"/>
            <a:chOff x="8458200" y="5117408"/>
            <a:chExt cx="1313350" cy="1366619"/>
          </a:xfrm>
        </p:grpSpPr>
        <p:sp>
          <p:nvSpPr>
            <p:cNvPr id="508" name="Google Shape;508;p6"/>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9" name="Google Shape;509;p6"/>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0" name="Google Shape;510;p6"/>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511" name="Google Shape;511;p6"/>
          <p:cNvGrpSpPr/>
          <p:nvPr/>
        </p:nvGrpSpPr>
        <p:grpSpPr>
          <a:xfrm flipH="1">
            <a:off x="809605" y="3452124"/>
            <a:ext cx="626314" cy="601750"/>
            <a:chOff x="5991395" y="1059567"/>
            <a:chExt cx="1188226" cy="1141624"/>
          </a:xfrm>
        </p:grpSpPr>
        <p:sp>
          <p:nvSpPr>
            <p:cNvPr id="512" name="Google Shape;512;p6"/>
            <p:cNvSpPr/>
            <p:nvPr/>
          </p:nvSpPr>
          <p:spPr>
            <a:xfrm rot="7270214">
              <a:off x="6143104" y="1235678"/>
              <a:ext cx="813783" cy="813527"/>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513" name="Google Shape;513;p6"/>
            <p:cNvSpPr/>
            <p:nvPr/>
          </p:nvSpPr>
          <p:spPr>
            <a:xfrm rot="7270214">
              <a:off x="6214130" y="1211554"/>
              <a:ext cx="813783" cy="813527"/>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514" name="Google Shape;514;p6"/>
            <p:cNvSpPr/>
            <p:nvPr/>
          </p:nvSpPr>
          <p:spPr>
            <a:xfrm rot="7270214">
              <a:off x="6161995" y="1233442"/>
              <a:ext cx="813783" cy="813527"/>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515" name="Google Shape;515;p6"/>
            <p:cNvSpPr/>
            <p:nvPr/>
          </p:nvSpPr>
          <p:spPr>
            <a:xfrm rot="7270919">
              <a:off x="6244523" y="1315915"/>
              <a:ext cx="648372" cy="648372"/>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516" name="Google Shape;516;p6"/>
            <p:cNvSpPr/>
            <p:nvPr/>
          </p:nvSpPr>
          <p:spPr>
            <a:xfrm rot="7271098">
              <a:off x="6254934" y="1223913"/>
              <a:ext cx="656688" cy="805884"/>
            </a:xfrm>
            <a:custGeom>
              <a:rect b="b" l="l" r="r" t="t"/>
              <a:pathLst>
                <a:path extrusionOk="0" h="806355" w="657072">
                  <a:moveTo>
                    <a:pt x="99548" y="733783"/>
                  </a:moveTo>
                  <a:lnTo>
                    <a:pt x="499696" y="32149"/>
                  </a:lnTo>
                  <a:lnTo>
                    <a:pt x="564450" y="67293"/>
                  </a:lnTo>
                  <a:cubicBezTo>
                    <a:pt x="586095" y="81915"/>
                    <a:pt x="606257" y="98565"/>
                    <a:pt x="624664" y="116970"/>
                  </a:cubicBezTo>
                  <a:lnTo>
                    <a:pt x="657072" y="156244"/>
                  </a:lnTo>
                  <a:lnTo>
                    <a:pt x="286308" y="806355"/>
                  </a:lnTo>
                  <a:lnTo>
                    <a:pt x="254971" y="803197"/>
                  </a:lnTo>
                  <a:cubicBezTo>
                    <a:pt x="201999" y="792358"/>
                    <a:pt x="152777" y="771227"/>
                    <a:pt x="109486" y="741983"/>
                  </a:cubicBezTo>
                  <a:close/>
                  <a:moveTo>
                    <a:pt x="0" y="632594"/>
                  </a:moveTo>
                  <a:lnTo>
                    <a:pt x="358655" y="0"/>
                  </a:lnTo>
                  <a:lnTo>
                    <a:pt x="418965" y="6079"/>
                  </a:lnTo>
                  <a:lnTo>
                    <a:pt x="429005" y="9195"/>
                  </a:lnTo>
                  <a:lnTo>
                    <a:pt x="44789" y="686873"/>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517" name="Google Shape;517;p6"/>
          <p:cNvGrpSpPr/>
          <p:nvPr/>
        </p:nvGrpSpPr>
        <p:grpSpPr>
          <a:xfrm>
            <a:off x="626109" y="2831037"/>
            <a:ext cx="521696" cy="501103"/>
            <a:chOff x="6943706" y="731856"/>
            <a:chExt cx="989748" cy="950680"/>
          </a:xfrm>
        </p:grpSpPr>
        <p:sp>
          <p:nvSpPr>
            <p:cNvPr id="518" name="Google Shape;518;p6"/>
            <p:cNvSpPr/>
            <p:nvPr/>
          </p:nvSpPr>
          <p:spPr>
            <a:xfrm rot="7270619">
              <a:off x="7070286" y="878309"/>
              <a:ext cx="677441" cy="677853"/>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519" name="Google Shape;519;p6"/>
            <p:cNvSpPr/>
            <p:nvPr/>
          </p:nvSpPr>
          <p:spPr>
            <a:xfrm rot="7270619">
              <a:off x="7129434" y="858229"/>
              <a:ext cx="677441" cy="677853"/>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520" name="Google Shape;520;p6"/>
            <p:cNvSpPr/>
            <p:nvPr/>
          </p:nvSpPr>
          <p:spPr>
            <a:xfrm rot="7270619">
              <a:off x="7086018" y="876449"/>
              <a:ext cx="677441" cy="677853"/>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521" name="Google Shape;521;p6"/>
            <p:cNvSpPr/>
            <p:nvPr/>
          </p:nvSpPr>
          <p:spPr>
            <a:xfrm rot="7271916">
              <a:off x="7154773" y="945374"/>
              <a:ext cx="539762" cy="540019"/>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522" name="Google Shape;522;p6"/>
            <p:cNvSpPr/>
            <p:nvPr/>
          </p:nvSpPr>
          <p:spPr>
            <a:xfrm rot="7271098">
              <a:off x="7174105" y="886031"/>
              <a:ext cx="502189" cy="661386"/>
            </a:xfrm>
            <a:custGeom>
              <a:rect b="b" l="l" r="r" t="t"/>
              <a:pathLst>
                <a:path extrusionOk="0" h="661773" w="502483">
                  <a:moveTo>
                    <a:pt x="70133" y="619420"/>
                  </a:moveTo>
                  <a:lnTo>
                    <a:pt x="404449" y="33334"/>
                  </a:lnTo>
                  <a:lnTo>
                    <a:pt x="429443" y="46903"/>
                  </a:lnTo>
                  <a:cubicBezTo>
                    <a:pt x="447466" y="59081"/>
                    <a:pt x="464254" y="72948"/>
                    <a:pt x="479580" y="88278"/>
                  </a:cubicBezTo>
                  <a:lnTo>
                    <a:pt x="502483" y="116042"/>
                  </a:lnTo>
                  <a:lnTo>
                    <a:pt x="191187" y="661773"/>
                  </a:lnTo>
                  <a:lnTo>
                    <a:pt x="171763" y="659814"/>
                  </a:lnTo>
                  <a:cubicBezTo>
                    <a:pt x="149710" y="655301"/>
                    <a:pt x="128438" y="648644"/>
                    <a:pt x="108173" y="640071"/>
                  </a:cubicBezTo>
                  <a:close/>
                  <a:moveTo>
                    <a:pt x="0" y="566860"/>
                  </a:moveTo>
                  <a:lnTo>
                    <a:pt x="321450" y="0"/>
                  </a:lnTo>
                  <a:lnTo>
                    <a:pt x="362345" y="12697"/>
                  </a:lnTo>
                  <a:lnTo>
                    <a:pt x="32689" y="594027"/>
                  </a:lnTo>
                  <a:lnTo>
                    <a:pt x="492" y="56745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523" name="Google Shape;523;p6"/>
          <p:cNvGrpSpPr/>
          <p:nvPr/>
        </p:nvGrpSpPr>
        <p:grpSpPr>
          <a:xfrm>
            <a:off x="10923359" y="4043900"/>
            <a:ext cx="521696" cy="501103"/>
            <a:chOff x="6943706" y="731856"/>
            <a:chExt cx="989748" cy="950680"/>
          </a:xfrm>
        </p:grpSpPr>
        <p:sp>
          <p:nvSpPr>
            <p:cNvPr id="524" name="Google Shape;524;p6"/>
            <p:cNvSpPr/>
            <p:nvPr/>
          </p:nvSpPr>
          <p:spPr>
            <a:xfrm rot="7270619">
              <a:off x="7070286" y="878309"/>
              <a:ext cx="677441" cy="677853"/>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525" name="Google Shape;525;p6"/>
            <p:cNvSpPr/>
            <p:nvPr/>
          </p:nvSpPr>
          <p:spPr>
            <a:xfrm rot="7270619">
              <a:off x="7129434" y="858229"/>
              <a:ext cx="677441" cy="677853"/>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526" name="Google Shape;526;p6"/>
            <p:cNvSpPr/>
            <p:nvPr/>
          </p:nvSpPr>
          <p:spPr>
            <a:xfrm rot="7270619">
              <a:off x="7086018" y="876449"/>
              <a:ext cx="677441" cy="677853"/>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527" name="Google Shape;527;p6"/>
            <p:cNvSpPr/>
            <p:nvPr/>
          </p:nvSpPr>
          <p:spPr>
            <a:xfrm rot="7271916">
              <a:off x="7154773" y="945374"/>
              <a:ext cx="539762" cy="540019"/>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528" name="Google Shape;528;p6"/>
            <p:cNvSpPr/>
            <p:nvPr/>
          </p:nvSpPr>
          <p:spPr>
            <a:xfrm rot="7271098">
              <a:off x="7174105" y="886031"/>
              <a:ext cx="502189" cy="661386"/>
            </a:xfrm>
            <a:custGeom>
              <a:rect b="b" l="l" r="r" t="t"/>
              <a:pathLst>
                <a:path extrusionOk="0" h="661773" w="502483">
                  <a:moveTo>
                    <a:pt x="70133" y="619420"/>
                  </a:moveTo>
                  <a:lnTo>
                    <a:pt x="404449" y="33334"/>
                  </a:lnTo>
                  <a:lnTo>
                    <a:pt x="429443" y="46903"/>
                  </a:lnTo>
                  <a:cubicBezTo>
                    <a:pt x="447466" y="59081"/>
                    <a:pt x="464254" y="72948"/>
                    <a:pt x="479580" y="88278"/>
                  </a:cubicBezTo>
                  <a:lnTo>
                    <a:pt x="502483" y="116042"/>
                  </a:lnTo>
                  <a:lnTo>
                    <a:pt x="191187" y="661773"/>
                  </a:lnTo>
                  <a:lnTo>
                    <a:pt x="171763" y="659814"/>
                  </a:lnTo>
                  <a:cubicBezTo>
                    <a:pt x="149710" y="655301"/>
                    <a:pt x="128438" y="648644"/>
                    <a:pt x="108173" y="640071"/>
                  </a:cubicBezTo>
                  <a:close/>
                  <a:moveTo>
                    <a:pt x="0" y="566860"/>
                  </a:moveTo>
                  <a:lnTo>
                    <a:pt x="321450" y="0"/>
                  </a:lnTo>
                  <a:lnTo>
                    <a:pt x="362345" y="12697"/>
                  </a:lnTo>
                  <a:lnTo>
                    <a:pt x="32689" y="594027"/>
                  </a:lnTo>
                  <a:lnTo>
                    <a:pt x="492" y="56745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529" name="Google Shape;529;p6"/>
          <p:cNvGrpSpPr/>
          <p:nvPr/>
        </p:nvGrpSpPr>
        <p:grpSpPr>
          <a:xfrm>
            <a:off x="10797337" y="2874259"/>
            <a:ext cx="626314" cy="601750"/>
            <a:chOff x="5991395" y="1059567"/>
            <a:chExt cx="1188226" cy="1141624"/>
          </a:xfrm>
        </p:grpSpPr>
        <p:sp>
          <p:nvSpPr>
            <p:cNvPr id="530" name="Google Shape;530;p6"/>
            <p:cNvSpPr/>
            <p:nvPr/>
          </p:nvSpPr>
          <p:spPr>
            <a:xfrm rot="7270214">
              <a:off x="6143104" y="1235678"/>
              <a:ext cx="813783" cy="813527"/>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531" name="Google Shape;531;p6"/>
            <p:cNvSpPr/>
            <p:nvPr/>
          </p:nvSpPr>
          <p:spPr>
            <a:xfrm rot="7270214">
              <a:off x="6214130" y="1211554"/>
              <a:ext cx="813783" cy="813527"/>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532" name="Google Shape;532;p6"/>
            <p:cNvSpPr/>
            <p:nvPr/>
          </p:nvSpPr>
          <p:spPr>
            <a:xfrm rot="7270214">
              <a:off x="6161995" y="1233442"/>
              <a:ext cx="813783" cy="813527"/>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533" name="Google Shape;533;p6"/>
            <p:cNvSpPr/>
            <p:nvPr/>
          </p:nvSpPr>
          <p:spPr>
            <a:xfrm rot="7270919">
              <a:off x="6244523" y="1315915"/>
              <a:ext cx="648372" cy="648372"/>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534" name="Google Shape;534;p6"/>
            <p:cNvSpPr/>
            <p:nvPr/>
          </p:nvSpPr>
          <p:spPr>
            <a:xfrm rot="7271098">
              <a:off x="6254934" y="1223913"/>
              <a:ext cx="656688" cy="805884"/>
            </a:xfrm>
            <a:custGeom>
              <a:rect b="b" l="l" r="r" t="t"/>
              <a:pathLst>
                <a:path extrusionOk="0" h="806355" w="657072">
                  <a:moveTo>
                    <a:pt x="99548" y="733783"/>
                  </a:moveTo>
                  <a:lnTo>
                    <a:pt x="499696" y="32149"/>
                  </a:lnTo>
                  <a:lnTo>
                    <a:pt x="564450" y="67293"/>
                  </a:lnTo>
                  <a:cubicBezTo>
                    <a:pt x="586095" y="81915"/>
                    <a:pt x="606257" y="98565"/>
                    <a:pt x="624664" y="116970"/>
                  </a:cubicBezTo>
                  <a:lnTo>
                    <a:pt x="657072" y="156244"/>
                  </a:lnTo>
                  <a:lnTo>
                    <a:pt x="286308" y="806355"/>
                  </a:lnTo>
                  <a:lnTo>
                    <a:pt x="254971" y="803197"/>
                  </a:lnTo>
                  <a:cubicBezTo>
                    <a:pt x="201999" y="792358"/>
                    <a:pt x="152777" y="771227"/>
                    <a:pt x="109486" y="741983"/>
                  </a:cubicBezTo>
                  <a:close/>
                  <a:moveTo>
                    <a:pt x="0" y="632594"/>
                  </a:moveTo>
                  <a:lnTo>
                    <a:pt x="358655" y="0"/>
                  </a:lnTo>
                  <a:lnTo>
                    <a:pt x="418965" y="6079"/>
                  </a:lnTo>
                  <a:lnTo>
                    <a:pt x="429005" y="9195"/>
                  </a:lnTo>
                  <a:lnTo>
                    <a:pt x="44789" y="686873"/>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535" name="Google Shape;535;p6"/>
          <p:cNvGrpSpPr/>
          <p:nvPr/>
        </p:nvGrpSpPr>
        <p:grpSpPr>
          <a:xfrm flipH="1">
            <a:off x="10987929" y="1969927"/>
            <a:ext cx="521696" cy="501103"/>
            <a:chOff x="6943706" y="731856"/>
            <a:chExt cx="989748" cy="950680"/>
          </a:xfrm>
        </p:grpSpPr>
        <p:sp>
          <p:nvSpPr>
            <p:cNvPr id="536" name="Google Shape;536;p6"/>
            <p:cNvSpPr/>
            <p:nvPr/>
          </p:nvSpPr>
          <p:spPr>
            <a:xfrm rot="7270619">
              <a:off x="7070286" y="878309"/>
              <a:ext cx="677441" cy="677853"/>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537" name="Google Shape;537;p6"/>
            <p:cNvSpPr/>
            <p:nvPr/>
          </p:nvSpPr>
          <p:spPr>
            <a:xfrm rot="7270619">
              <a:off x="7129434" y="858229"/>
              <a:ext cx="677441" cy="677853"/>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538" name="Google Shape;538;p6"/>
            <p:cNvSpPr/>
            <p:nvPr/>
          </p:nvSpPr>
          <p:spPr>
            <a:xfrm rot="7270619">
              <a:off x="7086018" y="876449"/>
              <a:ext cx="677441" cy="677853"/>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539" name="Google Shape;539;p6"/>
            <p:cNvSpPr/>
            <p:nvPr/>
          </p:nvSpPr>
          <p:spPr>
            <a:xfrm rot="7271916">
              <a:off x="7154773" y="945374"/>
              <a:ext cx="539762" cy="540019"/>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540" name="Google Shape;540;p6"/>
            <p:cNvSpPr/>
            <p:nvPr/>
          </p:nvSpPr>
          <p:spPr>
            <a:xfrm rot="7271098">
              <a:off x="7174105" y="886031"/>
              <a:ext cx="502189" cy="661386"/>
            </a:xfrm>
            <a:custGeom>
              <a:rect b="b" l="l" r="r" t="t"/>
              <a:pathLst>
                <a:path extrusionOk="0" h="661773" w="502483">
                  <a:moveTo>
                    <a:pt x="70133" y="619420"/>
                  </a:moveTo>
                  <a:lnTo>
                    <a:pt x="404449" y="33334"/>
                  </a:lnTo>
                  <a:lnTo>
                    <a:pt x="429443" y="46903"/>
                  </a:lnTo>
                  <a:cubicBezTo>
                    <a:pt x="447466" y="59081"/>
                    <a:pt x="464254" y="72948"/>
                    <a:pt x="479580" y="88278"/>
                  </a:cubicBezTo>
                  <a:lnTo>
                    <a:pt x="502483" y="116042"/>
                  </a:lnTo>
                  <a:lnTo>
                    <a:pt x="191187" y="661773"/>
                  </a:lnTo>
                  <a:lnTo>
                    <a:pt x="171763" y="659814"/>
                  </a:lnTo>
                  <a:cubicBezTo>
                    <a:pt x="149710" y="655301"/>
                    <a:pt x="128438" y="648644"/>
                    <a:pt x="108173" y="640071"/>
                  </a:cubicBezTo>
                  <a:close/>
                  <a:moveTo>
                    <a:pt x="0" y="566860"/>
                  </a:moveTo>
                  <a:lnTo>
                    <a:pt x="321450" y="0"/>
                  </a:lnTo>
                  <a:lnTo>
                    <a:pt x="362345" y="12697"/>
                  </a:lnTo>
                  <a:lnTo>
                    <a:pt x="32689" y="594027"/>
                  </a:lnTo>
                  <a:lnTo>
                    <a:pt x="492" y="56745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541" name="Google Shape;541;p6"/>
          <p:cNvGrpSpPr/>
          <p:nvPr/>
        </p:nvGrpSpPr>
        <p:grpSpPr>
          <a:xfrm>
            <a:off x="10854819" y="2372706"/>
            <a:ext cx="252915" cy="250263"/>
            <a:chOff x="8355355" y="1348750"/>
            <a:chExt cx="479824" cy="474793"/>
          </a:xfrm>
        </p:grpSpPr>
        <p:sp>
          <p:nvSpPr>
            <p:cNvPr id="542" name="Google Shape;542;p6"/>
            <p:cNvSpPr/>
            <p:nvPr/>
          </p:nvSpPr>
          <p:spPr>
            <a:xfrm>
              <a:off x="8386979" y="1375343"/>
              <a:ext cx="448200" cy="448200"/>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543" name="Google Shape;543;p6"/>
            <p:cNvSpPr/>
            <p:nvPr/>
          </p:nvSpPr>
          <p:spPr>
            <a:xfrm>
              <a:off x="8355355" y="1348750"/>
              <a:ext cx="448200" cy="448200"/>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544" name="Google Shape;544;p6"/>
            <p:cNvSpPr/>
            <p:nvPr/>
          </p:nvSpPr>
          <p:spPr>
            <a:xfrm>
              <a:off x="8380537" y="1367077"/>
              <a:ext cx="448200" cy="448200"/>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545" name="Google Shape;545;p6"/>
            <p:cNvSpPr/>
            <p:nvPr/>
          </p:nvSpPr>
          <p:spPr>
            <a:xfrm>
              <a:off x="8426096" y="1412633"/>
              <a:ext cx="357000" cy="357000"/>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546" name="Google Shape;546;p6"/>
            <p:cNvSpPr/>
            <p:nvPr/>
          </p:nvSpPr>
          <p:spPr>
            <a:xfrm>
              <a:off x="8442728" y="1366327"/>
              <a:ext cx="342643" cy="435987"/>
            </a:xfrm>
            <a:custGeom>
              <a:rect b="b" l="l" r="r" t="t"/>
              <a:pathLst>
                <a:path extrusionOk="0" h="435987" w="342643">
                  <a:moveTo>
                    <a:pt x="75894" y="16614"/>
                  </a:moveTo>
                  <a:lnTo>
                    <a:pt x="290743" y="402370"/>
                  </a:lnTo>
                  <a:lnTo>
                    <a:pt x="257731" y="424628"/>
                  </a:lnTo>
                  <a:lnTo>
                    <a:pt x="201468" y="435987"/>
                  </a:lnTo>
                  <a:lnTo>
                    <a:pt x="0" y="74255"/>
                  </a:lnTo>
                  <a:lnTo>
                    <a:pt x="12034" y="59670"/>
                  </a:lnTo>
                  <a:close/>
                  <a:moveTo>
                    <a:pt x="140932" y="0"/>
                  </a:moveTo>
                  <a:lnTo>
                    <a:pt x="342643" y="360022"/>
                  </a:lnTo>
                  <a:lnTo>
                    <a:pt x="328965" y="376600"/>
                  </a:lnTo>
                  <a:lnTo>
                    <a:pt x="319598" y="382915"/>
                  </a:lnTo>
                  <a:lnTo>
                    <a:pt x="108706" y="650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547" name="Shape 547"/>
        <p:cNvGrpSpPr/>
        <p:nvPr/>
      </p:nvGrpSpPr>
      <p:grpSpPr>
        <a:xfrm>
          <a:off x="0" y="0"/>
          <a:ext cx="0" cy="0"/>
          <a:chOff x="0" y="0"/>
          <a:chExt cx="0" cy="0"/>
        </a:xfrm>
      </p:grpSpPr>
      <p:sp>
        <p:nvSpPr>
          <p:cNvPr id="548" name="Google Shape;548;p7"/>
          <p:cNvSpPr txBox="1"/>
          <p:nvPr>
            <p:ph type="title"/>
          </p:nvPr>
        </p:nvSpPr>
        <p:spPr>
          <a:xfrm>
            <a:off x="2319450" y="1166975"/>
            <a:ext cx="7553100" cy="763500"/>
          </a:xfrm>
          <a:prstGeom prst="rect">
            <a:avLst/>
          </a:prstGeom>
        </p:spPr>
        <p:txBody>
          <a:bodyPr anchorCtr="0" anchor="t" bIns="121900" lIns="121900" spcFirstLastPara="1" rIns="121900" wrap="square" tIns="121900">
            <a:normAutofit/>
          </a:bodyPr>
          <a:lstStyle>
            <a:lvl1pPr lvl="0">
              <a:spcBef>
                <a:spcPts val="0"/>
              </a:spcBef>
              <a:spcAft>
                <a:spcPts val="0"/>
              </a:spcAft>
              <a:buSzPts val="4500"/>
              <a:buNone/>
              <a:defRPr/>
            </a:lvl1pPr>
            <a:lvl2pPr lvl="1">
              <a:spcBef>
                <a:spcPts val="0"/>
              </a:spcBef>
              <a:spcAft>
                <a:spcPts val="0"/>
              </a:spcAft>
              <a:buSzPts val="4500"/>
              <a:buNone/>
              <a:defRPr/>
            </a:lvl2pPr>
            <a:lvl3pPr lvl="2">
              <a:spcBef>
                <a:spcPts val="0"/>
              </a:spcBef>
              <a:spcAft>
                <a:spcPts val="0"/>
              </a:spcAft>
              <a:buSzPts val="4500"/>
              <a:buNone/>
              <a:defRPr/>
            </a:lvl3pPr>
            <a:lvl4pPr lvl="3">
              <a:spcBef>
                <a:spcPts val="0"/>
              </a:spcBef>
              <a:spcAft>
                <a:spcPts val="0"/>
              </a:spcAft>
              <a:buSzPts val="4500"/>
              <a:buNone/>
              <a:defRPr/>
            </a:lvl4pPr>
            <a:lvl5pPr lvl="4">
              <a:spcBef>
                <a:spcPts val="0"/>
              </a:spcBef>
              <a:spcAft>
                <a:spcPts val="0"/>
              </a:spcAft>
              <a:buSzPts val="4500"/>
              <a:buNone/>
              <a:defRPr/>
            </a:lvl5pPr>
            <a:lvl6pPr lvl="5">
              <a:spcBef>
                <a:spcPts val="0"/>
              </a:spcBef>
              <a:spcAft>
                <a:spcPts val="0"/>
              </a:spcAft>
              <a:buSzPts val="4500"/>
              <a:buNone/>
              <a:defRPr/>
            </a:lvl6pPr>
            <a:lvl7pPr lvl="6">
              <a:spcBef>
                <a:spcPts val="0"/>
              </a:spcBef>
              <a:spcAft>
                <a:spcPts val="0"/>
              </a:spcAft>
              <a:buSzPts val="4500"/>
              <a:buNone/>
              <a:defRPr/>
            </a:lvl7pPr>
            <a:lvl8pPr lvl="7">
              <a:spcBef>
                <a:spcPts val="0"/>
              </a:spcBef>
              <a:spcAft>
                <a:spcPts val="0"/>
              </a:spcAft>
              <a:buSzPts val="4500"/>
              <a:buNone/>
              <a:defRPr/>
            </a:lvl8pPr>
            <a:lvl9pPr lvl="8">
              <a:spcBef>
                <a:spcPts val="0"/>
              </a:spcBef>
              <a:spcAft>
                <a:spcPts val="0"/>
              </a:spcAft>
              <a:buSzPts val="4500"/>
              <a:buNone/>
              <a:defRPr/>
            </a:lvl9pPr>
          </a:lstStyle>
          <a:p/>
        </p:txBody>
      </p:sp>
      <p:sp>
        <p:nvSpPr>
          <p:cNvPr id="549" name="Google Shape;549;p7"/>
          <p:cNvSpPr txBox="1"/>
          <p:nvPr>
            <p:ph idx="1" type="body"/>
          </p:nvPr>
        </p:nvSpPr>
        <p:spPr>
          <a:xfrm>
            <a:off x="2319450" y="2110225"/>
            <a:ext cx="7553100" cy="3580800"/>
          </a:xfrm>
          <a:prstGeom prst="rect">
            <a:avLst/>
          </a:prstGeom>
        </p:spPr>
        <p:txBody>
          <a:bodyPr anchorCtr="0" anchor="t" bIns="121900" lIns="121900" spcFirstLastPara="1" rIns="121900" wrap="square" tIns="121900">
            <a:normAutofit/>
          </a:bodyPr>
          <a:lstStyle>
            <a:lvl1pPr indent="-368300" lvl="0" marL="457200">
              <a:spcBef>
                <a:spcPts val="0"/>
              </a:spcBef>
              <a:spcAft>
                <a:spcPts val="0"/>
              </a:spcAft>
              <a:buSzPts val="2200"/>
              <a:buChar char="🍀"/>
              <a:defRPr/>
            </a:lvl1pPr>
            <a:lvl2pPr indent="-368300" lvl="1" marL="914400">
              <a:spcBef>
                <a:spcPts val="0"/>
              </a:spcBef>
              <a:spcAft>
                <a:spcPts val="0"/>
              </a:spcAft>
              <a:buSzPts val="2200"/>
              <a:buChar char="🍀"/>
              <a:defRPr/>
            </a:lvl2pPr>
            <a:lvl3pPr indent="-368300" lvl="2" marL="1371600">
              <a:spcBef>
                <a:spcPts val="0"/>
              </a:spcBef>
              <a:spcAft>
                <a:spcPts val="0"/>
              </a:spcAft>
              <a:buSzPts val="2200"/>
              <a:buChar char="🍀"/>
              <a:defRPr/>
            </a:lvl3pPr>
            <a:lvl4pPr indent="-368300" lvl="3" marL="1828800">
              <a:spcBef>
                <a:spcPts val="0"/>
              </a:spcBef>
              <a:spcAft>
                <a:spcPts val="0"/>
              </a:spcAft>
              <a:buSzPts val="2200"/>
              <a:buChar char="🍀"/>
              <a:defRPr/>
            </a:lvl4pPr>
            <a:lvl5pPr indent="-368300" lvl="4" marL="2286000">
              <a:spcBef>
                <a:spcPts val="0"/>
              </a:spcBef>
              <a:spcAft>
                <a:spcPts val="0"/>
              </a:spcAft>
              <a:buSzPts val="2200"/>
              <a:buChar char="🍀"/>
              <a:defRPr/>
            </a:lvl5pPr>
            <a:lvl6pPr indent="-368300" lvl="5" marL="2743200">
              <a:spcBef>
                <a:spcPts val="0"/>
              </a:spcBef>
              <a:spcAft>
                <a:spcPts val="0"/>
              </a:spcAft>
              <a:buSzPts val="2200"/>
              <a:buChar char="🍀"/>
              <a:defRPr/>
            </a:lvl6pPr>
            <a:lvl7pPr indent="-368300" lvl="6" marL="3200400">
              <a:spcBef>
                <a:spcPts val="0"/>
              </a:spcBef>
              <a:spcAft>
                <a:spcPts val="0"/>
              </a:spcAft>
              <a:buSzPts val="2200"/>
              <a:buChar char="🍀"/>
              <a:defRPr/>
            </a:lvl7pPr>
            <a:lvl8pPr indent="-368300" lvl="7" marL="3657600">
              <a:spcBef>
                <a:spcPts val="0"/>
              </a:spcBef>
              <a:spcAft>
                <a:spcPts val="0"/>
              </a:spcAft>
              <a:buSzPts val="2200"/>
              <a:buChar char="🍀"/>
              <a:defRPr/>
            </a:lvl8pPr>
            <a:lvl9pPr indent="-368300" lvl="8" marL="4114800">
              <a:spcBef>
                <a:spcPts val="0"/>
              </a:spcBef>
              <a:spcAft>
                <a:spcPts val="0"/>
              </a:spcAft>
              <a:buSzPts val="2200"/>
              <a:buChar char="🍀"/>
              <a:defRPr/>
            </a:lvl9pPr>
          </a:lstStyle>
          <a:p/>
        </p:txBody>
      </p:sp>
      <p:sp>
        <p:nvSpPr>
          <p:cNvPr id="550" name="Google Shape;550;p7"/>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grpSp>
        <p:nvGrpSpPr>
          <p:cNvPr id="551" name="Google Shape;551;p7"/>
          <p:cNvGrpSpPr/>
          <p:nvPr/>
        </p:nvGrpSpPr>
        <p:grpSpPr>
          <a:xfrm>
            <a:off x="10644625" y="726709"/>
            <a:ext cx="388418" cy="384345"/>
            <a:chOff x="8355355" y="1348750"/>
            <a:chExt cx="479824" cy="474793"/>
          </a:xfrm>
        </p:grpSpPr>
        <p:sp>
          <p:nvSpPr>
            <p:cNvPr id="552" name="Google Shape;552;p7"/>
            <p:cNvSpPr/>
            <p:nvPr/>
          </p:nvSpPr>
          <p:spPr>
            <a:xfrm>
              <a:off x="8386979" y="1375343"/>
              <a:ext cx="448200" cy="448200"/>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553" name="Google Shape;553;p7"/>
            <p:cNvSpPr/>
            <p:nvPr/>
          </p:nvSpPr>
          <p:spPr>
            <a:xfrm>
              <a:off x="8355355" y="1348750"/>
              <a:ext cx="448200" cy="448200"/>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554" name="Google Shape;554;p7"/>
            <p:cNvSpPr/>
            <p:nvPr/>
          </p:nvSpPr>
          <p:spPr>
            <a:xfrm>
              <a:off x="8380537" y="1367077"/>
              <a:ext cx="448200" cy="448200"/>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555" name="Google Shape;555;p7"/>
            <p:cNvSpPr/>
            <p:nvPr/>
          </p:nvSpPr>
          <p:spPr>
            <a:xfrm>
              <a:off x="8426096" y="1412633"/>
              <a:ext cx="357000" cy="357000"/>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556" name="Google Shape;556;p7"/>
            <p:cNvSpPr/>
            <p:nvPr/>
          </p:nvSpPr>
          <p:spPr>
            <a:xfrm>
              <a:off x="8442728" y="1366327"/>
              <a:ext cx="342643" cy="435987"/>
            </a:xfrm>
            <a:custGeom>
              <a:rect b="b" l="l" r="r" t="t"/>
              <a:pathLst>
                <a:path extrusionOk="0" h="435987" w="342643">
                  <a:moveTo>
                    <a:pt x="75894" y="16614"/>
                  </a:moveTo>
                  <a:lnTo>
                    <a:pt x="290743" y="402370"/>
                  </a:lnTo>
                  <a:lnTo>
                    <a:pt x="257731" y="424628"/>
                  </a:lnTo>
                  <a:lnTo>
                    <a:pt x="201468" y="435987"/>
                  </a:lnTo>
                  <a:lnTo>
                    <a:pt x="0" y="74255"/>
                  </a:lnTo>
                  <a:lnTo>
                    <a:pt x="12034" y="59670"/>
                  </a:lnTo>
                  <a:close/>
                  <a:moveTo>
                    <a:pt x="140932" y="0"/>
                  </a:moveTo>
                  <a:lnTo>
                    <a:pt x="342643" y="360022"/>
                  </a:lnTo>
                  <a:lnTo>
                    <a:pt x="328965" y="376600"/>
                  </a:lnTo>
                  <a:lnTo>
                    <a:pt x="319598" y="382915"/>
                  </a:lnTo>
                  <a:lnTo>
                    <a:pt x="108706" y="650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557" name="Google Shape;557;p7"/>
          <p:cNvGrpSpPr/>
          <p:nvPr/>
        </p:nvGrpSpPr>
        <p:grpSpPr>
          <a:xfrm>
            <a:off x="10710936" y="1171536"/>
            <a:ext cx="962029" cy="1001048"/>
            <a:chOff x="8458200" y="5117408"/>
            <a:chExt cx="1313350" cy="1366619"/>
          </a:xfrm>
        </p:grpSpPr>
        <p:sp>
          <p:nvSpPr>
            <p:cNvPr id="558" name="Google Shape;558;p7"/>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9" name="Google Shape;559;p7"/>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0" name="Google Shape;560;p7"/>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561" name="Google Shape;561;p7"/>
          <p:cNvGrpSpPr/>
          <p:nvPr/>
        </p:nvGrpSpPr>
        <p:grpSpPr>
          <a:xfrm>
            <a:off x="11032890" y="87485"/>
            <a:ext cx="1078139" cy="1084046"/>
            <a:chOff x="9176811" y="3474720"/>
            <a:chExt cx="1471861" cy="1479927"/>
          </a:xfrm>
        </p:grpSpPr>
        <p:sp>
          <p:nvSpPr>
            <p:cNvPr id="562" name="Google Shape;562;p7"/>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3" name="Google Shape;563;p7"/>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4" name="Google Shape;564;p7"/>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565" name="Google Shape;565;p7"/>
          <p:cNvGrpSpPr/>
          <p:nvPr/>
        </p:nvGrpSpPr>
        <p:grpSpPr>
          <a:xfrm flipH="1">
            <a:off x="439974" y="5750517"/>
            <a:ext cx="962029" cy="1001048"/>
            <a:chOff x="8458200" y="5117408"/>
            <a:chExt cx="1313350" cy="1366619"/>
          </a:xfrm>
        </p:grpSpPr>
        <p:sp>
          <p:nvSpPr>
            <p:cNvPr id="566" name="Google Shape;566;p7"/>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7" name="Google Shape;567;p7"/>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8" name="Google Shape;568;p7"/>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569" name="Google Shape;569;p7"/>
          <p:cNvGrpSpPr/>
          <p:nvPr/>
        </p:nvGrpSpPr>
        <p:grpSpPr>
          <a:xfrm flipH="1">
            <a:off x="203146" y="4666476"/>
            <a:ext cx="1078139" cy="1084046"/>
            <a:chOff x="9176811" y="3474720"/>
            <a:chExt cx="1471861" cy="1479927"/>
          </a:xfrm>
        </p:grpSpPr>
        <p:sp>
          <p:nvSpPr>
            <p:cNvPr id="570" name="Google Shape;570;p7"/>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1" name="Google Shape;571;p7"/>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2" name="Google Shape;572;p7"/>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573" name="Google Shape;573;p7"/>
          <p:cNvGrpSpPr/>
          <p:nvPr/>
        </p:nvGrpSpPr>
        <p:grpSpPr>
          <a:xfrm flipH="1" rot="5400000">
            <a:off x="10019481" y="1002672"/>
            <a:ext cx="677689" cy="705175"/>
            <a:chOff x="8458200" y="5117408"/>
            <a:chExt cx="1313350" cy="1366619"/>
          </a:xfrm>
        </p:grpSpPr>
        <p:sp>
          <p:nvSpPr>
            <p:cNvPr id="574" name="Google Shape;574;p7"/>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5" name="Google Shape;575;p7"/>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6" name="Google Shape;576;p7"/>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577" name="Google Shape;577;p7"/>
          <p:cNvGrpSpPr/>
          <p:nvPr/>
        </p:nvGrpSpPr>
        <p:grpSpPr>
          <a:xfrm>
            <a:off x="9958107" y="163121"/>
            <a:ext cx="801201" cy="769575"/>
            <a:chOff x="6943706" y="731856"/>
            <a:chExt cx="989748" cy="950680"/>
          </a:xfrm>
        </p:grpSpPr>
        <p:sp>
          <p:nvSpPr>
            <p:cNvPr id="578" name="Google Shape;578;p7"/>
            <p:cNvSpPr/>
            <p:nvPr/>
          </p:nvSpPr>
          <p:spPr>
            <a:xfrm rot="7270619">
              <a:off x="7070286" y="878309"/>
              <a:ext cx="677441" cy="677853"/>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579" name="Google Shape;579;p7"/>
            <p:cNvSpPr/>
            <p:nvPr/>
          </p:nvSpPr>
          <p:spPr>
            <a:xfrm rot="7270619">
              <a:off x="7129434" y="858229"/>
              <a:ext cx="677441" cy="677853"/>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580" name="Google Shape;580;p7"/>
            <p:cNvSpPr/>
            <p:nvPr/>
          </p:nvSpPr>
          <p:spPr>
            <a:xfrm rot="7270619">
              <a:off x="7086018" y="876449"/>
              <a:ext cx="677441" cy="677853"/>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581" name="Google Shape;581;p7"/>
            <p:cNvSpPr/>
            <p:nvPr/>
          </p:nvSpPr>
          <p:spPr>
            <a:xfrm rot="7271916">
              <a:off x="7154773" y="945374"/>
              <a:ext cx="539762" cy="540019"/>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582" name="Google Shape;582;p7"/>
            <p:cNvSpPr/>
            <p:nvPr/>
          </p:nvSpPr>
          <p:spPr>
            <a:xfrm rot="7271098">
              <a:off x="7174105" y="886031"/>
              <a:ext cx="502189" cy="661386"/>
            </a:xfrm>
            <a:custGeom>
              <a:rect b="b" l="l" r="r" t="t"/>
              <a:pathLst>
                <a:path extrusionOk="0" h="661773" w="502483">
                  <a:moveTo>
                    <a:pt x="70133" y="619420"/>
                  </a:moveTo>
                  <a:lnTo>
                    <a:pt x="404449" y="33334"/>
                  </a:lnTo>
                  <a:lnTo>
                    <a:pt x="429443" y="46903"/>
                  </a:lnTo>
                  <a:cubicBezTo>
                    <a:pt x="447466" y="59081"/>
                    <a:pt x="464254" y="72948"/>
                    <a:pt x="479580" y="88278"/>
                  </a:cubicBezTo>
                  <a:lnTo>
                    <a:pt x="502483" y="116042"/>
                  </a:lnTo>
                  <a:lnTo>
                    <a:pt x="191187" y="661773"/>
                  </a:lnTo>
                  <a:lnTo>
                    <a:pt x="171763" y="659814"/>
                  </a:lnTo>
                  <a:cubicBezTo>
                    <a:pt x="149710" y="655301"/>
                    <a:pt x="128438" y="648644"/>
                    <a:pt x="108173" y="640071"/>
                  </a:cubicBezTo>
                  <a:close/>
                  <a:moveTo>
                    <a:pt x="0" y="566860"/>
                  </a:moveTo>
                  <a:lnTo>
                    <a:pt x="321450" y="0"/>
                  </a:lnTo>
                  <a:lnTo>
                    <a:pt x="362345" y="12697"/>
                  </a:lnTo>
                  <a:lnTo>
                    <a:pt x="32689" y="594027"/>
                  </a:lnTo>
                  <a:lnTo>
                    <a:pt x="492" y="56745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583" name="Google Shape;583;p7"/>
          <p:cNvGrpSpPr/>
          <p:nvPr/>
        </p:nvGrpSpPr>
        <p:grpSpPr>
          <a:xfrm flipH="1">
            <a:off x="1281145" y="5243570"/>
            <a:ext cx="801201" cy="769575"/>
            <a:chOff x="6943706" y="731856"/>
            <a:chExt cx="989748" cy="950680"/>
          </a:xfrm>
        </p:grpSpPr>
        <p:sp>
          <p:nvSpPr>
            <p:cNvPr id="584" name="Google Shape;584;p7"/>
            <p:cNvSpPr/>
            <p:nvPr/>
          </p:nvSpPr>
          <p:spPr>
            <a:xfrm rot="7270619">
              <a:off x="7070286" y="878309"/>
              <a:ext cx="677441" cy="677853"/>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585" name="Google Shape;585;p7"/>
            <p:cNvSpPr/>
            <p:nvPr/>
          </p:nvSpPr>
          <p:spPr>
            <a:xfrm rot="7270619">
              <a:off x="7129434" y="858229"/>
              <a:ext cx="677441" cy="677853"/>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586" name="Google Shape;586;p7"/>
            <p:cNvSpPr/>
            <p:nvPr/>
          </p:nvSpPr>
          <p:spPr>
            <a:xfrm rot="7270619">
              <a:off x="7086018" y="876449"/>
              <a:ext cx="677441" cy="677853"/>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587" name="Google Shape;587;p7"/>
            <p:cNvSpPr/>
            <p:nvPr/>
          </p:nvSpPr>
          <p:spPr>
            <a:xfrm rot="7271916">
              <a:off x="7154773" y="945374"/>
              <a:ext cx="539762" cy="540019"/>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588" name="Google Shape;588;p7"/>
            <p:cNvSpPr/>
            <p:nvPr/>
          </p:nvSpPr>
          <p:spPr>
            <a:xfrm rot="7271098">
              <a:off x="7174105" y="886031"/>
              <a:ext cx="502189" cy="661386"/>
            </a:xfrm>
            <a:custGeom>
              <a:rect b="b" l="l" r="r" t="t"/>
              <a:pathLst>
                <a:path extrusionOk="0" h="661773" w="502483">
                  <a:moveTo>
                    <a:pt x="70133" y="619420"/>
                  </a:moveTo>
                  <a:lnTo>
                    <a:pt x="404449" y="33334"/>
                  </a:lnTo>
                  <a:lnTo>
                    <a:pt x="429443" y="46903"/>
                  </a:lnTo>
                  <a:cubicBezTo>
                    <a:pt x="447466" y="59081"/>
                    <a:pt x="464254" y="72948"/>
                    <a:pt x="479580" y="88278"/>
                  </a:cubicBezTo>
                  <a:lnTo>
                    <a:pt x="502483" y="116042"/>
                  </a:lnTo>
                  <a:lnTo>
                    <a:pt x="191187" y="661773"/>
                  </a:lnTo>
                  <a:lnTo>
                    <a:pt x="171763" y="659814"/>
                  </a:lnTo>
                  <a:cubicBezTo>
                    <a:pt x="149710" y="655301"/>
                    <a:pt x="128438" y="648644"/>
                    <a:pt x="108173" y="640071"/>
                  </a:cubicBezTo>
                  <a:close/>
                  <a:moveTo>
                    <a:pt x="0" y="566860"/>
                  </a:moveTo>
                  <a:lnTo>
                    <a:pt x="321450" y="0"/>
                  </a:lnTo>
                  <a:lnTo>
                    <a:pt x="362345" y="12697"/>
                  </a:lnTo>
                  <a:lnTo>
                    <a:pt x="32689" y="594027"/>
                  </a:lnTo>
                  <a:lnTo>
                    <a:pt x="492" y="56745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589" name="Google Shape;589;p7"/>
          <p:cNvGrpSpPr/>
          <p:nvPr/>
        </p:nvGrpSpPr>
        <p:grpSpPr>
          <a:xfrm flipH="1" rot="-995815">
            <a:off x="1538435" y="6177497"/>
            <a:ext cx="528307" cy="549735"/>
            <a:chOff x="8458200" y="5117408"/>
            <a:chExt cx="1313350" cy="1366619"/>
          </a:xfrm>
        </p:grpSpPr>
        <p:sp>
          <p:nvSpPr>
            <p:cNvPr id="590" name="Google Shape;590;p7"/>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1" name="Google Shape;591;p7"/>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2" name="Google Shape;592;p7"/>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593" name="Google Shape;593;p7"/>
          <p:cNvGrpSpPr/>
          <p:nvPr/>
        </p:nvGrpSpPr>
        <p:grpSpPr>
          <a:xfrm>
            <a:off x="1986067" y="5880820"/>
            <a:ext cx="388418" cy="384345"/>
            <a:chOff x="8355355" y="1348750"/>
            <a:chExt cx="479824" cy="474793"/>
          </a:xfrm>
        </p:grpSpPr>
        <p:sp>
          <p:nvSpPr>
            <p:cNvPr id="594" name="Google Shape;594;p7"/>
            <p:cNvSpPr/>
            <p:nvPr/>
          </p:nvSpPr>
          <p:spPr>
            <a:xfrm>
              <a:off x="8386979" y="1375343"/>
              <a:ext cx="448200" cy="448200"/>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595" name="Google Shape;595;p7"/>
            <p:cNvSpPr/>
            <p:nvPr/>
          </p:nvSpPr>
          <p:spPr>
            <a:xfrm>
              <a:off x="8355355" y="1348750"/>
              <a:ext cx="448200" cy="448200"/>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596" name="Google Shape;596;p7"/>
            <p:cNvSpPr/>
            <p:nvPr/>
          </p:nvSpPr>
          <p:spPr>
            <a:xfrm>
              <a:off x="8380537" y="1367077"/>
              <a:ext cx="448200" cy="448200"/>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597" name="Google Shape;597;p7"/>
            <p:cNvSpPr/>
            <p:nvPr/>
          </p:nvSpPr>
          <p:spPr>
            <a:xfrm>
              <a:off x="8426096" y="1412633"/>
              <a:ext cx="357000" cy="357000"/>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598" name="Google Shape;598;p7"/>
            <p:cNvSpPr/>
            <p:nvPr/>
          </p:nvSpPr>
          <p:spPr>
            <a:xfrm>
              <a:off x="8442728" y="1366327"/>
              <a:ext cx="342643" cy="435987"/>
            </a:xfrm>
            <a:custGeom>
              <a:rect b="b" l="l" r="r" t="t"/>
              <a:pathLst>
                <a:path extrusionOk="0" h="435987" w="342643">
                  <a:moveTo>
                    <a:pt x="75894" y="16614"/>
                  </a:moveTo>
                  <a:lnTo>
                    <a:pt x="290743" y="402370"/>
                  </a:lnTo>
                  <a:lnTo>
                    <a:pt x="257731" y="424628"/>
                  </a:lnTo>
                  <a:lnTo>
                    <a:pt x="201468" y="435987"/>
                  </a:lnTo>
                  <a:lnTo>
                    <a:pt x="0" y="74255"/>
                  </a:lnTo>
                  <a:lnTo>
                    <a:pt x="12034" y="59670"/>
                  </a:lnTo>
                  <a:close/>
                  <a:moveTo>
                    <a:pt x="140932" y="0"/>
                  </a:moveTo>
                  <a:lnTo>
                    <a:pt x="342643" y="360022"/>
                  </a:lnTo>
                  <a:lnTo>
                    <a:pt x="328965" y="376600"/>
                  </a:lnTo>
                  <a:lnTo>
                    <a:pt x="319598" y="382915"/>
                  </a:lnTo>
                  <a:lnTo>
                    <a:pt x="108706" y="650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x boxes">
  <p:cSld name="CUSTOM">
    <p:spTree>
      <p:nvGrpSpPr>
        <p:cNvPr id="599" name="Shape 599"/>
        <p:cNvGrpSpPr/>
        <p:nvPr/>
      </p:nvGrpSpPr>
      <p:grpSpPr>
        <a:xfrm>
          <a:off x="0" y="0"/>
          <a:ext cx="0" cy="0"/>
          <a:chOff x="0" y="0"/>
          <a:chExt cx="0" cy="0"/>
        </a:xfrm>
      </p:grpSpPr>
      <p:sp>
        <p:nvSpPr>
          <p:cNvPr id="600" name="Google Shape;600;p8"/>
          <p:cNvSpPr txBox="1"/>
          <p:nvPr>
            <p:ph type="title"/>
          </p:nvPr>
        </p:nvSpPr>
        <p:spPr>
          <a:xfrm>
            <a:off x="1183140" y="601225"/>
            <a:ext cx="9825600" cy="763500"/>
          </a:xfrm>
          <a:prstGeom prst="rect">
            <a:avLst/>
          </a:prstGeom>
        </p:spPr>
        <p:txBody>
          <a:bodyPr anchorCtr="0" anchor="t" bIns="121900" lIns="121900" spcFirstLastPara="1" rIns="121900" wrap="square" tIns="121900">
            <a:normAutofit/>
          </a:bodyPr>
          <a:lstStyle>
            <a:lvl1pPr lvl="0" algn="ctr">
              <a:spcBef>
                <a:spcPts val="0"/>
              </a:spcBef>
              <a:spcAft>
                <a:spcPts val="0"/>
              </a:spcAft>
              <a:buSzPts val="4500"/>
              <a:buNone/>
              <a:defRPr/>
            </a:lvl1pPr>
            <a:lvl2pPr lvl="1">
              <a:spcBef>
                <a:spcPts val="0"/>
              </a:spcBef>
              <a:spcAft>
                <a:spcPts val="0"/>
              </a:spcAft>
              <a:buSzPts val="4500"/>
              <a:buNone/>
              <a:defRPr/>
            </a:lvl2pPr>
            <a:lvl3pPr lvl="2">
              <a:spcBef>
                <a:spcPts val="0"/>
              </a:spcBef>
              <a:spcAft>
                <a:spcPts val="0"/>
              </a:spcAft>
              <a:buSzPts val="4500"/>
              <a:buNone/>
              <a:defRPr/>
            </a:lvl3pPr>
            <a:lvl4pPr lvl="3">
              <a:spcBef>
                <a:spcPts val="0"/>
              </a:spcBef>
              <a:spcAft>
                <a:spcPts val="0"/>
              </a:spcAft>
              <a:buSzPts val="4500"/>
              <a:buNone/>
              <a:defRPr/>
            </a:lvl4pPr>
            <a:lvl5pPr lvl="4">
              <a:spcBef>
                <a:spcPts val="0"/>
              </a:spcBef>
              <a:spcAft>
                <a:spcPts val="0"/>
              </a:spcAft>
              <a:buSzPts val="4500"/>
              <a:buNone/>
              <a:defRPr/>
            </a:lvl5pPr>
            <a:lvl6pPr lvl="5">
              <a:spcBef>
                <a:spcPts val="0"/>
              </a:spcBef>
              <a:spcAft>
                <a:spcPts val="0"/>
              </a:spcAft>
              <a:buSzPts val="4500"/>
              <a:buNone/>
              <a:defRPr/>
            </a:lvl6pPr>
            <a:lvl7pPr lvl="6">
              <a:spcBef>
                <a:spcPts val="0"/>
              </a:spcBef>
              <a:spcAft>
                <a:spcPts val="0"/>
              </a:spcAft>
              <a:buSzPts val="4500"/>
              <a:buNone/>
              <a:defRPr/>
            </a:lvl7pPr>
            <a:lvl8pPr lvl="7">
              <a:spcBef>
                <a:spcPts val="0"/>
              </a:spcBef>
              <a:spcAft>
                <a:spcPts val="0"/>
              </a:spcAft>
              <a:buSzPts val="4500"/>
              <a:buNone/>
              <a:defRPr/>
            </a:lvl8pPr>
            <a:lvl9pPr lvl="8">
              <a:spcBef>
                <a:spcPts val="0"/>
              </a:spcBef>
              <a:spcAft>
                <a:spcPts val="0"/>
              </a:spcAft>
              <a:buSzPts val="4500"/>
              <a:buNone/>
              <a:defRPr/>
            </a:lvl9pPr>
          </a:lstStyle>
          <a:p/>
        </p:txBody>
      </p:sp>
      <p:sp>
        <p:nvSpPr>
          <p:cNvPr id="601" name="Google Shape;601;p8"/>
          <p:cNvSpPr txBox="1"/>
          <p:nvPr>
            <p:ph idx="1" type="body"/>
          </p:nvPr>
        </p:nvSpPr>
        <p:spPr>
          <a:xfrm>
            <a:off x="1869206" y="2614139"/>
            <a:ext cx="2685000" cy="1116600"/>
          </a:xfrm>
          <a:prstGeom prst="rect">
            <a:avLst/>
          </a:prstGeom>
        </p:spPr>
        <p:txBody>
          <a:bodyPr anchorCtr="0" anchor="t" bIns="121900" lIns="121900" spcFirstLastPara="1" rIns="121900" wrap="square" tIns="121900">
            <a:normAutofit/>
          </a:bodyPr>
          <a:lstStyle>
            <a:lvl1pPr indent="-368300" lvl="0" marL="457200" rtl="0">
              <a:spcBef>
                <a:spcPts val="0"/>
              </a:spcBef>
              <a:spcAft>
                <a:spcPts val="0"/>
              </a:spcAft>
              <a:buSzPts val="2200"/>
              <a:buChar char="🍀"/>
              <a:defRPr/>
            </a:lvl1pPr>
            <a:lvl2pPr indent="-368300" lvl="1" marL="914400" rtl="0">
              <a:spcBef>
                <a:spcPts val="0"/>
              </a:spcBef>
              <a:spcAft>
                <a:spcPts val="0"/>
              </a:spcAft>
              <a:buSzPts val="2200"/>
              <a:buChar char="🍀"/>
              <a:defRPr/>
            </a:lvl2pPr>
            <a:lvl3pPr indent="-368300" lvl="2" marL="1371600" rtl="0">
              <a:spcBef>
                <a:spcPts val="0"/>
              </a:spcBef>
              <a:spcAft>
                <a:spcPts val="0"/>
              </a:spcAft>
              <a:buSzPts val="2200"/>
              <a:buChar char="🍀"/>
              <a:defRPr/>
            </a:lvl3pPr>
            <a:lvl4pPr indent="-368300" lvl="3" marL="1828800" rtl="0">
              <a:spcBef>
                <a:spcPts val="0"/>
              </a:spcBef>
              <a:spcAft>
                <a:spcPts val="0"/>
              </a:spcAft>
              <a:buSzPts val="2200"/>
              <a:buChar char="🍀"/>
              <a:defRPr/>
            </a:lvl4pPr>
            <a:lvl5pPr indent="-368300" lvl="4" marL="2286000" rtl="0">
              <a:spcBef>
                <a:spcPts val="0"/>
              </a:spcBef>
              <a:spcAft>
                <a:spcPts val="0"/>
              </a:spcAft>
              <a:buSzPts val="2200"/>
              <a:buChar char="🍀"/>
              <a:defRPr/>
            </a:lvl5pPr>
            <a:lvl6pPr indent="-368300" lvl="5" marL="2743200" rtl="0">
              <a:spcBef>
                <a:spcPts val="0"/>
              </a:spcBef>
              <a:spcAft>
                <a:spcPts val="0"/>
              </a:spcAft>
              <a:buSzPts val="2200"/>
              <a:buChar char="🍀"/>
              <a:defRPr/>
            </a:lvl6pPr>
            <a:lvl7pPr indent="-368300" lvl="6" marL="3200400" rtl="0">
              <a:spcBef>
                <a:spcPts val="0"/>
              </a:spcBef>
              <a:spcAft>
                <a:spcPts val="0"/>
              </a:spcAft>
              <a:buSzPts val="2200"/>
              <a:buChar char="🍀"/>
              <a:defRPr/>
            </a:lvl7pPr>
            <a:lvl8pPr indent="-368300" lvl="7" marL="3657600" rtl="0">
              <a:spcBef>
                <a:spcPts val="0"/>
              </a:spcBef>
              <a:spcAft>
                <a:spcPts val="0"/>
              </a:spcAft>
              <a:buSzPts val="2200"/>
              <a:buChar char="🍀"/>
              <a:defRPr/>
            </a:lvl8pPr>
            <a:lvl9pPr indent="-368300" lvl="8" marL="4114800" rtl="0">
              <a:spcBef>
                <a:spcPts val="0"/>
              </a:spcBef>
              <a:spcAft>
                <a:spcPts val="0"/>
              </a:spcAft>
              <a:buSzPts val="2200"/>
              <a:buChar char="🍀"/>
              <a:defRPr/>
            </a:lvl9pPr>
          </a:lstStyle>
          <a:p/>
        </p:txBody>
      </p:sp>
      <p:sp>
        <p:nvSpPr>
          <p:cNvPr id="602" name="Google Shape;602;p8"/>
          <p:cNvSpPr txBox="1"/>
          <p:nvPr>
            <p:ph idx="2" type="body"/>
          </p:nvPr>
        </p:nvSpPr>
        <p:spPr>
          <a:xfrm>
            <a:off x="4753533" y="2614139"/>
            <a:ext cx="2685000" cy="1116600"/>
          </a:xfrm>
          <a:prstGeom prst="rect">
            <a:avLst/>
          </a:prstGeom>
        </p:spPr>
        <p:txBody>
          <a:bodyPr anchorCtr="0" anchor="t" bIns="121900" lIns="121900" spcFirstLastPara="1" rIns="121900" wrap="square" tIns="121900">
            <a:normAutofit/>
          </a:bodyPr>
          <a:lstStyle>
            <a:lvl1pPr indent="-368300" lvl="0" marL="457200" rtl="0">
              <a:spcBef>
                <a:spcPts val="0"/>
              </a:spcBef>
              <a:spcAft>
                <a:spcPts val="0"/>
              </a:spcAft>
              <a:buSzPts val="2200"/>
              <a:buChar char="🍀"/>
              <a:defRPr/>
            </a:lvl1pPr>
            <a:lvl2pPr indent="-368300" lvl="1" marL="914400" rtl="0">
              <a:spcBef>
                <a:spcPts val="0"/>
              </a:spcBef>
              <a:spcAft>
                <a:spcPts val="0"/>
              </a:spcAft>
              <a:buSzPts val="2200"/>
              <a:buChar char="🍀"/>
              <a:defRPr/>
            </a:lvl2pPr>
            <a:lvl3pPr indent="-368300" lvl="2" marL="1371600" rtl="0">
              <a:spcBef>
                <a:spcPts val="0"/>
              </a:spcBef>
              <a:spcAft>
                <a:spcPts val="0"/>
              </a:spcAft>
              <a:buSzPts val="2200"/>
              <a:buChar char="🍀"/>
              <a:defRPr/>
            </a:lvl3pPr>
            <a:lvl4pPr indent="-368300" lvl="3" marL="1828800" rtl="0">
              <a:spcBef>
                <a:spcPts val="0"/>
              </a:spcBef>
              <a:spcAft>
                <a:spcPts val="0"/>
              </a:spcAft>
              <a:buSzPts val="2200"/>
              <a:buChar char="🍀"/>
              <a:defRPr/>
            </a:lvl4pPr>
            <a:lvl5pPr indent="-368300" lvl="4" marL="2286000" rtl="0">
              <a:spcBef>
                <a:spcPts val="0"/>
              </a:spcBef>
              <a:spcAft>
                <a:spcPts val="0"/>
              </a:spcAft>
              <a:buSzPts val="2200"/>
              <a:buChar char="🍀"/>
              <a:defRPr/>
            </a:lvl5pPr>
            <a:lvl6pPr indent="-368300" lvl="5" marL="2743200" rtl="0">
              <a:spcBef>
                <a:spcPts val="0"/>
              </a:spcBef>
              <a:spcAft>
                <a:spcPts val="0"/>
              </a:spcAft>
              <a:buSzPts val="2200"/>
              <a:buChar char="🍀"/>
              <a:defRPr/>
            </a:lvl6pPr>
            <a:lvl7pPr indent="-368300" lvl="6" marL="3200400" rtl="0">
              <a:spcBef>
                <a:spcPts val="0"/>
              </a:spcBef>
              <a:spcAft>
                <a:spcPts val="0"/>
              </a:spcAft>
              <a:buSzPts val="2200"/>
              <a:buChar char="🍀"/>
              <a:defRPr/>
            </a:lvl7pPr>
            <a:lvl8pPr indent="-368300" lvl="7" marL="3657600" rtl="0">
              <a:spcBef>
                <a:spcPts val="0"/>
              </a:spcBef>
              <a:spcAft>
                <a:spcPts val="0"/>
              </a:spcAft>
              <a:buSzPts val="2200"/>
              <a:buChar char="🍀"/>
              <a:defRPr/>
            </a:lvl8pPr>
            <a:lvl9pPr indent="-368300" lvl="8" marL="4114800" rtl="0">
              <a:spcBef>
                <a:spcPts val="0"/>
              </a:spcBef>
              <a:spcAft>
                <a:spcPts val="0"/>
              </a:spcAft>
              <a:buSzPts val="2200"/>
              <a:buChar char="🍀"/>
              <a:defRPr/>
            </a:lvl9pPr>
          </a:lstStyle>
          <a:p/>
        </p:txBody>
      </p:sp>
      <p:sp>
        <p:nvSpPr>
          <p:cNvPr id="603" name="Google Shape;603;p8"/>
          <p:cNvSpPr txBox="1"/>
          <p:nvPr>
            <p:ph idx="3" type="body"/>
          </p:nvPr>
        </p:nvSpPr>
        <p:spPr>
          <a:xfrm>
            <a:off x="7637880" y="2614139"/>
            <a:ext cx="2685000" cy="1116600"/>
          </a:xfrm>
          <a:prstGeom prst="rect">
            <a:avLst/>
          </a:prstGeom>
        </p:spPr>
        <p:txBody>
          <a:bodyPr anchorCtr="0" anchor="t" bIns="121900" lIns="121900" spcFirstLastPara="1" rIns="121900" wrap="square" tIns="121900">
            <a:normAutofit/>
          </a:bodyPr>
          <a:lstStyle>
            <a:lvl1pPr indent="-368300" lvl="0" marL="457200" rtl="0">
              <a:spcBef>
                <a:spcPts val="0"/>
              </a:spcBef>
              <a:spcAft>
                <a:spcPts val="0"/>
              </a:spcAft>
              <a:buSzPts val="2200"/>
              <a:buChar char="🍀"/>
              <a:defRPr/>
            </a:lvl1pPr>
            <a:lvl2pPr indent="-368300" lvl="1" marL="914400" rtl="0">
              <a:spcBef>
                <a:spcPts val="0"/>
              </a:spcBef>
              <a:spcAft>
                <a:spcPts val="0"/>
              </a:spcAft>
              <a:buSzPts val="2200"/>
              <a:buChar char="🍀"/>
              <a:defRPr/>
            </a:lvl2pPr>
            <a:lvl3pPr indent="-368300" lvl="2" marL="1371600" rtl="0">
              <a:spcBef>
                <a:spcPts val="0"/>
              </a:spcBef>
              <a:spcAft>
                <a:spcPts val="0"/>
              </a:spcAft>
              <a:buSzPts val="2200"/>
              <a:buChar char="🍀"/>
              <a:defRPr/>
            </a:lvl3pPr>
            <a:lvl4pPr indent="-368300" lvl="3" marL="1828800" rtl="0">
              <a:spcBef>
                <a:spcPts val="0"/>
              </a:spcBef>
              <a:spcAft>
                <a:spcPts val="0"/>
              </a:spcAft>
              <a:buSzPts val="2200"/>
              <a:buChar char="🍀"/>
              <a:defRPr/>
            </a:lvl4pPr>
            <a:lvl5pPr indent="-368300" lvl="4" marL="2286000" rtl="0">
              <a:spcBef>
                <a:spcPts val="0"/>
              </a:spcBef>
              <a:spcAft>
                <a:spcPts val="0"/>
              </a:spcAft>
              <a:buSzPts val="2200"/>
              <a:buChar char="🍀"/>
              <a:defRPr/>
            </a:lvl5pPr>
            <a:lvl6pPr indent="-368300" lvl="5" marL="2743200" rtl="0">
              <a:spcBef>
                <a:spcPts val="0"/>
              </a:spcBef>
              <a:spcAft>
                <a:spcPts val="0"/>
              </a:spcAft>
              <a:buSzPts val="2200"/>
              <a:buChar char="🍀"/>
              <a:defRPr/>
            </a:lvl6pPr>
            <a:lvl7pPr indent="-368300" lvl="6" marL="3200400" rtl="0">
              <a:spcBef>
                <a:spcPts val="0"/>
              </a:spcBef>
              <a:spcAft>
                <a:spcPts val="0"/>
              </a:spcAft>
              <a:buSzPts val="2200"/>
              <a:buChar char="🍀"/>
              <a:defRPr/>
            </a:lvl7pPr>
            <a:lvl8pPr indent="-368300" lvl="7" marL="3657600" rtl="0">
              <a:spcBef>
                <a:spcPts val="0"/>
              </a:spcBef>
              <a:spcAft>
                <a:spcPts val="0"/>
              </a:spcAft>
              <a:buSzPts val="2200"/>
              <a:buChar char="🍀"/>
              <a:defRPr/>
            </a:lvl8pPr>
            <a:lvl9pPr indent="-368300" lvl="8" marL="4114800" rtl="0">
              <a:spcBef>
                <a:spcPts val="0"/>
              </a:spcBef>
              <a:spcAft>
                <a:spcPts val="0"/>
              </a:spcAft>
              <a:buSzPts val="2200"/>
              <a:buChar char="🍀"/>
              <a:defRPr/>
            </a:lvl9pPr>
          </a:lstStyle>
          <a:p/>
        </p:txBody>
      </p:sp>
      <p:sp>
        <p:nvSpPr>
          <p:cNvPr id="604" name="Google Shape;604;p8"/>
          <p:cNvSpPr txBox="1"/>
          <p:nvPr>
            <p:ph idx="4" type="body"/>
          </p:nvPr>
        </p:nvSpPr>
        <p:spPr>
          <a:xfrm>
            <a:off x="1869159" y="4735083"/>
            <a:ext cx="2685000" cy="1116600"/>
          </a:xfrm>
          <a:prstGeom prst="rect">
            <a:avLst/>
          </a:prstGeom>
        </p:spPr>
        <p:txBody>
          <a:bodyPr anchorCtr="0" anchor="t" bIns="121900" lIns="121900" spcFirstLastPara="1" rIns="121900" wrap="square" tIns="121900">
            <a:normAutofit/>
          </a:bodyPr>
          <a:lstStyle>
            <a:lvl1pPr indent="-368300" lvl="0" marL="457200" rtl="0">
              <a:spcBef>
                <a:spcPts val="0"/>
              </a:spcBef>
              <a:spcAft>
                <a:spcPts val="0"/>
              </a:spcAft>
              <a:buSzPts val="2200"/>
              <a:buChar char="🍀"/>
              <a:defRPr/>
            </a:lvl1pPr>
            <a:lvl2pPr indent="-368300" lvl="1" marL="914400" rtl="0">
              <a:spcBef>
                <a:spcPts val="0"/>
              </a:spcBef>
              <a:spcAft>
                <a:spcPts val="0"/>
              </a:spcAft>
              <a:buSzPts val="2200"/>
              <a:buChar char="🍀"/>
              <a:defRPr/>
            </a:lvl2pPr>
            <a:lvl3pPr indent="-368300" lvl="2" marL="1371600" rtl="0">
              <a:spcBef>
                <a:spcPts val="0"/>
              </a:spcBef>
              <a:spcAft>
                <a:spcPts val="0"/>
              </a:spcAft>
              <a:buSzPts val="2200"/>
              <a:buChar char="🍀"/>
              <a:defRPr/>
            </a:lvl3pPr>
            <a:lvl4pPr indent="-368300" lvl="3" marL="1828800" rtl="0">
              <a:spcBef>
                <a:spcPts val="0"/>
              </a:spcBef>
              <a:spcAft>
                <a:spcPts val="0"/>
              </a:spcAft>
              <a:buSzPts val="2200"/>
              <a:buChar char="🍀"/>
              <a:defRPr/>
            </a:lvl4pPr>
            <a:lvl5pPr indent="-368300" lvl="4" marL="2286000" rtl="0">
              <a:spcBef>
                <a:spcPts val="0"/>
              </a:spcBef>
              <a:spcAft>
                <a:spcPts val="0"/>
              </a:spcAft>
              <a:buSzPts val="2200"/>
              <a:buChar char="🍀"/>
              <a:defRPr/>
            </a:lvl5pPr>
            <a:lvl6pPr indent="-368300" lvl="5" marL="2743200" rtl="0">
              <a:spcBef>
                <a:spcPts val="0"/>
              </a:spcBef>
              <a:spcAft>
                <a:spcPts val="0"/>
              </a:spcAft>
              <a:buSzPts val="2200"/>
              <a:buChar char="🍀"/>
              <a:defRPr/>
            </a:lvl6pPr>
            <a:lvl7pPr indent="-368300" lvl="6" marL="3200400" rtl="0">
              <a:spcBef>
                <a:spcPts val="0"/>
              </a:spcBef>
              <a:spcAft>
                <a:spcPts val="0"/>
              </a:spcAft>
              <a:buSzPts val="2200"/>
              <a:buChar char="🍀"/>
              <a:defRPr/>
            </a:lvl7pPr>
            <a:lvl8pPr indent="-368300" lvl="7" marL="3657600" rtl="0">
              <a:spcBef>
                <a:spcPts val="0"/>
              </a:spcBef>
              <a:spcAft>
                <a:spcPts val="0"/>
              </a:spcAft>
              <a:buSzPts val="2200"/>
              <a:buChar char="🍀"/>
              <a:defRPr/>
            </a:lvl8pPr>
            <a:lvl9pPr indent="-368300" lvl="8" marL="4114800" rtl="0">
              <a:spcBef>
                <a:spcPts val="0"/>
              </a:spcBef>
              <a:spcAft>
                <a:spcPts val="0"/>
              </a:spcAft>
              <a:buSzPts val="2200"/>
              <a:buChar char="🍀"/>
              <a:defRPr/>
            </a:lvl9pPr>
          </a:lstStyle>
          <a:p/>
        </p:txBody>
      </p:sp>
      <p:sp>
        <p:nvSpPr>
          <p:cNvPr id="605" name="Google Shape;605;p8"/>
          <p:cNvSpPr txBox="1"/>
          <p:nvPr>
            <p:ph idx="5" type="body"/>
          </p:nvPr>
        </p:nvSpPr>
        <p:spPr>
          <a:xfrm>
            <a:off x="4753487" y="4735083"/>
            <a:ext cx="2685000" cy="1116600"/>
          </a:xfrm>
          <a:prstGeom prst="rect">
            <a:avLst/>
          </a:prstGeom>
        </p:spPr>
        <p:txBody>
          <a:bodyPr anchorCtr="0" anchor="t" bIns="121900" lIns="121900" spcFirstLastPara="1" rIns="121900" wrap="square" tIns="121900">
            <a:normAutofit/>
          </a:bodyPr>
          <a:lstStyle>
            <a:lvl1pPr indent="-368300" lvl="0" marL="457200" rtl="0">
              <a:spcBef>
                <a:spcPts val="0"/>
              </a:spcBef>
              <a:spcAft>
                <a:spcPts val="0"/>
              </a:spcAft>
              <a:buSzPts val="2200"/>
              <a:buChar char="🍀"/>
              <a:defRPr/>
            </a:lvl1pPr>
            <a:lvl2pPr indent="-368300" lvl="1" marL="914400" rtl="0">
              <a:spcBef>
                <a:spcPts val="0"/>
              </a:spcBef>
              <a:spcAft>
                <a:spcPts val="0"/>
              </a:spcAft>
              <a:buSzPts val="2200"/>
              <a:buChar char="🍀"/>
              <a:defRPr/>
            </a:lvl2pPr>
            <a:lvl3pPr indent="-368300" lvl="2" marL="1371600" rtl="0">
              <a:spcBef>
                <a:spcPts val="0"/>
              </a:spcBef>
              <a:spcAft>
                <a:spcPts val="0"/>
              </a:spcAft>
              <a:buSzPts val="2200"/>
              <a:buChar char="🍀"/>
              <a:defRPr/>
            </a:lvl3pPr>
            <a:lvl4pPr indent="-368300" lvl="3" marL="1828800" rtl="0">
              <a:spcBef>
                <a:spcPts val="0"/>
              </a:spcBef>
              <a:spcAft>
                <a:spcPts val="0"/>
              </a:spcAft>
              <a:buSzPts val="2200"/>
              <a:buChar char="🍀"/>
              <a:defRPr/>
            </a:lvl4pPr>
            <a:lvl5pPr indent="-368300" lvl="4" marL="2286000" rtl="0">
              <a:spcBef>
                <a:spcPts val="0"/>
              </a:spcBef>
              <a:spcAft>
                <a:spcPts val="0"/>
              </a:spcAft>
              <a:buSzPts val="2200"/>
              <a:buChar char="🍀"/>
              <a:defRPr/>
            </a:lvl5pPr>
            <a:lvl6pPr indent="-368300" lvl="5" marL="2743200" rtl="0">
              <a:spcBef>
                <a:spcPts val="0"/>
              </a:spcBef>
              <a:spcAft>
                <a:spcPts val="0"/>
              </a:spcAft>
              <a:buSzPts val="2200"/>
              <a:buChar char="🍀"/>
              <a:defRPr/>
            </a:lvl6pPr>
            <a:lvl7pPr indent="-368300" lvl="6" marL="3200400" rtl="0">
              <a:spcBef>
                <a:spcPts val="0"/>
              </a:spcBef>
              <a:spcAft>
                <a:spcPts val="0"/>
              </a:spcAft>
              <a:buSzPts val="2200"/>
              <a:buChar char="🍀"/>
              <a:defRPr/>
            </a:lvl7pPr>
            <a:lvl8pPr indent="-368300" lvl="7" marL="3657600" rtl="0">
              <a:spcBef>
                <a:spcPts val="0"/>
              </a:spcBef>
              <a:spcAft>
                <a:spcPts val="0"/>
              </a:spcAft>
              <a:buSzPts val="2200"/>
              <a:buChar char="🍀"/>
              <a:defRPr/>
            </a:lvl8pPr>
            <a:lvl9pPr indent="-368300" lvl="8" marL="4114800" rtl="0">
              <a:spcBef>
                <a:spcPts val="0"/>
              </a:spcBef>
              <a:spcAft>
                <a:spcPts val="0"/>
              </a:spcAft>
              <a:buSzPts val="2200"/>
              <a:buChar char="🍀"/>
              <a:defRPr/>
            </a:lvl9pPr>
          </a:lstStyle>
          <a:p/>
        </p:txBody>
      </p:sp>
      <p:sp>
        <p:nvSpPr>
          <p:cNvPr id="606" name="Google Shape;606;p8"/>
          <p:cNvSpPr txBox="1"/>
          <p:nvPr>
            <p:ph idx="6" type="body"/>
          </p:nvPr>
        </p:nvSpPr>
        <p:spPr>
          <a:xfrm>
            <a:off x="7637834" y="4735083"/>
            <a:ext cx="2685000" cy="1116600"/>
          </a:xfrm>
          <a:prstGeom prst="rect">
            <a:avLst/>
          </a:prstGeom>
        </p:spPr>
        <p:txBody>
          <a:bodyPr anchorCtr="0" anchor="t" bIns="121900" lIns="121900" spcFirstLastPara="1" rIns="121900" wrap="square" tIns="121900">
            <a:normAutofit/>
          </a:bodyPr>
          <a:lstStyle>
            <a:lvl1pPr indent="-368300" lvl="0" marL="457200" rtl="0">
              <a:spcBef>
                <a:spcPts val="0"/>
              </a:spcBef>
              <a:spcAft>
                <a:spcPts val="0"/>
              </a:spcAft>
              <a:buSzPts val="2200"/>
              <a:buChar char="🍀"/>
              <a:defRPr/>
            </a:lvl1pPr>
            <a:lvl2pPr indent="-368300" lvl="1" marL="914400" rtl="0">
              <a:spcBef>
                <a:spcPts val="0"/>
              </a:spcBef>
              <a:spcAft>
                <a:spcPts val="0"/>
              </a:spcAft>
              <a:buSzPts val="2200"/>
              <a:buChar char="🍀"/>
              <a:defRPr/>
            </a:lvl2pPr>
            <a:lvl3pPr indent="-368300" lvl="2" marL="1371600" rtl="0">
              <a:spcBef>
                <a:spcPts val="0"/>
              </a:spcBef>
              <a:spcAft>
                <a:spcPts val="0"/>
              </a:spcAft>
              <a:buSzPts val="2200"/>
              <a:buChar char="🍀"/>
              <a:defRPr/>
            </a:lvl3pPr>
            <a:lvl4pPr indent="-368300" lvl="3" marL="1828800" rtl="0">
              <a:spcBef>
                <a:spcPts val="0"/>
              </a:spcBef>
              <a:spcAft>
                <a:spcPts val="0"/>
              </a:spcAft>
              <a:buSzPts val="2200"/>
              <a:buChar char="🍀"/>
              <a:defRPr/>
            </a:lvl4pPr>
            <a:lvl5pPr indent="-368300" lvl="4" marL="2286000" rtl="0">
              <a:spcBef>
                <a:spcPts val="0"/>
              </a:spcBef>
              <a:spcAft>
                <a:spcPts val="0"/>
              </a:spcAft>
              <a:buSzPts val="2200"/>
              <a:buChar char="🍀"/>
              <a:defRPr/>
            </a:lvl5pPr>
            <a:lvl6pPr indent="-368300" lvl="5" marL="2743200" rtl="0">
              <a:spcBef>
                <a:spcPts val="0"/>
              </a:spcBef>
              <a:spcAft>
                <a:spcPts val="0"/>
              </a:spcAft>
              <a:buSzPts val="2200"/>
              <a:buChar char="🍀"/>
              <a:defRPr/>
            </a:lvl6pPr>
            <a:lvl7pPr indent="-368300" lvl="6" marL="3200400" rtl="0">
              <a:spcBef>
                <a:spcPts val="0"/>
              </a:spcBef>
              <a:spcAft>
                <a:spcPts val="0"/>
              </a:spcAft>
              <a:buSzPts val="2200"/>
              <a:buChar char="🍀"/>
              <a:defRPr/>
            </a:lvl7pPr>
            <a:lvl8pPr indent="-368300" lvl="7" marL="3657600" rtl="0">
              <a:spcBef>
                <a:spcPts val="0"/>
              </a:spcBef>
              <a:spcAft>
                <a:spcPts val="0"/>
              </a:spcAft>
              <a:buSzPts val="2200"/>
              <a:buChar char="🍀"/>
              <a:defRPr/>
            </a:lvl8pPr>
            <a:lvl9pPr indent="-368300" lvl="8" marL="4114800" rtl="0">
              <a:spcBef>
                <a:spcPts val="0"/>
              </a:spcBef>
              <a:spcAft>
                <a:spcPts val="0"/>
              </a:spcAft>
              <a:buSzPts val="2200"/>
              <a:buChar char="🍀"/>
              <a:defRPr/>
            </a:lvl9pPr>
          </a:lstStyle>
          <a:p/>
        </p:txBody>
      </p:sp>
      <p:grpSp>
        <p:nvGrpSpPr>
          <p:cNvPr id="607" name="Google Shape;607;p8"/>
          <p:cNvGrpSpPr/>
          <p:nvPr/>
        </p:nvGrpSpPr>
        <p:grpSpPr>
          <a:xfrm flipH="1">
            <a:off x="1619905" y="481974"/>
            <a:ext cx="626314" cy="601750"/>
            <a:chOff x="5991395" y="1059567"/>
            <a:chExt cx="1188226" cy="1141624"/>
          </a:xfrm>
        </p:grpSpPr>
        <p:sp>
          <p:nvSpPr>
            <p:cNvPr id="608" name="Google Shape;608;p8"/>
            <p:cNvSpPr/>
            <p:nvPr/>
          </p:nvSpPr>
          <p:spPr>
            <a:xfrm rot="7270214">
              <a:off x="6143104" y="1235678"/>
              <a:ext cx="813783" cy="813527"/>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609" name="Google Shape;609;p8"/>
            <p:cNvSpPr/>
            <p:nvPr/>
          </p:nvSpPr>
          <p:spPr>
            <a:xfrm rot="7270214">
              <a:off x="6214130" y="1211554"/>
              <a:ext cx="813783" cy="813527"/>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610" name="Google Shape;610;p8"/>
            <p:cNvSpPr/>
            <p:nvPr/>
          </p:nvSpPr>
          <p:spPr>
            <a:xfrm rot="7270214">
              <a:off x="6161995" y="1233442"/>
              <a:ext cx="813783" cy="813527"/>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611" name="Google Shape;611;p8"/>
            <p:cNvSpPr/>
            <p:nvPr/>
          </p:nvSpPr>
          <p:spPr>
            <a:xfrm rot="7270919">
              <a:off x="6244523" y="1315915"/>
              <a:ext cx="648372" cy="648372"/>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612" name="Google Shape;612;p8"/>
            <p:cNvSpPr/>
            <p:nvPr/>
          </p:nvSpPr>
          <p:spPr>
            <a:xfrm rot="7271098">
              <a:off x="6254934" y="1223913"/>
              <a:ext cx="656688" cy="805884"/>
            </a:xfrm>
            <a:custGeom>
              <a:rect b="b" l="l" r="r" t="t"/>
              <a:pathLst>
                <a:path extrusionOk="0" h="806355" w="657072">
                  <a:moveTo>
                    <a:pt x="99548" y="733783"/>
                  </a:moveTo>
                  <a:lnTo>
                    <a:pt x="499696" y="32149"/>
                  </a:lnTo>
                  <a:lnTo>
                    <a:pt x="564450" y="67293"/>
                  </a:lnTo>
                  <a:cubicBezTo>
                    <a:pt x="586095" y="81915"/>
                    <a:pt x="606257" y="98565"/>
                    <a:pt x="624664" y="116970"/>
                  </a:cubicBezTo>
                  <a:lnTo>
                    <a:pt x="657072" y="156244"/>
                  </a:lnTo>
                  <a:lnTo>
                    <a:pt x="286308" y="806355"/>
                  </a:lnTo>
                  <a:lnTo>
                    <a:pt x="254971" y="803197"/>
                  </a:lnTo>
                  <a:cubicBezTo>
                    <a:pt x="201999" y="792358"/>
                    <a:pt x="152777" y="771227"/>
                    <a:pt x="109486" y="741983"/>
                  </a:cubicBezTo>
                  <a:close/>
                  <a:moveTo>
                    <a:pt x="0" y="632594"/>
                  </a:moveTo>
                  <a:lnTo>
                    <a:pt x="358655" y="0"/>
                  </a:lnTo>
                  <a:lnTo>
                    <a:pt x="418965" y="6079"/>
                  </a:lnTo>
                  <a:lnTo>
                    <a:pt x="429005" y="9195"/>
                  </a:lnTo>
                  <a:lnTo>
                    <a:pt x="44789" y="686873"/>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613" name="Google Shape;613;p8"/>
          <p:cNvGrpSpPr/>
          <p:nvPr/>
        </p:nvGrpSpPr>
        <p:grpSpPr>
          <a:xfrm>
            <a:off x="2122259" y="309237"/>
            <a:ext cx="521696" cy="501103"/>
            <a:chOff x="6943706" y="731856"/>
            <a:chExt cx="989748" cy="950680"/>
          </a:xfrm>
        </p:grpSpPr>
        <p:sp>
          <p:nvSpPr>
            <p:cNvPr id="614" name="Google Shape;614;p8"/>
            <p:cNvSpPr/>
            <p:nvPr/>
          </p:nvSpPr>
          <p:spPr>
            <a:xfrm rot="7270619">
              <a:off x="7070286" y="878309"/>
              <a:ext cx="677441" cy="677853"/>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615" name="Google Shape;615;p8"/>
            <p:cNvSpPr/>
            <p:nvPr/>
          </p:nvSpPr>
          <p:spPr>
            <a:xfrm rot="7270619">
              <a:off x="7129434" y="858229"/>
              <a:ext cx="677441" cy="677853"/>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616" name="Google Shape;616;p8"/>
            <p:cNvSpPr/>
            <p:nvPr/>
          </p:nvSpPr>
          <p:spPr>
            <a:xfrm rot="7270619">
              <a:off x="7086018" y="876449"/>
              <a:ext cx="677441" cy="677853"/>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617" name="Google Shape;617;p8"/>
            <p:cNvSpPr/>
            <p:nvPr/>
          </p:nvSpPr>
          <p:spPr>
            <a:xfrm rot="7271916">
              <a:off x="7154773" y="945374"/>
              <a:ext cx="539762" cy="540019"/>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618" name="Google Shape;618;p8"/>
            <p:cNvSpPr/>
            <p:nvPr/>
          </p:nvSpPr>
          <p:spPr>
            <a:xfrm rot="7271098">
              <a:off x="7174105" y="886031"/>
              <a:ext cx="502189" cy="661386"/>
            </a:xfrm>
            <a:custGeom>
              <a:rect b="b" l="l" r="r" t="t"/>
              <a:pathLst>
                <a:path extrusionOk="0" h="661773" w="502483">
                  <a:moveTo>
                    <a:pt x="70133" y="619420"/>
                  </a:moveTo>
                  <a:lnTo>
                    <a:pt x="404449" y="33334"/>
                  </a:lnTo>
                  <a:lnTo>
                    <a:pt x="429443" y="46903"/>
                  </a:lnTo>
                  <a:cubicBezTo>
                    <a:pt x="447466" y="59081"/>
                    <a:pt x="464254" y="72948"/>
                    <a:pt x="479580" y="88278"/>
                  </a:cubicBezTo>
                  <a:lnTo>
                    <a:pt x="502483" y="116042"/>
                  </a:lnTo>
                  <a:lnTo>
                    <a:pt x="191187" y="661773"/>
                  </a:lnTo>
                  <a:lnTo>
                    <a:pt x="171763" y="659814"/>
                  </a:lnTo>
                  <a:cubicBezTo>
                    <a:pt x="149710" y="655301"/>
                    <a:pt x="128438" y="648644"/>
                    <a:pt x="108173" y="640071"/>
                  </a:cubicBezTo>
                  <a:close/>
                  <a:moveTo>
                    <a:pt x="0" y="566860"/>
                  </a:moveTo>
                  <a:lnTo>
                    <a:pt x="321450" y="0"/>
                  </a:lnTo>
                  <a:lnTo>
                    <a:pt x="362345" y="12697"/>
                  </a:lnTo>
                  <a:lnTo>
                    <a:pt x="32689" y="594027"/>
                  </a:lnTo>
                  <a:lnTo>
                    <a:pt x="492" y="56745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619" name="Google Shape;619;p8"/>
          <p:cNvGrpSpPr/>
          <p:nvPr/>
        </p:nvGrpSpPr>
        <p:grpSpPr>
          <a:xfrm>
            <a:off x="11122319" y="6489006"/>
            <a:ext cx="252915" cy="250263"/>
            <a:chOff x="8355355" y="1348750"/>
            <a:chExt cx="479824" cy="474793"/>
          </a:xfrm>
        </p:grpSpPr>
        <p:sp>
          <p:nvSpPr>
            <p:cNvPr id="620" name="Google Shape;620;p8"/>
            <p:cNvSpPr/>
            <p:nvPr/>
          </p:nvSpPr>
          <p:spPr>
            <a:xfrm>
              <a:off x="8386979" y="1375343"/>
              <a:ext cx="448200" cy="448200"/>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621" name="Google Shape;621;p8"/>
            <p:cNvSpPr/>
            <p:nvPr/>
          </p:nvSpPr>
          <p:spPr>
            <a:xfrm>
              <a:off x="8355355" y="1348750"/>
              <a:ext cx="448200" cy="448200"/>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622" name="Google Shape;622;p8"/>
            <p:cNvSpPr/>
            <p:nvPr/>
          </p:nvSpPr>
          <p:spPr>
            <a:xfrm>
              <a:off x="8380537" y="1367077"/>
              <a:ext cx="448200" cy="448200"/>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623" name="Google Shape;623;p8"/>
            <p:cNvSpPr/>
            <p:nvPr/>
          </p:nvSpPr>
          <p:spPr>
            <a:xfrm>
              <a:off x="8426096" y="1412633"/>
              <a:ext cx="357000" cy="357000"/>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624" name="Google Shape;624;p8"/>
            <p:cNvSpPr/>
            <p:nvPr/>
          </p:nvSpPr>
          <p:spPr>
            <a:xfrm>
              <a:off x="8442728" y="1366327"/>
              <a:ext cx="342643" cy="435987"/>
            </a:xfrm>
            <a:custGeom>
              <a:rect b="b" l="l" r="r" t="t"/>
              <a:pathLst>
                <a:path extrusionOk="0" h="435987" w="342643">
                  <a:moveTo>
                    <a:pt x="75894" y="16614"/>
                  </a:moveTo>
                  <a:lnTo>
                    <a:pt x="290743" y="402370"/>
                  </a:lnTo>
                  <a:lnTo>
                    <a:pt x="257731" y="424628"/>
                  </a:lnTo>
                  <a:lnTo>
                    <a:pt x="201468" y="435987"/>
                  </a:lnTo>
                  <a:lnTo>
                    <a:pt x="0" y="74255"/>
                  </a:lnTo>
                  <a:lnTo>
                    <a:pt x="12034" y="59670"/>
                  </a:lnTo>
                  <a:close/>
                  <a:moveTo>
                    <a:pt x="140932" y="0"/>
                  </a:moveTo>
                  <a:lnTo>
                    <a:pt x="342643" y="360022"/>
                  </a:lnTo>
                  <a:lnTo>
                    <a:pt x="328965" y="376600"/>
                  </a:lnTo>
                  <a:lnTo>
                    <a:pt x="319598" y="382915"/>
                  </a:lnTo>
                  <a:lnTo>
                    <a:pt x="108706" y="650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625" name="Google Shape;625;p8"/>
          <p:cNvGrpSpPr/>
          <p:nvPr/>
        </p:nvGrpSpPr>
        <p:grpSpPr>
          <a:xfrm>
            <a:off x="11210938" y="809873"/>
            <a:ext cx="626468" cy="651877"/>
            <a:chOff x="8458200" y="5117408"/>
            <a:chExt cx="1313350" cy="1366619"/>
          </a:xfrm>
        </p:grpSpPr>
        <p:sp>
          <p:nvSpPr>
            <p:cNvPr id="626" name="Google Shape;626;p8"/>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7" name="Google Shape;627;p8"/>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8" name="Google Shape;628;p8"/>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629" name="Google Shape;629;p8"/>
          <p:cNvGrpSpPr/>
          <p:nvPr/>
        </p:nvGrpSpPr>
        <p:grpSpPr>
          <a:xfrm>
            <a:off x="11420608" y="103936"/>
            <a:ext cx="702078" cy="705925"/>
            <a:chOff x="9176811" y="3474720"/>
            <a:chExt cx="1471861" cy="1479927"/>
          </a:xfrm>
        </p:grpSpPr>
        <p:sp>
          <p:nvSpPr>
            <p:cNvPr id="630" name="Google Shape;630;p8"/>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1" name="Google Shape;631;p8"/>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2" name="Google Shape;632;p8"/>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633" name="Google Shape;633;p8"/>
          <p:cNvGrpSpPr/>
          <p:nvPr/>
        </p:nvGrpSpPr>
        <p:grpSpPr>
          <a:xfrm flipH="1">
            <a:off x="329560" y="6087386"/>
            <a:ext cx="626468" cy="651877"/>
            <a:chOff x="8458200" y="5117408"/>
            <a:chExt cx="1313350" cy="1366619"/>
          </a:xfrm>
        </p:grpSpPr>
        <p:sp>
          <p:nvSpPr>
            <p:cNvPr id="634" name="Google Shape;634;p8"/>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5" name="Google Shape;635;p8"/>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6" name="Google Shape;636;p8"/>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637" name="Google Shape;637;p8"/>
          <p:cNvGrpSpPr/>
          <p:nvPr/>
        </p:nvGrpSpPr>
        <p:grpSpPr>
          <a:xfrm flipH="1">
            <a:off x="175310" y="5381455"/>
            <a:ext cx="702078" cy="705925"/>
            <a:chOff x="9176811" y="3474720"/>
            <a:chExt cx="1471861" cy="1479927"/>
          </a:xfrm>
        </p:grpSpPr>
        <p:sp>
          <p:nvSpPr>
            <p:cNvPr id="638" name="Google Shape;638;p8"/>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9" name="Google Shape;639;p8"/>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0" name="Google Shape;640;p8"/>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641" name="Google Shape;641;p8"/>
          <p:cNvGrpSpPr/>
          <p:nvPr/>
        </p:nvGrpSpPr>
        <p:grpSpPr>
          <a:xfrm flipH="1" rot="5400000">
            <a:off x="253824" y="278459"/>
            <a:ext cx="626468" cy="651877"/>
            <a:chOff x="8458200" y="5117408"/>
            <a:chExt cx="1313350" cy="1366619"/>
          </a:xfrm>
        </p:grpSpPr>
        <p:sp>
          <p:nvSpPr>
            <p:cNvPr id="642" name="Google Shape;642;p8"/>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3" name="Google Shape;643;p8"/>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4" name="Google Shape;644;p8"/>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645" name="Google Shape;645;p8"/>
          <p:cNvGrpSpPr/>
          <p:nvPr/>
        </p:nvGrpSpPr>
        <p:grpSpPr>
          <a:xfrm flipH="1" rot="9450958">
            <a:off x="881198" y="252255"/>
            <a:ext cx="702012" cy="705859"/>
            <a:chOff x="9176811" y="3474720"/>
            <a:chExt cx="1471861" cy="1479927"/>
          </a:xfrm>
        </p:grpSpPr>
        <p:sp>
          <p:nvSpPr>
            <p:cNvPr id="646" name="Google Shape;646;p8"/>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7" name="Google Shape;647;p8"/>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8" name="Google Shape;648;p8"/>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649" name="Google Shape;649;p8"/>
          <p:cNvGrpSpPr/>
          <p:nvPr/>
        </p:nvGrpSpPr>
        <p:grpSpPr>
          <a:xfrm flipH="1" rot="5400000">
            <a:off x="10760144" y="699426"/>
            <a:ext cx="441286" cy="459184"/>
            <a:chOff x="8458200" y="5117408"/>
            <a:chExt cx="1313350" cy="1366619"/>
          </a:xfrm>
        </p:grpSpPr>
        <p:sp>
          <p:nvSpPr>
            <p:cNvPr id="650" name="Google Shape;650;p8"/>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1" name="Google Shape;651;p8"/>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2" name="Google Shape;652;p8"/>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653" name="Google Shape;653;p8"/>
          <p:cNvGrpSpPr/>
          <p:nvPr/>
        </p:nvGrpSpPr>
        <p:grpSpPr>
          <a:xfrm rot="1769313">
            <a:off x="11323319" y="5610890"/>
            <a:ext cx="382333" cy="397840"/>
            <a:chOff x="8458200" y="5117408"/>
            <a:chExt cx="1313350" cy="1366619"/>
          </a:xfrm>
        </p:grpSpPr>
        <p:sp>
          <p:nvSpPr>
            <p:cNvPr id="654" name="Google Shape;654;p8"/>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5" name="Google Shape;655;p8"/>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6" name="Google Shape;656;p8"/>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657" name="Google Shape;657;p8"/>
          <p:cNvGrpSpPr/>
          <p:nvPr/>
        </p:nvGrpSpPr>
        <p:grpSpPr>
          <a:xfrm rot="-1317271">
            <a:off x="11524239" y="5131753"/>
            <a:ext cx="521629" cy="524487"/>
            <a:chOff x="9176811" y="3474720"/>
            <a:chExt cx="1471861" cy="1479927"/>
          </a:xfrm>
        </p:grpSpPr>
        <p:sp>
          <p:nvSpPr>
            <p:cNvPr id="658" name="Google Shape;658;p8"/>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9" name="Google Shape;659;p8"/>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0" name="Google Shape;660;p8"/>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661" name="Google Shape;661;p8"/>
          <p:cNvGrpSpPr/>
          <p:nvPr/>
        </p:nvGrpSpPr>
        <p:grpSpPr>
          <a:xfrm flipH="1" rot="1138134">
            <a:off x="163830" y="1081410"/>
            <a:ext cx="441211" cy="459106"/>
            <a:chOff x="8458200" y="5117408"/>
            <a:chExt cx="1313350" cy="1366619"/>
          </a:xfrm>
        </p:grpSpPr>
        <p:sp>
          <p:nvSpPr>
            <p:cNvPr id="662" name="Google Shape;662;p8"/>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3" name="Google Shape;663;p8"/>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4" name="Google Shape;664;p8"/>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665" name="Google Shape;665;p8"/>
          <p:cNvGrpSpPr/>
          <p:nvPr/>
        </p:nvGrpSpPr>
        <p:grpSpPr>
          <a:xfrm>
            <a:off x="10720421" y="153008"/>
            <a:ext cx="521696" cy="501103"/>
            <a:chOff x="6943706" y="731856"/>
            <a:chExt cx="989748" cy="950680"/>
          </a:xfrm>
        </p:grpSpPr>
        <p:sp>
          <p:nvSpPr>
            <p:cNvPr id="666" name="Google Shape;666;p8"/>
            <p:cNvSpPr/>
            <p:nvPr/>
          </p:nvSpPr>
          <p:spPr>
            <a:xfrm rot="7270619">
              <a:off x="7070286" y="878309"/>
              <a:ext cx="677441" cy="677853"/>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667" name="Google Shape;667;p8"/>
            <p:cNvSpPr/>
            <p:nvPr/>
          </p:nvSpPr>
          <p:spPr>
            <a:xfrm rot="7270619">
              <a:off x="7129434" y="858229"/>
              <a:ext cx="677441" cy="677853"/>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668" name="Google Shape;668;p8"/>
            <p:cNvSpPr/>
            <p:nvPr/>
          </p:nvSpPr>
          <p:spPr>
            <a:xfrm rot="7270619">
              <a:off x="7086018" y="876449"/>
              <a:ext cx="677441" cy="677853"/>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669" name="Google Shape;669;p8"/>
            <p:cNvSpPr/>
            <p:nvPr/>
          </p:nvSpPr>
          <p:spPr>
            <a:xfrm rot="7271916">
              <a:off x="7154773" y="945374"/>
              <a:ext cx="539762" cy="540019"/>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670" name="Google Shape;670;p8"/>
            <p:cNvSpPr/>
            <p:nvPr/>
          </p:nvSpPr>
          <p:spPr>
            <a:xfrm rot="7271098">
              <a:off x="7174105" y="886031"/>
              <a:ext cx="502189" cy="661386"/>
            </a:xfrm>
            <a:custGeom>
              <a:rect b="b" l="l" r="r" t="t"/>
              <a:pathLst>
                <a:path extrusionOk="0" h="661773" w="502483">
                  <a:moveTo>
                    <a:pt x="70133" y="619420"/>
                  </a:moveTo>
                  <a:lnTo>
                    <a:pt x="404449" y="33334"/>
                  </a:lnTo>
                  <a:lnTo>
                    <a:pt x="429443" y="46903"/>
                  </a:lnTo>
                  <a:cubicBezTo>
                    <a:pt x="447466" y="59081"/>
                    <a:pt x="464254" y="72948"/>
                    <a:pt x="479580" y="88278"/>
                  </a:cubicBezTo>
                  <a:lnTo>
                    <a:pt x="502483" y="116042"/>
                  </a:lnTo>
                  <a:lnTo>
                    <a:pt x="191187" y="661773"/>
                  </a:lnTo>
                  <a:lnTo>
                    <a:pt x="171763" y="659814"/>
                  </a:lnTo>
                  <a:cubicBezTo>
                    <a:pt x="149710" y="655301"/>
                    <a:pt x="128438" y="648644"/>
                    <a:pt x="108173" y="640071"/>
                  </a:cubicBezTo>
                  <a:close/>
                  <a:moveTo>
                    <a:pt x="0" y="566860"/>
                  </a:moveTo>
                  <a:lnTo>
                    <a:pt x="321450" y="0"/>
                  </a:lnTo>
                  <a:lnTo>
                    <a:pt x="362345" y="12697"/>
                  </a:lnTo>
                  <a:lnTo>
                    <a:pt x="32689" y="594027"/>
                  </a:lnTo>
                  <a:lnTo>
                    <a:pt x="492" y="56745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671" name="Google Shape;671;p8"/>
          <p:cNvGrpSpPr/>
          <p:nvPr/>
        </p:nvGrpSpPr>
        <p:grpSpPr>
          <a:xfrm>
            <a:off x="11432075" y="6090496"/>
            <a:ext cx="626314" cy="601750"/>
            <a:chOff x="5991395" y="1059567"/>
            <a:chExt cx="1188226" cy="1141624"/>
          </a:xfrm>
        </p:grpSpPr>
        <p:sp>
          <p:nvSpPr>
            <p:cNvPr id="672" name="Google Shape;672;p8"/>
            <p:cNvSpPr/>
            <p:nvPr/>
          </p:nvSpPr>
          <p:spPr>
            <a:xfrm rot="7270214">
              <a:off x="6143104" y="1235678"/>
              <a:ext cx="813783" cy="813527"/>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673" name="Google Shape;673;p8"/>
            <p:cNvSpPr/>
            <p:nvPr/>
          </p:nvSpPr>
          <p:spPr>
            <a:xfrm rot="7270214">
              <a:off x="6214130" y="1211554"/>
              <a:ext cx="813783" cy="813527"/>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674" name="Google Shape;674;p8"/>
            <p:cNvSpPr/>
            <p:nvPr/>
          </p:nvSpPr>
          <p:spPr>
            <a:xfrm rot="7270214">
              <a:off x="6161995" y="1233442"/>
              <a:ext cx="813783" cy="813527"/>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675" name="Google Shape;675;p8"/>
            <p:cNvSpPr/>
            <p:nvPr/>
          </p:nvSpPr>
          <p:spPr>
            <a:xfrm rot="7270919">
              <a:off x="6244523" y="1315915"/>
              <a:ext cx="648372" cy="648372"/>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676" name="Google Shape;676;p8"/>
            <p:cNvSpPr/>
            <p:nvPr/>
          </p:nvSpPr>
          <p:spPr>
            <a:xfrm rot="7271098">
              <a:off x="6254934" y="1223913"/>
              <a:ext cx="656688" cy="805884"/>
            </a:xfrm>
            <a:custGeom>
              <a:rect b="b" l="l" r="r" t="t"/>
              <a:pathLst>
                <a:path extrusionOk="0" h="806355" w="657072">
                  <a:moveTo>
                    <a:pt x="99548" y="733783"/>
                  </a:moveTo>
                  <a:lnTo>
                    <a:pt x="499696" y="32149"/>
                  </a:lnTo>
                  <a:lnTo>
                    <a:pt x="564450" y="67293"/>
                  </a:lnTo>
                  <a:cubicBezTo>
                    <a:pt x="586095" y="81915"/>
                    <a:pt x="606257" y="98565"/>
                    <a:pt x="624664" y="116970"/>
                  </a:cubicBezTo>
                  <a:lnTo>
                    <a:pt x="657072" y="156244"/>
                  </a:lnTo>
                  <a:lnTo>
                    <a:pt x="286308" y="806355"/>
                  </a:lnTo>
                  <a:lnTo>
                    <a:pt x="254971" y="803197"/>
                  </a:lnTo>
                  <a:cubicBezTo>
                    <a:pt x="201999" y="792358"/>
                    <a:pt x="152777" y="771227"/>
                    <a:pt x="109486" y="741983"/>
                  </a:cubicBezTo>
                  <a:close/>
                  <a:moveTo>
                    <a:pt x="0" y="632594"/>
                  </a:moveTo>
                  <a:lnTo>
                    <a:pt x="358655" y="0"/>
                  </a:lnTo>
                  <a:lnTo>
                    <a:pt x="418965" y="6079"/>
                  </a:lnTo>
                  <a:lnTo>
                    <a:pt x="429005" y="9195"/>
                  </a:lnTo>
                  <a:lnTo>
                    <a:pt x="44789" y="686873"/>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677" name="Google Shape;677;p8"/>
          <p:cNvGrpSpPr/>
          <p:nvPr/>
        </p:nvGrpSpPr>
        <p:grpSpPr>
          <a:xfrm flipH="1">
            <a:off x="10923354" y="5965927"/>
            <a:ext cx="521696" cy="501103"/>
            <a:chOff x="6943706" y="731856"/>
            <a:chExt cx="989748" cy="950680"/>
          </a:xfrm>
        </p:grpSpPr>
        <p:sp>
          <p:nvSpPr>
            <p:cNvPr id="678" name="Google Shape;678;p8"/>
            <p:cNvSpPr/>
            <p:nvPr/>
          </p:nvSpPr>
          <p:spPr>
            <a:xfrm rot="7270619">
              <a:off x="7070286" y="878309"/>
              <a:ext cx="677441" cy="677853"/>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679" name="Google Shape;679;p8"/>
            <p:cNvSpPr/>
            <p:nvPr/>
          </p:nvSpPr>
          <p:spPr>
            <a:xfrm rot="7270619">
              <a:off x="7129434" y="858229"/>
              <a:ext cx="677441" cy="677853"/>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680" name="Google Shape;680;p8"/>
            <p:cNvSpPr/>
            <p:nvPr/>
          </p:nvSpPr>
          <p:spPr>
            <a:xfrm rot="7270619">
              <a:off x="7086018" y="876449"/>
              <a:ext cx="677441" cy="677853"/>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681" name="Google Shape;681;p8"/>
            <p:cNvSpPr/>
            <p:nvPr/>
          </p:nvSpPr>
          <p:spPr>
            <a:xfrm rot="7271916">
              <a:off x="7154773" y="945374"/>
              <a:ext cx="539762" cy="540019"/>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682" name="Google Shape;682;p8"/>
            <p:cNvSpPr/>
            <p:nvPr/>
          </p:nvSpPr>
          <p:spPr>
            <a:xfrm rot="7271098">
              <a:off x="7174105" y="886031"/>
              <a:ext cx="502189" cy="661386"/>
            </a:xfrm>
            <a:custGeom>
              <a:rect b="b" l="l" r="r" t="t"/>
              <a:pathLst>
                <a:path extrusionOk="0" h="661773" w="502483">
                  <a:moveTo>
                    <a:pt x="70133" y="619420"/>
                  </a:moveTo>
                  <a:lnTo>
                    <a:pt x="404449" y="33334"/>
                  </a:lnTo>
                  <a:lnTo>
                    <a:pt x="429443" y="46903"/>
                  </a:lnTo>
                  <a:cubicBezTo>
                    <a:pt x="447466" y="59081"/>
                    <a:pt x="464254" y="72948"/>
                    <a:pt x="479580" y="88278"/>
                  </a:cubicBezTo>
                  <a:lnTo>
                    <a:pt x="502483" y="116042"/>
                  </a:lnTo>
                  <a:lnTo>
                    <a:pt x="191187" y="661773"/>
                  </a:lnTo>
                  <a:lnTo>
                    <a:pt x="171763" y="659814"/>
                  </a:lnTo>
                  <a:cubicBezTo>
                    <a:pt x="149710" y="655301"/>
                    <a:pt x="128438" y="648644"/>
                    <a:pt x="108173" y="640071"/>
                  </a:cubicBezTo>
                  <a:close/>
                  <a:moveTo>
                    <a:pt x="0" y="566860"/>
                  </a:moveTo>
                  <a:lnTo>
                    <a:pt x="321450" y="0"/>
                  </a:lnTo>
                  <a:lnTo>
                    <a:pt x="362345" y="12697"/>
                  </a:lnTo>
                  <a:lnTo>
                    <a:pt x="32689" y="594027"/>
                  </a:lnTo>
                  <a:lnTo>
                    <a:pt x="492" y="56745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683" name="Google Shape;683;p8"/>
          <p:cNvGrpSpPr/>
          <p:nvPr/>
        </p:nvGrpSpPr>
        <p:grpSpPr>
          <a:xfrm flipH="1">
            <a:off x="877652" y="5757037"/>
            <a:ext cx="521696" cy="501103"/>
            <a:chOff x="6943706" y="731856"/>
            <a:chExt cx="989748" cy="950680"/>
          </a:xfrm>
        </p:grpSpPr>
        <p:sp>
          <p:nvSpPr>
            <p:cNvPr id="684" name="Google Shape;684;p8"/>
            <p:cNvSpPr/>
            <p:nvPr/>
          </p:nvSpPr>
          <p:spPr>
            <a:xfrm rot="7270619">
              <a:off x="7070286" y="878309"/>
              <a:ext cx="677441" cy="677853"/>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685" name="Google Shape;685;p8"/>
            <p:cNvSpPr/>
            <p:nvPr/>
          </p:nvSpPr>
          <p:spPr>
            <a:xfrm rot="7270619">
              <a:off x="7129434" y="858229"/>
              <a:ext cx="677441" cy="677853"/>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686" name="Google Shape;686;p8"/>
            <p:cNvSpPr/>
            <p:nvPr/>
          </p:nvSpPr>
          <p:spPr>
            <a:xfrm rot="7270619">
              <a:off x="7086018" y="876449"/>
              <a:ext cx="677441" cy="677853"/>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687" name="Google Shape;687;p8"/>
            <p:cNvSpPr/>
            <p:nvPr/>
          </p:nvSpPr>
          <p:spPr>
            <a:xfrm rot="7271916">
              <a:off x="7154773" y="945374"/>
              <a:ext cx="539762" cy="540019"/>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688" name="Google Shape;688;p8"/>
            <p:cNvSpPr/>
            <p:nvPr/>
          </p:nvSpPr>
          <p:spPr>
            <a:xfrm rot="7271098">
              <a:off x="7174105" y="886031"/>
              <a:ext cx="502189" cy="661386"/>
            </a:xfrm>
            <a:custGeom>
              <a:rect b="b" l="l" r="r" t="t"/>
              <a:pathLst>
                <a:path extrusionOk="0" h="661773" w="502483">
                  <a:moveTo>
                    <a:pt x="70133" y="619420"/>
                  </a:moveTo>
                  <a:lnTo>
                    <a:pt x="404449" y="33334"/>
                  </a:lnTo>
                  <a:lnTo>
                    <a:pt x="429443" y="46903"/>
                  </a:lnTo>
                  <a:cubicBezTo>
                    <a:pt x="447466" y="59081"/>
                    <a:pt x="464254" y="72948"/>
                    <a:pt x="479580" y="88278"/>
                  </a:cubicBezTo>
                  <a:lnTo>
                    <a:pt x="502483" y="116042"/>
                  </a:lnTo>
                  <a:lnTo>
                    <a:pt x="191187" y="661773"/>
                  </a:lnTo>
                  <a:lnTo>
                    <a:pt x="171763" y="659814"/>
                  </a:lnTo>
                  <a:cubicBezTo>
                    <a:pt x="149710" y="655301"/>
                    <a:pt x="128438" y="648644"/>
                    <a:pt x="108173" y="640071"/>
                  </a:cubicBezTo>
                  <a:close/>
                  <a:moveTo>
                    <a:pt x="0" y="566860"/>
                  </a:moveTo>
                  <a:lnTo>
                    <a:pt x="321450" y="0"/>
                  </a:lnTo>
                  <a:lnTo>
                    <a:pt x="362345" y="12697"/>
                  </a:lnTo>
                  <a:lnTo>
                    <a:pt x="32689" y="594027"/>
                  </a:lnTo>
                  <a:lnTo>
                    <a:pt x="492" y="56745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689" name="Google Shape;689;p8"/>
          <p:cNvGrpSpPr/>
          <p:nvPr/>
        </p:nvGrpSpPr>
        <p:grpSpPr>
          <a:xfrm flipH="1" rot="-995669">
            <a:off x="1045303" y="6364965"/>
            <a:ext cx="343977" cy="357929"/>
            <a:chOff x="8458200" y="5117408"/>
            <a:chExt cx="1313350" cy="1366619"/>
          </a:xfrm>
        </p:grpSpPr>
        <p:sp>
          <p:nvSpPr>
            <p:cNvPr id="690" name="Google Shape;690;p8"/>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1" name="Google Shape;691;p8"/>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2" name="Google Shape;692;p8"/>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and text">
  <p:cSld name="CUSTOM_2">
    <p:spTree>
      <p:nvGrpSpPr>
        <p:cNvPr id="693" name="Shape 693"/>
        <p:cNvGrpSpPr/>
        <p:nvPr/>
      </p:nvGrpSpPr>
      <p:grpSpPr>
        <a:xfrm>
          <a:off x="0" y="0"/>
          <a:ext cx="0" cy="0"/>
          <a:chOff x="0" y="0"/>
          <a:chExt cx="0" cy="0"/>
        </a:xfrm>
      </p:grpSpPr>
      <p:sp>
        <p:nvSpPr>
          <p:cNvPr id="694" name="Google Shape;694;p9"/>
          <p:cNvSpPr txBox="1"/>
          <p:nvPr>
            <p:ph type="title"/>
          </p:nvPr>
        </p:nvSpPr>
        <p:spPr>
          <a:xfrm>
            <a:off x="2576852" y="1351650"/>
            <a:ext cx="7038300" cy="1753500"/>
          </a:xfrm>
          <a:prstGeom prst="rect">
            <a:avLst/>
          </a:prstGeom>
        </p:spPr>
        <p:txBody>
          <a:bodyPr anchorCtr="0" anchor="t" bIns="121900" lIns="121900" spcFirstLastPara="1" rIns="121900" wrap="square" tIns="121900">
            <a:normAutofit/>
          </a:bodyPr>
          <a:lstStyle>
            <a:lvl1pPr lvl="0" rtl="0" algn="ctr">
              <a:spcBef>
                <a:spcPts val="0"/>
              </a:spcBef>
              <a:spcAft>
                <a:spcPts val="0"/>
              </a:spcAft>
              <a:buSzPts val="4500"/>
              <a:buNone/>
              <a:defRPr sz="9600"/>
            </a:lvl1pPr>
            <a:lvl2pPr lvl="1" rtl="0" algn="ctr">
              <a:spcBef>
                <a:spcPts val="0"/>
              </a:spcBef>
              <a:spcAft>
                <a:spcPts val="0"/>
              </a:spcAft>
              <a:buSzPts val="4500"/>
              <a:buNone/>
              <a:defRPr/>
            </a:lvl2pPr>
            <a:lvl3pPr lvl="2" rtl="0" algn="ctr">
              <a:spcBef>
                <a:spcPts val="0"/>
              </a:spcBef>
              <a:spcAft>
                <a:spcPts val="0"/>
              </a:spcAft>
              <a:buSzPts val="4500"/>
              <a:buNone/>
              <a:defRPr/>
            </a:lvl3pPr>
            <a:lvl4pPr lvl="3" rtl="0" algn="ctr">
              <a:spcBef>
                <a:spcPts val="0"/>
              </a:spcBef>
              <a:spcAft>
                <a:spcPts val="0"/>
              </a:spcAft>
              <a:buSzPts val="4500"/>
              <a:buNone/>
              <a:defRPr/>
            </a:lvl4pPr>
            <a:lvl5pPr lvl="4" rtl="0" algn="ctr">
              <a:spcBef>
                <a:spcPts val="0"/>
              </a:spcBef>
              <a:spcAft>
                <a:spcPts val="0"/>
              </a:spcAft>
              <a:buSzPts val="4500"/>
              <a:buNone/>
              <a:defRPr/>
            </a:lvl5pPr>
            <a:lvl6pPr lvl="5" rtl="0" algn="ctr">
              <a:spcBef>
                <a:spcPts val="0"/>
              </a:spcBef>
              <a:spcAft>
                <a:spcPts val="0"/>
              </a:spcAft>
              <a:buSzPts val="4500"/>
              <a:buNone/>
              <a:defRPr/>
            </a:lvl6pPr>
            <a:lvl7pPr lvl="6" rtl="0" algn="ctr">
              <a:spcBef>
                <a:spcPts val="0"/>
              </a:spcBef>
              <a:spcAft>
                <a:spcPts val="0"/>
              </a:spcAft>
              <a:buSzPts val="4500"/>
              <a:buNone/>
              <a:defRPr/>
            </a:lvl7pPr>
            <a:lvl8pPr lvl="7" rtl="0" algn="ctr">
              <a:spcBef>
                <a:spcPts val="0"/>
              </a:spcBef>
              <a:spcAft>
                <a:spcPts val="0"/>
              </a:spcAft>
              <a:buSzPts val="4500"/>
              <a:buNone/>
              <a:defRPr/>
            </a:lvl8pPr>
            <a:lvl9pPr lvl="8" rtl="0" algn="ctr">
              <a:spcBef>
                <a:spcPts val="0"/>
              </a:spcBef>
              <a:spcAft>
                <a:spcPts val="0"/>
              </a:spcAft>
              <a:buSzPts val="4500"/>
              <a:buNone/>
              <a:defRPr/>
            </a:lvl9pPr>
          </a:lstStyle>
          <a:p/>
        </p:txBody>
      </p:sp>
      <p:sp>
        <p:nvSpPr>
          <p:cNvPr id="695" name="Google Shape;695;p9"/>
          <p:cNvSpPr txBox="1"/>
          <p:nvPr>
            <p:ph idx="1" type="subTitle"/>
          </p:nvPr>
        </p:nvSpPr>
        <p:spPr>
          <a:xfrm>
            <a:off x="2576825" y="3105148"/>
            <a:ext cx="7038300" cy="530700"/>
          </a:xfrm>
          <a:prstGeom prst="rect">
            <a:avLst/>
          </a:prstGeom>
        </p:spPr>
        <p:txBody>
          <a:bodyPr anchorCtr="0" anchor="t" bIns="121900" lIns="121900" spcFirstLastPara="1" rIns="121900" wrap="square" tIns="121900">
            <a:normAutofit/>
          </a:bodyPr>
          <a:lstStyle>
            <a:lvl1pPr lvl="0" rtl="0" algn="ctr">
              <a:lnSpc>
                <a:spcPct val="80000"/>
              </a:lnSpc>
              <a:spcBef>
                <a:spcPts val="0"/>
              </a:spcBef>
              <a:spcAft>
                <a:spcPts val="0"/>
              </a:spcAft>
              <a:buSzPts val="2800"/>
              <a:buNone/>
              <a:defRPr b="1" sz="307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96" name="Google Shape;696;p9"/>
          <p:cNvSpPr txBox="1"/>
          <p:nvPr>
            <p:ph idx="2" type="body"/>
          </p:nvPr>
        </p:nvSpPr>
        <p:spPr>
          <a:xfrm>
            <a:off x="2576863" y="3635852"/>
            <a:ext cx="7038300" cy="1297800"/>
          </a:xfrm>
          <a:prstGeom prst="rect">
            <a:avLst/>
          </a:prstGeom>
        </p:spPr>
        <p:txBody>
          <a:bodyPr anchorCtr="0" anchor="t" bIns="121900" lIns="121900" spcFirstLastPara="1" rIns="121900" wrap="square" tIns="121900">
            <a:normAutofit/>
          </a:bodyPr>
          <a:lstStyle>
            <a:lvl1pPr indent="-368300" lvl="0" marL="457200" rtl="0" algn="ctr">
              <a:lnSpc>
                <a:spcPct val="100000"/>
              </a:lnSpc>
              <a:spcBef>
                <a:spcPts val="0"/>
              </a:spcBef>
              <a:spcAft>
                <a:spcPts val="0"/>
              </a:spcAft>
              <a:buSzPts val="2200"/>
              <a:buChar char="🍀"/>
              <a:defRPr/>
            </a:lvl1pPr>
            <a:lvl2pPr indent="-368300" lvl="1" marL="914400" rtl="0" algn="ctr">
              <a:spcBef>
                <a:spcPts val="0"/>
              </a:spcBef>
              <a:spcAft>
                <a:spcPts val="0"/>
              </a:spcAft>
              <a:buSzPts val="2200"/>
              <a:buChar char="🍀"/>
              <a:defRPr/>
            </a:lvl2pPr>
            <a:lvl3pPr indent="-368300" lvl="2" marL="1371600" rtl="0" algn="ctr">
              <a:spcBef>
                <a:spcPts val="0"/>
              </a:spcBef>
              <a:spcAft>
                <a:spcPts val="0"/>
              </a:spcAft>
              <a:buSzPts val="2200"/>
              <a:buChar char="🍀"/>
              <a:defRPr/>
            </a:lvl3pPr>
            <a:lvl4pPr indent="-368300" lvl="3" marL="1828800" rtl="0" algn="ctr">
              <a:spcBef>
                <a:spcPts val="0"/>
              </a:spcBef>
              <a:spcAft>
                <a:spcPts val="0"/>
              </a:spcAft>
              <a:buSzPts val="2200"/>
              <a:buChar char="🍀"/>
              <a:defRPr/>
            </a:lvl4pPr>
            <a:lvl5pPr indent="-368300" lvl="4" marL="2286000" rtl="0" algn="ctr">
              <a:spcBef>
                <a:spcPts val="0"/>
              </a:spcBef>
              <a:spcAft>
                <a:spcPts val="0"/>
              </a:spcAft>
              <a:buSzPts val="2200"/>
              <a:buChar char="🍀"/>
              <a:defRPr/>
            </a:lvl5pPr>
            <a:lvl6pPr indent="-368300" lvl="5" marL="2743200" rtl="0" algn="ctr">
              <a:spcBef>
                <a:spcPts val="0"/>
              </a:spcBef>
              <a:spcAft>
                <a:spcPts val="0"/>
              </a:spcAft>
              <a:buSzPts val="2200"/>
              <a:buChar char="🍀"/>
              <a:defRPr/>
            </a:lvl6pPr>
            <a:lvl7pPr indent="-368300" lvl="6" marL="3200400" rtl="0" algn="ctr">
              <a:spcBef>
                <a:spcPts val="0"/>
              </a:spcBef>
              <a:spcAft>
                <a:spcPts val="0"/>
              </a:spcAft>
              <a:buSzPts val="2200"/>
              <a:buChar char="🍀"/>
              <a:defRPr/>
            </a:lvl7pPr>
            <a:lvl8pPr indent="-368300" lvl="7" marL="3657600" rtl="0" algn="ctr">
              <a:spcBef>
                <a:spcPts val="0"/>
              </a:spcBef>
              <a:spcAft>
                <a:spcPts val="0"/>
              </a:spcAft>
              <a:buSzPts val="2200"/>
              <a:buChar char="🍀"/>
              <a:defRPr/>
            </a:lvl8pPr>
            <a:lvl9pPr indent="-368300" lvl="8" marL="4114800" rtl="0" algn="ctr">
              <a:spcBef>
                <a:spcPts val="0"/>
              </a:spcBef>
              <a:spcAft>
                <a:spcPts val="0"/>
              </a:spcAft>
              <a:buSzPts val="2200"/>
              <a:buChar char="🍀"/>
              <a:defRPr/>
            </a:lvl9pPr>
          </a:lstStyle>
          <a:p/>
        </p:txBody>
      </p:sp>
      <p:grpSp>
        <p:nvGrpSpPr>
          <p:cNvPr id="697" name="Google Shape;697;p9"/>
          <p:cNvGrpSpPr/>
          <p:nvPr/>
        </p:nvGrpSpPr>
        <p:grpSpPr>
          <a:xfrm flipH="1">
            <a:off x="9752033" y="98683"/>
            <a:ext cx="589296" cy="566035"/>
            <a:chOff x="6943706" y="731856"/>
            <a:chExt cx="989748" cy="950680"/>
          </a:xfrm>
        </p:grpSpPr>
        <p:sp>
          <p:nvSpPr>
            <p:cNvPr id="698" name="Google Shape;698;p9"/>
            <p:cNvSpPr/>
            <p:nvPr/>
          </p:nvSpPr>
          <p:spPr>
            <a:xfrm rot="7270619">
              <a:off x="7070286" y="878309"/>
              <a:ext cx="677441" cy="677853"/>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699" name="Google Shape;699;p9"/>
            <p:cNvSpPr/>
            <p:nvPr/>
          </p:nvSpPr>
          <p:spPr>
            <a:xfrm rot="7270619">
              <a:off x="7129434" y="858229"/>
              <a:ext cx="677441" cy="677853"/>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700" name="Google Shape;700;p9"/>
            <p:cNvSpPr/>
            <p:nvPr/>
          </p:nvSpPr>
          <p:spPr>
            <a:xfrm rot="7270619">
              <a:off x="7086018" y="876449"/>
              <a:ext cx="677441" cy="677853"/>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701" name="Google Shape;701;p9"/>
            <p:cNvSpPr/>
            <p:nvPr/>
          </p:nvSpPr>
          <p:spPr>
            <a:xfrm rot="7271916">
              <a:off x="7154773" y="945374"/>
              <a:ext cx="539762" cy="540019"/>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702" name="Google Shape;702;p9"/>
            <p:cNvSpPr/>
            <p:nvPr/>
          </p:nvSpPr>
          <p:spPr>
            <a:xfrm rot="7271098">
              <a:off x="7174105" y="886031"/>
              <a:ext cx="502189" cy="661386"/>
            </a:xfrm>
            <a:custGeom>
              <a:rect b="b" l="l" r="r" t="t"/>
              <a:pathLst>
                <a:path extrusionOk="0" h="661773" w="502483">
                  <a:moveTo>
                    <a:pt x="70133" y="619420"/>
                  </a:moveTo>
                  <a:lnTo>
                    <a:pt x="404449" y="33334"/>
                  </a:lnTo>
                  <a:lnTo>
                    <a:pt x="429443" y="46903"/>
                  </a:lnTo>
                  <a:cubicBezTo>
                    <a:pt x="447466" y="59081"/>
                    <a:pt x="464254" y="72948"/>
                    <a:pt x="479580" y="88278"/>
                  </a:cubicBezTo>
                  <a:lnTo>
                    <a:pt x="502483" y="116042"/>
                  </a:lnTo>
                  <a:lnTo>
                    <a:pt x="191187" y="661773"/>
                  </a:lnTo>
                  <a:lnTo>
                    <a:pt x="171763" y="659814"/>
                  </a:lnTo>
                  <a:cubicBezTo>
                    <a:pt x="149710" y="655301"/>
                    <a:pt x="128438" y="648644"/>
                    <a:pt x="108173" y="640071"/>
                  </a:cubicBezTo>
                  <a:close/>
                  <a:moveTo>
                    <a:pt x="0" y="566860"/>
                  </a:moveTo>
                  <a:lnTo>
                    <a:pt x="321450" y="0"/>
                  </a:lnTo>
                  <a:lnTo>
                    <a:pt x="362345" y="12697"/>
                  </a:lnTo>
                  <a:lnTo>
                    <a:pt x="32689" y="594027"/>
                  </a:lnTo>
                  <a:lnTo>
                    <a:pt x="492" y="56745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703" name="Google Shape;703;p9"/>
          <p:cNvGrpSpPr/>
          <p:nvPr/>
        </p:nvGrpSpPr>
        <p:grpSpPr>
          <a:xfrm>
            <a:off x="11227449" y="5986203"/>
            <a:ext cx="707633" cy="736334"/>
            <a:chOff x="8458200" y="5117408"/>
            <a:chExt cx="1313350" cy="1366619"/>
          </a:xfrm>
        </p:grpSpPr>
        <p:sp>
          <p:nvSpPr>
            <p:cNvPr id="704" name="Google Shape;704;p9"/>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5" name="Google Shape;705;p9"/>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6" name="Google Shape;706;p9"/>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707" name="Google Shape;707;p9"/>
          <p:cNvGrpSpPr/>
          <p:nvPr/>
        </p:nvGrpSpPr>
        <p:grpSpPr>
          <a:xfrm>
            <a:off x="11316261" y="5188817"/>
            <a:ext cx="793039" cy="797384"/>
            <a:chOff x="9176811" y="3474720"/>
            <a:chExt cx="1471861" cy="1479927"/>
          </a:xfrm>
        </p:grpSpPr>
        <p:sp>
          <p:nvSpPr>
            <p:cNvPr id="708" name="Google Shape;708;p9"/>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9" name="Google Shape;709;p9"/>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0" name="Google Shape;710;p9"/>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711" name="Google Shape;711;p9"/>
          <p:cNvGrpSpPr/>
          <p:nvPr/>
        </p:nvGrpSpPr>
        <p:grpSpPr>
          <a:xfrm rot="-5400000">
            <a:off x="11184692" y="296127"/>
            <a:ext cx="707633" cy="736334"/>
            <a:chOff x="8458200" y="5117408"/>
            <a:chExt cx="1313350" cy="1366619"/>
          </a:xfrm>
        </p:grpSpPr>
        <p:sp>
          <p:nvSpPr>
            <p:cNvPr id="712" name="Google Shape;712;p9"/>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3" name="Google Shape;713;p9"/>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4" name="Google Shape;714;p9"/>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715" name="Google Shape;715;p9"/>
          <p:cNvGrpSpPr/>
          <p:nvPr/>
        </p:nvGrpSpPr>
        <p:grpSpPr>
          <a:xfrm rot="-9451153">
            <a:off x="10390914" y="266795"/>
            <a:ext cx="792951" cy="797296"/>
            <a:chOff x="9176811" y="3474720"/>
            <a:chExt cx="1471861" cy="1479927"/>
          </a:xfrm>
        </p:grpSpPr>
        <p:sp>
          <p:nvSpPr>
            <p:cNvPr id="716" name="Google Shape;716;p9"/>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7" name="Google Shape;717;p9"/>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8" name="Google Shape;718;p9"/>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719" name="Google Shape;719;p9"/>
          <p:cNvGrpSpPr/>
          <p:nvPr/>
        </p:nvGrpSpPr>
        <p:grpSpPr>
          <a:xfrm rot="-1138465">
            <a:off x="11496187" y="1202549"/>
            <a:ext cx="498445" cy="518662"/>
            <a:chOff x="8458200" y="5117408"/>
            <a:chExt cx="1313350" cy="1366619"/>
          </a:xfrm>
        </p:grpSpPr>
        <p:sp>
          <p:nvSpPr>
            <p:cNvPr id="720" name="Google Shape;720;p9"/>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1" name="Google Shape;721;p9"/>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2" name="Google Shape;722;p9"/>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723" name="Google Shape;723;p9"/>
          <p:cNvGrpSpPr/>
          <p:nvPr/>
        </p:nvGrpSpPr>
        <p:grpSpPr>
          <a:xfrm>
            <a:off x="10726751" y="5613165"/>
            <a:ext cx="589296" cy="566035"/>
            <a:chOff x="6943706" y="731856"/>
            <a:chExt cx="989748" cy="950680"/>
          </a:xfrm>
        </p:grpSpPr>
        <p:sp>
          <p:nvSpPr>
            <p:cNvPr id="724" name="Google Shape;724;p9"/>
            <p:cNvSpPr/>
            <p:nvPr/>
          </p:nvSpPr>
          <p:spPr>
            <a:xfrm rot="7270619">
              <a:off x="7070286" y="878309"/>
              <a:ext cx="677441" cy="677853"/>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725" name="Google Shape;725;p9"/>
            <p:cNvSpPr/>
            <p:nvPr/>
          </p:nvSpPr>
          <p:spPr>
            <a:xfrm rot="7270619">
              <a:off x="7129434" y="858229"/>
              <a:ext cx="677441" cy="677853"/>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726" name="Google Shape;726;p9"/>
            <p:cNvSpPr/>
            <p:nvPr/>
          </p:nvSpPr>
          <p:spPr>
            <a:xfrm rot="7270619">
              <a:off x="7086018" y="876449"/>
              <a:ext cx="677441" cy="677853"/>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727" name="Google Shape;727;p9"/>
            <p:cNvSpPr/>
            <p:nvPr/>
          </p:nvSpPr>
          <p:spPr>
            <a:xfrm rot="7271916">
              <a:off x="7154773" y="945374"/>
              <a:ext cx="539762" cy="540019"/>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728" name="Google Shape;728;p9"/>
            <p:cNvSpPr/>
            <p:nvPr/>
          </p:nvSpPr>
          <p:spPr>
            <a:xfrm rot="7271098">
              <a:off x="7174105" y="886031"/>
              <a:ext cx="502189" cy="661386"/>
            </a:xfrm>
            <a:custGeom>
              <a:rect b="b" l="l" r="r" t="t"/>
              <a:pathLst>
                <a:path extrusionOk="0" h="661773" w="502483">
                  <a:moveTo>
                    <a:pt x="70133" y="619420"/>
                  </a:moveTo>
                  <a:lnTo>
                    <a:pt x="404449" y="33334"/>
                  </a:lnTo>
                  <a:lnTo>
                    <a:pt x="429443" y="46903"/>
                  </a:lnTo>
                  <a:cubicBezTo>
                    <a:pt x="447466" y="59081"/>
                    <a:pt x="464254" y="72948"/>
                    <a:pt x="479580" y="88278"/>
                  </a:cubicBezTo>
                  <a:lnTo>
                    <a:pt x="502483" y="116042"/>
                  </a:lnTo>
                  <a:lnTo>
                    <a:pt x="191187" y="661773"/>
                  </a:lnTo>
                  <a:lnTo>
                    <a:pt x="171763" y="659814"/>
                  </a:lnTo>
                  <a:cubicBezTo>
                    <a:pt x="149710" y="655301"/>
                    <a:pt x="128438" y="648644"/>
                    <a:pt x="108173" y="640071"/>
                  </a:cubicBezTo>
                  <a:close/>
                  <a:moveTo>
                    <a:pt x="0" y="566860"/>
                  </a:moveTo>
                  <a:lnTo>
                    <a:pt x="321450" y="0"/>
                  </a:lnTo>
                  <a:lnTo>
                    <a:pt x="362345" y="12697"/>
                  </a:lnTo>
                  <a:lnTo>
                    <a:pt x="32689" y="594027"/>
                  </a:lnTo>
                  <a:lnTo>
                    <a:pt x="492" y="56745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729" name="Google Shape;729;p9"/>
          <p:cNvGrpSpPr/>
          <p:nvPr/>
        </p:nvGrpSpPr>
        <p:grpSpPr>
          <a:xfrm rot="995833">
            <a:off x="10737969" y="6299770"/>
            <a:ext cx="388522" cy="404280"/>
            <a:chOff x="8458200" y="5117408"/>
            <a:chExt cx="1313350" cy="1366619"/>
          </a:xfrm>
        </p:grpSpPr>
        <p:sp>
          <p:nvSpPr>
            <p:cNvPr id="730" name="Google Shape;730;p9"/>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1" name="Google Shape;731;p9"/>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2" name="Google Shape;732;p9"/>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733" name="Google Shape;733;p9"/>
          <p:cNvGrpSpPr/>
          <p:nvPr/>
        </p:nvGrpSpPr>
        <p:grpSpPr>
          <a:xfrm rot="-4789469">
            <a:off x="9778244" y="5809553"/>
            <a:ext cx="793151" cy="797497"/>
            <a:chOff x="9176811" y="3474720"/>
            <a:chExt cx="1471861" cy="1479927"/>
          </a:xfrm>
        </p:grpSpPr>
        <p:sp>
          <p:nvSpPr>
            <p:cNvPr id="734" name="Google Shape;734;p9"/>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5" name="Google Shape;735;p9"/>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6" name="Google Shape;736;p9"/>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737" name="Google Shape;737;p9"/>
          <p:cNvGrpSpPr/>
          <p:nvPr/>
        </p:nvGrpSpPr>
        <p:grpSpPr>
          <a:xfrm flipH="1">
            <a:off x="10098109" y="5068296"/>
            <a:ext cx="707470" cy="679723"/>
            <a:chOff x="5991395" y="1059567"/>
            <a:chExt cx="1188226" cy="1141624"/>
          </a:xfrm>
        </p:grpSpPr>
        <p:sp>
          <p:nvSpPr>
            <p:cNvPr id="738" name="Google Shape;738;p9"/>
            <p:cNvSpPr/>
            <p:nvPr/>
          </p:nvSpPr>
          <p:spPr>
            <a:xfrm rot="7270214">
              <a:off x="6143104" y="1235678"/>
              <a:ext cx="813783" cy="813527"/>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739" name="Google Shape;739;p9"/>
            <p:cNvSpPr/>
            <p:nvPr/>
          </p:nvSpPr>
          <p:spPr>
            <a:xfrm rot="7270214">
              <a:off x="6214130" y="1211554"/>
              <a:ext cx="813783" cy="813527"/>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740" name="Google Shape;740;p9"/>
            <p:cNvSpPr/>
            <p:nvPr/>
          </p:nvSpPr>
          <p:spPr>
            <a:xfrm rot="7270214">
              <a:off x="6161995" y="1233442"/>
              <a:ext cx="813783" cy="813527"/>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741" name="Google Shape;741;p9"/>
            <p:cNvSpPr/>
            <p:nvPr/>
          </p:nvSpPr>
          <p:spPr>
            <a:xfrm rot="7270919">
              <a:off x="6244523" y="1315915"/>
              <a:ext cx="648372" cy="648372"/>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742" name="Google Shape;742;p9"/>
            <p:cNvSpPr/>
            <p:nvPr/>
          </p:nvSpPr>
          <p:spPr>
            <a:xfrm rot="7271098">
              <a:off x="6254934" y="1223913"/>
              <a:ext cx="656688" cy="805884"/>
            </a:xfrm>
            <a:custGeom>
              <a:rect b="b" l="l" r="r" t="t"/>
              <a:pathLst>
                <a:path extrusionOk="0" h="806355" w="657072">
                  <a:moveTo>
                    <a:pt x="99548" y="733783"/>
                  </a:moveTo>
                  <a:lnTo>
                    <a:pt x="499696" y="32149"/>
                  </a:lnTo>
                  <a:lnTo>
                    <a:pt x="564450" y="67293"/>
                  </a:lnTo>
                  <a:cubicBezTo>
                    <a:pt x="586095" y="81915"/>
                    <a:pt x="606257" y="98565"/>
                    <a:pt x="624664" y="116970"/>
                  </a:cubicBezTo>
                  <a:lnTo>
                    <a:pt x="657072" y="156244"/>
                  </a:lnTo>
                  <a:lnTo>
                    <a:pt x="286308" y="806355"/>
                  </a:lnTo>
                  <a:lnTo>
                    <a:pt x="254971" y="803197"/>
                  </a:lnTo>
                  <a:cubicBezTo>
                    <a:pt x="201999" y="792358"/>
                    <a:pt x="152777" y="771227"/>
                    <a:pt x="109486" y="741983"/>
                  </a:cubicBezTo>
                  <a:close/>
                  <a:moveTo>
                    <a:pt x="0" y="632594"/>
                  </a:moveTo>
                  <a:lnTo>
                    <a:pt x="358655" y="0"/>
                  </a:lnTo>
                  <a:lnTo>
                    <a:pt x="418965" y="6079"/>
                  </a:lnTo>
                  <a:lnTo>
                    <a:pt x="429005" y="9195"/>
                  </a:lnTo>
                  <a:lnTo>
                    <a:pt x="44789" y="686873"/>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743" name="Google Shape;743;p9"/>
          <p:cNvGrpSpPr/>
          <p:nvPr/>
        </p:nvGrpSpPr>
        <p:grpSpPr>
          <a:xfrm>
            <a:off x="10688226" y="4582729"/>
            <a:ext cx="589296" cy="566035"/>
            <a:chOff x="6943706" y="731856"/>
            <a:chExt cx="989748" cy="950680"/>
          </a:xfrm>
        </p:grpSpPr>
        <p:sp>
          <p:nvSpPr>
            <p:cNvPr id="744" name="Google Shape;744;p9"/>
            <p:cNvSpPr/>
            <p:nvPr/>
          </p:nvSpPr>
          <p:spPr>
            <a:xfrm rot="7270619">
              <a:off x="7070286" y="878309"/>
              <a:ext cx="677441" cy="677853"/>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745" name="Google Shape;745;p9"/>
            <p:cNvSpPr/>
            <p:nvPr/>
          </p:nvSpPr>
          <p:spPr>
            <a:xfrm rot="7270619">
              <a:off x="7129434" y="858229"/>
              <a:ext cx="677441" cy="677853"/>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746" name="Google Shape;746;p9"/>
            <p:cNvSpPr/>
            <p:nvPr/>
          </p:nvSpPr>
          <p:spPr>
            <a:xfrm rot="7270619">
              <a:off x="7086018" y="876449"/>
              <a:ext cx="677441" cy="677853"/>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747" name="Google Shape;747;p9"/>
            <p:cNvSpPr/>
            <p:nvPr/>
          </p:nvSpPr>
          <p:spPr>
            <a:xfrm rot="7271916">
              <a:off x="7154773" y="945374"/>
              <a:ext cx="539762" cy="540019"/>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748" name="Google Shape;748;p9"/>
            <p:cNvSpPr/>
            <p:nvPr/>
          </p:nvSpPr>
          <p:spPr>
            <a:xfrm rot="7271098">
              <a:off x="7174105" y="886031"/>
              <a:ext cx="502189" cy="661386"/>
            </a:xfrm>
            <a:custGeom>
              <a:rect b="b" l="l" r="r" t="t"/>
              <a:pathLst>
                <a:path extrusionOk="0" h="661773" w="502483">
                  <a:moveTo>
                    <a:pt x="70133" y="619420"/>
                  </a:moveTo>
                  <a:lnTo>
                    <a:pt x="404449" y="33334"/>
                  </a:lnTo>
                  <a:lnTo>
                    <a:pt x="429443" y="46903"/>
                  </a:lnTo>
                  <a:cubicBezTo>
                    <a:pt x="447466" y="59081"/>
                    <a:pt x="464254" y="72948"/>
                    <a:pt x="479580" y="88278"/>
                  </a:cubicBezTo>
                  <a:lnTo>
                    <a:pt x="502483" y="116042"/>
                  </a:lnTo>
                  <a:lnTo>
                    <a:pt x="191187" y="661773"/>
                  </a:lnTo>
                  <a:lnTo>
                    <a:pt x="171763" y="659814"/>
                  </a:lnTo>
                  <a:cubicBezTo>
                    <a:pt x="149710" y="655301"/>
                    <a:pt x="128438" y="648644"/>
                    <a:pt x="108173" y="640071"/>
                  </a:cubicBezTo>
                  <a:close/>
                  <a:moveTo>
                    <a:pt x="0" y="566860"/>
                  </a:moveTo>
                  <a:lnTo>
                    <a:pt x="321450" y="0"/>
                  </a:lnTo>
                  <a:lnTo>
                    <a:pt x="362345" y="12697"/>
                  </a:lnTo>
                  <a:lnTo>
                    <a:pt x="32689" y="594027"/>
                  </a:lnTo>
                  <a:lnTo>
                    <a:pt x="492" y="56745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749" name="Google Shape;749;p9"/>
          <p:cNvGrpSpPr/>
          <p:nvPr/>
        </p:nvGrpSpPr>
        <p:grpSpPr>
          <a:xfrm rot="-9451153">
            <a:off x="10631467" y="1287803"/>
            <a:ext cx="792951" cy="797296"/>
            <a:chOff x="9176811" y="3474720"/>
            <a:chExt cx="1471861" cy="1479927"/>
          </a:xfrm>
        </p:grpSpPr>
        <p:sp>
          <p:nvSpPr>
            <p:cNvPr id="750" name="Google Shape;750;p9"/>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1" name="Google Shape;751;p9"/>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2" name="Google Shape;752;p9"/>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753" name="Google Shape;753;p9"/>
          <p:cNvGrpSpPr/>
          <p:nvPr/>
        </p:nvGrpSpPr>
        <p:grpSpPr>
          <a:xfrm flipH="1" rot="1138465">
            <a:off x="11335021" y="2038638"/>
            <a:ext cx="498445" cy="518662"/>
            <a:chOff x="8458200" y="5117408"/>
            <a:chExt cx="1313350" cy="1366619"/>
          </a:xfrm>
        </p:grpSpPr>
        <p:sp>
          <p:nvSpPr>
            <p:cNvPr id="754" name="Google Shape;754;p9"/>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5" name="Google Shape;755;p9"/>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6" name="Google Shape;756;p9"/>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757" name="Google Shape;757;p9"/>
          <p:cNvGrpSpPr/>
          <p:nvPr/>
        </p:nvGrpSpPr>
        <p:grpSpPr>
          <a:xfrm>
            <a:off x="10450273" y="2063127"/>
            <a:ext cx="707470" cy="679723"/>
            <a:chOff x="5991395" y="1059567"/>
            <a:chExt cx="1188226" cy="1141624"/>
          </a:xfrm>
        </p:grpSpPr>
        <p:sp>
          <p:nvSpPr>
            <p:cNvPr id="758" name="Google Shape;758;p9"/>
            <p:cNvSpPr/>
            <p:nvPr/>
          </p:nvSpPr>
          <p:spPr>
            <a:xfrm rot="7270214">
              <a:off x="6143104" y="1235678"/>
              <a:ext cx="813783" cy="813527"/>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759" name="Google Shape;759;p9"/>
            <p:cNvSpPr/>
            <p:nvPr/>
          </p:nvSpPr>
          <p:spPr>
            <a:xfrm rot="7270214">
              <a:off x="6214130" y="1211554"/>
              <a:ext cx="813783" cy="813527"/>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760" name="Google Shape;760;p9"/>
            <p:cNvSpPr/>
            <p:nvPr/>
          </p:nvSpPr>
          <p:spPr>
            <a:xfrm rot="7270214">
              <a:off x="6161995" y="1233442"/>
              <a:ext cx="813783" cy="813527"/>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761" name="Google Shape;761;p9"/>
            <p:cNvSpPr/>
            <p:nvPr/>
          </p:nvSpPr>
          <p:spPr>
            <a:xfrm rot="7270919">
              <a:off x="6244523" y="1315915"/>
              <a:ext cx="648372" cy="648372"/>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762" name="Google Shape;762;p9"/>
            <p:cNvSpPr/>
            <p:nvPr/>
          </p:nvSpPr>
          <p:spPr>
            <a:xfrm rot="7271098">
              <a:off x="6254934" y="1223913"/>
              <a:ext cx="656688" cy="805884"/>
            </a:xfrm>
            <a:custGeom>
              <a:rect b="b" l="l" r="r" t="t"/>
              <a:pathLst>
                <a:path extrusionOk="0" h="806355" w="657072">
                  <a:moveTo>
                    <a:pt x="99548" y="733783"/>
                  </a:moveTo>
                  <a:lnTo>
                    <a:pt x="499696" y="32149"/>
                  </a:lnTo>
                  <a:lnTo>
                    <a:pt x="564450" y="67293"/>
                  </a:lnTo>
                  <a:cubicBezTo>
                    <a:pt x="586095" y="81915"/>
                    <a:pt x="606257" y="98565"/>
                    <a:pt x="624664" y="116970"/>
                  </a:cubicBezTo>
                  <a:lnTo>
                    <a:pt x="657072" y="156244"/>
                  </a:lnTo>
                  <a:lnTo>
                    <a:pt x="286308" y="806355"/>
                  </a:lnTo>
                  <a:lnTo>
                    <a:pt x="254971" y="803197"/>
                  </a:lnTo>
                  <a:cubicBezTo>
                    <a:pt x="201999" y="792358"/>
                    <a:pt x="152777" y="771227"/>
                    <a:pt x="109486" y="741983"/>
                  </a:cubicBezTo>
                  <a:close/>
                  <a:moveTo>
                    <a:pt x="0" y="632594"/>
                  </a:moveTo>
                  <a:lnTo>
                    <a:pt x="358655" y="0"/>
                  </a:lnTo>
                  <a:lnTo>
                    <a:pt x="418965" y="6079"/>
                  </a:lnTo>
                  <a:lnTo>
                    <a:pt x="429005" y="9195"/>
                  </a:lnTo>
                  <a:lnTo>
                    <a:pt x="44789" y="686873"/>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763" name="Google Shape;763;p9"/>
          <p:cNvGrpSpPr/>
          <p:nvPr/>
        </p:nvGrpSpPr>
        <p:grpSpPr>
          <a:xfrm flipH="1">
            <a:off x="10391545" y="1788376"/>
            <a:ext cx="285687" cy="282692"/>
            <a:chOff x="8355355" y="1348750"/>
            <a:chExt cx="479824" cy="474793"/>
          </a:xfrm>
        </p:grpSpPr>
        <p:sp>
          <p:nvSpPr>
            <p:cNvPr id="764" name="Google Shape;764;p9"/>
            <p:cNvSpPr/>
            <p:nvPr/>
          </p:nvSpPr>
          <p:spPr>
            <a:xfrm>
              <a:off x="8386979" y="1375343"/>
              <a:ext cx="448200" cy="448200"/>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765" name="Google Shape;765;p9"/>
            <p:cNvSpPr/>
            <p:nvPr/>
          </p:nvSpPr>
          <p:spPr>
            <a:xfrm>
              <a:off x="8355355" y="1348750"/>
              <a:ext cx="448200" cy="448200"/>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766" name="Google Shape;766;p9"/>
            <p:cNvSpPr/>
            <p:nvPr/>
          </p:nvSpPr>
          <p:spPr>
            <a:xfrm>
              <a:off x="8380537" y="1367077"/>
              <a:ext cx="448200" cy="448200"/>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767" name="Google Shape;767;p9"/>
            <p:cNvSpPr/>
            <p:nvPr/>
          </p:nvSpPr>
          <p:spPr>
            <a:xfrm>
              <a:off x="8426096" y="1412633"/>
              <a:ext cx="357000" cy="357000"/>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768" name="Google Shape;768;p9"/>
            <p:cNvSpPr/>
            <p:nvPr/>
          </p:nvSpPr>
          <p:spPr>
            <a:xfrm>
              <a:off x="8442728" y="1366327"/>
              <a:ext cx="342643" cy="435987"/>
            </a:xfrm>
            <a:custGeom>
              <a:rect b="b" l="l" r="r" t="t"/>
              <a:pathLst>
                <a:path extrusionOk="0" h="435987" w="342643">
                  <a:moveTo>
                    <a:pt x="75894" y="16614"/>
                  </a:moveTo>
                  <a:lnTo>
                    <a:pt x="290743" y="402370"/>
                  </a:lnTo>
                  <a:lnTo>
                    <a:pt x="257731" y="424628"/>
                  </a:lnTo>
                  <a:lnTo>
                    <a:pt x="201468" y="435987"/>
                  </a:lnTo>
                  <a:lnTo>
                    <a:pt x="0" y="74255"/>
                  </a:lnTo>
                  <a:lnTo>
                    <a:pt x="12034" y="59670"/>
                  </a:lnTo>
                  <a:close/>
                  <a:moveTo>
                    <a:pt x="140932" y="0"/>
                  </a:moveTo>
                  <a:lnTo>
                    <a:pt x="342643" y="360022"/>
                  </a:lnTo>
                  <a:lnTo>
                    <a:pt x="328965" y="376600"/>
                  </a:lnTo>
                  <a:lnTo>
                    <a:pt x="319598" y="382915"/>
                  </a:lnTo>
                  <a:lnTo>
                    <a:pt x="108706" y="650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769" name="Google Shape;769;p9"/>
          <p:cNvGrpSpPr/>
          <p:nvPr/>
        </p:nvGrpSpPr>
        <p:grpSpPr>
          <a:xfrm rot="-5400000">
            <a:off x="11342754" y="4373196"/>
            <a:ext cx="707633" cy="736334"/>
            <a:chOff x="8458200" y="5117408"/>
            <a:chExt cx="1313350" cy="1366619"/>
          </a:xfrm>
        </p:grpSpPr>
        <p:sp>
          <p:nvSpPr>
            <p:cNvPr id="770" name="Google Shape;770;p9"/>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1" name="Google Shape;771;p9"/>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2" name="Google Shape;772;p9"/>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773" name="Google Shape;773;p9"/>
          <p:cNvGrpSpPr/>
          <p:nvPr/>
        </p:nvGrpSpPr>
        <p:grpSpPr>
          <a:xfrm rot="-189587">
            <a:off x="11299764" y="3446376"/>
            <a:ext cx="793067" cy="797413"/>
            <a:chOff x="9176811" y="3474720"/>
            <a:chExt cx="1471861" cy="1479927"/>
          </a:xfrm>
        </p:grpSpPr>
        <p:sp>
          <p:nvSpPr>
            <p:cNvPr id="774" name="Google Shape;774;p9"/>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5" name="Google Shape;775;p9"/>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6" name="Google Shape;776;p9"/>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777" name="Google Shape;777;p9"/>
          <p:cNvGrpSpPr/>
          <p:nvPr/>
        </p:nvGrpSpPr>
        <p:grpSpPr>
          <a:xfrm rot="-5400000">
            <a:off x="11483590" y="2665400"/>
            <a:ext cx="566317" cy="589286"/>
            <a:chOff x="8458200" y="5117408"/>
            <a:chExt cx="1313350" cy="1366619"/>
          </a:xfrm>
        </p:grpSpPr>
        <p:sp>
          <p:nvSpPr>
            <p:cNvPr id="778" name="Google Shape;778;p9"/>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9" name="Google Shape;779;p9"/>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80" name="Google Shape;780;p9"/>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781" name="Google Shape;781;p9"/>
          <p:cNvGrpSpPr/>
          <p:nvPr/>
        </p:nvGrpSpPr>
        <p:grpSpPr>
          <a:xfrm>
            <a:off x="10357813" y="3702743"/>
            <a:ext cx="707470" cy="679723"/>
            <a:chOff x="5991395" y="1059567"/>
            <a:chExt cx="1188226" cy="1141624"/>
          </a:xfrm>
        </p:grpSpPr>
        <p:sp>
          <p:nvSpPr>
            <p:cNvPr id="782" name="Google Shape;782;p9"/>
            <p:cNvSpPr/>
            <p:nvPr/>
          </p:nvSpPr>
          <p:spPr>
            <a:xfrm rot="7270214">
              <a:off x="6143104" y="1235678"/>
              <a:ext cx="813783" cy="813527"/>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783" name="Google Shape;783;p9"/>
            <p:cNvSpPr/>
            <p:nvPr/>
          </p:nvSpPr>
          <p:spPr>
            <a:xfrm rot="7270214">
              <a:off x="6214130" y="1211554"/>
              <a:ext cx="813783" cy="813527"/>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784" name="Google Shape;784;p9"/>
            <p:cNvSpPr/>
            <p:nvPr/>
          </p:nvSpPr>
          <p:spPr>
            <a:xfrm rot="7270214">
              <a:off x="6161995" y="1233442"/>
              <a:ext cx="813783" cy="813527"/>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785" name="Google Shape;785;p9"/>
            <p:cNvSpPr/>
            <p:nvPr/>
          </p:nvSpPr>
          <p:spPr>
            <a:xfrm rot="7270919">
              <a:off x="6244523" y="1315915"/>
              <a:ext cx="648372" cy="648372"/>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786" name="Google Shape;786;p9"/>
            <p:cNvSpPr/>
            <p:nvPr/>
          </p:nvSpPr>
          <p:spPr>
            <a:xfrm rot="7271098">
              <a:off x="6254934" y="1223913"/>
              <a:ext cx="656688" cy="805884"/>
            </a:xfrm>
            <a:custGeom>
              <a:rect b="b" l="l" r="r" t="t"/>
              <a:pathLst>
                <a:path extrusionOk="0" h="806355" w="657072">
                  <a:moveTo>
                    <a:pt x="99548" y="733783"/>
                  </a:moveTo>
                  <a:lnTo>
                    <a:pt x="499696" y="32149"/>
                  </a:lnTo>
                  <a:lnTo>
                    <a:pt x="564450" y="67293"/>
                  </a:lnTo>
                  <a:cubicBezTo>
                    <a:pt x="586095" y="81915"/>
                    <a:pt x="606257" y="98565"/>
                    <a:pt x="624664" y="116970"/>
                  </a:cubicBezTo>
                  <a:lnTo>
                    <a:pt x="657072" y="156244"/>
                  </a:lnTo>
                  <a:lnTo>
                    <a:pt x="286308" y="806355"/>
                  </a:lnTo>
                  <a:lnTo>
                    <a:pt x="254971" y="803197"/>
                  </a:lnTo>
                  <a:cubicBezTo>
                    <a:pt x="201999" y="792358"/>
                    <a:pt x="152777" y="771227"/>
                    <a:pt x="109486" y="741983"/>
                  </a:cubicBezTo>
                  <a:close/>
                  <a:moveTo>
                    <a:pt x="0" y="632594"/>
                  </a:moveTo>
                  <a:lnTo>
                    <a:pt x="358655" y="0"/>
                  </a:lnTo>
                  <a:lnTo>
                    <a:pt x="418965" y="6079"/>
                  </a:lnTo>
                  <a:lnTo>
                    <a:pt x="429005" y="9195"/>
                  </a:lnTo>
                  <a:lnTo>
                    <a:pt x="44789" y="686873"/>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787" name="Google Shape;787;p9"/>
          <p:cNvGrpSpPr/>
          <p:nvPr/>
        </p:nvGrpSpPr>
        <p:grpSpPr>
          <a:xfrm flipH="1">
            <a:off x="10882857" y="3179271"/>
            <a:ext cx="589296" cy="566035"/>
            <a:chOff x="6943706" y="731856"/>
            <a:chExt cx="989748" cy="950680"/>
          </a:xfrm>
        </p:grpSpPr>
        <p:sp>
          <p:nvSpPr>
            <p:cNvPr id="788" name="Google Shape;788;p9"/>
            <p:cNvSpPr/>
            <p:nvPr/>
          </p:nvSpPr>
          <p:spPr>
            <a:xfrm rot="7270619">
              <a:off x="7070286" y="878309"/>
              <a:ext cx="677441" cy="677853"/>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789" name="Google Shape;789;p9"/>
            <p:cNvSpPr/>
            <p:nvPr/>
          </p:nvSpPr>
          <p:spPr>
            <a:xfrm rot="7270619">
              <a:off x="7129434" y="858229"/>
              <a:ext cx="677441" cy="677853"/>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790" name="Google Shape;790;p9"/>
            <p:cNvSpPr/>
            <p:nvPr/>
          </p:nvSpPr>
          <p:spPr>
            <a:xfrm rot="7270619">
              <a:off x="7086018" y="876449"/>
              <a:ext cx="677441" cy="677853"/>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791" name="Google Shape;791;p9"/>
            <p:cNvSpPr/>
            <p:nvPr/>
          </p:nvSpPr>
          <p:spPr>
            <a:xfrm rot="7271916">
              <a:off x="7154773" y="945374"/>
              <a:ext cx="539762" cy="540019"/>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792" name="Google Shape;792;p9"/>
            <p:cNvSpPr/>
            <p:nvPr/>
          </p:nvSpPr>
          <p:spPr>
            <a:xfrm rot="7271098">
              <a:off x="7174105" y="886031"/>
              <a:ext cx="502189" cy="661386"/>
            </a:xfrm>
            <a:custGeom>
              <a:rect b="b" l="l" r="r" t="t"/>
              <a:pathLst>
                <a:path extrusionOk="0" h="661773" w="502483">
                  <a:moveTo>
                    <a:pt x="70133" y="619420"/>
                  </a:moveTo>
                  <a:lnTo>
                    <a:pt x="404449" y="33334"/>
                  </a:lnTo>
                  <a:lnTo>
                    <a:pt x="429443" y="46903"/>
                  </a:lnTo>
                  <a:cubicBezTo>
                    <a:pt x="447466" y="59081"/>
                    <a:pt x="464254" y="72948"/>
                    <a:pt x="479580" y="88278"/>
                  </a:cubicBezTo>
                  <a:lnTo>
                    <a:pt x="502483" y="116042"/>
                  </a:lnTo>
                  <a:lnTo>
                    <a:pt x="191187" y="661773"/>
                  </a:lnTo>
                  <a:lnTo>
                    <a:pt x="171763" y="659814"/>
                  </a:lnTo>
                  <a:cubicBezTo>
                    <a:pt x="149710" y="655301"/>
                    <a:pt x="128438" y="648644"/>
                    <a:pt x="108173" y="640071"/>
                  </a:cubicBezTo>
                  <a:close/>
                  <a:moveTo>
                    <a:pt x="0" y="566860"/>
                  </a:moveTo>
                  <a:lnTo>
                    <a:pt x="321450" y="0"/>
                  </a:lnTo>
                  <a:lnTo>
                    <a:pt x="362345" y="12697"/>
                  </a:lnTo>
                  <a:lnTo>
                    <a:pt x="32689" y="594027"/>
                  </a:lnTo>
                  <a:lnTo>
                    <a:pt x="492" y="56745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793" name="Google Shape;793;p9"/>
          <p:cNvGrpSpPr/>
          <p:nvPr/>
        </p:nvGrpSpPr>
        <p:grpSpPr>
          <a:xfrm rot="-5400000">
            <a:off x="10059540" y="4446725"/>
            <a:ext cx="566317" cy="589286"/>
            <a:chOff x="8458200" y="5117408"/>
            <a:chExt cx="1313350" cy="1366619"/>
          </a:xfrm>
        </p:grpSpPr>
        <p:sp>
          <p:nvSpPr>
            <p:cNvPr id="794" name="Google Shape;794;p9"/>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5" name="Google Shape;795;p9"/>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6" name="Google Shape;796;p9"/>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797" name="Google Shape;797;p9"/>
          <p:cNvGrpSpPr/>
          <p:nvPr/>
        </p:nvGrpSpPr>
        <p:grpSpPr>
          <a:xfrm rot="-1138465">
            <a:off x="10462325" y="2867512"/>
            <a:ext cx="498445" cy="518662"/>
            <a:chOff x="8458200" y="5117408"/>
            <a:chExt cx="1313350" cy="1366619"/>
          </a:xfrm>
        </p:grpSpPr>
        <p:sp>
          <p:nvSpPr>
            <p:cNvPr id="798" name="Google Shape;798;p9"/>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9" name="Google Shape;799;p9"/>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0" name="Google Shape;800;p9"/>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801" name="Google Shape;801;p9"/>
          <p:cNvGrpSpPr/>
          <p:nvPr/>
        </p:nvGrpSpPr>
        <p:grpSpPr>
          <a:xfrm>
            <a:off x="9760504" y="979521"/>
            <a:ext cx="589333" cy="592563"/>
            <a:chOff x="9176811" y="3474720"/>
            <a:chExt cx="1471861" cy="1479927"/>
          </a:xfrm>
        </p:grpSpPr>
        <p:sp>
          <p:nvSpPr>
            <p:cNvPr id="802" name="Google Shape;802;p9"/>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3" name="Google Shape;803;p9"/>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4" name="Google Shape;804;p9"/>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805" name="Google Shape;805;p9"/>
          <p:cNvGrpSpPr/>
          <p:nvPr/>
        </p:nvGrpSpPr>
        <p:grpSpPr>
          <a:xfrm>
            <a:off x="9004642" y="296127"/>
            <a:ext cx="707633" cy="736334"/>
            <a:chOff x="8458200" y="5117408"/>
            <a:chExt cx="1313350" cy="1366619"/>
          </a:xfrm>
        </p:grpSpPr>
        <p:sp>
          <p:nvSpPr>
            <p:cNvPr id="806" name="Google Shape;806;p9"/>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7" name="Google Shape;807;p9"/>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8" name="Google Shape;808;p9"/>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809" name="Google Shape;809;p9"/>
          <p:cNvGrpSpPr/>
          <p:nvPr/>
        </p:nvGrpSpPr>
        <p:grpSpPr>
          <a:xfrm flipH="1" rot="1138465">
            <a:off x="9308259" y="6220638"/>
            <a:ext cx="498445" cy="518662"/>
            <a:chOff x="8458200" y="5117408"/>
            <a:chExt cx="1313350" cy="1366619"/>
          </a:xfrm>
        </p:grpSpPr>
        <p:sp>
          <p:nvSpPr>
            <p:cNvPr id="810" name="Google Shape;810;p9"/>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1" name="Google Shape;811;p9"/>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2" name="Google Shape;812;p9"/>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813" name="Google Shape;813;p9"/>
          <p:cNvGrpSpPr/>
          <p:nvPr/>
        </p:nvGrpSpPr>
        <p:grpSpPr>
          <a:xfrm flipH="1">
            <a:off x="9414633" y="5747526"/>
            <a:ext cx="285687" cy="282692"/>
            <a:chOff x="8355355" y="1348750"/>
            <a:chExt cx="479824" cy="474793"/>
          </a:xfrm>
        </p:grpSpPr>
        <p:sp>
          <p:nvSpPr>
            <p:cNvPr id="814" name="Google Shape;814;p9"/>
            <p:cNvSpPr/>
            <p:nvPr/>
          </p:nvSpPr>
          <p:spPr>
            <a:xfrm>
              <a:off x="8386979" y="1375343"/>
              <a:ext cx="448200" cy="448200"/>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815" name="Google Shape;815;p9"/>
            <p:cNvSpPr/>
            <p:nvPr/>
          </p:nvSpPr>
          <p:spPr>
            <a:xfrm>
              <a:off x="8355355" y="1348750"/>
              <a:ext cx="448200" cy="448200"/>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816" name="Google Shape;816;p9"/>
            <p:cNvSpPr/>
            <p:nvPr/>
          </p:nvSpPr>
          <p:spPr>
            <a:xfrm>
              <a:off x="8380537" y="1367077"/>
              <a:ext cx="448200" cy="448200"/>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817" name="Google Shape;817;p9"/>
            <p:cNvSpPr/>
            <p:nvPr/>
          </p:nvSpPr>
          <p:spPr>
            <a:xfrm>
              <a:off x="8426096" y="1412633"/>
              <a:ext cx="357000" cy="357000"/>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818" name="Google Shape;818;p9"/>
            <p:cNvSpPr/>
            <p:nvPr/>
          </p:nvSpPr>
          <p:spPr>
            <a:xfrm>
              <a:off x="8442728" y="1366327"/>
              <a:ext cx="342643" cy="435987"/>
            </a:xfrm>
            <a:custGeom>
              <a:rect b="b" l="l" r="r" t="t"/>
              <a:pathLst>
                <a:path extrusionOk="0" h="435987" w="342643">
                  <a:moveTo>
                    <a:pt x="75894" y="16614"/>
                  </a:moveTo>
                  <a:lnTo>
                    <a:pt x="290743" y="402370"/>
                  </a:lnTo>
                  <a:lnTo>
                    <a:pt x="257731" y="424628"/>
                  </a:lnTo>
                  <a:lnTo>
                    <a:pt x="201468" y="435987"/>
                  </a:lnTo>
                  <a:lnTo>
                    <a:pt x="0" y="74255"/>
                  </a:lnTo>
                  <a:lnTo>
                    <a:pt x="12034" y="59670"/>
                  </a:lnTo>
                  <a:close/>
                  <a:moveTo>
                    <a:pt x="140932" y="0"/>
                  </a:moveTo>
                  <a:lnTo>
                    <a:pt x="342643" y="360022"/>
                  </a:lnTo>
                  <a:lnTo>
                    <a:pt x="328965" y="376600"/>
                  </a:lnTo>
                  <a:lnTo>
                    <a:pt x="319598" y="382915"/>
                  </a:lnTo>
                  <a:lnTo>
                    <a:pt x="108706" y="650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819" name="Google Shape;819;p9"/>
          <p:cNvGrpSpPr/>
          <p:nvPr/>
        </p:nvGrpSpPr>
        <p:grpSpPr>
          <a:xfrm flipH="1">
            <a:off x="8637320" y="296126"/>
            <a:ext cx="285687" cy="282692"/>
            <a:chOff x="8355355" y="1348750"/>
            <a:chExt cx="479824" cy="474793"/>
          </a:xfrm>
        </p:grpSpPr>
        <p:sp>
          <p:nvSpPr>
            <p:cNvPr id="820" name="Google Shape;820;p9"/>
            <p:cNvSpPr/>
            <p:nvPr/>
          </p:nvSpPr>
          <p:spPr>
            <a:xfrm>
              <a:off x="8386979" y="1375343"/>
              <a:ext cx="448200" cy="448200"/>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821" name="Google Shape;821;p9"/>
            <p:cNvSpPr/>
            <p:nvPr/>
          </p:nvSpPr>
          <p:spPr>
            <a:xfrm>
              <a:off x="8355355" y="1348750"/>
              <a:ext cx="448200" cy="448200"/>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822" name="Google Shape;822;p9"/>
            <p:cNvSpPr/>
            <p:nvPr/>
          </p:nvSpPr>
          <p:spPr>
            <a:xfrm>
              <a:off x="8380537" y="1367077"/>
              <a:ext cx="448200" cy="448200"/>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823" name="Google Shape;823;p9"/>
            <p:cNvSpPr/>
            <p:nvPr/>
          </p:nvSpPr>
          <p:spPr>
            <a:xfrm>
              <a:off x="8426096" y="1412633"/>
              <a:ext cx="357000" cy="357000"/>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824" name="Google Shape;824;p9"/>
            <p:cNvSpPr/>
            <p:nvPr/>
          </p:nvSpPr>
          <p:spPr>
            <a:xfrm>
              <a:off x="8442728" y="1366327"/>
              <a:ext cx="342643" cy="435987"/>
            </a:xfrm>
            <a:custGeom>
              <a:rect b="b" l="l" r="r" t="t"/>
              <a:pathLst>
                <a:path extrusionOk="0" h="435987" w="342643">
                  <a:moveTo>
                    <a:pt x="75894" y="16614"/>
                  </a:moveTo>
                  <a:lnTo>
                    <a:pt x="290743" y="402370"/>
                  </a:lnTo>
                  <a:lnTo>
                    <a:pt x="257731" y="424628"/>
                  </a:lnTo>
                  <a:lnTo>
                    <a:pt x="201468" y="435987"/>
                  </a:lnTo>
                  <a:lnTo>
                    <a:pt x="0" y="74255"/>
                  </a:lnTo>
                  <a:lnTo>
                    <a:pt x="12034" y="59670"/>
                  </a:lnTo>
                  <a:close/>
                  <a:moveTo>
                    <a:pt x="140932" y="0"/>
                  </a:moveTo>
                  <a:lnTo>
                    <a:pt x="342643" y="360022"/>
                  </a:lnTo>
                  <a:lnTo>
                    <a:pt x="328965" y="376600"/>
                  </a:lnTo>
                  <a:lnTo>
                    <a:pt x="319598" y="382915"/>
                  </a:lnTo>
                  <a:lnTo>
                    <a:pt x="108706" y="650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825" name="Google Shape;825;p9"/>
          <p:cNvGrpSpPr/>
          <p:nvPr/>
        </p:nvGrpSpPr>
        <p:grpSpPr>
          <a:xfrm flipH="1" rot="10800000">
            <a:off x="1837372" y="6216745"/>
            <a:ext cx="589296" cy="566035"/>
            <a:chOff x="6943706" y="731856"/>
            <a:chExt cx="989748" cy="950680"/>
          </a:xfrm>
        </p:grpSpPr>
        <p:sp>
          <p:nvSpPr>
            <p:cNvPr id="826" name="Google Shape;826;p9"/>
            <p:cNvSpPr/>
            <p:nvPr/>
          </p:nvSpPr>
          <p:spPr>
            <a:xfrm rot="7270619">
              <a:off x="7070286" y="878309"/>
              <a:ext cx="677441" cy="677853"/>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827" name="Google Shape;827;p9"/>
            <p:cNvSpPr/>
            <p:nvPr/>
          </p:nvSpPr>
          <p:spPr>
            <a:xfrm rot="7270619">
              <a:off x="7129434" y="858229"/>
              <a:ext cx="677441" cy="677853"/>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828" name="Google Shape;828;p9"/>
            <p:cNvSpPr/>
            <p:nvPr/>
          </p:nvSpPr>
          <p:spPr>
            <a:xfrm rot="7270619">
              <a:off x="7086018" y="876449"/>
              <a:ext cx="677441" cy="677853"/>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829" name="Google Shape;829;p9"/>
            <p:cNvSpPr/>
            <p:nvPr/>
          </p:nvSpPr>
          <p:spPr>
            <a:xfrm rot="7271916">
              <a:off x="7154773" y="945374"/>
              <a:ext cx="539762" cy="540019"/>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830" name="Google Shape;830;p9"/>
            <p:cNvSpPr/>
            <p:nvPr/>
          </p:nvSpPr>
          <p:spPr>
            <a:xfrm rot="7271098">
              <a:off x="7174105" y="886031"/>
              <a:ext cx="502189" cy="661386"/>
            </a:xfrm>
            <a:custGeom>
              <a:rect b="b" l="l" r="r" t="t"/>
              <a:pathLst>
                <a:path extrusionOk="0" h="661773" w="502483">
                  <a:moveTo>
                    <a:pt x="70133" y="619420"/>
                  </a:moveTo>
                  <a:lnTo>
                    <a:pt x="404449" y="33334"/>
                  </a:lnTo>
                  <a:lnTo>
                    <a:pt x="429443" y="46903"/>
                  </a:lnTo>
                  <a:cubicBezTo>
                    <a:pt x="447466" y="59081"/>
                    <a:pt x="464254" y="72948"/>
                    <a:pt x="479580" y="88278"/>
                  </a:cubicBezTo>
                  <a:lnTo>
                    <a:pt x="502483" y="116042"/>
                  </a:lnTo>
                  <a:lnTo>
                    <a:pt x="191187" y="661773"/>
                  </a:lnTo>
                  <a:lnTo>
                    <a:pt x="171763" y="659814"/>
                  </a:lnTo>
                  <a:cubicBezTo>
                    <a:pt x="149710" y="655301"/>
                    <a:pt x="128438" y="648644"/>
                    <a:pt x="108173" y="640071"/>
                  </a:cubicBezTo>
                  <a:close/>
                  <a:moveTo>
                    <a:pt x="0" y="566860"/>
                  </a:moveTo>
                  <a:lnTo>
                    <a:pt x="321450" y="0"/>
                  </a:lnTo>
                  <a:lnTo>
                    <a:pt x="362345" y="12697"/>
                  </a:lnTo>
                  <a:lnTo>
                    <a:pt x="32689" y="594027"/>
                  </a:lnTo>
                  <a:lnTo>
                    <a:pt x="492" y="56745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831" name="Google Shape;831;p9"/>
          <p:cNvGrpSpPr/>
          <p:nvPr/>
        </p:nvGrpSpPr>
        <p:grpSpPr>
          <a:xfrm rot="10800000">
            <a:off x="243619" y="158926"/>
            <a:ext cx="707633" cy="736334"/>
            <a:chOff x="8458200" y="5117408"/>
            <a:chExt cx="1313350" cy="1366619"/>
          </a:xfrm>
        </p:grpSpPr>
        <p:sp>
          <p:nvSpPr>
            <p:cNvPr id="832" name="Google Shape;832;p9"/>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3" name="Google Shape;833;p9"/>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4" name="Google Shape;834;p9"/>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835" name="Google Shape;835;p9"/>
          <p:cNvGrpSpPr/>
          <p:nvPr/>
        </p:nvGrpSpPr>
        <p:grpSpPr>
          <a:xfrm rot="10800000">
            <a:off x="69401" y="895262"/>
            <a:ext cx="793039" cy="797384"/>
            <a:chOff x="9176811" y="3474720"/>
            <a:chExt cx="1471861" cy="1479927"/>
          </a:xfrm>
        </p:grpSpPr>
        <p:sp>
          <p:nvSpPr>
            <p:cNvPr id="836" name="Google Shape;836;p9"/>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7" name="Google Shape;837;p9"/>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8" name="Google Shape;838;p9"/>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839" name="Google Shape;839;p9"/>
          <p:cNvGrpSpPr/>
          <p:nvPr/>
        </p:nvGrpSpPr>
        <p:grpSpPr>
          <a:xfrm rot="5400000">
            <a:off x="286376" y="5849001"/>
            <a:ext cx="707633" cy="736334"/>
            <a:chOff x="8458200" y="5117408"/>
            <a:chExt cx="1313350" cy="1366619"/>
          </a:xfrm>
        </p:grpSpPr>
        <p:sp>
          <p:nvSpPr>
            <p:cNvPr id="840" name="Google Shape;840;p9"/>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1" name="Google Shape;841;p9"/>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2" name="Google Shape;842;p9"/>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843" name="Google Shape;843;p9"/>
          <p:cNvGrpSpPr/>
          <p:nvPr/>
        </p:nvGrpSpPr>
        <p:grpSpPr>
          <a:xfrm rot="1348847">
            <a:off x="994837" y="5817372"/>
            <a:ext cx="792951" cy="797296"/>
            <a:chOff x="9176811" y="3474720"/>
            <a:chExt cx="1471861" cy="1479927"/>
          </a:xfrm>
        </p:grpSpPr>
        <p:sp>
          <p:nvSpPr>
            <p:cNvPr id="844" name="Google Shape;844;p9"/>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5" name="Google Shape;845;p9"/>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6" name="Google Shape;846;p9"/>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847" name="Google Shape;847;p9"/>
          <p:cNvGrpSpPr/>
          <p:nvPr/>
        </p:nvGrpSpPr>
        <p:grpSpPr>
          <a:xfrm rot="9661535">
            <a:off x="184069" y="5160252"/>
            <a:ext cx="498445" cy="518662"/>
            <a:chOff x="8458200" y="5117408"/>
            <a:chExt cx="1313350" cy="1366619"/>
          </a:xfrm>
        </p:grpSpPr>
        <p:sp>
          <p:nvSpPr>
            <p:cNvPr id="848" name="Google Shape;848;p9"/>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9" name="Google Shape;849;p9"/>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0" name="Google Shape;850;p9"/>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851" name="Google Shape;851;p9"/>
          <p:cNvGrpSpPr/>
          <p:nvPr/>
        </p:nvGrpSpPr>
        <p:grpSpPr>
          <a:xfrm rot="10800000">
            <a:off x="862654" y="702263"/>
            <a:ext cx="589296" cy="566035"/>
            <a:chOff x="6943706" y="731856"/>
            <a:chExt cx="989748" cy="950680"/>
          </a:xfrm>
        </p:grpSpPr>
        <p:sp>
          <p:nvSpPr>
            <p:cNvPr id="852" name="Google Shape;852;p9"/>
            <p:cNvSpPr/>
            <p:nvPr/>
          </p:nvSpPr>
          <p:spPr>
            <a:xfrm rot="7270619">
              <a:off x="7070286" y="878309"/>
              <a:ext cx="677441" cy="677853"/>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853" name="Google Shape;853;p9"/>
            <p:cNvSpPr/>
            <p:nvPr/>
          </p:nvSpPr>
          <p:spPr>
            <a:xfrm rot="7270619">
              <a:off x="7129434" y="858229"/>
              <a:ext cx="677441" cy="677853"/>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854" name="Google Shape;854;p9"/>
            <p:cNvSpPr/>
            <p:nvPr/>
          </p:nvSpPr>
          <p:spPr>
            <a:xfrm rot="7270619">
              <a:off x="7086018" y="876449"/>
              <a:ext cx="677441" cy="677853"/>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855" name="Google Shape;855;p9"/>
            <p:cNvSpPr/>
            <p:nvPr/>
          </p:nvSpPr>
          <p:spPr>
            <a:xfrm rot="7271916">
              <a:off x="7154773" y="945374"/>
              <a:ext cx="539762" cy="540019"/>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856" name="Google Shape;856;p9"/>
            <p:cNvSpPr/>
            <p:nvPr/>
          </p:nvSpPr>
          <p:spPr>
            <a:xfrm rot="7271098">
              <a:off x="7174105" y="886031"/>
              <a:ext cx="502189" cy="661386"/>
            </a:xfrm>
            <a:custGeom>
              <a:rect b="b" l="l" r="r" t="t"/>
              <a:pathLst>
                <a:path extrusionOk="0" h="661773" w="502483">
                  <a:moveTo>
                    <a:pt x="70133" y="619420"/>
                  </a:moveTo>
                  <a:lnTo>
                    <a:pt x="404449" y="33334"/>
                  </a:lnTo>
                  <a:lnTo>
                    <a:pt x="429443" y="46903"/>
                  </a:lnTo>
                  <a:cubicBezTo>
                    <a:pt x="447466" y="59081"/>
                    <a:pt x="464254" y="72948"/>
                    <a:pt x="479580" y="88278"/>
                  </a:cubicBezTo>
                  <a:lnTo>
                    <a:pt x="502483" y="116042"/>
                  </a:lnTo>
                  <a:lnTo>
                    <a:pt x="191187" y="661773"/>
                  </a:lnTo>
                  <a:lnTo>
                    <a:pt x="171763" y="659814"/>
                  </a:lnTo>
                  <a:cubicBezTo>
                    <a:pt x="149710" y="655301"/>
                    <a:pt x="128438" y="648644"/>
                    <a:pt x="108173" y="640071"/>
                  </a:cubicBezTo>
                  <a:close/>
                  <a:moveTo>
                    <a:pt x="0" y="566860"/>
                  </a:moveTo>
                  <a:lnTo>
                    <a:pt x="321450" y="0"/>
                  </a:lnTo>
                  <a:lnTo>
                    <a:pt x="362345" y="12697"/>
                  </a:lnTo>
                  <a:lnTo>
                    <a:pt x="32689" y="594027"/>
                  </a:lnTo>
                  <a:lnTo>
                    <a:pt x="492" y="56745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857" name="Google Shape;857;p9"/>
          <p:cNvGrpSpPr/>
          <p:nvPr/>
        </p:nvGrpSpPr>
        <p:grpSpPr>
          <a:xfrm rot="-9804167">
            <a:off x="1052210" y="177412"/>
            <a:ext cx="388522" cy="404280"/>
            <a:chOff x="8458200" y="5117408"/>
            <a:chExt cx="1313350" cy="1366619"/>
          </a:xfrm>
        </p:grpSpPr>
        <p:sp>
          <p:nvSpPr>
            <p:cNvPr id="858" name="Google Shape;858;p9"/>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9" name="Google Shape;859;p9"/>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0" name="Google Shape;860;p9"/>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861" name="Google Shape;861;p9"/>
          <p:cNvGrpSpPr/>
          <p:nvPr/>
        </p:nvGrpSpPr>
        <p:grpSpPr>
          <a:xfrm rot="6010531">
            <a:off x="1607306" y="274413"/>
            <a:ext cx="793151" cy="797497"/>
            <a:chOff x="9176811" y="3474720"/>
            <a:chExt cx="1471861" cy="1479927"/>
          </a:xfrm>
        </p:grpSpPr>
        <p:sp>
          <p:nvSpPr>
            <p:cNvPr id="862" name="Google Shape;862;p9"/>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3" name="Google Shape;863;p9"/>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4" name="Google Shape;864;p9"/>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865" name="Google Shape;865;p9"/>
          <p:cNvGrpSpPr/>
          <p:nvPr/>
        </p:nvGrpSpPr>
        <p:grpSpPr>
          <a:xfrm flipH="1" rot="10800000">
            <a:off x="1373122" y="1133444"/>
            <a:ext cx="707470" cy="679723"/>
            <a:chOff x="5991395" y="1059567"/>
            <a:chExt cx="1188226" cy="1141624"/>
          </a:xfrm>
        </p:grpSpPr>
        <p:sp>
          <p:nvSpPr>
            <p:cNvPr id="866" name="Google Shape;866;p9"/>
            <p:cNvSpPr/>
            <p:nvPr/>
          </p:nvSpPr>
          <p:spPr>
            <a:xfrm rot="7270214">
              <a:off x="6143104" y="1235678"/>
              <a:ext cx="813783" cy="813527"/>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867" name="Google Shape;867;p9"/>
            <p:cNvSpPr/>
            <p:nvPr/>
          </p:nvSpPr>
          <p:spPr>
            <a:xfrm rot="7270214">
              <a:off x="6214130" y="1211554"/>
              <a:ext cx="813783" cy="813527"/>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868" name="Google Shape;868;p9"/>
            <p:cNvSpPr/>
            <p:nvPr/>
          </p:nvSpPr>
          <p:spPr>
            <a:xfrm rot="7270214">
              <a:off x="6161995" y="1233442"/>
              <a:ext cx="813783" cy="813527"/>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869" name="Google Shape;869;p9"/>
            <p:cNvSpPr/>
            <p:nvPr/>
          </p:nvSpPr>
          <p:spPr>
            <a:xfrm rot="7270919">
              <a:off x="6244523" y="1315915"/>
              <a:ext cx="648372" cy="648372"/>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870" name="Google Shape;870;p9"/>
            <p:cNvSpPr/>
            <p:nvPr/>
          </p:nvSpPr>
          <p:spPr>
            <a:xfrm rot="7271098">
              <a:off x="6254934" y="1223913"/>
              <a:ext cx="656688" cy="805884"/>
            </a:xfrm>
            <a:custGeom>
              <a:rect b="b" l="l" r="r" t="t"/>
              <a:pathLst>
                <a:path extrusionOk="0" h="806355" w="657072">
                  <a:moveTo>
                    <a:pt x="99548" y="733783"/>
                  </a:moveTo>
                  <a:lnTo>
                    <a:pt x="499696" y="32149"/>
                  </a:lnTo>
                  <a:lnTo>
                    <a:pt x="564450" y="67293"/>
                  </a:lnTo>
                  <a:cubicBezTo>
                    <a:pt x="586095" y="81915"/>
                    <a:pt x="606257" y="98565"/>
                    <a:pt x="624664" y="116970"/>
                  </a:cubicBezTo>
                  <a:lnTo>
                    <a:pt x="657072" y="156244"/>
                  </a:lnTo>
                  <a:lnTo>
                    <a:pt x="286308" y="806355"/>
                  </a:lnTo>
                  <a:lnTo>
                    <a:pt x="254971" y="803197"/>
                  </a:lnTo>
                  <a:cubicBezTo>
                    <a:pt x="201999" y="792358"/>
                    <a:pt x="152777" y="771227"/>
                    <a:pt x="109486" y="741983"/>
                  </a:cubicBezTo>
                  <a:close/>
                  <a:moveTo>
                    <a:pt x="0" y="632594"/>
                  </a:moveTo>
                  <a:lnTo>
                    <a:pt x="358655" y="0"/>
                  </a:lnTo>
                  <a:lnTo>
                    <a:pt x="418965" y="6079"/>
                  </a:lnTo>
                  <a:lnTo>
                    <a:pt x="429005" y="9195"/>
                  </a:lnTo>
                  <a:lnTo>
                    <a:pt x="44789" y="686873"/>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871" name="Google Shape;871;p9"/>
          <p:cNvGrpSpPr/>
          <p:nvPr/>
        </p:nvGrpSpPr>
        <p:grpSpPr>
          <a:xfrm rot="10800000">
            <a:off x="901178" y="1732699"/>
            <a:ext cx="589296" cy="566035"/>
            <a:chOff x="6943706" y="731856"/>
            <a:chExt cx="989748" cy="950680"/>
          </a:xfrm>
        </p:grpSpPr>
        <p:sp>
          <p:nvSpPr>
            <p:cNvPr id="872" name="Google Shape;872;p9"/>
            <p:cNvSpPr/>
            <p:nvPr/>
          </p:nvSpPr>
          <p:spPr>
            <a:xfrm rot="7270619">
              <a:off x="7070286" y="878309"/>
              <a:ext cx="677441" cy="677853"/>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873" name="Google Shape;873;p9"/>
            <p:cNvSpPr/>
            <p:nvPr/>
          </p:nvSpPr>
          <p:spPr>
            <a:xfrm rot="7270619">
              <a:off x="7129434" y="858229"/>
              <a:ext cx="677441" cy="677853"/>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874" name="Google Shape;874;p9"/>
            <p:cNvSpPr/>
            <p:nvPr/>
          </p:nvSpPr>
          <p:spPr>
            <a:xfrm rot="7270619">
              <a:off x="7086018" y="876449"/>
              <a:ext cx="677441" cy="677853"/>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875" name="Google Shape;875;p9"/>
            <p:cNvSpPr/>
            <p:nvPr/>
          </p:nvSpPr>
          <p:spPr>
            <a:xfrm rot="7271916">
              <a:off x="7154773" y="945374"/>
              <a:ext cx="539762" cy="540019"/>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876" name="Google Shape;876;p9"/>
            <p:cNvSpPr/>
            <p:nvPr/>
          </p:nvSpPr>
          <p:spPr>
            <a:xfrm rot="7271098">
              <a:off x="7174105" y="886031"/>
              <a:ext cx="502189" cy="661386"/>
            </a:xfrm>
            <a:custGeom>
              <a:rect b="b" l="l" r="r" t="t"/>
              <a:pathLst>
                <a:path extrusionOk="0" h="661773" w="502483">
                  <a:moveTo>
                    <a:pt x="70133" y="619420"/>
                  </a:moveTo>
                  <a:lnTo>
                    <a:pt x="404449" y="33334"/>
                  </a:lnTo>
                  <a:lnTo>
                    <a:pt x="429443" y="46903"/>
                  </a:lnTo>
                  <a:cubicBezTo>
                    <a:pt x="447466" y="59081"/>
                    <a:pt x="464254" y="72948"/>
                    <a:pt x="479580" y="88278"/>
                  </a:cubicBezTo>
                  <a:lnTo>
                    <a:pt x="502483" y="116042"/>
                  </a:lnTo>
                  <a:lnTo>
                    <a:pt x="191187" y="661773"/>
                  </a:lnTo>
                  <a:lnTo>
                    <a:pt x="171763" y="659814"/>
                  </a:lnTo>
                  <a:cubicBezTo>
                    <a:pt x="149710" y="655301"/>
                    <a:pt x="128438" y="648644"/>
                    <a:pt x="108173" y="640071"/>
                  </a:cubicBezTo>
                  <a:close/>
                  <a:moveTo>
                    <a:pt x="0" y="566860"/>
                  </a:moveTo>
                  <a:lnTo>
                    <a:pt x="321450" y="0"/>
                  </a:lnTo>
                  <a:lnTo>
                    <a:pt x="362345" y="12697"/>
                  </a:lnTo>
                  <a:lnTo>
                    <a:pt x="32689" y="594027"/>
                  </a:lnTo>
                  <a:lnTo>
                    <a:pt x="492" y="56745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877" name="Google Shape;877;p9"/>
          <p:cNvGrpSpPr/>
          <p:nvPr/>
        </p:nvGrpSpPr>
        <p:grpSpPr>
          <a:xfrm rot="1348847">
            <a:off x="754283" y="4796364"/>
            <a:ext cx="792951" cy="797296"/>
            <a:chOff x="9176811" y="3474720"/>
            <a:chExt cx="1471861" cy="1479927"/>
          </a:xfrm>
        </p:grpSpPr>
        <p:sp>
          <p:nvSpPr>
            <p:cNvPr id="878" name="Google Shape;878;p9"/>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9" name="Google Shape;879;p9"/>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0" name="Google Shape;880;p9"/>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881" name="Google Shape;881;p9"/>
          <p:cNvGrpSpPr/>
          <p:nvPr/>
        </p:nvGrpSpPr>
        <p:grpSpPr>
          <a:xfrm flipH="1" rot="-9661535">
            <a:off x="345235" y="4324163"/>
            <a:ext cx="498445" cy="518662"/>
            <a:chOff x="8458200" y="5117408"/>
            <a:chExt cx="1313350" cy="1366619"/>
          </a:xfrm>
        </p:grpSpPr>
        <p:sp>
          <p:nvSpPr>
            <p:cNvPr id="882" name="Google Shape;882;p9"/>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3" name="Google Shape;883;p9"/>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4" name="Google Shape;884;p9"/>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885" name="Google Shape;885;p9"/>
          <p:cNvGrpSpPr/>
          <p:nvPr/>
        </p:nvGrpSpPr>
        <p:grpSpPr>
          <a:xfrm rot="10800000">
            <a:off x="1020958" y="4138613"/>
            <a:ext cx="707470" cy="679723"/>
            <a:chOff x="5991395" y="1059567"/>
            <a:chExt cx="1188226" cy="1141624"/>
          </a:xfrm>
        </p:grpSpPr>
        <p:sp>
          <p:nvSpPr>
            <p:cNvPr id="886" name="Google Shape;886;p9"/>
            <p:cNvSpPr/>
            <p:nvPr/>
          </p:nvSpPr>
          <p:spPr>
            <a:xfrm rot="7270214">
              <a:off x="6143104" y="1235678"/>
              <a:ext cx="813783" cy="813527"/>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887" name="Google Shape;887;p9"/>
            <p:cNvSpPr/>
            <p:nvPr/>
          </p:nvSpPr>
          <p:spPr>
            <a:xfrm rot="7270214">
              <a:off x="6214130" y="1211554"/>
              <a:ext cx="813783" cy="813527"/>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888" name="Google Shape;888;p9"/>
            <p:cNvSpPr/>
            <p:nvPr/>
          </p:nvSpPr>
          <p:spPr>
            <a:xfrm rot="7270214">
              <a:off x="6161995" y="1233442"/>
              <a:ext cx="813783" cy="813527"/>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889" name="Google Shape;889;p9"/>
            <p:cNvSpPr/>
            <p:nvPr/>
          </p:nvSpPr>
          <p:spPr>
            <a:xfrm rot="7270919">
              <a:off x="6244523" y="1315915"/>
              <a:ext cx="648372" cy="648372"/>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890" name="Google Shape;890;p9"/>
            <p:cNvSpPr/>
            <p:nvPr/>
          </p:nvSpPr>
          <p:spPr>
            <a:xfrm rot="7271098">
              <a:off x="6254934" y="1223913"/>
              <a:ext cx="656688" cy="805884"/>
            </a:xfrm>
            <a:custGeom>
              <a:rect b="b" l="l" r="r" t="t"/>
              <a:pathLst>
                <a:path extrusionOk="0" h="806355" w="657072">
                  <a:moveTo>
                    <a:pt x="99548" y="733783"/>
                  </a:moveTo>
                  <a:lnTo>
                    <a:pt x="499696" y="32149"/>
                  </a:lnTo>
                  <a:lnTo>
                    <a:pt x="564450" y="67293"/>
                  </a:lnTo>
                  <a:cubicBezTo>
                    <a:pt x="586095" y="81915"/>
                    <a:pt x="606257" y="98565"/>
                    <a:pt x="624664" y="116970"/>
                  </a:cubicBezTo>
                  <a:lnTo>
                    <a:pt x="657072" y="156244"/>
                  </a:lnTo>
                  <a:lnTo>
                    <a:pt x="286308" y="806355"/>
                  </a:lnTo>
                  <a:lnTo>
                    <a:pt x="254971" y="803197"/>
                  </a:lnTo>
                  <a:cubicBezTo>
                    <a:pt x="201999" y="792358"/>
                    <a:pt x="152777" y="771227"/>
                    <a:pt x="109486" y="741983"/>
                  </a:cubicBezTo>
                  <a:close/>
                  <a:moveTo>
                    <a:pt x="0" y="632594"/>
                  </a:moveTo>
                  <a:lnTo>
                    <a:pt x="358655" y="0"/>
                  </a:lnTo>
                  <a:lnTo>
                    <a:pt x="418965" y="6079"/>
                  </a:lnTo>
                  <a:lnTo>
                    <a:pt x="429005" y="9195"/>
                  </a:lnTo>
                  <a:lnTo>
                    <a:pt x="44789" y="686873"/>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891" name="Google Shape;891;p9"/>
          <p:cNvGrpSpPr/>
          <p:nvPr/>
        </p:nvGrpSpPr>
        <p:grpSpPr>
          <a:xfrm flipH="1" rot="10800000">
            <a:off x="1501468" y="4810395"/>
            <a:ext cx="285687" cy="282692"/>
            <a:chOff x="8355355" y="1348750"/>
            <a:chExt cx="479824" cy="474793"/>
          </a:xfrm>
        </p:grpSpPr>
        <p:sp>
          <p:nvSpPr>
            <p:cNvPr id="892" name="Google Shape;892;p9"/>
            <p:cNvSpPr/>
            <p:nvPr/>
          </p:nvSpPr>
          <p:spPr>
            <a:xfrm>
              <a:off x="8386979" y="1375343"/>
              <a:ext cx="448200" cy="448200"/>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893" name="Google Shape;893;p9"/>
            <p:cNvSpPr/>
            <p:nvPr/>
          </p:nvSpPr>
          <p:spPr>
            <a:xfrm>
              <a:off x="8355355" y="1348750"/>
              <a:ext cx="448200" cy="448200"/>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894" name="Google Shape;894;p9"/>
            <p:cNvSpPr/>
            <p:nvPr/>
          </p:nvSpPr>
          <p:spPr>
            <a:xfrm>
              <a:off x="8380537" y="1367077"/>
              <a:ext cx="448200" cy="448200"/>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895" name="Google Shape;895;p9"/>
            <p:cNvSpPr/>
            <p:nvPr/>
          </p:nvSpPr>
          <p:spPr>
            <a:xfrm>
              <a:off x="8426096" y="1412633"/>
              <a:ext cx="357000" cy="357000"/>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896" name="Google Shape;896;p9"/>
            <p:cNvSpPr/>
            <p:nvPr/>
          </p:nvSpPr>
          <p:spPr>
            <a:xfrm>
              <a:off x="8442728" y="1366327"/>
              <a:ext cx="342643" cy="435987"/>
            </a:xfrm>
            <a:custGeom>
              <a:rect b="b" l="l" r="r" t="t"/>
              <a:pathLst>
                <a:path extrusionOk="0" h="435987" w="342643">
                  <a:moveTo>
                    <a:pt x="75894" y="16614"/>
                  </a:moveTo>
                  <a:lnTo>
                    <a:pt x="290743" y="402370"/>
                  </a:lnTo>
                  <a:lnTo>
                    <a:pt x="257731" y="424628"/>
                  </a:lnTo>
                  <a:lnTo>
                    <a:pt x="201468" y="435987"/>
                  </a:lnTo>
                  <a:lnTo>
                    <a:pt x="0" y="74255"/>
                  </a:lnTo>
                  <a:lnTo>
                    <a:pt x="12034" y="59670"/>
                  </a:lnTo>
                  <a:close/>
                  <a:moveTo>
                    <a:pt x="140932" y="0"/>
                  </a:moveTo>
                  <a:lnTo>
                    <a:pt x="342643" y="360022"/>
                  </a:lnTo>
                  <a:lnTo>
                    <a:pt x="328965" y="376600"/>
                  </a:lnTo>
                  <a:lnTo>
                    <a:pt x="319598" y="382915"/>
                  </a:lnTo>
                  <a:lnTo>
                    <a:pt x="108706" y="650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897" name="Google Shape;897;p9"/>
          <p:cNvGrpSpPr/>
          <p:nvPr/>
        </p:nvGrpSpPr>
        <p:grpSpPr>
          <a:xfrm rot="5400000">
            <a:off x="128314" y="1771933"/>
            <a:ext cx="707633" cy="736334"/>
            <a:chOff x="8458200" y="5117408"/>
            <a:chExt cx="1313350" cy="1366619"/>
          </a:xfrm>
        </p:grpSpPr>
        <p:sp>
          <p:nvSpPr>
            <p:cNvPr id="898" name="Google Shape;898;p9"/>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99" name="Google Shape;899;p9"/>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00" name="Google Shape;900;p9"/>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01" name="Google Shape;901;p9"/>
          <p:cNvGrpSpPr/>
          <p:nvPr/>
        </p:nvGrpSpPr>
        <p:grpSpPr>
          <a:xfrm rot="10610413">
            <a:off x="85869" y="2637674"/>
            <a:ext cx="793067" cy="797413"/>
            <a:chOff x="9176811" y="3474720"/>
            <a:chExt cx="1471861" cy="1479927"/>
          </a:xfrm>
        </p:grpSpPr>
        <p:sp>
          <p:nvSpPr>
            <p:cNvPr id="902" name="Google Shape;902;p9"/>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03" name="Google Shape;903;p9"/>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04" name="Google Shape;904;p9"/>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05" name="Google Shape;905;p9"/>
          <p:cNvGrpSpPr/>
          <p:nvPr/>
        </p:nvGrpSpPr>
        <p:grpSpPr>
          <a:xfrm rot="5400000">
            <a:off x="128794" y="3626776"/>
            <a:ext cx="566317" cy="589286"/>
            <a:chOff x="8458200" y="5117408"/>
            <a:chExt cx="1313350" cy="1366619"/>
          </a:xfrm>
        </p:grpSpPr>
        <p:sp>
          <p:nvSpPr>
            <p:cNvPr id="906" name="Google Shape;906;p9"/>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07" name="Google Shape;907;p9"/>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08" name="Google Shape;908;p9"/>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09" name="Google Shape;909;p9"/>
          <p:cNvGrpSpPr/>
          <p:nvPr/>
        </p:nvGrpSpPr>
        <p:grpSpPr>
          <a:xfrm rot="10800000">
            <a:off x="1113418" y="2498997"/>
            <a:ext cx="707470" cy="679723"/>
            <a:chOff x="5991395" y="1059567"/>
            <a:chExt cx="1188226" cy="1141624"/>
          </a:xfrm>
        </p:grpSpPr>
        <p:sp>
          <p:nvSpPr>
            <p:cNvPr id="910" name="Google Shape;910;p9"/>
            <p:cNvSpPr/>
            <p:nvPr/>
          </p:nvSpPr>
          <p:spPr>
            <a:xfrm rot="7270214">
              <a:off x="6143104" y="1235678"/>
              <a:ext cx="813783" cy="813527"/>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911" name="Google Shape;911;p9"/>
            <p:cNvSpPr/>
            <p:nvPr/>
          </p:nvSpPr>
          <p:spPr>
            <a:xfrm rot="7270214">
              <a:off x="6214130" y="1211554"/>
              <a:ext cx="813783" cy="813527"/>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912" name="Google Shape;912;p9"/>
            <p:cNvSpPr/>
            <p:nvPr/>
          </p:nvSpPr>
          <p:spPr>
            <a:xfrm rot="7270214">
              <a:off x="6161995" y="1233442"/>
              <a:ext cx="813783" cy="813527"/>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913" name="Google Shape;913;p9"/>
            <p:cNvSpPr/>
            <p:nvPr/>
          </p:nvSpPr>
          <p:spPr>
            <a:xfrm rot="7270919">
              <a:off x="6244523" y="1315915"/>
              <a:ext cx="648372" cy="648372"/>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914" name="Google Shape;914;p9"/>
            <p:cNvSpPr/>
            <p:nvPr/>
          </p:nvSpPr>
          <p:spPr>
            <a:xfrm rot="7271098">
              <a:off x="6254934" y="1223913"/>
              <a:ext cx="656688" cy="805884"/>
            </a:xfrm>
            <a:custGeom>
              <a:rect b="b" l="l" r="r" t="t"/>
              <a:pathLst>
                <a:path extrusionOk="0" h="806355" w="657072">
                  <a:moveTo>
                    <a:pt x="99548" y="733783"/>
                  </a:moveTo>
                  <a:lnTo>
                    <a:pt x="499696" y="32149"/>
                  </a:lnTo>
                  <a:lnTo>
                    <a:pt x="564450" y="67293"/>
                  </a:lnTo>
                  <a:cubicBezTo>
                    <a:pt x="586095" y="81915"/>
                    <a:pt x="606257" y="98565"/>
                    <a:pt x="624664" y="116970"/>
                  </a:cubicBezTo>
                  <a:lnTo>
                    <a:pt x="657072" y="156244"/>
                  </a:lnTo>
                  <a:lnTo>
                    <a:pt x="286308" y="806355"/>
                  </a:lnTo>
                  <a:lnTo>
                    <a:pt x="254971" y="803197"/>
                  </a:lnTo>
                  <a:cubicBezTo>
                    <a:pt x="201999" y="792358"/>
                    <a:pt x="152777" y="771227"/>
                    <a:pt x="109486" y="741983"/>
                  </a:cubicBezTo>
                  <a:close/>
                  <a:moveTo>
                    <a:pt x="0" y="632594"/>
                  </a:moveTo>
                  <a:lnTo>
                    <a:pt x="358655" y="0"/>
                  </a:lnTo>
                  <a:lnTo>
                    <a:pt x="418965" y="6079"/>
                  </a:lnTo>
                  <a:lnTo>
                    <a:pt x="429005" y="9195"/>
                  </a:lnTo>
                  <a:lnTo>
                    <a:pt x="44789" y="686873"/>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915" name="Google Shape;915;p9"/>
          <p:cNvGrpSpPr/>
          <p:nvPr/>
        </p:nvGrpSpPr>
        <p:grpSpPr>
          <a:xfrm flipH="1" rot="10800000">
            <a:off x="706548" y="3136157"/>
            <a:ext cx="589296" cy="566035"/>
            <a:chOff x="6943706" y="731856"/>
            <a:chExt cx="989748" cy="950680"/>
          </a:xfrm>
        </p:grpSpPr>
        <p:sp>
          <p:nvSpPr>
            <p:cNvPr id="916" name="Google Shape;916;p9"/>
            <p:cNvSpPr/>
            <p:nvPr/>
          </p:nvSpPr>
          <p:spPr>
            <a:xfrm rot="7270619">
              <a:off x="7070286" y="878309"/>
              <a:ext cx="677441" cy="677853"/>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917" name="Google Shape;917;p9"/>
            <p:cNvSpPr/>
            <p:nvPr/>
          </p:nvSpPr>
          <p:spPr>
            <a:xfrm rot="7270619">
              <a:off x="7129434" y="858229"/>
              <a:ext cx="677441" cy="677853"/>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918" name="Google Shape;918;p9"/>
            <p:cNvSpPr/>
            <p:nvPr/>
          </p:nvSpPr>
          <p:spPr>
            <a:xfrm rot="7270619">
              <a:off x="7086018" y="876449"/>
              <a:ext cx="677441" cy="677853"/>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919" name="Google Shape;919;p9"/>
            <p:cNvSpPr/>
            <p:nvPr/>
          </p:nvSpPr>
          <p:spPr>
            <a:xfrm rot="7271916">
              <a:off x="7154773" y="945374"/>
              <a:ext cx="539762" cy="540019"/>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920" name="Google Shape;920;p9"/>
            <p:cNvSpPr/>
            <p:nvPr/>
          </p:nvSpPr>
          <p:spPr>
            <a:xfrm rot="7271098">
              <a:off x="7174105" y="886031"/>
              <a:ext cx="502189" cy="661386"/>
            </a:xfrm>
            <a:custGeom>
              <a:rect b="b" l="l" r="r" t="t"/>
              <a:pathLst>
                <a:path extrusionOk="0" h="661773" w="502483">
                  <a:moveTo>
                    <a:pt x="70133" y="619420"/>
                  </a:moveTo>
                  <a:lnTo>
                    <a:pt x="404449" y="33334"/>
                  </a:lnTo>
                  <a:lnTo>
                    <a:pt x="429443" y="46903"/>
                  </a:lnTo>
                  <a:cubicBezTo>
                    <a:pt x="447466" y="59081"/>
                    <a:pt x="464254" y="72948"/>
                    <a:pt x="479580" y="88278"/>
                  </a:cubicBezTo>
                  <a:lnTo>
                    <a:pt x="502483" y="116042"/>
                  </a:lnTo>
                  <a:lnTo>
                    <a:pt x="191187" y="661773"/>
                  </a:lnTo>
                  <a:lnTo>
                    <a:pt x="171763" y="659814"/>
                  </a:lnTo>
                  <a:cubicBezTo>
                    <a:pt x="149710" y="655301"/>
                    <a:pt x="128438" y="648644"/>
                    <a:pt x="108173" y="640071"/>
                  </a:cubicBezTo>
                  <a:close/>
                  <a:moveTo>
                    <a:pt x="0" y="566860"/>
                  </a:moveTo>
                  <a:lnTo>
                    <a:pt x="321450" y="0"/>
                  </a:lnTo>
                  <a:lnTo>
                    <a:pt x="362345" y="12697"/>
                  </a:lnTo>
                  <a:lnTo>
                    <a:pt x="32689" y="594027"/>
                  </a:lnTo>
                  <a:lnTo>
                    <a:pt x="492" y="56745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921" name="Google Shape;921;p9"/>
          <p:cNvGrpSpPr/>
          <p:nvPr/>
        </p:nvGrpSpPr>
        <p:grpSpPr>
          <a:xfrm rot="5400000">
            <a:off x="1552844" y="1845451"/>
            <a:ext cx="566317" cy="589286"/>
            <a:chOff x="8458200" y="5117408"/>
            <a:chExt cx="1313350" cy="1366619"/>
          </a:xfrm>
        </p:grpSpPr>
        <p:sp>
          <p:nvSpPr>
            <p:cNvPr id="922" name="Google Shape;922;p9"/>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3" name="Google Shape;923;p9"/>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4" name="Google Shape;924;p9"/>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25" name="Google Shape;925;p9"/>
          <p:cNvGrpSpPr/>
          <p:nvPr/>
        </p:nvGrpSpPr>
        <p:grpSpPr>
          <a:xfrm rot="9661535">
            <a:off x="1217931" y="3495289"/>
            <a:ext cx="498445" cy="518662"/>
            <a:chOff x="8458200" y="5117408"/>
            <a:chExt cx="1313350" cy="1366619"/>
          </a:xfrm>
        </p:grpSpPr>
        <p:sp>
          <p:nvSpPr>
            <p:cNvPr id="926" name="Google Shape;926;p9"/>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7" name="Google Shape;927;p9"/>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8" name="Google Shape;928;p9"/>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29" name="Google Shape;929;p9"/>
          <p:cNvGrpSpPr/>
          <p:nvPr/>
        </p:nvGrpSpPr>
        <p:grpSpPr>
          <a:xfrm rot="10800000">
            <a:off x="1828864" y="5309379"/>
            <a:ext cx="589333" cy="592563"/>
            <a:chOff x="9176811" y="3474720"/>
            <a:chExt cx="1471861" cy="1479927"/>
          </a:xfrm>
        </p:grpSpPr>
        <p:sp>
          <p:nvSpPr>
            <p:cNvPr id="930" name="Google Shape;930;p9"/>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1" name="Google Shape;931;p9"/>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2" name="Google Shape;932;p9"/>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33" name="Google Shape;933;p9"/>
          <p:cNvGrpSpPr/>
          <p:nvPr/>
        </p:nvGrpSpPr>
        <p:grpSpPr>
          <a:xfrm rot="10800000">
            <a:off x="2466426" y="5849001"/>
            <a:ext cx="707633" cy="736334"/>
            <a:chOff x="8458200" y="5117408"/>
            <a:chExt cx="1313350" cy="1366619"/>
          </a:xfrm>
        </p:grpSpPr>
        <p:sp>
          <p:nvSpPr>
            <p:cNvPr id="934" name="Google Shape;934;p9"/>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5" name="Google Shape;935;p9"/>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6" name="Google Shape;936;p9"/>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37" name="Google Shape;937;p9"/>
          <p:cNvGrpSpPr/>
          <p:nvPr/>
        </p:nvGrpSpPr>
        <p:grpSpPr>
          <a:xfrm flipH="1" rot="-9661535">
            <a:off x="2371997" y="142163"/>
            <a:ext cx="498445" cy="518662"/>
            <a:chOff x="8458200" y="5117408"/>
            <a:chExt cx="1313350" cy="1366619"/>
          </a:xfrm>
        </p:grpSpPr>
        <p:sp>
          <p:nvSpPr>
            <p:cNvPr id="938" name="Google Shape;938;p9"/>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9" name="Google Shape;939;p9"/>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0" name="Google Shape;940;p9"/>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41" name="Google Shape;941;p9"/>
          <p:cNvGrpSpPr/>
          <p:nvPr/>
        </p:nvGrpSpPr>
        <p:grpSpPr>
          <a:xfrm flipH="1" rot="10800000">
            <a:off x="2478381" y="851245"/>
            <a:ext cx="285687" cy="282692"/>
            <a:chOff x="8355355" y="1348750"/>
            <a:chExt cx="479824" cy="474793"/>
          </a:xfrm>
        </p:grpSpPr>
        <p:sp>
          <p:nvSpPr>
            <p:cNvPr id="942" name="Google Shape;942;p9"/>
            <p:cNvSpPr/>
            <p:nvPr/>
          </p:nvSpPr>
          <p:spPr>
            <a:xfrm>
              <a:off x="8386979" y="1375343"/>
              <a:ext cx="448200" cy="448200"/>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943" name="Google Shape;943;p9"/>
            <p:cNvSpPr/>
            <p:nvPr/>
          </p:nvSpPr>
          <p:spPr>
            <a:xfrm>
              <a:off x="8355355" y="1348750"/>
              <a:ext cx="448200" cy="448200"/>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944" name="Google Shape;944;p9"/>
            <p:cNvSpPr/>
            <p:nvPr/>
          </p:nvSpPr>
          <p:spPr>
            <a:xfrm>
              <a:off x="8380537" y="1367077"/>
              <a:ext cx="448200" cy="448200"/>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945" name="Google Shape;945;p9"/>
            <p:cNvSpPr/>
            <p:nvPr/>
          </p:nvSpPr>
          <p:spPr>
            <a:xfrm>
              <a:off x="8426096" y="1412633"/>
              <a:ext cx="357000" cy="357000"/>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946" name="Google Shape;946;p9"/>
            <p:cNvSpPr/>
            <p:nvPr/>
          </p:nvSpPr>
          <p:spPr>
            <a:xfrm>
              <a:off x="8442728" y="1366327"/>
              <a:ext cx="342643" cy="435987"/>
            </a:xfrm>
            <a:custGeom>
              <a:rect b="b" l="l" r="r" t="t"/>
              <a:pathLst>
                <a:path extrusionOk="0" h="435987" w="342643">
                  <a:moveTo>
                    <a:pt x="75894" y="16614"/>
                  </a:moveTo>
                  <a:lnTo>
                    <a:pt x="290743" y="402370"/>
                  </a:lnTo>
                  <a:lnTo>
                    <a:pt x="257731" y="424628"/>
                  </a:lnTo>
                  <a:lnTo>
                    <a:pt x="201468" y="435987"/>
                  </a:lnTo>
                  <a:lnTo>
                    <a:pt x="0" y="74255"/>
                  </a:lnTo>
                  <a:lnTo>
                    <a:pt x="12034" y="59670"/>
                  </a:lnTo>
                  <a:close/>
                  <a:moveTo>
                    <a:pt x="140932" y="0"/>
                  </a:moveTo>
                  <a:lnTo>
                    <a:pt x="342643" y="360022"/>
                  </a:lnTo>
                  <a:lnTo>
                    <a:pt x="328965" y="376600"/>
                  </a:lnTo>
                  <a:lnTo>
                    <a:pt x="319598" y="382915"/>
                  </a:lnTo>
                  <a:lnTo>
                    <a:pt x="108706" y="650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947" name="Google Shape;947;p9"/>
          <p:cNvGrpSpPr/>
          <p:nvPr/>
        </p:nvGrpSpPr>
        <p:grpSpPr>
          <a:xfrm flipH="1" rot="10800000">
            <a:off x="3255693" y="6302645"/>
            <a:ext cx="285687" cy="282692"/>
            <a:chOff x="8355355" y="1348750"/>
            <a:chExt cx="479824" cy="474793"/>
          </a:xfrm>
        </p:grpSpPr>
        <p:sp>
          <p:nvSpPr>
            <p:cNvPr id="948" name="Google Shape;948;p9"/>
            <p:cNvSpPr/>
            <p:nvPr/>
          </p:nvSpPr>
          <p:spPr>
            <a:xfrm>
              <a:off x="8386979" y="1375343"/>
              <a:ext cx="448200" cy="448200"/>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949" name="Google Shape;949;p9"/>
            <p:cNvSpPr/>
            <p:nvPr/>
          </p:nvSpPr>
          <p:spPr>
            <a:xfrm>
              <a:off x="8355355" y="1348750"/>
              <a:ext cx="448200" cy="448200"/>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950" name="Google Shape;950;p9"/>
            <p:cNvSpPr/>
            <p:nvPr/>
          </p:nvSpPr>
          <p:spPr>
            <a:xfrm>
              <a:off x="8380537" y="1367077"/>
              <a:ext cx="448200" cy="448200"/>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951" name="Google Shape;951;p9"/>
            <p:cNvSpPr/>
            <p:nvPr/>
          </p:nvSpPr>
          <p:spPr>
            <a:xfrm>
              <a:off x="8426096" y="1412633"/>
              <a:ext cx="357000" cy="357000"/>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952" name="Google Shape;952;p9"/>
            <p:cNvSpPr/>
            <p:nvPr/>
          </p:nvSpPr>
          <p:spPr>
            <a:xfrm>
              <a:off x="8442728" y="1366327"/>
              <a:ext cx="342643" cy="435987"/>
            </a:xfrm>
            <a:custGeom>
              <a:rect b="b" l="l" r="r" t="t"/>
              <a:pathLst>
                <a:path extrusionOk="0" h="435987" w="342643">
                  <a:moveTo>
                    <a:pt x="75894" y="16614"/>
                  </a:moveTo>
                  <a:lnTo>
                    <a:pt x="290743" y="402370"/>
                  </a:lnTo>
                  <a:lnTo>
                    <a:pt x="257731" y="424628"/>
                  </a:lnTo>
                  <a:lnTo>
                    <a:pt x="201468" y="435987"/>
                  </a:lnTo>
                  <a:lnTo>
                    <a:pt x="0" y="74255"/>
                  </a:lnTo>
                  <a:lnTo>
                    <a:pt x="12034" y="59670"/>
                  </a:lnTo>
                  <a:close/>
                  <a:moveTo>
                    <a:pt x="140932" y="0"/>
                  </a:moveTo>
                  <a:lnTo>
                    <a:pt x="342643" y="360022"/>
                  </a:lnTo>
                  <a:lnTo>
                    <a:pt x="328965" y="376600"/>
                  </a:lnTo>
                  <a:lnTo>
                    <a:pt x="319598" y="382915"/>
                  </a:lnTo>
                  <a:lnTo>
                    <a:pt x="108706" y="650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953" name="Shape 953"/>
        <p:cNvGrpSpPr/>
        <p:nvPr/>
      </p:nvGrpSpPr>
      <p:grpSpPr>
        <a:xfrm>
          <a:off x="0" y="0"/>
          <a:ext cx="0" cy="0"/>
          <a:chOff x="0" y="0"/>
          <a:chExt cx="0" cy="0"/>
        </a:xfrm>
      </p:grpSpPr>
      <p:sp>
        <p:nvSpPr>
          <p:cNvPr id="954" name="Google Shape;954;p10"/>
          <p:cNvSpPr txBox="1"/>
          <p:nvPr>
            <p:ph type="title"/>
          </p:nvPr>
        </p:nvSpPr>
        <p:spPr>
          <a:xfrm>
            <a:off x="1023125" y="877838"/>
            <a:ext cx="10145700" cy="763500"/>
          </a:xfrm>
          <a:prstGeom prst="rect">
            <a:avLst/>
          </a:prstGeom>
        </p:spPr>
        <p:txBody>
          <a:bodyPr anchorCtr="0" anchor="t" bIns="121900" lIns="121900" spcFirstLastPara="1" rIns="121900" wrap="square" tIns="121900">
            <a:normAutofit/>
          </a:bodyPr>
          <a:lstStyle>
            <a:lvl1pPr lvl="0">
              <a:spcBef>
                <a:spcPts val="0"/>
              </a:spcBef>
              <a:spcAft>
                <a:spcPts val="0"/>
              </a:spcAft>
              <a:buSzPts val="4500"/>
              <a:buNone/>
              <a:defRPr/>
            </a:lvl1pPr>
            <a:lvl2pPr lvl="1">
              <a:spcBef>
                <a:spcPts val="0"/>
              </a:spcBef>
              <a:spcAft>
                <a:spcPts val="0"/>
              </a:spcAft>
              <a:buSzPts val="4500"/>
              <a:buNone/>
              <a:defRPr/>
            </a:lvl2pPr>
            <a:lvl3pPr lvl="2">
              <a:spcBef>
                <a:spcPts val="0"/>
              </a:spcBef>
              <a:spcAft>
                <a:spcPts val="0"/>
              </a:spcAft>
              <a:buSzPts val="4500"/>
              <a:buNone/>
              <a:defRPr/>
            </a:lvl3pPr>
            <a:lvl4pPr lvl="3">
              <a:spcBef>
                <a:spcPts val="0"/>
              </a:spcBef>
              <a:spcAft>
                <a:spcPts val="0"/>
              </a:spcAft>
              <a:buSzPts val="4500"/>
              <a:buNone/>
              <a:defRPr/>
            </a:lvl4pPr>
            <a:lvl5pPr lvl="4">
              <a:spcBef>
                <a:spcPts val="0"/>
              </a:spcBef>
              <a:spcAft>
                <a:spcPts val="0"/>
              </a:spcAft>
              <a:buSzPts val="4500"/>
              <a:buNone/>
              <a:defRPr/>
            </a:lvl5pPr>
            <a:lvl6pPr lvl="5">
              <a:spcBef>
                <a:spcPts val="0"/>
              </a:spcBef>
              <a:spcAft>
                <a:spcPts val="0"/>
              </a:spcAft>
              <a:buSzPts val="4500"/>
              <a:buNone/>
              <a:defRPr/>
            </a:lvl6pPr>
            <a:lvl7pPr lvl="6">
              <a:spcBef>
                <a:spcPts val="0"/>
              </a:spcBef>
              <a:spcAft>
                <a:spcPts val="0"/>
              </a:spcAft>
              <a:buSzPts val="4500"/>
              <a:buNone/>
              <a:defRPr/>
            </a:lvl7pPr>
            <a:lvl8pPr lvl="7">
              <a:spcBef>
                <a:spcPts val="0"/>
              </a:spcBef>
              <a:spcAft>
                <a:spcPts val="0"/>
              </a:spcAft>
              <a:buSzPts val="4500"/>
              <a:buNone/>
              <a:defRPr/>
            </a:lvl8pPr>
            <a:lvl9pPr lvl="8">
              <a:spcBef>
                <a:spcPts val="0"/>
              </a:spcBef>
              <a:spcAft>
                <a:spcPts val="0"/>
              </a:spcAft>
              <a:buSzPts val="4500"/>
              <a:buNone/>
              <a:defRPr/>
            </a:lvl9pPr>
          </a:lstStyle>
          <a:p/>
        </p:txBody>
      </p:sp>
      <p:sp>
        <p:nvSpPr>
          <p:cNvPr id="955" name="Google Shape;955;p10"/>
          <p:cNvSpPr txBox="1"/>
          <p:nvPr>
            <p:ph idx="1" type="body"/>
          </p:nvPr>
        </p:nvSpPr>
        <p:spPr>
          <a:xfrm>
            <a:off x="1023113" y="2133550"/>
            <a:ext cx="4762800" cy="3846600"/>
          </a:xfrm>
          <a:prstGeom prst="rect">
            <a:avLst/>
          </a:prstGeom>
        </p:spPr>
        <p:txBody>
          <a:bodyPr anchorCtr="0" anchor="t" bIns="121900" lIns="121900" spcFirstLastPara="1" rIns="121900" wrap="square" tIns="121900">
            <a:normAutofit/>
          </a:bodyPr>
          <a:lstStyle>
            <a:lvl1pPr indent="-349250" lvl="0" marL="457200">
              <a:spcBef>
                <a:spcPts val="0"/>
              </a:spcBef>
              <a:spcAft>
                <a:spcPts val="0"/>
              </a:spcAft>
              <a:buSzPts val="1900"/>
              <a:buChar char="🍀"/>
              <a:defRPr/>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956" name="Google Shape;956;p10"/>
          <p:cNvSpPr txBox="1"/>
          <p:nvPr>
            <p:ph idx="2" type="body"/>
          </p:nvPr>
        </p:nvSpPr>
        <p:spPr>
          <a:xfrm>
            <a:off x="6406088" y="2133550"/>
            <a:ext cx="4762800" cy="3846600"/>
          </a:xfrm>
          <a:prstGeom prst="rect">
            <a:avLst/>
          </a:prstGeom>
        </p:spPr>
        <p:txBody>
          <a:bodyPr anchorCtr="0" anchor="t" bIns="121900" lIns="121900" spcFirstLastPara="1" rIns="121900" wrap="square" tIns="121900">
            <a:normAutofit/>
          </a:bodyPr>
          <a:lstStyle>
            <a:lvl1pPr indent="-349250" lvl="0" marL="457200">
              <a:spcBef>
                <a:spcPts val="0"/>
              </a:spcBef>
              <a:spcAft>
                <a:spcPts val="0"/>
              </a:spcAft>
              <a:buSzPts val="1900"/>
              <a:buChar char="🍀"/>
              <a:defRPr/>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957" name="Google Shape;957;p10"/>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grpSp>
        <p:nvGrpSpPr>
          <p:cNvPr id="958" name="Google Shape;958;p10"/>
          <p:cNvGrpSpPr/>
          <p:nvPr/>
        </p:nvGrpSpPr>
        <p:grpSpPr>
          <a:xfrm flipH="1">
            <a:off x="1619905" y="481974"/>
            <a:ext cx="626314" cy="601750"/>
            <a:chOff x="5991395" y="1059567"/>
            <a:chExt cx="1188226" cy="1141624"/>
          </a:xfrm>
        </p:grpSpPr>
        <p:sp>
          <p:nvSpPr>
            <p:cNvPr id="959" name="Google Shape;959;p10"/>
            <p:cNvSpPr/>
            <p:nvPr/>
          </p:nvSpPr>
          <p:spPr>
            <a:xfrm rot="7270214">
              <a:off x="6143104" y="1235678"/>
              <a:ext cx="813783" cy="813527"/>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960" name="Google Shape;960;p10"/>
            <p:cNvSpPr/>
            <p:nvPr/>
          </p:nvSpPr>
          <p:spPr>
            <a:xfrm rot="7270214">
              <a:off x="6214130" y="1211554"/>
              <a:ext cx="813783" cy="813527"/>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961" name="Google Shape;961;p10"/>
            <p:cNvSpPr/>
            <p:nvPr/>
          </p:nvSpPr>
          <p:spPr>
            <a:xfrm rot="7270214">
              <a:off x="6161995" y="1233442"/>
              <a:ext cx="813783" cy="813527"/>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962" name="Google Shape;962;p10"/>
            <p:cNvSpPr/>
            <p:nvPr/>
          </p:nvSpPr>
          <p:spPr>
            <a:xfrm rot="7270919">
              <a:off x="6244523" y="1315915"/>
              <a:ext cx="648372" cy="648372"/>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963" name="Google Shape;963;p10"/>
            <p:cNvSpPr/>
            <p:nvPr/>
          </p:nvSpPr>
          <p:spPr>
            <a:xfrm rot="7271098">
              <a:off x="6254934" y="1223913"/>
              <a:ext cx="656688" cy="805884"/>
            </a:xfrm>
            <a:custGeom>
              <a:rect b="b" l="l" r="r" t="t"/>
              <a:pathLst>
                <a:path extrusionOk="0" h="806355" w="657072">
                  <a:moveTo>
                    <a:pt x="99548" y="733783"/>
                  </a:moveTo>
                  <a:lnTo>
                    <a:pt x="499696" y="32149"/>
                  </a:lnTo>
                  <a:lnTo>
                    <a:pt x="564450" y="67293"/>
                  </a:lnTo>
                  <a:cubicBezTo>
                    <a:pt x="586095" y="81915"/>
                    <a:pt x="606257" y="98565"/>
                    <a:pt x="624664" y="116970"/>
                  </a:cubicBezTo>
                  <a:lnTo>
                    <a:pt x="657072" y="156244"/>
                  </a:lnTo>
                  <a:lnTo>
                    <a:pt x="286308" y="806355"/>
                  </a:lnTo>
                  <a:lnTo>
                    <a:pt x="254971" y="803197"/>
                  </a:lnTo>
                  <a:cubicBezTo>
                    <a:pt x="201999" y="792358"/>
                    <a:pt x="152777" y="771227"/>
                    <a:pt x="109486" y="741983"/>
                  </a:cubicBezTo>
                  <a:close/>
                  <a:moveTo>
                    <a:pt x="0" y="632594"/>
                  </a:moveTo>
                  <a:lnTo>
                    <a:pt x="358655" y="0"/>
                  </a:lnTo>
                  <a:lnTo>
                    <a:pt x="418965" y="6079"/>
                  </a:lnTo>
                  <a:lnTo>
                    <a:pt x="429005" y="9195"/>
                  </a:lnTo>
                  <a:lnTo>
                    <a:pt x="44789" y="686873"/>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964" name="Google Shape;964;p10"/>
          <p:cNvGrpSpPr/>
          <p:nvPr/>
        </p:nvGrpSpPr>
        <p:grpSpPr>
          <a:xfrm>
            <a:off x="2122259" y="309237"/>
            <a:ext cx="521696" cy="501103"/>
            <a:chOff x="6943706" y="731856"/>
            <a:chExt cx="989748" cy="950680"/>
          </a:xfrm>
        </p:grpSpPr>
        <p:sp>
          <p:nvSpPr>
            <p:cNvPr id="965" name="Google Shape;965;p10"/>
            <p:cNvSpPr/>
            <p:nvPr/>
          </p:nvSpPr>
          <p:spPr>
            <a:xfrm rot="7270619">
              <a:off x="7070286" y="878309"/>
              <a:ext cx="677441" cy="677853"/>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966" name="Google Shape;966;p10"/>
            <p:cNvSpPr/>
            <p:nvPr/>
          </p:nvSpPr>
          <p:spPr>
            <a:xfrm rot="7270619">
              <a:off x="7129434" y="858229"/>
              <a:ext cx="677441" cy="677853"/>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967" name="Google Shape;967;p10"/>
            <p:cNvSpPr/>
            <p:nvPr/>
          </p:nvSpPr>
          <p:spPr>
            <a:xfrm rot="7270619">
              <a:off x="7086018" y="876449"/>
              <a:ext cx="677441" cy="677853"/>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968" name="Google Shape;968;p10"/>
            <p:cNvSpPr/>
            <p:nvPr/>
          </p:nvSpPr>
          <p:spPr>
            <a:xfrm rot="7271916">
              <a:off x="7154773" y="945374"/>
              <a:ext cx="539762" cy="540019"/>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969" name="Google Shape;969;p10"/>
            <p:cNvSpPr/>
            <p:nvPr/>
          </p:nvSpPr>
          <p:spPr>
            <a:xfrm rot="7271098">
              <a:off x="7174105" y="886031"/>
              <a:ext cx="502189" cy="661386"/>
            </a:xfrm>
            <a:custGeom>
              <a:rect b="b" l="l" r="r" t="t"/>
              <a:pathLst>
                <a:path extrusionOk="0" h="661773" w="502483">
                  <a:moveTo>
                    <a:pt x="70133" y="619420"/>
                  </a:moveTo>
                  <a:lnTo>
                    <a:pt x="404449" y="33334"/>
                  </a:lnTo>
                  <a:lnTo>
                    <a:pt x="429443" y="46903"/>
                  </a:lnTo>
                  <a:cubicBezTo>
                    <a:pt x="447466" y="59081"/>
                    <a:pt x="464254" y="72948"/>
                    <a:pt x="479580" y="88278"/>
                  </a:cubicBezTo>
                  <a:lnTo>
                    <a:pt x="502483" y="116042"/>
                  </a:lnTo>
                  <a:lnTo>
                    <a:pt x="191187" y="661773"/>
                  </a:lnTo>
                  <a:lnTo>
                    <a:pt x="171763" y="659814"/>
                  </a:lnTo>
                  <a:cubicBezTo>
                    <a:pt x="149710" y="655301"/>
                    <a:pt x="128438" y="648644"/>
                    <a:pt x="108173" y="640071"/>
                  </a:cubicBezTo>
                  <a:close/>
                  <a:moveTo>
                    <a:pt x="0" y="566860"/>
                  </a:moveTo>
                  <a:lnTo>
                    <a:pt x="321450" y="0"/>
                  </a:lnTo>
                  <a:lnTo>
                    <a:pt x="362345" y="12697"/>
                  </a:lnTo>
                  <a:lnTo>
                    <a:pt x="32689" y="594027"/>
                  </a:lnTo>
                  <a:lnTo>
                    <a:pt x="492" y="56745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970" name="Google Shape;970;p10"/>
          <p:cNvGrpSpPr/>
          <p:nvPr/>
        </p:nvGrpSpPr>
        <p:grpSpPr>
          <a:xfrm>
            <a:off x="11122319" y="6489006"/>
            <a:ext cx="252915" cy="250263"/>
            <a:chOff x="8355355" y="1348750"/>
            <a:chExt cx="479824" cy="474793"/>
          </a:xfrm>
        </p:grpSpPr>
        <p:sp>
          <p:nvSpPr>
            <p:cNvPr id="971" name="Google Shape;971;p10"/>
            <p:cNvSpPr/>
            <p:nvPr/>
          </p:nvSpPr>
          <p:spPr>
            <a:xfrm>
              <a:off x="8386979" y="1375343"/>
              <a:ext cx="448200" cy="448200"/>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972" name="Google Shape;972;p10"/>
            <p:cNvSpPr/>
            <p:nvPr/>
          </p:nvSpPr>
          <p:spPr>
            <a:xfrm>
              <a:off x="8355355" y="1348750"/>
              <a:ext cx="448200" cy="448200"/>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973" name="Google Shape;973;p10"/>
            <p:cNvSpPr/>
            <p:nvPr/>
          </p:nvSpPr>
          <p:spPr>
            <a:xfrm>
              <a:off x="8380537" y="1367077"/>
              <a:ext cx="448200" cy="448200"/>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974" name="Google Shape;974;p10"/>
            <p:cNvSpPr/>
            <p:nvPr/>
          </p:nvSpPr>
          <p:spPr>
            <a:xfrm>
              <a:off x="8426096" y="1412633"/>
              <a:ext cx="357000" cy="357000"/>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975" name="Google Shape;975;p10"/>
            <p:cNvSpPr/>
            <p:nvPr/>
          </p:nvSpPr>
          <p:spPr>
            <a:xfrm>
              <a:off x="8442728" y="1366327"/>
              <a:ext cx="342643" cy="435987"/>
            </a:xfrm>
            <a:custGeom>
              <a:rect b="b" l="l" r="r" t="t"/>
              <a:pathLst>
                <a:path extrusionOk="0" h="435987" w="342643">
                  <a:moveTo>
                    <a:pt x="75894" y="16614"/>
                  </a:moveTo>
                  <a:lnTo>
                    <a:pt x="290743" y="402370"/>
                  </a:lnTo>
                  <a:lnTo>
                    <a:pt x="257731" y="424628"/>
                  </a:lnTo>
                  <a:lnTo>
                    <a:pt x="201468" y="435987"/>
                  </a:lnTo>
                  <a:lnTo>
                    <a:pt x="0" y="74255"/>
                  </a:lnTo>
                  <a:lnTo>
                    <a:pt x="12034" y="59670"/>
                  </a:lnTo>
                  <a:close/>
                  <a:moveTo>
                    <a:pt x="140932" y="0"/>
                  </a:moveTo>
                  <a:lnTo>
                    <a:pt x="342643" y="360022"/>
                  </a:lnTo>
                  <a:lnTo>
                    <a:pt x="328965" y="376600"/>
                  </a:lnTo>
                  <a:lnTo>
                    <a:pt x="319598" y="382915"/>
                  </a:lnTo>
                  <a:lnTo>
                    <a:pt x="108706" y="650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976" name="Google Shape;976;p10"/>
          <p:cNvGrpSpPr/>
          <p:nvPr/>
        </p:nvGrpSpPr>
        <p:grpSpPr>
          <a:xfrm flipH="1" rot="5400000">
            <a:off x="253824" y="278459"/>
            <a:ext cx="626468" cy="651877"/>
            <a:chOff x="8458200" y="5117408"/>
            <a:chExt cx="1313350" cy="1366619"/>
          </a:xfrm>
        </p:grpSpPr>
        <p:sp>
          <p:nvSpPr>
            <p:cNvPr id="977" name="Google Shape;977;p10"/>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78" name="Google Shape;978;p10"/>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79" name="Google Shape;979;p10"/>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80" name="Google Shape;980;p10"/>
          <p:cNvGrpSpPr/>
          <p:nvPr/>
        </p:nvGrpSpPr>
        <p:grpSpPr>
          <a:xfrm flipH="1" rot="9450958">
            <a:off x="881198" y="252255"/>
            <a:ext cx="702012" cy="705859"/>
            <a:chOff x="9176811" y="3474720"/>
            <a:chExt cx="1471861" cy="1479927"/>
          </a:xfrm>
        </p:grpSpPr>
        <p:sp>
          <p:nvSpPr>
            <p:cNvPr id="981" name="Google Shape;981;p10"/>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2" name="Google Shape;982;p10"/>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3" name="Google Shape;983;p10"/>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84" name="Google Shape;984;p10"/>
          <p:cNvGrpSpPr/>
          <p:nvPr/>
        </p:nvGrpSpPr>
        <p:grpSpPr>
          <a:xfrm rot="1769313">
            <a:off x="11323319" y="5610890"/>
            <a:ext cx="382333" cy="397840"/>
            <a:chOff x="8458200" y="5117408"/>
            <a:chExt cx="1313350" cy="1366619"/>
          </a:xfrm>
        </p:grpSpPr>
        <p:sp>
          <p:nvSpPr>
            <p:cNvPr id="985" name="Google Shape;985;p10"/>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6" name="Google Shape;986;p10"/>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7" name="Google Shape;987;p10"/>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88" name="Google Shape;988;p10"/>
          <p:cNvGrpSpPr/>
          <p:nvPr/>
        </p:nvGrpSpPr>
        <p:grpSpPr>
          <a:xfrm rot="-1317271">
            <a:off x="11524239" y="5131753"/>
            <a:ext cx="521629" cy="524487"/>
            <a:chOff x="9176811" y="3474720"/>
            <a:chExt cx="1471861" cy="1479927"/>
          </a:xfrm>
        </p:grpSpPr>
        <p:sp>
          <p:nvSpPr>
            <p:cNvPr id="989" name="Google Shape;989;p10"/>
            <p:cNvSpPr/>
            <p:nvPr/>
          </p:nvSpPr>
          <p:spPr>
            <a:xfrm>
              <a:off x="9222531" y="352044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0" name="Google Shape;990;p10"/>
            <p:cNvSpPr/>
            <p:nvPr/>
          </p:nvSpPr>
          <p:spPr>
            <a:xfrm>
              <a:off x="9176811" y="3474720"/>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1" name="Google Shape;991;p10"/>
            <p:cNvSpPr/>
            <p:nvPr/>
          </p:nvSpPr>
          <p:spPr>
            <a:xfrm>
              <a:off x="9204736" y="3518637"/>
              <a:ext cx="1426141" cy="1434207"/>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92" name="Google Shape;992;p10"/>
          <p:cNvGrpSpPr/>
          <p:nvPr/>
        </p:nvGrpSpPr>
        <p:grpSpPr>
          <a:xfrm flipH="1" rot="1138134">
            <a:off x="163830" y="1081410"/>
            <a:ext cx="441211" cy="459106"/>
            <a:chOff x="8458200" y="5117408"/>
            <a:chExt cx="1313350" cy="1366619"/>
          </a:xfrm>
        </p:grpSpPr>
        <p:sp>
          <p:nvSpPr>
            <p:cNvPr id="993" name="Google Shape;993;p10"/>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4" name="Google Shape;994;p10"/>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5" name="Google Shape;995;p10"/>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96" name="Google Shape;996;p10"/>
          <p:cNvGrpSpPr/>
          <p:nvPr/>
        </p:nvGrpSpPr>
        <p:grpSpPr>
          <a:xfrm>
            <a:off x="11432075" y="6090496"/>
            <a:ext cx="626314" cy="601750"/>
            <a:chOff x="5991395" y="1059567"/>
            <a:chExt cx="1188226" cy="1141624"/>
          </a:xfrm>
        </p:grpSpPr>
        <p:sp>
          <p:nvSpPr>
            <p:cNvPr id="997" name="Google Shape;997;p10"/>
            <p:cNvSpPr/>
            <p:nvPr/>
          </p:nvSpPr>
          <p:spPr>
            <a:xfrm rot="7270214">
              <a:off x="6143104" y="1235678"/>
              <a:ext cx="813783" cy="813527"/>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998" name="Google Shape;998;p10"/>
            <p:cNvSpPr/>
            <p:nvPr/>
          </p:nvSpPr>
          <p:spPr>
            <a:xfrm rot="7270214">
              <a:off x="6214130" y="1211554"/>
              <a:ext cx="813783" cy="813527"/>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999" name="Google Shape;999;p10"/>
            <p:cNvSpPr/>
            <p:nvPr/>
          </p:nvSpPr>
          <p:spPr>
            <a:xfrm rot="7270214">
              <a:off x="6161995" y="1233442"/>
              <a:ext cx="813783" cy="813527"/>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000" name="Google Shape;1000;p10"/>
            <p:cNvSpPr/>
            <p:nvPr/>
          </p:nvSpPr>
          <p:spPr>
            <a:xfrm rot="7270919">
              <a:off x="6244523" y="1315915"/>
              <a:ext cx="648372" cy="648372"/>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001" name="Google Shape;1001;p10"/>
            <p:cNvSpPr/>
            <p:nvPr/>
          </p:nvSpPr>
          <p:spPr>
            <a:xfrm rot="7271098">
              <a:off x="6254934" y="1223913"/>
              <a:ext cx="656688" cy="805884"/>
            </a:xfrm>
            <a:custGeom>
              <a:rect b="b" l="l" r="r" t="t"/>
              <a:pathLst>
                <a:path extrusionOk="0" h="806355" w="657072">
                  <a:moveTo>
                    <a:pt x="99548" y="733783"/>
                  </a:moveTo>
                  <a:lnTo>
                    <a:pt x="499696" y="32149"/>
                  </a:lnTo>
                  <a:lnTo>
                    <a:pt x="564450" y="67293"/>
                  </a:lnTo>
                  <a:cubicBezTo>
                    <a:pt x="586095" y="81915"/>
                    <a:pt x="606257" y="98565"/>
                    <a:pt x="624664" y="116970"/>
                  </a:cubicBezTo>
                  <a:lnTo>
                    <a:pt x="657072" y="156244"/>
                  </a:lnTo>
                  <a:lnTo>
                    <a:pt x="286308" y="806355"/>
                  </a:lnTo>
                  <a:lnTo>
                    <a:pt x="254971" y="803197"/>
                  </a:lnTo>
                  <a:cubicBezTo>
                    <a:pt x="201999" y="792358"/>
                    <a:pt x="152777" y="771227"/>
                    <a:pt x="109486" y="741983"/>
                  </a:cubicBezTo>
                  <a:close/>
                  <a:moveTo>
                    <a:pt x="0" y="632594"/>
                  </a:moveTo>
                  <a:lnTo>
                    <a:pt x="358655" y="0"/>
                  </a:lnTo>
                  <a:lnTo>
                    <a:pt x="418965" y="6079"/>
                  </a:lnTo>
                  <a:lnTo>
                    <a:pt x="429005" y="9195"/>
                  </a:lnTo>
                  <a:lnTo>
                    <a:pt x="44789" y="686873"/>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grpSp>
        <p:nvGrpSpPr>
          <p:cNvPr id="1002" name="Google Shape;1002;p10"/>
          <p:cNvGrpSpPr/>
          <p:nvPr/>
        </p:nvGrpSpPr>
        <p:grpSpPr>
          <a:xfrm flipH="1">
            <a:off x="10923354" y="5965927"/>
            <a:ext cx="521696" cy="501103"/>
            <a:chOff x="6943706" y="731856"/>
            <a:chExt cx="989748" cy="950680"/>
          </a:xfrm>
        </p:grpSpPr>
        <p:sp>
          <p:nvSpPr>
            <p:cNvPr id="1003" name="Google Shape;1003;p10"/>
            <p:cNvSpPr/>
            <p:nvPr/>
          </p:nvSpPr>
          <p:spPr>
            <a:xfrm rot="7270619">
              <a:off x="7070286" y="878309"/>
              <a:ext cx="677441" cy="677853"/>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004" name="Google Shape;1004;p10"/>
            <p:cNvSpPr/>
            <p:nvPr/>
          </p:nvSpPr>
          <p:spPr>
            <a:xfrm rot="7270619">
              <a:off x="7129434" y="858229"/>
              <a:ext cx="677441" cy="677853"/>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005" name="Google Shape;1005;p10"/>
            <p:cNvSpPr/>
            <p:nvPr/>
          </p:nvSpPr>
          <p:spPr>
            <a:xfrm rot="7270619">
              <a:off x="7086018" y="876449"/>
              <a:ext cx="677441" cy="677853"/>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006" name="Google Shape;1006;p10"/>
            <p:cNvSpPr/>
            <p:nvPr/>
          </p:nvSpPr>
          <p:spPr>
            <a:xfrm rot="7271916">
              <a:off x="7154773" y="945374"/>
              <a:ext cx="539762" cy="540019"/>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007" name="Google Shape;1007;p10"/>
            <p:cNvSpPr/>
            <p:nvPr/>
          </p:nvSpPr>
          <p:spPr>
            <a:xfrm rot="7271098">
              <a:off x="7174105" y="886031"/>
              <a:ext cx="502189" cy="661386"/>
            </a:xfrm>
            <a:custGeom>
              <a:rect b="b" l="l" r="r" t="t"/>
              <a:pathLst>
                <a:path extrusionOk="0" h="661773" w="502483">
                  <a:moveTo>
                    <a:pt x="70133" y="619420"/>
                  </a:moveTo>
                  <a:lnTo>
                    <a:pt x="404449" y="33334"/>
                  </a:lnTo>
                  <a:lnTo>
                    <a:pt x="429443" y="46903"/>
                  </a:lnTo>
                  <a:cubicBezTo>
                    <a:pt x="447466" y="59081"/>
                    <a:pt x="464254" y="72948"/>
                    <a:pt x="479580" y="88278"/>
                  </a:cubicBezTo>
                  <a:lnTo>
                    <a:pt x="502483" y="116042"/>
                  </a:lnTo>
                  <a:lnTo>
                    <a:pt x="191187" y="661773"/>
                  </a:lnTo>
                  <a:lnTo>
                    <a:pt x="171763" y="659814"/>
                  </a:lnTo>
                  <a:cubicBezTo>
                    <a:pt x="149710" y="655301"/>
                    <a:pt x="128438" y="648644"/>
                    <a:pt x="108173" y="640071"/>
                  </a:cubicBezTo>
                  <a:close/>
                  <a:moveTo>
                    <a:pt x="0" y="566860"/>
                  </a:moveTo>
                  <a:lnTo>
                    <a:pt x="321450" y="0"/>
                  </a:lnTo>
                  <a:lnTo>
                    <a:pt x="362345" y="12697"/>
                  </a:lnTo>
                  <a:lnTo>
                    <a:pt x="32689" y="594027"/>
                  </a:lnTo>
                  <a:lnTo>
                    <a:pt x="492" y="56745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gradFill>
          <a:gsLst>
            <a:gs pos="0">
              <a:schemeClr val="accent3"/>
            </a:gs>
            <a:gs pos="32000">
              <a:schemeClr val="accent2"/>
            </a:gs>
            <a:gs pos="100000">
              <a:schemeClr val="accent1"/>
            </a:gs>
          </a:gsLst>
          <a:path path="circle">
            <a:fillToRect b="50%" l="50%" r="50%" t="50%"/>
          </a:path>
          <a:tileRect/>
        </a:gradFill>
      </p:bgPr>
    </p:bg>
    <p:spTree>
      <p:nvGrpSpPr>
        <p:cNvPr id="5" name="Shape 5"/>
        <p:cNvGrpSpPr/>
        <p:nvPr/>
      </p:nvGrpSpPr>
      <p:grpSpPr>
        <a:xfrm>
          <a:off x="0" y="0"/>
          <a:ext cx="0" cy="0"/>
          <a:chOff x="0" y="0"/>
          <a:chExt cx="0" cy="0"/>
        </a:xfrm>
      </p:grpSpPr>
      <p:grpSp>
        <p:nvGrpSpPr>
          <p:cNvPr id="6" name="Google Shape;6;p1"/>
          <p:cNvGrpSpPr/>
          <p:nvPr/>
        </p:nvGrpSpPr>
        <p:grpSpPr>
          <a:xfrm>
            <a:off x="-76648" y="-13"/>
            <a:ext cx="12345285" cy="6857988"/>
            <a:chOff x="-76648" y="-13"/>
            <a:chExt cx="12345285" cy="6857988"/>
          </a:xfrm>
        </p:grpSpPr>
        <p:sp>
          <p:nvSpPr>
            <p:cNvPr id="7" name="Google Shape;7;p1"/>
            <p:cNvSpPr/>
            <p:nvPr/>
          </p:nvSpPr>
          <p:spPr>
            <a:xfrm rot="2700000">
              <a:off x="24186" y="100421"/>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8" name="Google Shape;8;p1"/>
            <p:cNvSpPr/>
            <p:nvPr/>
          </p:nvSpPr>
          <p:spPr>
            <a:xfrm rot="2700000">
              <a:off x="710014" y="100421"/>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9" name="Google Shape;9;p1"/>
            <p:cNvSpPr/>
            <p:nvPr/>
          </p:nvSpPr>
          <p:spPr>
            <a:xfrm rot="2700000">
              <a:off x="1395843" y="100421"/>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0" name="Google Shape;10;p1"/>
            <p:cNvSpPr/>
            <p:nvPr/>
          </p:nvSpPr>
          <p:spPr>
            <a:xfrm rot="2700000">
              <a:off x="2081671" y="100421"/>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1" name="Google Shape;11;p1"/>
            <p:cNvSpPr/>
            <p:nvPr/>
          </p:nvSpPr>
          <p:spPr>
            <a:xfrm rot="2700000">
              <a:off x="2767500" y="100421"/>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2" name="Google Shape;12;p1"/>
            <p:cNvSpPr/>
            <p:nvPr/>
          </p:nvSpPr>
          <p:spPr>
            <a:xfrm rot="2700000">
              <a:off x="3453328" y="100421"/>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3" name="Google Shape;13;p1"/>
            <p:cNvSpPr/>
            <p:nvPr/>
          </p:nvSpPr>
          <p:spPr>
            <a:xfrm rot="2700000">
              <a:off x="4139157" y="100421"/>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4" name="Google Shape;14;p1"/>
            <p:cNvSpPr/>
            <p:nvPr/>
          </p:nvSpPr>
          <p:spPr>
            <a:xfrm rot="2700000">
              <a:off x="4824985" y="100421"/>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 name="Google Shape;15;p1"/>
            <p:cNvSpPr/>
            <p:nvPr/>
          </p:nvSpPr>
          <p:spPr>
            <a:xfrm rot="2700000">
              <a:off x="5510814" y="100421"/>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 name="Google Shape;16;p1"/>
            <p:cNvSpPr/>
            <p:nvPr/>
          </p:nvSpPr>
          <p:spPr>
            <a:xfrm rot="2700000">
              <a:off x="6196642" y="100421"/>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7" name="Google Shape;17;p1"/>
            <p:cNvSpPr/>
            <p:nvPr/>
          </p:nvSpPr>
          <p:spPr>
            <a:xfrm rot="2700000">
              <a:off x="6882471" y="100421"/>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8" name="Google Shape;18;p1"/>
            <p:cNvSpPr/>
            <p:nvPr/>
          </p:nvSpPr>
          <p:spPr>
            <a:xfrm rot="2700000">
              <a:off x="7568299" y="100421"/>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9" name="Google Shape;19;p1"/>
            <p:cNvSpPr/>
            <p:nvPr/>
          </p:nvSpPr>
          <p:spPr>
            <a:xfrm rot="2700000">
              <a:off x="8254128" y="100421"/>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0" name="Google Shape;20;p1"/>
            <p:cNvSpPr/>
            <p:nvPr/>
          </p:nvSpPr>
          <p:spPr>
            <a:xfrm rot="2700000">
              <a:off x="8939956" y="100421"/>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1" name="Google Shape;21;p1"/>
            <p:cNvSpPr/>
            <p:nvPr/>
          </p:nvSpPr>
          <p:spPr>
            <a:xfrm rot="2700000">
              <a:off x="9625785" y="100421"/>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2" name="Google Shape;22;p1"/>
            <p:cNvSpPr/>
            <p:nvPr/>
          </p:nvSpPr>
          <p:spPr>
            <a:xfrm rot="2700000">
              <a:off x="10311613" y="100421"/>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3" name="Google Shape;23;p1"/>
            <p:cNvSpPr/>
            <p:nvPr/>
          </p:nvSpPr>
          <p:spPr>
            <a:xfrm rot="2700000">
              <a:off x="10997442" y="100421"/>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4" name="Google Shape;24;p1"/>
            <p:cNvSpPr/>
            <p:nvPr/>
          </p:nvSpPr>
          <p:spPr>
            <a:xfrm rot="2700000">
              <a:off x="11683270" y="100421"/>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5" name="Google Shape;25;p1"/>
            <p:cNvSpPr/>
            <p:nvPr/>
          </p:nvSpPr>
          <p:spPr>
            <a:xfrm rot="2700000">
              <a:off x="24186" y="786204"/>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6" name="Google Shape;26;p1"/>
            <p:cNvSpPr/>
            <p:nvPr/>
          </p:nvSpPr>
          <p:spPr>
            <a:xfrm rot="2700000">
              <a:off x="710014" y="786204"/>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7" name="Google Shape;27;p1"/>
            <p:cNvSpPr/>
            <p:nvPr/>
          </p:nvSpPr>
          <p:spPr>
            <a:xfrm rot="2700000">
              <a:off x="1395843" y="786204"/>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8" name="Google Shape;28;p1"/>
            <p:cNvSpPr/>
            <p:nvPr/>
          </p:nvSpPr>
          <p:spPr>
            <a:xfrm rot="2700000">
              <a:off x="2081671" y="786204"/>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9" name="Google Shape;29;p1"/>
            <p:cNvSpPr/>
            <p:nvPr/>
          </p:nvSpPr>
          <p:spPr>
            <a:xfrm rot="2700000">
              <a:off x="2767500" y="786204"/>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30" name="Google Shape;30;p1"/>
            <p:cNvSpPr/>
            <p:nvPr/>
          </p:nvSpPr>
          <p:spPr>
            <a:xfrm rot="2700000">
              <a:off x="3453328" y="786204"/>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31" name="Google Shape;31;p1"/>
            <p:cNvSpPr/>
            <p:nvPr/>
          </p:nvSpPr>
          <p:spPr>
            <a:xfrm rot="2700000">
              <a:off x="4139157" y="786204"/>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32" name="Google Shape;32;p1"/>
            <p:cNvSpPr/>
            <p:nvPr/>
          </p:nvSpPr>
          <p:spPr>
            <a:xfrm rot="2700000">
              <a:off x="4824985" y="786204"/>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33" name="Google Shape;33;p1"/>
            <p:cNvSpPr/>
            <p:nvPr/>
          </p:nvSpPr>
          <p:spPr>
            <a:xfrm rot="2700000">
              <a:off x="5510814" y="786204"/>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34" name="Google Shape;34;p1"/>
            <p:cNvSpPr/>
            <p:nvPr/>
          </p:nvSpPr>
          <p:spPr>
            <a:xfrm rot="2700000">
              <a:off x="6196642" y="786204"/>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35" name="Google Shape;35;p1"/>
            <p:cNvSpPr/>
            <p:nvPr/>
          </p:nvSpPr>
          <p:spPr>
            <a:xfrm rot="2700000">
              <a:off x="6882471" y="786204"/>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36" name="Google Shape;36;p1"/>
            <p:cNvSpPr/>
            <p:nvPr/>
          </p:nvSpPr>
          <p:spPr>
            <a:xfrm rot="2700000">
              <a:off x="7568299" y="786204"/>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37" name="Google Shape;37;p1"/>
            <p:cNvSpPr/>
            <p:nvPr/>
          </p:nvSpPr>
          <p:spPr>
            <a:xfrm rot="2700000">
              <a:off x="8254128" y="786204"/>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38" name="Google Shape;38;p1"/>
            <p:cNvSpPr/>
            <p:nvPr/>
          </p:nvSpPr>
          <p:spPr>
            <a:xfrm rot="2700000">
              <a:off x="8939956" y="786204"/>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39" name="Google Shape;39;p1"/>
            <p:cNvSpPr/>
            <p:nvPr/>
          </p:nvSpPr>
          <p:spPr>
            <a:xfrm rot="2700000">
              <a:off x="9625785" y="786204"/>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40" name="Google Shape;40;p1"/>
            <p:cNvSpPr/>
            <p:nvPr/>
          </p:nvSpPr>
          <p:spPr>
            <a:xfrm rot="2700000">
              <a:off x="10311613" y="786204"/>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41" name="Google Shape;41;p1"/>
            <p:cNvSpPr/>
            <p:nvPr/>
          </p:nvSpPr>
          <p:spPr>
            <a:xfrm rot="2700000">
              <a:off x="10997442" y="786204"/>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42" name="Google Shape;42;p1"/>
            <p:cNvSpPr/>
            <p:nvPr/>
          </p:nvSpPr>
          <p:spPr>
            <a:xfrm rot="2700000">
              <a:off x="11683270" y="786204"/>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43" name="Google Shape;43;p1"/>
            <p:cNvSpPr/>
            <p:nvPr/>
          </p:nvSpPr>
          <p:spPr>
            <a:xfrm rot="2700000">
              <a:off x="23918" y="1472022"/>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44" name="Google Shape;44;p1"/>
            <p:cNvSpPr/>
            <p:nvPr/>
          </p:nvSpPr>
          <p:spPr>
            <a:xfrm rot="2700000">
              <a:off x="709747" y="1472022"/>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45" name="Google Shape;45;p1"/>
            <p:cNvSpPr/>
            <p:nvPr/>
          </p:nvSpPr>
          <p:spPr>
            <a:xfrm rot="2700000">
              <a:off x="1395575" y="1472022"/>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46" name="Google Shape;46;p1"/>
            <p:cNvSpPr/>
            <p:nvPr/>
          </p:nvSpPr>
          <p:spPr>
            <a:xfrm rot="2700000">
              <a:off x="2081404" y="1472022"/>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47" name="Google Shape;47;p1"/>
            <p:cNvSpPr/>
            <p:nvPr/>
          </p:nvSpPr>
          <p:spPr>
            <a:xfrm rot="2700000">
              <a:off x="2767232" y="1472022"/>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48" name="Google Shape;48;p1"/>
            <p:cNvSpPr/>
            <p:nvPr/>
          </p:nvSpPr>
          <p:spPr>
            <a:xfrm rot="2700000">
              <a:off x="3453061" y="1472022"/>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49" name="Google Shape;49;p1"/>
            <p:cNvSpPr/>
            <p:nvPr/>
          </p:nvSpPr>
          <p:spPr>
            <a:xfrm rot="2700000">
              <a:off x="4138889" y="1472022"/>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50" name="Google Shape;50;p1"/>
            <p:cNvSpPr/>
            <p:nvPr/>
          </p:nvSpPr>
          <p:spPr>
            <a:xfrm rot="2700000">
              <a:off x="4824718" y="1472022"/>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51" name="Google Shape;51;p1"/>
            <p:cNvSpPr/>
            <p:nvPr/>
          </p:nvSpPr>
          <p:spPr>
            <a:xfrm rot="2700000">
              <a:off x="5510546" y="1472022"/>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52" name="Google Shape;52;p1"/>
            <p:cNvSpPr/>
            <p:nvPr/>
          </p:nvSpPr>
          <p:spPr>
            <a:xfrm rot="2700000">
              <a:off x="6196375" y="1472022"/>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53" name="Google Shape;53;p1"/>
            <p:cNvSpPr/>
            <p:nvPr/>
          </p:nvSpPr>
          <p:spPr>
            <a:xfrm rot="2700000">
              <a:off x="6882203" y="1472022"/>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54" name="Google Shape;54;p1"/>
            <p:cNvSpPr/>
            <p:nvPr/>
          </p:nvSpPr>
          <p:spPr>
            <a:xfrm rot="2700000">
              <a:off x="7568032" y="1472022"/>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55" name="Google Shape;55;p1"/>
            <p:cNvSpPr/>
            <p:nvPr/>
          </p:nvSpPr>
          <p:spPr>
            <a:xfrm rot="2700000">
              <a:off x="8253860" y="1472022"/>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56" name="Google Shape;56;p1"/>
            <p:cNvSpPr/>
            <p:nvPr/>
          </p:nvSpPr>
          <p:spPr>
            <a:xfrm rot="2700000">
              <a:off x="8939689" y="1472022"/>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57" name="Google Shape;57;p1"/>
            <p:cNvSpPr/>
            <p:nvPr/>
          </p:nvSpPr>
          <p:spPr>
            <a:xfrm rot="2700000">
              <a:off x="9625517" y="1472022"/>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58" name="Google Shape;58;p1"/>
            <p:cNvSpPr/>
            <p:nvPr/>
          </p:nvSpPr>
          <p:spPr>
            <a:xfrm rot="2700000">
              <a:off x="10311346" y="1472022"/>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59" name="Google Shape;59;p1"/>
            <p:cNvSpPr/>
            <p:nvPr/>
          </p:nvSpPr>
          <p:spPr>
            <a:xfrm rot="2700000">
              <a:off x="10997174" y="1472022"/>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60" name="Google Shape;60;p1"/>
            <p:cNvSpPr/>
            <p:nvPr/>
          </p:nvSpPr>
          <p:spPr>
            <a:xfrm rot="2700000">
              <a:off x="11683003" y="1472022"/>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61" name="Google Shape;61;p1"/>
            <p:cNvSpPr/>
            <p:nvPr/>
          </p:nvSpPr>
          <p:spPr>
            <a:xfrm rot="2700000">
              <a:off x="23918" y="2157805"/>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62" name="Google Shape;62;p1"/>
            <p:cNvSpPr/>
            <p:nvPr/>
          </p:nvSpPr>
          <p:spPr>
            <a:xfrm rot="2700000">
              <a:off x="709747" y="2157805"/>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63" name="Google Shape;63;p1"/>
            <p:cNvSpPr/>
            <p:nvPr/>
          </p:nvSpPr>
          <p:spPr>
            <a:xfrm rot="2700000">
              <a:off x="1395575" y="2157805"/>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64" name="Google Shape;64;p1"/>
            <p:cNvSpPr/>
            <p:nvPr/>
          </p:nvSpPr>
          <p:spPr>
            <a:xfrm rot="2700000">
              <a:off x="2081404" y="2157805"/>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65" name="Google Shape;65;p1"/>
            <p:cNvSpPr/>
            <p:nvPr/>
          </p:nvSpPr>
          <p:spPr>
            <a:xfrm rot="2700000">
              <a:off x="2767232" y="2157805"/>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66" name="Google Shape;66;p1"/>
            <p:cNvSpPr/>
            <p:nvPr/>
          </p:nvSpPr>
          <p:spPr>
            <a:xfrm rot="2700000">
              <a:off x="3453061" y="2157805"/>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67" name="Google Shape;67;p1"/>
            <p:cNvSpPr/>
            <p:nvPr/>
          </p:nvSpPr>
          <p:spPr>
            <a:xfrm rot="2700000">
              <a:off x="4138889" y="2157805"/>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68" name="Google Shape;68;p1"/>
            <p:cNvSpPr/>
            <p:nvPr/>
          </p:nvSpPr>
          <p:spPr>
            <a:xfrm rot="2700000">
              <a:off x="4824718" y="2157805"/>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69" name="Google Shape;69;p1"/>
            <p:cNvSpPr/>
            <p:nvPr/>
          </p:nvSpPr>
          <p:spPr>
            <a:xfrm rot="2700000">
              <a:off x="5510546" y="2157805"/>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70" name="Google Shape;70;p1"/>
            <p:cNvSpPr/>
            <p:nvPr/>
          </p:nvSpPr>
          <p:spPr>
            <a:xfrm rot="2700000">
              <a:off x="6196375" y="2157805"/>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71" name="Google Shape;71;p1"/>
            <p:cNvSpPr/>
            <p:nvPr/>
          </p:nvSpPr>
          <p:spPr>
            <a:xfrm rot="2700000">
              <a:off x="6882203" y="2157805"/>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72" name="Google Shape;72;p1"/>
            <p:cNvSpPr/>
            <p:nvPr/>
          </p:nvSpPr>
          <p:spPr>
            <a:xfrm rot="2700000">
              <a:off x="7568032" y="2157805"/>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73" name="Google Shape;73;p1"/>
            <p:cNvSpPr/>
            <p:nvPr/>
          </p:nvSpPr>
          <p:spPr>
            <a:xfrm rot="2700000">
              <a:off x="8253860" y="2157805"/>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74" name="Google Shape;74;p1"/>
            <p:cNvSpPr/>
            <p:nvPr/>
          </p:nvSpPr>
          <p:spPr>
            <a:xfrm rot="2700000">
              <a:off x="8939689" y="2157805"/>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75" name="Google Shape;75;p1"/>
            <p:cNvSpPr/>
            <p:nvPr/>
          </p:nvSpPr>
          <p:spPr>
            <a:xfrm rot="2700000">
              <a:off x="9625517" y="2157805"/>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76" name="Google Shape;76;p1"/>
            <p:cNvSpPr/>
            <p:nvPr/>
          </p:nvSpPr>
          <p:spPr>
            <a:xfrm rot="2700000">
              <a:off x="10311346" y="2157805"/>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77" name="Google Shape;77;p1"/>
            <p:cNvSpPr/>
            <p:nvPr/>
          </p:nvSpPr>
          <p:spPr>
            <a:xfrm rot="2700000">
              <a:off x="10997174" y="2157805"/>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78" name="Google Shape;78;p1"/>
            <p:cNvSpPr/>
            <p:nvPr/>
          </p:nvSpPr>
          <p:spPr>
            <a:xfrm rot="2700000">
              <a:off x="11683003" y="2157805"/>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79" name="Google Shape;79;p1"/>
            <p:cNvSpPr/>
            <p:nvPr/>
          </p:nvSpPr>
          <p:spPr>
            <a:xfrm rot="2700000">
              <a:off x="24052" y="2843623"/>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80" name="Google Shape;80;p1"/>
            <p:cNvSpPr/>
            <p:nvPr/>
          </p:nvSpPr>
          <p:spPr>
            <a:xfrm rot="2700000">
              <a:off x="709881" y="2843623"/>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81" name="Google Shape;81;p1"/>
            <p:cNvSpPr/>
            <p:nvPr/>
          </p:nvSpPr>
          <p:spPr>
            <a:xfrm rot="2700000">
              <a:off x="1395709" y="2843623"/>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82" name="Google Shape;82;p1"/>
            <p:cNvSpPr/>
            <p:nvPr/>
          </p:nvSpPr>
          <p:spPr>
            <a:xfrm rot="2700000">
              <a:off x="2081538" y="2843623"/>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83" name="Google Shape;83;p1"/>
            <p:cNvSpPr/>
            <p:nvPr/>
          </p:nvSpPr>
          <p:spPr>
            <a:xfrm rot="2700000">
              <a:off x="2767366" y="2843623"/>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84" name="Google Shape;84;p1"/>
            <p:cNvSpPr/>
            <p:nvPr/>
          </p:nvSpPr>
          <p:spPr>
            <a:xfrm rot="2700000">
              <a:off x="3453195" y="2843623"/>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85" name="Google Shape;85;p1"/>
            <p:cNvSpPr/>
            <p:nvPr/>
          </p:nvSpPr>
          <p:spPr>
            <a:xfrm rot="2700000">
              <a:off x="4139023" y="2843623"/>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86" name="Google Shape;86;p1"/>
            <p:cNvSpPr/>
            <p:nvPr/>
          </p:nvSpPr>
          <p:spPr>
            <a:xfrm rot="2700000">
              <a:off x="4824852" y="2843623"/>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87" name="Google Shape;87;p1"/>
            <p:cNvSpPr/>
            <p:nvPr/>
          </p:nvSpPr>
          <p:spPr>
            <a:xfrm rot="2700000">
              <a:off x="5510680" y="2843623"/>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88" name="Google Shape;88;p1"/>
            <p:cNvSpPr/>
            <p:nvPr/>
          </p:nvSpPr>
          <p:spPr>
            <a:xfrm rot="2700000">
              <a:off x="6196509" y="2843623"/>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89" name="Google Shape;89;p1"/>
            <p:cNvSpPr/>
            <p:nvPr/>
          </p:nvSpPr>
          <p:spPr>
            <a:xfrm rot="2700000">
              <a:off x="6882337" y="2843623"/>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90" name="Google Shape;90;p1"/>
            <p:cNvSpPr/>
            <p:nvPr/>
          </p:nvSpPr>
          <p:spPr>
            <a:xfrm rot="2700000">
              <a:off x="7568166" y="2843623"/>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91" name="Google Shape;91;p1"/>
            <p:cNvSpPr/>
            <p:nvPr/>
          </p:nvSpPr>
          <p:spPr>
            <a:xfrm rot="2700000">
              <a:off x="8253994" y="2843623"/>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92" name="Google Shape;92;p1"/>
            <p:cNvSpPr/>
            <p:nvPr/>
          </p:nvSpPr>
          <p:spPr>
            <a:xfrm rot="2700000">
              <a:off x="8939823" y="2843623"/>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93" name="Google Shape;93;p1"/>
            <p:cNvSpPr/>
            <p:nvPr/>
          </p:nvSpPr>
          <p:spPr>
            <a:xfrm rot="2700000">
              <a:off x="9625651" y="2843623"/>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94" name="Google Shape;94;p1"/>
            <p:cNvSpPr/>
            <p:nvPr/>
          </p:nvSpPr>
          <p:spPr>
            <a:xfrm rot="2700000">
              <a:off x="10311480" y="2843623"/>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95" name="Google Shape;95;p1"/>
            <p:cNvSpPr/>
            <p:nvPr/>
          </p:nvSpPr>
          <p:spPr>
            <a:xfrm rot="2700000">
              <a:off x="10997308" y="2843623"/>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96" name="Google Shape;96;p1"/>
            <p:cNvSpPr/>
            <p:nvPr/>
          </p:nvSpPr>
          <p:spPr>
            <a:xfrm rot="2700000">
              <a:off x="11683137" y="2843623"/>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97" name="Google Shape;97;p1"/>
            <p:cNvSpPr/>
            <p:nvPr/>
          </p:nvSpPr>
          <p:spPr>
            <a:xfrm rot="2700000">
              <a:off x="24052" y="3529407"/>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98" name="Google Shape;98;p1"/>
            <p:cNvSpPr/>
            <p:nvPr/>
          </p:nvSpPr>
          <p:spPr>
            <a:xfrm rot="2700000">
              <a:off x="709881" y="3529407"/>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99" name="Google Shape;99;p1"/>
            <p:cNvSpPr/>
            <p:nvPr/>
          </p:nvSpPr>
          <p:spPr>
            <a:xfrm rot="2700000">
              <a:off x="1395709" y="3529407"/>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00" name="Google Shape;100;p1"/>
            <p:cNvSpPr/>
            <p:nvPr/>
          </p:nvSpPr>
          <p:spPr>
            <a:xfrm rot="2700000">
              <a:off x="2081538" y="3529407"/>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01" name="Google Shape;101;p1"/>
            <p:cNvSpPr/>
            <p:nvPr/>
          </p:nvSpPr>
          <p:spPr>
            <a:xfrm rot="2700000">
              <a:off x="2767366" y="3529407"/>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02" name="Google Shape;102;p1"/>
            <p:cNvSpPr/>
            <p:nvPr/>
          </p:nvSpPr>
          <p:spPr>
            <a:xfrm rot="2700000">
              <a:off x="3453195" y="3529407"/>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03" name="Google Shape;103;p1"/>
            <p:cNvSpPr/>
            <p:nvPr/>
          </p:nvSpPr>
          <p:spPr>
            <a:xfrm rot="2700000">
              <a:off x="4139023" y="3529407"/>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04" name="Google Shape;104;p1"/>
            <p:cNvSpPr/>
            <p:nvPr/>
          </p:nvSpPr>
          <p:spPr>
            <a:xfrm rot="2700000">
              <a:off x="4824852" y="3529407"/>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05" name="Google Shape;105;p1"/>
            <p:cNvSpPr/>
            <p:nvPr/>
          </p:nvSpPr>
          <p:spPr>
            <a:xfrm rot="2700000">
              <a:off x="5510680" y="3529407"/>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06" name="Google Shape;106;p1"/>
            <p:cNvSpPr/>
            <p:nvPr/>
          </p:nvSpPr>
          <p:spPr>
            <a:xfrm rot="2700000">
              <a:off x="6196509" y="3529407"/>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07" name="Google Shape;107;p1"/>
            <p:cNvSpPr/>
            <p:nvPr/>
          </p:nvSpPr>
          <p:spPr>
            <a:xfrm rot="2700000">
              <a:off x="6882337" y="3529407"/>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08" name="Google Shape;108;p1"/>
            <p:cNvSpPr/>
            <p:nvPr/>
          </p:nvSpPr>
          <p:spPr>
            <a:xfrm rot="2700000">
              <a:off x="7568166" y="3529407"/>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09" name="Google Shape;109;p1"/>
            <p:cNvSpPr/>
            <p:nvPr/>
          </p:nvSpPr>
          <p:spPr>
            <a:xfrm rot="2700000">
              <a:off x="8253994" y="3529407"/>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10" name="Google Shape;110;p1"/>
            <p:cNvSpPr/>
            <p:nvPr/>
          </p:nvSpPr>
          <p:spPr>
            <a:xfrm rot="2700000">
              <a:off x="8939823" y="3529407"/>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11" name="Google Shape;111;p1"/>
            <p:cNvSpPr/>
            <p:nvPr/>
          </p:nvSpPr>
          <p:spPr>
            <a:xfrm rot="2700000">
              <a:off x="9625651" y="3529407"/>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12" name="Google Shape;112;p1"/>
            <p:cNvSpPr/>
            <p:nvPr/>
          </p:nvSpPr>
          <p:spPr>
            <a:xfrm rot="2700000">
              <a:off x="10311480" y="3529407"/>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13" name="Google Shape;113;p1"/>
            <p:cNvSpPr/>
            <p:nvPr/>
          </p:nvSpPr>
          <p:spPr>
            <a:xfrm rot="2700000">
              <a:off x="10997308" y="3529407"/>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14" name="Google Shape;114;p1"/>
            <p:cNvSpPr/>
            <p:nvPr/>
          </p:nvSpPr>
          <p:spPr>
            <a:xfrm rot="2700000">
              <a:off x="11683137" y="3529407"/>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15" name="Google Shape;115;p1"/>
            <p:cNvSpPr/>
            <p:nvPr/>
          </p:nvSpPr>
          <p:spPr>
            <a:xfrm rot="2700000">
              <a:off x="23785" y="4215224"/>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16" name="Google Shape;116;p1"/>
            <p:cNvSpPr/>
            <p:nvPr/>
          </p:nvSpPr>
          <p:spPr>
            <a:xfrm rot="2700000">
              <a:off x="709613" y="4215224"/>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17" name="Google Shape;117;p1"/>
            <p:cNvSpPr/>
            <p:nvPr/>
          </p:nvSpPr>
          <p:spPr>
            <a:xfrm rot="2700000">
              <a:off x="1395442" y="4215224"/>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18" name="Google Shape;118;p1"/>
            <p:cNvSpPr/>
            <p:nvPr/>
          </p:nvSpPr>
          <p:spPr>
            <a:xfrm rot="2700000">
              <a:off x="2081270" y="4215224"/>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19" name="Google Shape;119;p1"/>
            <p:cNvSpPr/>
            <p:nvPr/>
          </p:nvSpPr>
          <p:spPr>
            <a:xfrm rot="2700000">
              <a:off x="2767099" y="4215224"/>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20" name="Google Shape;120;p1"/>
            <p:cNvSpPr/>
            <p:nvPr/>
          </p:nvSpPr>
          <p:spPr>
            <a:xfrm rot="2700000">
              <a:off x="3452927" y="4215224"/>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21" name="Google Shape;121;p1"/>
            <p:cNvSpPr/>
            <p:nvPr/>
          </p:nvSpPr>
          <p:spPr>
            <a:xfrm rot="2700000">
              <a:off x="4138756" y="4215224"/>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22" name="Google Shape;122;p1"/>
            <p:cNvSpPr/>
            <p:nvPr/>
          </p:nvSpPr>
          <p:spPr>
            <a:xfrm rot="2700000">
              <a:off x="4824584" y="4215224"/>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23" name="Google Shape;123;p1"/>
            <p:cNvSpPr/>
            <p:nvPr/>
          </p:nvSpPr>
          <p:spPr>
            <a:xfrm rot="2700000">
              <a:off x="5510413" y="4215224"/>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24" name="Google Shape;124;p1"/>
            <p:cNvSpPr/>
            <p:nvPr/>
          </p:nvSpPr>
          <p:spPr>
            <a:xfrm rot="2700000">
              <a:off x="6196241" y="4215224"/>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25" name="Google Shape;125;p1"/>
            <p:cNvSpPr/>
            <p:nvPr/>
          </p:nvSpPr>
          <p:spPr>
            <a:xfrm rot="2700000">
              <a:off x="6882070" y="4215224"/>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26" name="Google Shape;126;p1"/>
            <p:cNvSpPr/>
            <p:nvPr/>
          </p:nvSpPr>
          <p:spPr>
            <a:xfrm rot="2700000">
              <a:off x="7567898" y="4215224"/>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27" name="Google Shape;127;p1"/>
            <p:cNvSpPr/>
            <p:nvPr/>
          </p:nvSpPr>
          <p:spPr>
            <a:xfrm rot="2700000">
              <a:off x="8253727" y="4215224"/>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28" name="Google Shape;128;p1"/>
            <p:cNvSpPr/>
            <p:nvPr/>
          </p:nvSpPr>
          <p:spPr>
            <a:xfrm rot="2700000">
              <a:off x="8939555" y="4215224"/>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29" name="Google Shape;129;p1"/>
            <p:cNvSpPr/>
            <p:nvPr/>
          </p:nvSpPr>
          <p:spPr>
            <a:xfrm rot="2700000">
              <a:off x="9625384" y="4215224"/>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30" name="Google Shape;130;p1"/>
            <p:cNvSpPr/>
            <p:nvPr/>
          </p:nvSpPr>
          <p:spPr>
            <a:xfrm rot="2700000">
              <a:off x="10311212" y="4215224"/>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31" name="Google Shape;131;p1"/>
            <p:cNvSpPr/>
            <p:nvPr/>
          </p:nvSpPr>
          <p:spPr>
            <a:xfrm rot="2700000">
              <a:off x="10997041" y="4215224"/>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32" name="Google Shape;132;p1"/>
            <p:cNvSpPr/>
            <p:nvPr/>
          </p:nvSpPr>
          <p:spPr>
            <a:xfrm rot="2700000">
              <a:off x="11682869" y="4215224"/>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33" name="Google Shape;133;p1"/>
            <p:cNvSpPr/>
            <p:nvPr/>
          </p:nvSpPr>
          <p:spPr>
            <a:xfrm rot="2700000">
              <a:off x="23785" y="4901008"/>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34" name="Google Shape;134;p1"/>
            <p:cNvSpPr/>
            <p:nvPr/>
          </p:nvSpPr>
          <p:spPr>
            <a:xfrm rot="2700000">
              <a:off x="709613" y="4901008"/>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35" name="Google Shape;135;p1"/>
            <p:cNvSpPr/>
            <p:nvPr/>
          </p:nvSpPr>
          <p:spPr>
            <a:xfrm rot="2700000">
              <a:off x="1395442" y="4901008"/>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36" name="Google Shape;136;p1"/>
            <p:cNvSpPr/>
            <p:nvPr/>
          </p:nvSpPr>
          <p:spPr>
            <a:xfrm rot="2700000">
              <a:off x="2081270" y="4901008"/>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37" name="Google Shape;137;p1"/>
            <p:cNvSpPr/>
            <p:nvPr/>
          </p:nvSpPr>
          <p:spPr>
            <a:xfrm rot="2700000">
              <a:off x="2767099" y="4901008"/>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38" name="Google Shape;138;p1"/>
            <p:cNvSpPr/>
            <p:nvPr/>
          </p:nvSpPr>
          <p:spPr>
            <a:xfrm rot="2700000">
              <a:off x="3452927" y="4901008"/>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39" name="Google Shape;139;p1"/>
            <p:cNvSpPr/>
            <p:nvPr/>
          </p:nvSpPr>
          <p:spPr>
            <a:xfrm rot="2700000">
              <a:off x="4138756" y="4901008"/>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40" name="Google Shape;140;p1"/>
            <p:cNvSpPr/>
            <p:nvPr/>
          </p:nvSpPr>
          <p:spPr>
            <a:xfrm rot="2700000">
              <a:off x="4824584" y="4901008"/>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41" name="Google Shape;141;p1"/>
            <p:cNvSpPr/>
            <p:nvPr/>
          </p:nvSpPr>
          <p:spPr>
            <a:xfrm rot="2700000">
              <a:off x="5510413" y="4901008"/>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42" name="Google Shape;142;p1"/>
            <p:cNvSpPr/>
            <p:nvPr/>
          </p:nvSpPr>
          <p:spPr>
            <a:xfrm rot="2700000">
              <a:off x="6196241" y="4901008"/>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43" name="Google Shape;143;p1"/>
            <p:cNvSpPr/>
            <p:nvPr/>
          </p:nvSpPr>
          <p:spPr>
            <a:xfrm rot="2700000">
              <a:off x="6882070" y="4901008"/>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44" name="Google Shape;144;p1"/>
            <p:cNvSpPr/>
            <p:nvPr/>
          </p:nvSpPr>
          <p:spPr>
            <a:xfrm rot="2700000">
              <a:off x="7567898" y="4901008"/>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45" name="Google Shape;145;p1"/>
            <p:cNvSpPr/>
            <p:nvPr/>
          </p:nvSpPr>
          <p:spPr>
            <a:xfrm rot="2700000">
              <a:off x="8253727" y="4901008"/>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46" name="Google Shape;146;p1"/>
            <p:cNvSpPr/>
            <p:nvPr/>
          </p:nvSpPr>
          <p:spPr>
            <a:xfrm rot="2700000">
              <a:off x="8939555" y="4901008"/>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47" name="Google Shape;147;p1"/>
            <p:cNvSpPr/>
            <p:nvPr/>
          </p:nvSpPr>
          <p:spPr>
            <a:xfrm rot="2700000">
              <a:off x="9625384" y="4901008"/>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48" name="Google Shape;148;p1"/>
            <p:cNvSpPr/>
            <p:nvPr/>
          </p:nvSpPr>
          <p:spPr>
            <a:xfrm rot="2700000">
              <a:off x="10311212" y="4901008"/>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49" name="Google Shape;149;p1"/>
            <p:cNvSpPr/>
            <p:nvPr/>
          </p:nvSpPr>
          <p:spPr>
            <a:xfrm rot="2700000">
              <a:off x="10997041" y="4901008"/>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0" name="Google Shape;150;p1"/>
            <p:cNvSpPr/>
            <p:nvPr/>
          </p:nvSpPr>
          <p:spPr>
            <a:xfrm rot="2700000">
              <a:off x="11682869" y="4901008"/>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1" name="Google Shape;151;p1"/>
            <p:cNvSpPr/>
            <p:nvPr/>
          </p:nvSpPr>
          <p:spPr>
            <a:xfrm rot="2700000">
              <a:off x="23918" y="5586825"/>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2" name="Google Shape;152;p1"/>
            <p:cNvSpPr/>
            <p:nvPr/>
          </p:nvSpPr>
          <p:spPr>
            <a:xfrm rot="2700000">
              <a:off x="709747" y="5586825"/>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3" name="Google Shape;153;p1"/>
            <p:cNvSpPr/>
            <p:nvPr/>
          </p:nvSpPr>
          <p:spPr>
            <a:xfrm rot="2700000">
              <a:off x="1395575" y="5586825"/>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4" name="Google Shape;154;p1"/>
            <p:cNvSpPr/>
            <p:nvPr/>
          </p:nvSpPr>
          <p:spPr>
            <a:xfrm rot="2700000">
              <a:off x="2081404" y="5586825"/>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5" name="Google Shape;155;p1"/>
            <p:cNvSpPr/>
            <p:nvPr/>
          </p:nvSpPr>
          <p:spPr>
            <a:xfrm rot="2700000">
              <a:off x="2767232" y="5586825"/>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6" name="Google Shape;156;p1"/>
            <p:cNvSpPr/>
            <p:nvPr/>
          </p:nvSpPr>
          <p:spPr>
            <a:xfrm rot="2700000">
              <a:off x="3453061" y="5586825"/>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7" name="Google Shape;157;p1"/>
            <p:cNvSpPr/>
            <p:nvPr/>
          </p:nvSpPr>
          <p:spPr>
            <a:xfrm rot="2700000">
              <a:off x="4138889" y="5586825"/>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8" name="Google Shape;158;p1"/>
            <p:cNvSpPr/>
            <p:nvPr/>
          </p:nvSpPr>
          <p:spPr>
            <a:xfrm rot="2700000">
              <a:off x="4824718" y="5586825"/>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9" name="Google Shape;159;p1"/>
            <p:cNvSpPr/>
            <p:nvPr/>
          </p:nvSpPr>
          <p:spPr>
            <a:xfrm rot="2700000">
              <a:off x="5510546" y="5586825"/>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0" name="Google Shape;160;p1"/>
            <p:cNvSpPr/>
            <p:nvPr/>
          </p:nvSpPr>
          <p:spPr>
            <a:xfrm rot="2700000">
              <a:off x="6196375" y="5586825"/>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1" name="Google Shape;161;p1"/>
            <p:cNvSpPr/>
            <p:nvPr/>
          </p:nvSpPr>
          <p:spPr>
            <a:xfrm rot="2700000">
              <a:off x="6882203" y="5586825"/>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2" name="Google Shape;162;p1"/>
            <p:cNvSpPr/>
            <p:nvPr/>
          </p:nvSpPr>
          <p:spPr>
            <a:xfrm rot="2700000">
              <a:off x="7568032" y="5586825"/>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3" name="Google Shape;163;p1"/>
            <p:cNvSpPr/>
            <p:nvPr/>
          </p:nvSpPr>
          <p:spPr>
            <a:xfrm rot="2700000">
              <a:off x="8253860" y="5586825"/>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4" name="Google Shape;164;p1"/>
            <p:cNvSpPr/>
            <p:nvPr/>
          </p:nvSpPr>
          <p:spPr>
            <a:xfrm rot="2700000">
              <a:off x="8939689" y="5586825"/>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5" name="Google Shape;165;p1"/>
            <p:cNvSpPr/>
            <p:nvPr/>
          </p:nvSpPr>
          <p:spPr>
            <a:xfrm rot="2700000">
              <a:off x="9625517" y="5586825"/>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6" name="Google Shape;166;p1"/>
            <p:cNvSpPr/>
            <p:nvPr/>
          </p:nvSpPr>
          <p:spPr>
            <a:xfrm rot="2700000">
              <a:off x="10311346" y="5586825"/>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7" name="Google Shape;167;p1"/>
            <p:cNvSpPr/>
            <p:nvPr/>
          </p:nvSpPr>
          <p:spPr>
            <a:xfrm rot="2700000">
              <a:off x="10997174" y="5586825"/>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8" name="Google Shape;168;p1"/>
            <p:cNvSpPr/>
            <p:nvPr/>
          </p:nvSpPr>
          <p:spPr>
            <a:xfrm rot="2700000">
              <a:off x="11683003" y="5586825"/>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9" name="Google Shape;169;p1"/>
            <p:cNvSpPr/>
            <p:nvPr/>
          </p:nvSpPr>
          <p:spPr>
            <a:xfrm rot="2700000">
              <a:off x="23918" y="6272609"/>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70" name="Google Shape;170;p1"/>
            <p:cNvSpPr/>
            <p:nvPr/>
          </p:nvSpPr>
          <p:spPr>
            <a:xfrm rot="2700000">
              <a:off x="709747" y="6272609"/>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71" name="Google Shape;171;p1"/>
            <p:cNvSpPr/>
            <p:nvPr/>
          </p:nvSpPr>
          <p:spPr>
            <a:xfrm rot="2700000">
              <a:off x="1395575" y="6272609"/>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72" name="Google Shape;172;p1"/>
            <p:cNvSpPr/>
            <p:nvPr/>
          </p:nvSpPr>
          <p:spPr>
            <a:xfrm rot="2700000">
              <a:off x="2081404" y="6272609"/>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73" name="Google Shape;173;p1"/>
            <p:cNvSpPr/>
            <p:nvPr/>
          </p:nvSpPr>
          <p:spPr>
            <a:xfrm rot="2700000">
              <a:off x="2767232" y="6272609"/>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74" name="Google Shape;174;p1"/>
            <p:cNvSpPr/>
            <p:nvPr/>
          </p:nvSpPr>
          <p:spPr>
            <a:xfrm rot="2700000">
              <a:off x="3453061" y="6272609"/>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75" name="Google Shape;175;p1"/>
            <p:cNvSpPr/>
            <p:nvPr/>
          </p:nvSpPr>
          <p:spPr>
            <a:xfrm rot="2700000">
              <a:off x="4138889" y="6272609"/>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76" name="Google Shape;176;p1"/>
            <p:cNvSpPr/>
            <p:nvPr/>
          </p:nvSpPr>
          <p:spPr>
            <a:xfrm rot="2700000">
              <a:off x="4824718" y="6272609"/>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77" name="Google Shape;177;p1"/>
            <p:cNvSpPr/>
            <p:nvPr/>
          </p:nvSpPr>
          <p:spPr>
            <a:xfrm rot="2700000">
              <a:off x="5510546" y="6272609"/>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78" name="Google Shape;178;p1"/>
            <p:cNvSpPr/>
            <p:nvPr/>
          </p:nvSpPr>
          <p:spPr>
            <a:xfrm rot="2700000">
              <a:off x="6196375" y="6272609"/>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79" name="Google Shape;179;p1"/>
            <p:cNvSpPr/>
            <p:nvPr/>
          </p:nvSpPr>
          <p:spPr>
            <a:xfrm rot="2700000">
              <a:off x="6882203" y="6272609"/>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80" name="Google Shape;180;p1"/>
            <p:cNvSpPr/>
            <p:nvPr/>
          </p:nvSpPr>
          <p:spPr>
            <a:xfrm rot="2700000">
              <a:off x="7568032" y="6272609"/>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81" name="Google Shape;181;p1"/>
            <p:cNvSpPr/>
            <p:nvPr/>
          </p:nvSpPr>
          <p:spPr>
            <a:xfrm rot="2700000">
              <a:off x="8253860" y="6272609"/>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82" name="Google Shape;182;p1"/>
            <p:cNvSpPr/>
            <p:nvPr/>
          </p:nvSpPr>
          <p:spPr>
            <a:xfrm rot="2700000">
              <a:off x="8939689" y="6272609"/>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83" name="Google Shape;183;p1"/>
            <p:cNvSpPr/>
            <p:nvPr/>
          </p:nvSpPr>
          <p:spPr>
            <a:xfrm rot="2700000">
              <a:off x="9625517" y="6272609"/>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84" name="Google Shape;184;p1"/>
            <p:cNvSpPr/>
            <p:nvPr/>
          </p:nvSpPr>
          <p:spPr>
            <a:xfrm rot="2700000">
              <a:off x="10311346" y="6272609"/>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85" name="Google Shape;185;p1"/>
            <p:cNvSpPr/>
            <p:nvPr/>
          </p:nvSpPr>
          <p:spPr>
            <a:xfrm rot="2700000">
              <a:off x="10997174" y="6272609"/>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86" name="Google Shape;186;p1"/>
            <p:cNvSpPr/>
            <p:nvPr/>
          </p:nvSpPr>
          <p:spPr>
            <a:xfrm rot="2700000">
              <a:off x="11683003" y="6272609"/>
              <a:ext cx="484934" cy="484934"/>
            </a:xfrm>
            <a:prstGeom prst="rect">
              <a:avLst/>
            </a:prstGeom>
            <a:solidFill>
              <a:srgbClr val="000000">
                <a:alpha val="1518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grpSp>
      <p:sp>
        <p:nvSpPr>
          <p:cNvPr id="187" name="Google Shape;187;p1"/>
          <p:cNvSpPr txBox="1"/>
          <p:nvPr>
            <p:ph type="title"/>
          </p:nvPr>
        </p:nvSpPr>
        <p:spPr>
          <a:xfrm>
            <a:off x="415600" y="593367"/>
            <a:ext cx="11360700" cy="763500"/>
          </a:xfrm>
          <a:prstGeom prst="rect">
            <a:avLst/>
          </a:prstGeom>
          <a:noFill/>
          <a:ln>
            <a:noFill/>
          </a:ln>
          <a:effectLst>
            <a:outerShdw blurRad="57150" rotWithShape="0" algn="bl" dir="5400000" dist="19050">
              <a:srgbClr val="000000">
                <a:alpha val="50000"/>
              </a:srgbClr>
            </a:outerShdw>
          </a:effectLst>
        </p:spPr>
        <p:txBody>
          <a:bodyPr anchorCtr="0" anchor="t" bIns="121900" lIns="121900" spcFirstLastPara="1" rIns="121900" wrap="square" tIns="121900">
            <a:normAutofit/>
          </a:bodyPr>
          <a:lstStyle>
            <a:lvl1pPr lvl="0">
              <a:spcBef>
                <a:spcPts val="0"/>
              </a:spcBef>
              <a:spcAft>
                <a:spcPts val="0"/>
              </a:spcAft>
              <a:buClr>
                <a:schemeClr val="dk1"/>
              </a:buClr>
              <a:buSzPts val="4500"/>
              <a:buFont typeface="Mystery Quest"/>
              <a:buNone/>
              <a:defRPr b="1" sz="4500">
                <a:solidFill>
                  <a:schemeClr val="dk1"/>
                </a:solidFill>
                <a:latin typeface="Mystery Quest"/>
                <a:ea typeface="Mystery Quest"/>
                <a:cs typeface="Mystery Quest"/>
                <a:sym typeface="Mystery Quest"/>
              </a:defRPr>
            </a:lvl1pPr>
            <a:lvl2pPr lvl="1">
              <a:spcBef>
                <a:spcPts val="0"/>
              </a:spcBef>
              <a:spcAft>
                <a:spcPts val="0"/>
              </a:spcAft>
              <a:buClr>
                <a:schemeClr val="dk1"/>
              </a:buClr>
              <a:buSzPts val="4500"/>
              <a:buFont typeface="Mystery Quest"/>
              <a:buNone/>
              <a:defRPr b="1" sz="4500">
                <a:solidFill>
                  <a:schemeClr val="dk1"/>
                </a:solidFill>
                <a:latin typeface="Mystery Quest"/>
                <a:ea typeface="Mystery Quest"/>
                <a:cs typeface="Mystery Quest"/>
                <a:sym typeface="Mystery Quest"/>
              </a:defRPr>
            </a:lvl2pPr>
            <a:lvl3pPr lvl="2">
              <a:spcBef>
                <a:spcPts val="0"/>
              </a:spcBef>
              <a:spcAft>
                <a:spcPts val="0"/>
              </a:spcAft>
              <a:buClr>
                <a:schemeClr val="dk1"/>
              </a:buClr>
              <a:buSzPts val="4500"/>
              <a:buFont typeface="Mystery Quest"/>
              <a:buNone/>
              <a:defRPr b="1" sz="4500">
                <a:solidFill>
                  <a:schemeClr val="dk1"/>
                </a:solidFill>
                <a:latin typeface="Mystery Quest"/>
                <a:ea typeface="Mystery Quest"/>
                <a:cs typeface="Mystery Quest"/>
                <a:sym typeface="Mystery Quest"/>
              </a:defRPr>
            </a:lvl3pPr>
            <a:lvl4pPr lvl="3">
              <a:spcBef>
                <a:spcPts val="0"/>
              </a:spcBef>
              <a:spcAft>
                <a:spcPts val="0"/>
              </a:spcAft>
              <a:buClr>
                <a:schemeClr val="dk1"/>
              </a:buClr>
              <a:buSzPts val="4500"/>
              <a:buFont typeface="Mystery Quest"/>
              <a:buNone/>
              <a:defRPr b="1" sz="4500">
                <a:solidFill>
                  <a:schemeClr val="dk1"/>
                </a:solidFill>
                <a:latin typeface="Mystery Quest"/>
                <a:ea typeface="Mystery Quest"/>
                <a:cs typeface="Mystery Quest"/>
                <a:sym typeface="Mystery Quest"/>
              </a:defRPr>
            </a:lvl4pPr>
            <a:lvl5pPr lvl="4">
              <a:spcBef>
                <a:spcPts val="0"/>
              </a:spcBef>
              <a:spcAft>
                <a:spcPts val="0"/>
              </a:spcAft>
              <a:buClr>
                <a:schemeClr val="dk1"/>
              </a:buClr>
              <a:buSzPts val="4500"/>
              <a:buFont typeface="Mystery Quest"/>
              <a:buNone/>
              <a:defRPr b="1" sz="4500">
                <a:solidFill>
                  <a:schemeClr val="dk1"/>
                </a:solidFill>
                <a:latin typeface="Mystery Quest"/>
                <a:ea typeface="Mystery Quest"/>
                <a:cs typeface="Mystery Quest"/>
                <a:sym typeface="Mystery Quest"/>
              </a:defRPr>
            </a:lvl5pPr>
            <a:lvl6pPr lvl="5">
              <a:spcBef>
                <a:spcPts val="0"/>
              </a:spcBef>
              <a:spcAft>
                <a:spcPts val="0"/>
              </a:spcAft>
              <a:buClr>
                <a:schemeClr val="dk1"/>
              </a:buClr>
              <a:buSzPts val="4500"/>
              <a:buFont typeface="Mystery Quest"/>
              <a:buNone/>
              <a:defRPr b="1" sz="4500">
                <a:solidFill>
                  <a:schemeClr val="dk1"/>
                </a:solidFill>
                <a:latin typeface="Mystery Quest"/>
                <a:ea typeface="Mystery Quest"/>
                <a:cs typeface="Mystery Quest"/>
                <a:sym typeface="Mystery Quest"/>
              </a:defRPr>
            </a:lvl6pPr>
            <a:lvl7pPr lvl="6">
              <a:spcBef>
                <a:spcPts val="0"/>
              </a:spcBef>
              <a:spcAft>
                <a:spcPts val="0"/>
              </a:spcAft>
              <a:buClr>
                <a:schemeClr val="dk1"/>
              </a:buClr>
              <a:buSzPts val="4500"/>
              <a:buFont typeface="Mystery Quest"/>
              <a:buNone/>
              <a:defRPr b="1" sz="4500">
                <a:solidFill>
                  <a:schemeClr val="dk1"/>
                </a:solidFill>
                <a:latin typeface="Mystery Quest"/>
                <a:ea typeface="Mystery Quest"/>
                <a:cs typeface="Mystery Quest"/>
                <a:sym typeface="Mystery Quest"/>
              </a:defRPr>
            </a:lvl7pPr>
            <a:lvl8pPr lvl="7">
              <a:spcBef>
                <a:spcPts val="0"/>
              </a:spcBef>
              <a:spcAft>
                <a:spcPts val="0"/>
              </a:spcAft>
              <a:buClr>
                <a:schemeClr val="dk1"/>
              </a:buClr>
              <a:buSzPts val="4500"/>
              <a:buFont typeface="Mystery Quest"/>
              <a:buNone/>
              <a:defRPr b="1" sz="4500">
                <a:solidFill>
                  <a:schemeClr val="dk1"/>
                </a:solidFill>
                <a:latin typeface="Mystery Quest"/>
                <a:ea typeface="Mystery Quest"/>
                <a:cs typeface="Mystery Quest"/>
                <a:sym typeface="Mystery Quest"/>
              </a:defRPr>
            </a:lvl8pPr>
            <a:lvl9pPr lvl="8">
              <a:spcBef>
                <a:spcPts val="0"/>
              </a:spcBef>
              <a:spcAft>
                <a:spcPts val="0"/>
              </a:spcAft>
              <a:buClr>
                <a:schemeClr val="dk1"/>
              </a:buClr>
              <a:buSzPts val="4500"/>
              <a:buFont typeface="Mystery Quest"/>
              <a:buNone/>
              <a:defRPr b="1" sz="4500">
                <a:solidFill>
                  <a:schemeClr val="dk1"/>
                </a:solidFill>
                <a:latin typeface="Mystery Quest"/>
                <a:ea typeface="Mystery Quest"/>
                <a:cs typeface="Mystery Quest"/>
                <a:sym typeface="Mystery Quest"/>
              </a:defRPr>
            </a:lvl9pPr>
          </a:lstStyle>
          <a:p/>
        </p:txBody>
      </p:sp>
      <p:sp>
        <p:nvSpPr>
          <p:cNvPr id="188" name="Google Shape;188;p1"/>
          <p:cNvSpPr txBox="1"/>
          <p:nvPr>
            <p:ph idx="1" type="body"/>
          </p:nvPr>
        </p:nvSpPr>
        <p:spPr>
          <a:xfrm>
            <a:off x="415600" y="1536633"/>
            <a:ext cx="11360700" cy="4555200"/>
          </a:xfrm>
          <a:prstGeom prst="rect">
            <a:avLst/>
          </a:prstGeom>
          <a:noFill/>
          <a:ln>
            <a:noFill/>
          </a:ln>
          <a:effectLst>
            <a:outerShdw blurRad="57150" rotWithShape="0" algn="bl" dir="5400000" dist="19050">
              <a:srgbClr val="000000">
                <a:alpha val="50000"/>
              </a:srgbClr>
            </a:outerShdw>
          </a:effectLst>
        </p:spPr>
        <p:txBody>
          <a:bodyPr anchorCtr="0" anchor="t" bIns="121900" lIns="121900" spcFirstLastPara="1" rIns="121900" wrap="square" tIns="121900">
            <a:normAutofit/>
          </a:bodyPr>
          <a:lstStyle>
            <a:lvl1pPr indent="-368300" lvl="0" marL="457200">
              <a:lnSpc>
                <a:spcPct val="115000"/>
              </a:lnSpc>
              <a:spcBef>
                <a:spcPts val="0"/>
              </a:spcBef>
              <a:spcAft>
                <a:spcPts val="0"/>
              </a:spcAft>
              <a:buClr>
                <a:schemeClr val="dk2"/>
              </a:buClr>
              <a:buSzPts val="2200"/>
              <a:buFont typeface="Happy Monkey"/>
              <a:buChar char="🍀"/>
              <a:defRPr sz="2200">
                <a:solidFill>
                  <a:schemeClr val="dk2"/>
                </a:solidFill>
                <a:latin typeface="Happy Monkey"/>
                <a:ea typeface="Happy Monkey"/>
                <a:cs typeface="Happy Monkey"/>
                <a:sym typeface="Happy Monkey"/>
              </a:defRPr>
            </a:lvl1pPr>
            <a:lvl2pPr indent="-368300" lvl="1" marL="914400">
              <a:lnSpc>
                <a:spcPct val="115000"/>
              </a:lnSpc>
              <a:spcBef>
                <a:spcPts val="0"/>
              </a:spcBef>
              <a:spcAft>
                <a:spcPts val="0"/>
              </a:spcAft>
              <a:buClr>
                <a:schemeClr val="dk2"/>
              </a:buClr>
              <a:buSzPts val="2200"/>
              <a:buFont typeface="Happy Monkey"/>
              <a:buChar char="🍀"/>
              <a:defRPr sz="2200">
                <a:solidFill>
                  <a:schemeClr val="dk2"/>
                </a:solidFill>
                <a:latin typeface="Happy Monkey"/>
                <a:ea typeface="Happy Monkey"/>
                <a:cs typeface="Happy Monkey"/>
                <a:sym typeface="Happy Monkey"/>
              </a:defRPr>
            </a:lvl2pPr>
            <a:lvl3pPr indent="-368300" lvl="2" marL="1371600">
              <a:lnSpc>
                <a:spcPct val="115000"/>
              </a:lnSpc>
              <a:spcBef>
                <a:spcPts val="0"/>
              </a:spcBef>
              <a:spcAft>
                <a:spcPts val="0"/>
              </a:spcAft>
              <a:buClr>
                <a:schemeClr val="dk2"/>
              </a:buClr>
              <a:buSzPts val="2200"/>
              <a:buFont typeface="Happy Monkey"/>
              <a:buChar char="🍀"/>
              <a:defRPr sz="2200">
                <a:solidFill>
                  <a:schemeClr val="dk2"/>
                </a:solidFill>
                <a:latin typeface="Happy Monkey"/>
                <a:ea typeface="Happy Monkey"/>
                <a:cs typeface="Happy Monkey"/>
                <a:sym typeface="Happy Monkey"/>
              </a:defRPr>
            </a:lvl3pPr>
            <a:lvl4pPr indent="-368300" lvl="3" marL="1828800">
              <a:lnSpc>
                <a:spcPct val="115000"/>
              </a:lnSpc>
              <a:spcBef>
                <a:spcPts val="0"/>
              </a:spcBef>
              <a:spcAft>
                <a:spcPts val="0"/>
              </a:spcAft>
              <a:buClr>
                <a:schemeClr val="dk2"/>
              </a:buClr>
              <a:buSzPts val="2200"/>
              <a:buFont typeface="Happy Monkey"/>
              <a:buChar char="🍀"/>
              <a:defRPr sz="2200">
                <a:solidFill>
                  <a:schemeClr val="dk2"/>
                </a:solidFill>
                <a:latin typeface="Happy Monkey"/>
                <a:ea typeface="Happy Monkey"/>
                <a:cs typeface="Happy Monkey"/>
                <a:sym typeface="Happy Monkey"/>
              </a:defRPr>
            </a:lvl4pPr>
            <a:lvl5pPr indent="-368300" lvl="4" marL="2286000">
              <a:lnSpc>
                <a:spcPct val="115000"/>
              </a:lnSpc>
              <a:spcBef>
                <a:spcPts val="0"/>
              </a:spcBef>
              <a:spcAft>
                <a:spcPts val="0"/>
              </a:spcAft>
              <a:buClr>
                <a:schemeClr val="dk2"/>
              </a:buClr>
              <a:buSzPts val="2200"/>
              <a:buFont typeface="Happy Monkey"/>
              <a:buChar char="🍀"/>
              <a:defRPr sz="2200">
                <a:solidFill>
                  <a:schemeClr val="dk2"/>
                </a:solidFill>
                <a:latin typeface="Happy Monkey"/>
                <a:ea typeface="Happy Monkey"/>
                <a:cs typeface="Happy Monkey"/>
                <a:sym typeface="Happy Monkey"/>
              </a:defRPr>
            </a:lvl5pPr>
            <a:lvl6pPr indent="-368300" lvl="5" marL="2743200">
              <a:lnSpc>
                <a:spcPct val="115000"/>
              </a:lnSpc>
              <a:spcBef>
                <a:spcPts val="0"/>
              </a:spcBef>
              <a:spcAft>
                <a:spcPts val="0"/>
              </a:spcAft>
              <a:buClr>
                <a:schemeClr val="dk2"/>
              </a:buClr>
              <a:buSzPts val="2200"/>
              <a:buFont typeface="Happy Monkey"/>
              <a:buChar char="🍀"/>
              <a:defRPr sz="2200">
                <a:solidFill>
                  <a:schemeClr val="dk2"/>
                </a:solidFill>
                <a:latin typeface="Happy Monkey"/>
                <a:ea typeface="Happy Monkey"/>
                <a:cs typeface="Happy Monkey"/>
                <a:sym typeface="Happy Monkey"/>
              </a:defRPr>
            </a:lvl6pPr>
            <a:lvl7pPr indent="-368300" lvl="6" marL="3200400">
              <a:lnSpc>
                <a:spcPct val="115000"/>
              </a:lnSpc>
              <a:spcBef>
                <a:spcPts val="0"/>
              </a:spcBef>
              <a:spcAft>
                <a:spcPts val="0"/>
              </a:spcAft>
              <a:buClr>
                <a:schemeClr val="dk2"/>
              </a:buClr>
              <a:buSzPts val="2200"/>
              <a:buFont typeface="Happy Monkey"/>
              <a:buChar char="🍀"/>
              <a:defRPr sz="2200">
                <a:solidFill>
                  <a:schemeClr val="dk2"/>
                </a:solidFill>
                <a:latin typeface="Happy Monkey"/>
                <a:ea typeface="Happy Monkey"/>
                <a:cs typeface="Happy Monkey"/>
                <a:sym typeface="Happy Monkey"/>
              </a:defRPr>
            </a:lvl7pPr>
            <a:lvl8pPr indent="-368300" lvl="7" marL="3657600">
              <a:lnSpc>
                <a:spcPct val="115000"/>
              </a:lnSpc>
              <a:spcBef>
                <a:spcPts val="0"/>
              </a:spcBef>
              <a:spcAft>
                <a:spcPts val="0"/>
              </a:spcAft>
              <a:buClr>
                <a:schemeClr val="dk2"/>
              </a:buClr>
              <a:buSzPts val="2200"/>
              <a:buFont typeface="Happy Monkey"/>
              <a:buChar char="🍀"/>
              <a:defRPr sz="2200">
                <a:solidFill>
                  <a:schemeClr val="dk2"/>
                </a:solidFill>
                <a:latin typeface="Happy Monkey"/>
                <a:ea typeface="Happy Monkey"/>
                <a:cs typeface="Happy Monkey"/>
                <a:sym typeface="Happy Monkey"/>
              </a:defRPr>
            </a:lvl8pPr>
            <a:lvl9pPr indent="-368300" lvl="8" marL="4114800">
              <a:lnSpc>
                <a:spcPct val="115000"/>
              </a:lnSpc>
              <a:spcBef>
                <a:spcPts val="0"/>
              </a:spcBef>
              <a:spcAft>
                <a:spcPts val="0"/>
              </a:spcAft>
              <a:buClr>
                <a:schemeClr val="dk2"/>
              </a:buClr>
              <a:buSzPts val="2200"/>
              <a:buFont typeface="Happy Monkey"/>
              <a:buChar char="🍀"/>
              <a:defRPr sz="2200">
                <a:solidFill>
                  <a:schemeClr val="dk2"/>
                </a:solidFill>
                <a:latin typeface="Happy Monkey"/>
                <a:ea typeface="Happy Monkey"/>
                <a:cs typeface="Happy Monkey"/>
                <a:sym typeface="Happy Monkey"/>
              </a:defRPr>
            </a:lvl9pPr>
          </a:lstStyle>
          <a:p/>
        </p:txBody>
      </p:sp>
      <p:sp>
        <p:nvSpPr>
          <p:cNvPr id="189" name="Google Shape;189;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190" name="Google Shape;190;p1"/>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 Id="rId3" Type="http://schemas.openxmlformats.org/officeDocument/2006/relationships/image" Target="../media/image1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1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5" name="Shape 1355"/>
        <p:cNvGrpSpPr/>
        <p:nvPr/>
      </p:nvGrpSpPr>
      <p:grpSpPr>
        <a:xfrm>
          <a:off x="0" y="0"/>
          <a:ext cx="0" cy="0"/>
          <a:chOff x="0" y="0"/>
          <a:chExt cx="0" cy="0"/>
        </a:xfrm>
      </p:grpSpPr>
      <p:sp>
        <p:nvSpPr>
          <p:cNvPr id="1356" name="Google Shape;1356;p18"/>
          <p:cNvSpPr txBox="1"/>
          <p:nvPr>
            <p:ph type="ctrTitle"/>
          </p:nvPr>
        </p:nvSpPr>
        <p:spPr>
          <a:xfrm>
            <a:off x="1684211" y="2325175"/>
            <a:ext cx="8823600" cy="27369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The Luck Of The Irish</a:t>
            </a:r>
            <a:endParaRPr/>
          </a:p>
        </p:txBody>
      </p:sp>
      <p:sp>
        <p:nvSpPr>
          <p:cNvPr id="1357" name="Google Shape;1357;p18"/>
          <p:cNvSpPr txBox="1"/>
          <p:nvPr>
            <p:ph idx="1" type="subTitle"/>
          </p:nvPr>
        </p:nvSpPr>
        <p:spPr>
          <a:xfrm>
            <a:off x="1684202" y="5111227"/>
            <a:ext cx="8823600" cy="7932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lang="en"/>
              <a:t>Memory Game + Mini Theme + Agenda</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2" name="Shape 1602"/>
        <p:cNvGrpSpPr/>
        <p:nvPr/>
      </p:nvGrpSpPr>
      <p:grpSpPr>
        <a:xfrm>
          <a:off x="0" y="0"/>
          <a:ext cx="0" cy="0"/>
          <a:chOff x="0" y="0"/>
          <a:chExt cx="0" cy="0"/>
        </a:xfrm>
      </p:grpSpPr>
      <p:pic>
        <p:nvPicPr>
          <p:cNvPr id="1603" name="Google Shape;1603;p27"/>
          <p:cNvPicPr preferRelativeResize="0"/>
          <p:nvPr/>
        </p:nvPicPr>
        <p:blipFill rotWithShape="1">
          <a:blip r:embed="rId3">
            <a:alphaModFix/>
          </a:blip>
          <a:srcRect b="0" l="14454" r="19604" t="0"/>
          <a:stretch/>
        </p:blipFill>
        <p:spPr>
          <a:xfrm>
            <a:off x="5406875" y="0"/>
            <a:ext cx="6785126" cy="6857999"/>
          </a:xfrm>
          <a:prstGeom prst="rect">
            <a:avLst/>
          </a:prstGeom>
          <a:noFill/>
          <a:ln>
            <a:noFill/>
          </a:ln>
        </p:spPr>
      </p:pic>
      <p:sp>
        <p:nvSpPr>
          <p:cNvPr id="1604" name="Google Shape;1604;p27"/>
          <p:cNvSpPr txBox="1"/>
          <p:nvPr>
            <p:ph type="title"/>
          </p:nvPr>
        </p:nvSpPr>
        <p:spPr>
          <a:xfrm>
            <a:off x="636150" y="835850"/>
            <a:ext cx="4654200" cy="16458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Cats love to sleep.</a:t>
            </a:r>
            <a:endParaRPr/>
          </a:p>
        </p:txBody>
      </p:sp>
      <p:sp>
        <p:nvSpPr>
          <p:cNvPr id="1605" name="Google Shape;1605;p27"/>
          <p:cNvSpPr txBox="1"/>
          <p:nvPr>
            <p:ph idx="1" type="body"/>
          </p:nvPr>
        </p:nvSpPr>
        <p:spPr>
          <a:xfrm>
            <a:off x="636150" y="2847550"/>
            <a:ext cx="4654200" cy="35304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Clr>
                <a:srgbClr val="000000"/>
              </a:buClr>
              <a:buSzPts val="1900"/>
              <a:buFont typeface="Arial"/>
              <a:buNone/>
            </a:pPr>
            <a:r>
              <a:rPr lang="en"/>
              <a:t>A fifteen-year-old cat has probably spent ten years of its life sleeping.</a:t>
            </a:r>
            <a:endParaRPr/>
          </a:p>
          <a:p>
            <a:pPr indent="0" lvl="0" marL="0" rtl="0" algn="l">
              <a:spcBef>
                <a:spcPts val="0"/>
              </a:spcBef>
              <a:spcAft>
                <a:spcPts val="0"/>
              </a:spcAft>
              <a:buClr>
                <a:srgbClr val="000000"/>
              </a:buClr>
              <a:buSzPts val="1900"/>
              <a:buFont typeface="Arial"/>
              <a:buNone/>
            </a:pPr>
            <a:r>
              <a:t/>
            </a:r>
            <a:endParaRPr/>
          </a:p>
          <a:p>
            <a:pPr indent="0" lvl="0" marL="0" rtl="0" algn="l">
              <a:spcBef>
                <a:spcPts val="0"/>
              </a:spcBef>
              <a:spcAft>
                <a:spcPts val="0"/>
              </a:spcAft>
              <a:buClr>
                <a:srgbClr val="000000"/>
              </a:buClr>
              <a:buSzPts val="1900"/>
              <a:buFont typeface="Arial"/>
              <a:buNone/>
            </a:pPr>
            <a:r>
              <a:rPr lang="en"/>
              <a:t>Also, cats use their whiskers as feelers to determine if a space is too small to squeeze through.</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9" name="Shape 1609"/>
        <p:cNvGrpSpPr/>
        <p:nvPr/>
      </p:nvGrpSpPr>
      <p:grpSpPr>
        <a:xfrm>
          <a:off x="0" y="0"/>
          <a:ext cx="0" cy="0"/>
          <a:chOff x="0" y="0"/>
          <a:chExt cx="0" cy="0"/>
        </a:xfrm>
      </p:grpSpPr>
      <p:sp>
        <p:nvSpPr>
          <p:cNvPr id="1610" name="Google Shape;1610;p28"/>
          <p:cNvSpPr txBox="1"/>
          <p:nvPr>
            <p:ph type="title"/>
          </p:nvPr>
        </p:nvSpPr>
        <p:spPr>
          <a:xfrm>
            <a:off x="1023125" y="877838"/>
            <a:ext cx="101457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Did you know?</a:t>
            </a:r>
            <a:endParaRPr/>
          </a:p>
        </p:txBody>
      </p:sp>
      <p:sp>
        <p:nvSpPr>
          <p:cNvPr id="1611" name="Google Shape;1611;p28"/>
          <p:cNvSpPr txBox="1"/>
          <p:nvPr>
            <p:ph idx="1" type="body"/>
          </p:nvPr>
        </p:nvSpPr>
        <p:spPr>
          <a:xfrm>
            <a:off x="1023113" y="2133550"/>
            <a:ext cx="4762800" cy="3846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dogs can smell your feelings?</a:t>
            </a:r>
            <a:endParaRPr/>
          </a:p>
          <a:p>
            <a:pPr indent="0" lvl="0" marL="0" rtl="0" algn="l">
              <a:spcBef>
                <a:spcPts val="1600"/>
              </a:spcBef>
              <a:spcAft>
                <a:spcPts val="1600"/>
              </a:spcAft>
              <a:buNone/>
            </a:pPr>
            <a:r>
              <a:rPr lang="en"/>
              <a:t>Dogs can pick up on subtle changes in your scent, which can help him figure out how you are feeling, such as by smelling your perspiration when you become nervous or fearful.</a:t>
            </a:r>
            <a:endParaRPr/>
          </a:p>
        </p:txBody>
      </p:sp>
      <p:sp>
        <p:nvSpPr>
          <p:cNvPr id="1612" name="Google Shape;1612;p28"/>
          <p:cNvSpPr txBox="1"/>
          <p:nvPr>
            <p:ph idx="2" type="body"/>
          </p:nvPr>
        </p:nvSpPr>
        <p:spPr>
          <a:xfrm>
            <a:off x="6406088" y="2133550"/>
            <a:ext cx="4762800" cy="3846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a cat uses its whiskers as feelers to determine if a space is too small to squeeze through?</a:t>
            </a:r>
            <a:endParaRPr/>
          </a:p>
          <a:p>
            <a:pPr indent="0" lvl="0" marL="0" rtl="0" algn="l">
              <a:spcBef>
                <a:spcPts val="1600"/>
              </a:spcBef>
              <a:spcAft>
                <a:spcPts val="1600"/>
              </a:spcAft>
              <a:buNone/>
            </a:pPr>
            <a:r>
              <a:rPr lang="en"/>
              <a:t>Also, cats love to sleep. A fifteen-year-old cat has probably spent ten years of its life sleeping.</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6" name="Shape 1616"/>
        <p:cNvGrpSpPr/>
        <p:nvPr/>
      </p:nvGrpSpPr>
      <p:grpSpPr>
        <a:xfrm>
          <a:off x="0" y="0"/>
          <a:ext cx="0" cy="0"/>
          <a:chOff x="0" y="0"/>
          <a:chExt cx="0" cy="0"/>
        </a:xfrm>
      </p:grpSpPr>
      <p:sp>
        <p:nvSpPr>
          <p:cNvPr id="1617" name="Google Shape;1617;p29"/>
          <p:cNvSpPr txBox="1"/>
          <p:nvPr>
            <p:ph type="title"/>
          </p:nvPr>
        </p:nvSpPr>
        <p:spPr>
          <a:xfrm>
            <a:off x="1632675" y="1586425"/>
            <a:ext cx="8735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Bullet point list.</a:t>
            </a:r>
            <a:endParaRPr/>
          </a:p>
        </p:txBody>
      </p:sp>
      <p:sp>
        <p:nvSpPr>
          <p:cNvPr id="1618" name="Google Shape;1618;p29"/>
          <p:cNvSpPr txBox="1"/>
          <p:nvPr>
            <p:ph idx="1" type="body"/>
          </p:nvPr>
        </p:nvSpPr>
        <p:spPr>
          <a:xfrm>
            <a:off x="1632675" y="2605875"/>
            <a:ext cx="8735700" cy="2376900"/>
          </a:xfrm>
          <a:prstGeom prst="rect">
            <a:avLst/>
          </a:prstGeom>
        </p:spPr>
        <p:txBody>
          <a:bodyPr anchorCtr="0" anchor="t" bIns="121900" lIns="121900" spcFirstLastPara="1" rIns="121900" wrap="square" tIns="121900">
            <a:noAutofit/>
          </a:bodyPr>
          <a:lstStyle/>
          <a:p>
            <a:pPr indent="-368300" lvl="0" marL="457200" rtl="0" algn="l">
              <a:lnSpc>
                <a:spcPct val="150000"/>
              </a:lnSpc>
              <a:spcBef>
                <a:spcPts val="0"/>
              </a:spcBef>
              <a:spcAft>
                <a:spcPts val="0"/>
              </a:spcAft>
              <a:buSzPts val="2200"/>
              <a:buChar char="🍀"/>
            </a:pPr>
            <a:r>
              <a:rPr lang="en"/>
              <a:t>Lorem ipsum dolor sit amet, consectetuer adipiscing elit. </a:t>
            </a:r>
            <a:endParaRPr/>
          </a:p>
          <a:p>
            <a:pPr indent="-368300" lvl="0" marL="457200" rtl="0" algn="l">
              <a:lnSpc>
                <a:spcPct val="150000"/>
              </a:lnSpc>
              <a:spcBef>
                <a:spcPts val="0"/>
              </a:spcBef>
              <a:spcAft>
                <a:spcPts val="0"/>
              </a:spcAft>
              <a:buSzPts val="2200"/>
              <a:buChar char="🍀"/>
            </a:pPr>
            <a:r>
              <a:rPr lang="en"/>
              <a:t>Aenean commodo ligula eget dolor. </a:t>
            </a:r>
            <a:endParaRPr/>
          </a:p>
          <a:p>
            <a:pPr indent="-368300" lvl="0" marL="457200" rtl="0" algn="l">
              <a:lnSpc>
                <a:spcPct val="150000"/>
              </a:lnSpc>
              <a:spcBef>
                <a:spcPts val="0"/>
              </a:spcBef>
              <a:spcAft>
                <a:spcPts val="0"/>
              </a:spcAft>
              <a:buSzPts val="2200"/>
              <a:buChar char="🍀"/>
            </a:pPr>
            <a:r>
              <a:rPr lang="en"/>
              <a:t>Lorem ipsum dolor sit amet, consectetuer adipiscing elit. </a:t>
            </a:r>
            <a:endParaRPr/>
          </a:p>
          <a:p>
            <a:pPr indent="-368300" lvl="0" marL="457200" rtl="0" algn="l">
              <a:lnSpc>
                <a:spcPct val="150000"/>
              </a:lnSpc>
              <a:spcBef>
                <a:spcPts val="0"/>
              </a:spcBef>
              <a:spcAft>
                <a:spcPts val="0"/>
              </a:spcAft>
              <a:buSzPts val="2200"/>
              <a:buChar char="🍀"/>
            </a:pPr>
            <a:r>
              <a:rPr lang="en"/>
              <a:t>Aenean commodo ligula eget dolor.</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2" name="Shape 1622"/>
        <p:cNvGrpSpPr/>
        <p:nvPr/>
      </p:nvGrpSpPr>
      <p:grpSpPr>
        <a:xfrm>
          <a:off x="0" y="0"/>
          <a:ext cx="0" cy="0"/>
          <a:chOff x="0" y="0"/>
          <a:chExt cx="0" cy="0"/>
        </a:xfrm>
      </p:grpSpPr>
      <p:sp>
        <p:nvSpPr>
          <p:cNvPr id="1623" name="Google Shape;1623;p30"/>
          <p:cNvSpPr txBox="1"/>
          <p:nvPr>
            <p:ph type="title"/>
          </p:nvPr>
        </p:nvSpPr>
        <p:spPr>
          <a:xfrm>
            <a:off x="1263267" y="600200"/>
            <a:ext cx="8490300" cy="5454300"/>
          </a:xfrm>
          <a:prstGeom prst="rect">
            <a:avLst/>
          </a:prstGeom>
        </p:spPr>
        <p:txBody>
          <a:bodyPr anchorCtr="0" anchor="ctr" bIns="121900" lIns="121900" spcFirstLastPara="1" rIns="121900" wrap="square" tIns="121900">
            <a:normAutofit fontScale="90000"/>
          </a:bodyPr>
          <a:lstStyle/>
          <a:p>
            <a:pPr indent="0" lvl="0" marL="0" rtl="0" algn="l">
              <a:spcBef>
                <a:spcPts val="0"/>
              </a:spcBef>
              <a:spcAft>
                <a:spcPts val="0"/>
              </a:spcAft>
              <a:buNone/>
            </a:pPr>
            <a:r>
              <a:rPr lang="en" sz="12000"/>
              <a:t>Very interesting facts!</a:t>
            </a:r>
            <a:endParaRPr/>
          </a:p>
        </p:txBody>
      </p:sp>
      <p:sp>
        <p:nvSpPr>
          <p:cNvPr id="1624" name="Google Shape;1624;p30"/>
          <p:cNvSpPr txBox="1"/>
          <p:nvPr>
            <p:ph idx="4294967295" type="subTitle"/>
          </p:nvPr>
        </p:nvSpPr>
        <p:spPr>
          <a:xfrm>
            <a:off x="202350" y="6408400"/>
            <a:ext cx="11787300" cy="381300"/>
          </a:xfrm>
          <a:prstGeom prst="rect">
            <a:avLst/>
          </a:prstGeom>
        </p:spPr>
        <p:txBody>
          <a:bodyPr anchorCtr="0" anchor="ctr" bIns="121900" lIns="121900" spcFirstLastPara="1" rIns="121900" wrap="square" tIns="121900">
            <a:normAutofit fontScale="77500" lnSpcReduction="20000"/>
          </a:bodyPr>
          <a:lstStyle/>
          <a:p>
            <a:pPr indent="0" lvl="0" marL="0" rtl="0" algn="ctr">
              <a:spcBef>
                <a:spcPts val="0"/>
              </a:spcBef>
              <a:spcAft>
                <a:spcPts val="1600"/>
              </a:spcAft>
              <a:buNone/>
            </a:pPr>
            <a:r>
              <a:rPr lang="en" sz="1200"/>
              <a:t>This is where you section ends. Duplicate this set of slides as many times you need to go over all your sections.</a:t>
            </a:r>
            <a:endParaRPr sz="12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8" name="Shape 1628"/>
        <p:cNvGrpSpPr/>
        <p:nvPr/>
      </p:nvGrpSpPr>
      <p:grpSpPr>
        <a:xfrm>
          <a:off x="0" y="0"/>
          <a:ext cx="0" cy="0"/>
          <a:chOff x="0" y="0"/>
          <a:chExt cx="0" cy="0"/>
        </a:xfrm>
      </p:grpSpPr>
      <p:sp>
        <p:nvSpPr>
          <p:cNvPr id="1629" name="Google Shape;1629;p31"/>
          <p:cNvSpPr txBox="1"/>
          <p:nvPr>
            <p:ph type="title"/>
          </p:nvPr>
        </p:nvSpPr>
        <p:spPr>
          <a:xfrm>
            <a:off x="2576852" y="1351650"/>
            <a:ext cx="7038300" cy="175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Thank you!</a:t>
            </a:r>
            <a:endParaRPr/>
          </a:p>
        </p:txBody>
      </p:sp>
      <p:sp>
        <p:nvSpPr>
          <p:cNvPr id="1630" name="Google Shape;1630;p31"/>
          <p:cNvSpPr txBox="1"/>
          <p:nvPr>
            <p:ph idx="1" type="subTitle"/>
          </p:nvPr>
        </p:nvSpPr>
        <p:spPr>
          <a:xfrm>
            <a:off x="2576825" y="3105148"/>
            <a:ext cx="7038300" cy="530700"/>
          </a:xfrm>
          <a:prstGeom prst="rect">
            <a:avLst/>
          </a:prstGeom>
        </p:spPr>
        <p:txBody>
          <a:bodyPr anchorCtr="0" anchor="t" bIns="121900" lIns="121900" spcFirstLastPara="1" rIns="121900" wrap="square" tIns="121900">
            <a:normAutofit lnSpcReduction="20000"/>
          </a:bodyPr>
          <a:lstStyle/>
          <a:p>
            <a:pPr indent="0" lvl="0" marL="0" rtl="0" algn="ctr">
              <a:spcBef>
                <a:spcPts val="0"/>
              </a:spcBef>
              <a:spcAft>
                <a:spcPts val="0"/>
              </a:spcAft>
              <a:buNone/>
            </a:pPr>
            <a:r>
              <a:rPr lang="en"/>
              <a:t>Do you have any questions?</a:t>
            </a:r>
            <a:endParaRPr/>
          </a:p>
        </p:txBody>
      </p:sp>
      <p:sp>
        <p:nvSpPr>
          <p:cNvPr id="1631" name="Google Shape;1631;p31"/>
          <p:cNvSpPr txBox="1"/>
          <p:nvPr>
            <p:ph idx="2" type="body"/>
          </p:nvPr>
        </p:nvSpPr>
        <p:spPr>
          <a:xfrm>
            <a:off x="2576863" y="3635852"/>
            <a:ext cx="7038300" cy="12978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lang="en"/>
              <a:t>hello@mail.com</a:t>
            </a:r>
            <a:endParaRPr/>
          </a:p>
          <a:p>
            <a:pPr indent="0" lvl="0" marL="0" rtl="0" algn="ctr">
              <a:spcBef>
                <a:spcPts val="0"/>
              </a:spcBef>
              <a:spcAft>
                <a:spcPts val="0"/>
              </a:spcAft>
              <a:buNone/>
            </a:pPr>
            <a:r>
              <a:rPr lang="en"/>
              <a:t>555-111-222</a:t>
            </a:r>
            <a:endParaRPr/>
          </a:p>
          <a:p>
            <a:pPr indent="0" lvl="0" marL="0" rtl="0" algn="ctr">
              <a:spcBef>
                <a:spcPts val="0"/>
              </a:spcBef>
              <a:spcAft>
                <a:spcPts val="0"/>
              </a:spcAft>
              <a:buNone/>
            </a:pPr>
            <a:r>
              <a:rPr lang="en"/>
              <a:t>mydomain.com</a:t>
            </a:r>
            <a:endParaRPr/>
          </a:p>
        </p:txBody>
      </p:sp>
      <p:sp>
        <p:nvSpPr>
          <p:cNvPr id="1632" name="Google Shape;1632;p31"/>
          <p:cNvSpPr/>
          <p:nvPr/>
        </p:nvSpPr>
        <p:spPr>
          <a:xfrm>
            <a:off x="5989978" y="5104090"/>
            <a:ext cx="181070" cy="392601"/>
          </a:xfrm>
          <a:custGeom>
            <a:rect b="b" l="l" r="r" t="t"/>
            <a:pathLst>
              <a:path extrusionOk="0" h="17146" w="7907">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633" name="Google Shape;1633;p31"/>
          <p:cNvGrpSpPr/>
          <p:nvPr/>
        </p:nvGrpSpPr>
        <p:grpSpPr>
          <a:xfrm>
            <a:off x="6523080" y="5094439"/>
            <a:ext cx="411849" cy="411917"/>
            <a:chOff x="5162200" y="4097750"/>
            <a:chExt cx="338385" cy="338414"/>
          </a:xfrm>
        </p:grpSpPr>
        <p:sp>
          <p:nvSpPr>
            <p:cNvPr id="1634" name="Google Shape;1634;p31"/>
            <p:cNvSpPr/>
            <p:nvPr/>
          </p:nvSpPr>
          <p:spPr>
            <a:xfrm>
              <a:off x="5162200" y="4097750"/>
              <a:ext cx="338385" cy="338414"/>
            </a:xfrm>
            <a:custGeom>
              <a:rect b="b" l="l" r="r" t="t"/>
              <a:pathLst>
                <a:path extrusionOk="0" h="11843" w="11842">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5" name="Google Shape;1635;p31"/>
            <p:cNvSpPr/>
            <p:nvPr/>
          </p:nvSpPr>
          <p:spPr>
            <a:xfrm>
              <a:off x="5245127" y="4179731"/>
              <a:ext cx="173507" cy="174450"/>
            </a:xfrm>
            <a:custGeom>
              <a:rect b="b" l="l" r="r" t="t"/>
              <a:pathLst>
                <a:path extrusionOk="0" h="6105" w="6072">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6" name="Google Shape;1636;p31"/>
            <p:cNvSpPr/>
            <p:nvPr/>
          </p:nvSpPr>
          <p:spPr>
            <a:xfrm>
              <a:off x="5401436" y="4155900"/>
              <a:ext cx="41034" cy="41005"/>
            </a:xfrm>
            <a:custGeom>
              <a:rect b="b" l="l" r="r" t="t"/>
              <a:pathLst>
                <a:path extrusionOk="0" h="1435" w="1436">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37" name="Google Shape;1637;p31"/>
          <p:cNvSpPr/>
          <p:nvPr/>
        </p:nvSpPr>
        <p:spPr>
          <a:xfrm>
            <a:off x="5257088" y="5145473"/>
            <a:ext cx="380848" cy="309834"/>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1" name="Shape 1641"/>
        <p:cNvGrpSpPr/>
        <p:nvPr/>
      </p:nvGrpSpPr>
      <p:grpSpPr>
        <a:xfrm>
          <a:off x="0" y="0"/>
          <a:ext cx="0" cy="0"/>
          <a:chOff x="0" y="0"/>
          <a:chExt cx="0" cy="0"/>
        </a:xfrm>
      </p:grpSpPr>
      <p:sp>
        <p:nvSpPr>
          <p:cNvPr id="1642" name="Google Shape;1642;p32"/>
          <p:cNvSpPr txBox="1"/>
          <p:nvPr>
            <p:ph type="title"/>
          </p:nvPr>
        </p:nvSpPr>
        <p:spPr>
          <a:xfrm>
            <a:off x="2467875" y="1453200"/>
            <a:ext cx="75531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4500"/>
              <a:t>Credits.</a:t>
            </a:r>
            <a:endParaRPr sz="4500"/>
          </a:p>
        </p:txBody>
      </p:sp>
      <p:sp>
        <p:nvSpPr>
          <p:cNvPr id="1643" name="Google Shape;1643;p32"/>
          <p:cNvSpPr txBox="1"/>
          <p:nvPr>
            <p:ph idx="1" type="body"/>
          </p:nvPr>
        </p:nvSpPr>
        <p:spPr>
          <a:xfrm>
            <a:off x="2467875" y="2396450"/>
            <a:ext cx="7553100" cy="3580800"/>
          </a:xfrm>
          <a:prstGeom prst="rect">
            <a:avLst/>
          </a:prstGeom>
        </p:spPr>
        <p:txBody>
          <a:bodyPr anchorCtr="0" anchor="t" bIns="121900" lIns="121900" spcFirstLastPara="1" rIns="121900" wrap="square" tIns="121900">
            <a:noAutofit/>
          </a:bodyPr>
          <a:lstStyle/>
          <a:p>
            <a:pPr indent="0" lvl="0" marL="0" rtl="0" algn="l">
              <a:lnSpc>
                <a:spcPct val="150000"/>
              </a:lnSpc>
              <a:spcBef>
                <a:spcPts val="0"/>
              </a:spcBef>
              <a:spcAft>
                <a:spcPts val="0"/>
              </a:spcAft>
              <a:buSzPts val="605"/>
              <a:buNone/>
            </a:pPr>
            <a:r>
              <a:rPr lang="en" sz="2400"/>
              <a:t>Presentation Template: </a:t>
            </a:r>
            <a:r>
              <a:rPr lang="en" sz="2400" u="sng">
                <a:solidFill>
                  <a:schemeClr val="hlink"/>
                </a:solidFill>
                <a:hlinkClick r:id="rId3"/>
              </a:rPr>
              <a:t>SlidesMania</a:t>
            </a:r>
            <a:endParaRPr sz="2400"/>
          </a:p>
          <a:p>
            <a:pPr indent="0" lvl="0" marL="0" rtl="0" algn="l">
              <a:lnSpc>
                <a:spcPct val="150000"/>
              </a:lnSpc>
              <a:spcBef>
                <a:spcPts val="1600"/>
              </a:spcBef>
              <a:spcAft>
                <a:spcPts val="0"/>
              </a:spcAft>
              <a:buSzPts val="605"/>
              <a:buNone/>
            </a:pPr>
            <a:r>
              <a:rPr lang="en" sz="2400"/>
              <a:t>Sample Images: </a:t>
            </a:r>
            <a:r>
              <a:rPr lang="en" sz="2400" u="sng">
                <a:solidFill>
                  <a:schemeClr val="hlink"/>
                </a:solidFill>
                <a:hlinkClick r:id="rId4"/>
              </a:rPr>
              <a:t>Unsplash</a:t>
            </a:r>
            <a:endParaRPr sz="2400"/>
          </a:p>
          <a:p>
            <a:pPr indent="0" lvl="0" marL="0" rtl="0" algn="l">
              <a:lnSpc>
                <a:spcPct val="150000"/>
              </a:lnSpc>
              <a:spcBef>
                <a:spcPts val="1600"/>
              </a:spcBef>
              <a:spcAft>
                <a:spcPts val="1600"/>
              </a:spcAft>
              <a:buSzPts val="605"/>
              <a:buNone/>
            </a:pPr>
            <a:r>
              <a:rPr lang="en" sz="2400"/>
              <a:t>Fonts used in this presentation: Happy Monkey and </a:t>
            </a:r>
            <a:r>
              <a:rPr lang="en" sz="2400">
                <a:latin typeface="Mystery Quest"/>
                <a:ea typeface="Mystery Quest"/>
                <a:cs typeface="Mystery Quest"/>
                <a:sym typeface="Mystery Quest"/>
              </a:rPr>
              <a:t>Mystery</a:t>
            </a:r>
            <a:r>
              <a:rPr lang="en" sz="2400">
                <a:latin typeface="Mystery Quest"/>
                <a:ea typeface="Mystery Quest"/>
                <a:cs typeface="Mystery Quest"/>
                <a:sym typeface="Mystery Quest"/>
              </a:rPr>
              <a:t> Quest.</a:t>
            </a:r>
            <a:endParaRPr sz="2400">
              <a:latin typeface="Mystery Quest"/>
              <a:ea typeface="Mystery Quest"/>
              <a:cs typeface="Mystery Quest"/>
              <a:sym typeface="Mystery Quest"/>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7" name="Shape 1647"/>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1" name="Shape 1361"/>
        <p:cNvGrpSpPr/>
        <p:nvPr/>
      </p:nvGrpSpPr>
      <p:grpSpPr>
        <a:xfrm>
          <a:off x="0" y="0"/>
          <a:ext cx="0" cy="0"/>
          <a:chOff x="0" y="0"/>
          <a:chExt cx="0" cy="0"/>
        </a:xfrm>
      </p:grpSpPr>
      <p:sp>
        <p:nvSpPr>
          <p:cNvPr id="1362" name="Google Shape;1362;p19"/>
          <p:cNvSpPr txBox="1"/>
          <p:nvPr>
            <p:ph type="title"/>
          </p:nvPr>
        </p:nvSpPr>
        <p:spPr>
          <a:xfrm>
            <a:off x="826925" y="324625"/>
            <a:ext cx="9551700" cy="1027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5500"/>
              <a:t>Today is Monday March 6th.</a:t>
            </a:r>
            <a:endParaRPr sz="5500"/>
          </a:p>
        </p:txBody>
      </p:sp>
      <p:sp>
        <p:nvSpPr>
          <p:cNvPr id="1363" name="Google Shape;1363;p19"/>
          <p:cNvSpPr txBox="1"/>
          <p:nvPr>
            <p:ph idx="1" type="body"/>
          </p:nvPr>
        </p:nvSpPr>
        <p:spPr>
          <a:xfrm>
            <a:off x="1040950" y="2614646"/>
            <a:ext cx="4001100" cy="35046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Lorem ipsum dolor sit amet, consectetuer adipiscing elit. </a:t>
            </a:r>
            <a:endParaRPr/>
          </a:p>
          <a:p>
            <a:pPr indent="0" lvl="0" marL="0" rtl="0" algn="l">
              <a:spcBef>
                <a:spcPts val="0"/>
              </a:spcBef>
              <a:spcAft>
                <a:spcPts val="0"/>
              </a:spcAft>
              <a:buNone/>
            </a:pPr>
            <a:r>
              <a:rPr lang="en"/>
              <a:t>Aenean commodo ligula eget dolor.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Lorem ipsum dolor sit amet, consectetuer adipiscing elit. </a:t>
            </a:r>
            <a:endParaRPr/>
          </a:p>
          <a:p>
            <a:pPr indent="0" lvl="0" marL="0" rtl="0" algn="l">
              <a:spcBef>
                <a:spcPts val="0"/>
              </a:spcBef>
              <a:spcAft>
                <a:spcPts val="0"/>
              </a:spcAft>
              <a:buNone/>
            </a:pPr>
            <a:r>
              <a:rPr lang="en"/>
              <a:t>Aenean commodo ligula eget dolor. Aenean massa.</a:t>
            </a:r>
            <a:endParaRPr/>
          </a:p>
        </p:txBody>
      </p:sp>
      <p:sp>
        <p:nvSpPr>
          <p:cNvPr id="1364" name="Google Shape;1364;p19"/>
          <p:cNvSpPr txBox="1"/>
          <p:nvPr>
            <p:ph idx="2" type="subTitle"/>
          </p:nvPr>
        </p:nvSpPr>
        <p:spPr>
          <a:xfrm>
            <a:off x="1040950" y="1828200"/>
            <a:ext cx="4001100" cy="7866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lang="en" sz="3000"/>
              <a:t>Agenda</a:t>
            </a:r>
            <a:endParaRPr sz="3000"/>
          </a:p>
        </p:txBody>
      </p:sp>
      <p:sp>
        <p:nvSpPr>
          <p:cNvPr id="1365" name="Google Shape;1365;p19"/>
          <p:cNvSpPr txBox="1"/>
          <p:nvPr>
            <p:ph idx="3" type="body"/>
          </p:nvPr>
        </p:nvSpPr>
        <p:spPr>
          <a:xfrm>
            <a:off x="6026600" y="2520958"/>
            <a:ext cx="4187100" cy="1224900"/>
          </a:xfrm>
          <a:prstGeom prst="rect">
            <a:avLst/>
          </a:prstGeom>
        </p:spPr>
        <p:txBody>
          <a:bodyPr anchorCtr="0" anchor="t" bIns="121900" lIns="121900" spcFirstLastPara="1" rIns="121900" wrap="square" tIns="121900">
            <a:normAutofit fontScale="85000" lnSpcReduction="20000"/>
          </a:bodyPr>
          <a:lstStyle/>
          <a:p>
            <a:pPr indent="0" lvl="0" marL="0" rtl="0" algn="ctr">
              <a:spcBef>
                <a:spcPts val="0"/>
              </a:spcBef>
              <a:spcAft>
                <a:spcPts val="0"/>
              </a:spcAft>
              <a:buNone/>
            </a:pPr>
            <a:r>
              <a:rPr lang="en"/>
              <a:t>Lorem ipsum dolor sit amet, consectetuer adipiscing elit. </a:t>
            </a:r>
            <a:endParaRPr/>
          </a:p>
          <a:p>
            <a:pPr indent="0" lvl="0" marL="0" rtl="0" algn="ctr">
              <a:spcBef>
                <a:spcPts val="0"/>
              </a:spcBef>
              <a:spcAft>
                <a:spcPts val="0"/>
              </a:spcAft>
              <a:buNone/>
            </a:pPr>
            <a:r>
              <a:rPr lang="en"/>
              <a:t>Aenean commodo ligula eget dolor. Aenean massa.</a:t>
            </a:r>
            <a:endParaRPr/>
          </a:p>
        </p:txBody>
      </p:sp>
      <p:sp>
        <p:nvSpPr>
          <p:cNvPr id="1366" name="Google Shape;1366;p19"/>
          <p:cNvSpPr txBox="1"/>
          <p:nvPr>
            <p:ph idx="4" type="subTitle"/>
          </p:nvPr>
        </p:nvSpPr>
        <p:spPr>
          <a:xfrm>
            <a:off x="6026600" y="1749038"/>
            <a:ext cx="4187100" cy="7719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lang="en" sz="3000"/>
              <a:t>Reminders</a:t>
            </a:r>
            <a:endParaRPr sz="3000"/>
          </a:p>
        </p:txBody>
      </p:sp>
      <p:sp>
        <p:nvSpPr>
          <p:cNvPr id="1367" name="Google Shape;1367;p19"/>
          <p:cNvSpPr txBox="1"/>
          <p:nvPr>
            <p:ph idx="5" type="body"/>
          </p:nvPr>
        </p:nvSpPr>
        <p:spPr>
          <a:xfrm>
            <a:off x="6026600" y="4937452"/>
            <a:ext cx="4187100" cy="1224900"/>
          </a:xfrm>
          <a:prstGeom prst="rect">
            <a:avLst/>
          </a:prstGeom>
        </p:spPr>
        <p:txBody>
          <a:bodyPr anchorCtr="0" anchor="t" bIns="121900" lIns="121900" spcFirstLastPara="1" rIns="121900" wrap="square" tIns="121900">
            <a:normAutofit fontScale="92500"/>
          </a:bodyPr>
          <a:lstStyle/>
          <a:p>
            <a:pPr indent="0" lvl="0" marL="0" rtl="0" algn="ctr">
              <a:spcBef>
                <a:spcPts val="0"/>
              </a:spcBef>
              <a:spcAft>
                <a:spcPts val="0"/>
              </a:spcAft>
              <a:buNone/>
            </a:pPr>
            <a:r>
              <a:rPr lang="en"/>
              <a:t>Lorem ipsum dolor sit amet, consectetuer adipiscing elit. </a:t>
            </a:r>
            <a:endParaRPr/>
          </a:p>
          <a:p>
            <a:pPr indent="0" lvl="0" marL="0" rtl="0" algn="ctr">
              <a:spcBef>
                <a:spcPts val="0"/>
              </a:spcBef>
              <a:spcAft>
                <a:spcPts val="0"/>
              </a:spcAft>
              <a:buNone/>
            </a:pPr>
            <a:r>
              <a:rPr lang="en"/>
              <a:t>Aenean commodo ligula eget dolor. </a:t>
            </a:r>
            <a:endParaRPr/>
          </a:p>
        </p:txBody>
      </p:sp>
      <p:sp>
        <p:nvSpPr>
          <p:cNvPr id="1368" name="Google Shape;1368;p19"/>
          <p:cNvSpPr txBox="1"/>
          <p:nvPr>
            <p:ph idx="6" type="subTitle"/>
          </p:nvPr>
        </p:nvSpPr>
        <p:spPr>
          <a:xfrm>
            <a:off x="6026600" y="4165532"/>
            <a:ext cx="4187100" cy="7719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lang="en" sz="3000"/>
              <a:t>Add your title here</a:t>
            </a:r>
            <a:endParaRPr sz="30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2" name="Shape 1372"/>
        <p:cNvGrpSpPr/>
        <p:nvPr/>
      </p:nvGrpSpPr>
      <p:grpSpPr>
        <a:xfrm>
          <a:off x="0" y="0"/>
          <a:ext cx="0" cy="0"/>
          <a:chOff x="0" y="0"/>
          <a:chExt cx="0" cy="0"/>
        </a:xfrm>
      </p:grpSpPr>
      <p:sp>
        <p:nvSpPr>
          <p:cNvPr id="1373" name="Google Shape;1373;p20"/>
          <p:cNvSpPr txBox="1"/>
          <p:nvPr>
            <p:ph type="title"/>
          </p:nvPr>
        </p:nvSpPr>
        <p:spPr>
          <a:xfrm>
            <a:off x="415650" y="173924"/>
            <a:ext cx="11360700" cy="12726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Memory Game</a:t>
            </a:r>
            <a:endParaRPr/>
          </a:p>
        </p:txBody>
      </p:sp>
      <p:sp>
        <p:nvSpPr>
          <p:cNvPr id="1374" name="Google Shape;1374;p20"/>
          <p:cNvSpPr txBox="1"/>
          <p:nvPr/>
        </p:nvSpPr>
        <p:spPr>
          <a:xfrm>
            <a:off x="7513400" y="6445850"/>
            <a:ext cx="4540800" cy="346200"/>
          </a:xfrm>
          <a:prstGeom prst="rect">
            <a:avLst/>
          </a:prstGeom>
          <a:noFill/>
          <a:ln>
            <a:noFill/>
          </a:ln>
        </p:spPr>
        <p:txBody>
          <a:bodyPr anchorCtr="0" anchor="t" bIns="91425" lIns="91425" spcFirstLastPara="1" rIns="91425" wrap="square" tIns="91425">
            <a:spAutoFit/>
          </a:bodyPr>
          <a:lstStyle/>
          <a:p>
            <a:pPr indent="0" lvl="0" marL="0" marR="203200" rtl="0" algn="r">
              <a:lnSpc>
                <a:spcPct val="142857"/>
              </a:lnSpc>
              <a:spcBef>
                <a:spcPts val="0"/>
              </a:spcBef>
              <a:spcAft>
                <a:spcPts val="0"/>
              </a:spcAft>
              <a:buNone/>
            </a:pPr>
            <a:r>
              <a:rPr lang="en" sz="1050">
                <a:solidFill>
                  <a:schemeClr val="lt1"/>
                </a:solidFill>
                <a:latin typeface="Roboto"/>
                <a:ea typeface="Roboto"/>
                <a:cs typeface="Roboto"/>
                <a:sym typeface="Roboto"/>
              </a:rPr>
              <a:t>Click on Slide &gt; Edit Theme to replace the images with your own.</a:t>
            </a:r>
            <a:endParaRPr sz="2500">
              <a:solidFill>
                <a:schemeClr val="lt1"/>
              </a:solidFill>
              <a:latin typeface="Happy Monkey"/>
              <a:ea typeface="Happy Monkey"/>
              <a:cs typeface="Happy Monkey"/>
              <a:sym typeface="Happy Monkey"/>
            </a:endParaRPr>
          </a:p>
        </p:txBody>
      </p:sp>
      <p:grpSp>
        <p:nvGrpSpPr>
          <p:cNvPr id="1375" name="Google Shape;1375;p20"/>
          <p:cNvGrpSpPr/>
          <p:nvPr/>
        </p:nvGrpSpPr>
        <p:grpSpPr>
          <a:xfrm>
            <a:off x="707375" y="4258575"/>
            <a:ext cx="1564800" cy="2064300"/>
            <a:chOff x="707375" y="4311450"/>
            <a:chExt cx="1564800" cy="2064300"/>
          </a:xfrm>
        </p:grpSpPr>
        <p:sp>
          <p:nvSpPr>
            <p:cNvPr id="1376" name="Google Shape;1376;p20"/>
            <p:cNvSpPr/>
            <p:nvPr/>
          </p:nvSpPr>
          <p:spPr>
            <a:xfrm>
              <a:off x="707375" y="43114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377" name="Google Shape;1377;p20"/>
            <p:cNvSpPr/>
            <p:nvPr/>
          </p:nvSpPr>
          <p:spPr>
            <a:xfrm flipH="1" rot="-517215">
              <a:off x="828511" y="46945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378" name="Google Shape;1378;p20"/>
          <p:cNvGrpSpPr/>
          <p:nvPr/>
        </p:nvGrpSpPr>
        <p:grpSpPr>
          <a:xfrm>
            <a:off x="707375" y="1667775"/>
            <a:ext cx="1564800" cy="2064300"/>
            <a:chOff x="707375" y="1720650"/>
            <a:chExt cx="1564800" cy="2064300"/>
          </a:xfrm>
        </p:grpSpPr>
        <p:sp>
          <p:nvSpPr>
            <p:cNvPr id="1379" name="Google Shape;1379;p20"/>
            <p:cNvSpPr/>
            <p:nvPr/>
          </p:nvSpPr>
          <p:spPr>
            <a:xfrm>
              <a:off x="707375" y="17206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380" name="Google Shape;1380;p20"/>
            <p:cNvSpPr/>
            <p:nvPr/>
          </p:nvSpPr>
          <p:spPr>
            <a:xfrm flipH="1" rot="-517215">
              <a:off x="833798" y="21037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381" name="Google Shape;1381;p20"/>
          <p:cNvGrpSpPr/>
          <p:nvPr/>
        </p:nvGrpSpPr>
        <p:grpSpPr>
          <a:xfrm>
            <a:off x="9919823" y="4258575"/>
            <a:ext cx="1564800" cy="2064300"/>
            <a:chOff x="9919823" y="4311450"/>
            <a:chExt cx="1564800" cy="2064300"/>
          </a:xfrm>
        </p:grpSpPr>
        <p:sp>
          <p:nvSpPr>
            <p:cNvPr id="1382" name="Google Shape;1382;p20"/>
            <p:cNvSpPr/>
            <p:nvPr/>
          </p:nvSpPr>
          <p:spPr>
            <a:xfrm>
              <a:off x="9919823" y="43114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383" name="Google Shape;1383;p20"/>
            <p:cNvSpPr/>
            <p:nvPr/>
          </p:nvSpPr>
          <p:spPr>
            <a:xfrm flipH="1" rot="-517215">
              <a:off x="10072711" y="46945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384" name="Google Shape;1384;p20"/>
          <p:cNvGrpSpPr/>
          <p:nvPr/>
        </p:nvGrpSpPr>
        <p:grpSpPr>
          <a:xfrm>
            <a:off x="4392354" y="1667775"/>
            <a:ext cx="1564800" cy="2064300"/>
            <a:chOff x="4392354" y="1720650"/>
            <a:chExt cx="1564800" cy="2064300"/>
          </a:xfrm>
        </p:grpSpPr>
        <p:sp>
          <p:nvSpPr>
            <p:cNvPr id="1385" name="Google Shape;1385;p20"/>
            <p:cNvSpPr/>
            <p:nvPr/>
          </p:nvSpPr>
          <p:spPr>
            <a:xfrm>
              <a:off x="4392354" y="17206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386" name="Google Shape;1386;p20"/>
            <p:cNvSpPr/>
            <p:nvPr/>
          </p:nvSpPr>
          <p:spPr>
            <a:xfrm flipH="1" rot="-517215">
              <a:off x="4524073" y="21037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387" name="Google Shape;1387;p20"/>
          <p:cNvGrpSpPr/>
          <p:nvPr/>
        </p:nvGrpSpPr>
        <p:grpSpPr>
          <a:xfrm>
            <a:off x="8077334" y="1667775"/>
            <a:ext cx="1564800" cy="2064300"/>
            <a:chOff x="8077334" y="1720650"/>
            <a:chExt cx="1564800" cy="2064300"/>
          </a:xfrm>
        </p:grpSpPr>
        <p:sp>
          <p:nvSpPr>
            <p:cNvPr id="1388" name="Google Shape;1388;p20"/>
            <p:cNvSpPr/>
            <p:nvPr/>
          </p:nvSpPr>
          <p:spPr>
            <a:xfrm>
              <a:off x="8077334" y="17206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389" name="Google Shape;1389;p20"/>
            <p:cNvSpPr/>
            <p:nvPr/>
          </p:nvSpPr>
          <p:spPr>
            <a:xfrm flipH="1" rot="-517215">
              <a:off x="8224923" y="21037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390" name="Google Shape;1390;p20"/>
          <p:cNvGrpSpPr/>
          <p:nvPr/>
        </p:nvGrpSpPr>
        <p:grpSpPr>
          <a:xfrm>
            <a:off x="9919823" y="1667775"/>
            <a:ext cx="1564800" cy="2064300"/>
            <a:chOff x="9919823" y="1720650"/>
            <a:chExt cx="1564800" cy="2064300"/>
          </a:xfrm>
        </p:grpSpPr>
        <p:sp>
          <p:nvSpPr>
            <p:cNvPr id="1391" name="Google Shape;1391;p20"/>
            <p:cNvSpPr/>
            <p:nvPr/>
          </p:nvSpPr>
          <p:spPr>
            <a:xfrm>
              <a:off x="9919823" y="17206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392" name="Google Shape;1392;p20"/>
            <p:cNvSpPr/>
            <p:nvPr/>
          </p:nvSpPr>
          <p:spPr>
            <a:xfrm flipH="1" rot="-517215">
              <a:off x="10077998" y="21037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393" name="Google Shape;1393;p20"/>
          <p:cNvGrpSpPr/>
          <p:nvPr/>
        </p:nvGrpSpPr>
        <p:grpSpPr>
          <a:xfrm>
            <a:off x="8077334" y="4258575"/>
            <a:ext cx="1564800" cy="2064300"/>
            <a:chOff x="8077334" y="4311450"/>
            <a:chExt cx="1564800" cy="2064300"/>
          </a:xfrm>
        </p:grpSpPr>
        <p:sp>
          <p:nvSpPr>
            <p:cNvPr id="1394" name="Google Shape;1394;p20"/>
            <p:cNvSpPr/>
            <p:nvPr/>
          </p:nvSpPr>
          <p:spPr>
            <a:xfrm>
              <a:off x="8077334" y="43114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395" name="Google Shape;1395;p20"/>
            <p:cNvSpPr/>
            <p:nvPr/>
          </p:nvSpPr>
          <p:spPr>
            <a:xfrm flipH="1" rot="-517215">
              <a:off x="8219636" y="46945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396" name="Google Shape;1396;p20"/>
          <p:cNvGrpSpPr/>
          <p:nvPr/>
        </p:nvGrpSpPr>
        <p:grpSpPr>
          <a:xfrm>
            <a:off x="2549865" y="4258575"/>
            <a:ext cx="1564800" cy="2064300"/>
            <a:chOff x="2549865" y="4311450"/>
            <a:chExt cx="1564800" cy="2064300"/>
          </a:xfrm>
        </p:grpSpPr>
        <p:sp>
          <p:nvSpPr>
            <p:cNvPr id="1397" name="Google Shape;1397;p20"/>
            <p:cNvSpPr/>
            <p:nvPr/>
          </p:nvSpPr>
          <p:spPr>
            <a:xfrm>
              <a:off x="2549865" y="43114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398" name="Google Shape;1398;p20"/>
            <p:cNvSpPr/>
            <p:nvPr/>
          </p:nvSpPr>
          <p:spPr>
            <a:xfrm flipH="1" rot="-517215">
              <a:off x="2681586" y="46945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399" name="Google Shape;1399;p20"/>
          <p:cNvGrpSpPr/>
          <p:nvPr/>
        </p:nvGrpSpPr>
        <p:grpSpPr>
          <a:xfrm>
            <a:off x="6234844" y="1667775"/>
            <a:ext cx="1564800" cy="2064300"/>
            <a:chOff x="6234844" y="1720650"/>
            <a:chExt cx="1564800" cy="2064300"/>
          </a:xfrm>
        </p:grpSpPr>
        <p:sp>
          <p:nvSpPr>
            <p:cNvPr id="1400" name="Google Shape;1400;p20"/>
            <p:cNvSpPr/>
            <p:nvPr/>
          </p:nvSpPr>
          <p:spPr>
            <a:xfrm>
              <a:off x="6234844" y="17206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401" name="Google Shape;1401;p20"/>
            <p:cNvSpPr/>
            <p:nvPr/>
          </p:nvSpPr>
          <p:spPr>
            <a:xfrm flipH="1" rot="-517215">
              <a:off x="6377148" y="21037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402" name="Google Shape;1402;p20"/>
          <p:cNvGrpSpPr/>
          <p:nvPr/>
        </p:nvGrpSpPr>
        <p:grpSpPr>
          <a:xfrm>
            <a:off x="6234844" y="4258575"/>
            <a:ext cx="1564800" cy="2064300"/>
            <a:chOff x="6234844" y="4311450"/>
            <a:chExt cx="1564800" cy="2064300"/>
          </a:xfrm>
        </p:grpSpPr>
        <p:sp>
          <p:nvSpPr>
            <p:cNvPr id="1403" name="Google Shape;1403;p20"/>
            <p:cNvSpPr/>
            <p:nvPr/>
          </p:nvSpPr>
          <p:spPr>
            <a:xfrm>
              <a:off x="6234844" y="43114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404" name="Google Shape;1404;p20"/>
            <p:cNvSpPr/>
            <p:nvPr/>
          </p:nvSpPr>
          <p:spPr>
            <a:xfrm flipH="1" rot="-517215">
              <a:off x="6371861" y="46945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405" name="Google Shape;1405;p20"/>
          <p:cNvGrpSpPr/>
          <p:nvPr/>
        </p:nvGrpSpPr>
        <p:grpSpPr>
          <a:xfrm>
            <a:off x="2549865" y="1667775"/>
            <a:ext cx="1564800" cy="2064300"/>
            <a:chOff x="2549865" y="1720650"/>
            <a:chExt cx="1564800" cy="2064300"/>
          </a:xfrm>
        </p:grpSpPr>
        <p:sp>
          <p:nvSpPr>
            <p:cNvPr id="1406" name="Google Shape;1406;p20"/>
            <p:cNvSpPr/>
            <p:nvPr/>
          </p:nvSpPr>
          <p:spPr>
            <a:xfrm>
              <a:off x="2549865" y="17206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407" name="Google Shape;1407;p20"/>
            <p:cNvSpPr/>
            <p:nvPr/>
          </p:nvSpPr>
          <p:spPr>
            <a:xfrm flipH="1" rot="-517215">
              <a:off x="2686873" y="21037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408" name="Google Shape;1408;p20"/>
          <p:cNvGrpSpPr/>
          <p:nvPr/>
        </p:nvGrpSpPr>
        <p:grpSpPr>
          <a:xfrm>
            <a:off x="4392354" y="4258575"/>
            <a:ext cx="1564800" cy="2064300"/>
            <a:chOff x="4392354" y="4311450"/>
            <a:chExt cx="1564800" cy="2064300"/>
          </a:xfrm>
        </p:grpSpPr>
        <p:sp>
          <p:nvSpPr>
            <p:cNvPr id="1409" name="Google Shape;1409;p20"/>
            <p:cNvSpPr/>
            <p:nvPr/>
          </p:nvSpPr>
          <p:spPr>
            <a:xfrm>
              <a:off x="4392354" y="43114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410" name="Google Shape;1410;p20"/>
            <p:cNvSpPr/>
            <p:nvPr/>
          </p:nvSpPr>
          <p:spPr>
            <a:xfrm flipH="1" rot="-517215">
              <a:off x="4518786" y="46945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4" name="Shape 1414"/>
        <p:cNvGrpSpPr/>
        <p:nvPr/>
      </p:nvGrpSpPr>
      <p:grpSpPr>
        <a:xfrm>
          <a:off x="0" y="0"/>
          <a:ext cx="0" cy="0"/>
          <a:chOff x="0" y="0"/>
          <a:chExt cx="0" cy="0"/>
        </a:xfrm>
      </p:grpSpPr>
      <p:sp>
        <p:nvSpPr>
          <p:cNvPr id="1415" name="Google Shape;1415;p21"/>
          <p:cNvSpPr txBox="1"/>
          <p:nvPr>
            <p:ph type="title"/>
          </p:nvPr>
        </p:nvSpPr>
        <p:spPr>
          <a:xfrm>
            <a:off x="415650" y="173925"/>
            <a:ext cx="11360700" cy="913800"/>
          </a:xfrm>
          <a:prstGeom prst="rect">
            <a:avLst/>
          </a:prstGeom>
        </p:spPr>
        <p:txBody>
          <a:bodyPr anchorCtr="0" anchor="t" bIns="121900" lIns="121900" spcFirstLastPara="1" rIns="121900" wrap="square" tIns="121900">
            <a:normAutofit fontScale="90000"/>
          </a:bodyPr>
          <a:lstStyle/>
          <a:p>
            <a:pPr indent="0" lvl="0" marL="0" rtl="0" algn="ctr">
              <a:spcBef>
                <a:spcPts val="0"/>
              </a:spcBef>
              <a:spcAft>
                <a:spcPts val="0"/>
              </a:spcAft>
              <a:buNone/>
            </a:pPr>
            <a:r>
              <a:rPr lang="en"/>
              <a:t>Memory Game</a:t>
            </a:r>
            <a:endParaRPr/>
          </a:p>
        </p:txBody>
      </p:sp>
      <p:grpSp>
        <p:nvGrpSpPr>
          <p:cNvPr id="1416" name="Google Shape;1416;p21"/>
          <p:cNvGrpSpPr/>
          <p:nvPr/>
        </p:nvGrpSpPr>
        <p:grpSpPr>
          <a:xfrm>
            <a:off x="1811490" y="1262870"/>
            <a:ext cx="1244172" cy="1641325"/>
            <a:chOff x="707375" y="1720650"/>
            <a:chExt cx="1564800" cy="2064300"/>
          </a:xfrm>
        </p:grpSpPr>
        <p:sp>
          <p:nvSpPr>
            <p:cNvPr id="1417" name="Google Shape;1417;p21"/>
            <p:cNvSpPr/>
            <p:nvPr/>
          </p:nvSpPr>
          <p:spPr>
            <a:xfrm>
              <a:off x="707375" y="17206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418" name="Google Shape;1418;p21"/>
            <p:cNvSpPr/>
            <p:nvPr/>
          </p:nvSpPr>
          <p:spPr>
            <a:xfrm flipH="1" rot="-517215">
              <a:off x="833798" y="21037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419" name="Google Shape;1419;p21"/>
          <p:cNvGrpSpPr/>
          <p:nvPr/>
        </p:nvGrpSpPr>
        <p:grpSpPr>
          <a:xfrm>
            <a:off x="3276453" y="1262870"/>
            <a:ext cx="1244172" cy="1641325"/>
            <a:chOff x="2549865" y="1720650"/>
            <a:chExt cx="1564800" cy="2064300"/>
          </a:xfrm>
        </p:grpSpPr>
        <p:sp>
          <p:nvSpPr>
            <p:cNvPr id="1420" name="Google Shape;1420;p21"/>
            <p:cNvSpPr/>
            <p:nvPr/>
          </p:nvSpPr>
          <p:spPr>
            <a:xfrm>
              <a:off x="2549865" y="17206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421" name="Google Shape;1421;p21"/>
            <p:cNvSpPr/>
            <p:nvPr/>
          </p:nvSpPr>
          <p:spPr>
            <a:xfrm flipH="1" rot="-517215">
              <a:off x="2686873" y="21037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422" name="Google Shape;1422;p21"/>
          <p:cNvGrpSpPr/>
          <p:nvPr/>
        </p:nvGrpSpPr>
        <p:grpSpPr>
          <a:xfrm>
            <a:off x="4741417" y="1262870"/>
            <a:ext cx="1244172" cy="1641325"/>
            <a:chOff x="4392354" y="1720650"/>
            <a:chExt cx="1564800" cy="2064300"/>
          </a:xfrm>
        </p:grpSpPr>
        <p:sp>
          <p:nvSpPr>
            <p:cNvPr id="1423" name="Google Shape;1423;p21"/>
            <p:cNvSpPr/>
            <p:nvPr/>
          </p:nvSpPr>
          <p:spPr>
            <a:xfrm>
              <a:off x="4392354" y="17206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424" name="Google Shape;1424;p21"/>
            <p:cNvSpPr/>
            <p:nvPr/>
          </p:nvSpPr>
          <p:spPr>
            <a:xfrm flipH="1" rot="-517215">
              <a:off x="4524073" y="21037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425" name="Google Shape;1425;p21"/>
          <p:cNvGrpSpPr/>
          <p:nvPr/>
        </p:nvGrpSpPr>
        <p:grpSpPr>
          <a:xfrm>
            <a:off x="6206380" y="1262870"/>
            <a:ext cx="1244172" cy="1641325"/>
            <a:chOff x="6234844" y="1720650"/>
            <a:chExt cx="1564800" cy="2064300"/>
          </a:xfrm>
        </p:grpSpPr>
        <p:sp>
          <p:nvSpPr>
            <p:cNvPr id="1426" name="Google Shape;1426;p21"/>
            <p:cNvSpPr/>
            <p:nvPr/>
          </p:nvSpPr>
          <p:spPr>
            <a:xfrm>
              <a:off x="6234844" y="17206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427" name="Google Shape;1427;p21"/>
            <p:cNvSpPr/>
            <p:nvPr/>
          </p:nvSpPr>
          <p:spPr>
            <a:xfrm flipH="1" rot="-517215">
              <a:off x="6377148" y="21037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428" name="Google Shape;1428;p21"/>
          <p:cNvGrpSpPr/>
          <p:nvPr/>
        </p:nvGrpSpPr>
        <p:grpSpPr>
          <a:xfrm>
            <a:off x="7671344" y="1262870"/>
            <a:ext cx="1244172" cy="1641325"/>
            <a:chOff x="8077334" y="1720650"/>
            <a:chExt cx="1564800" cy="2064300"/>
          </a:xfrm>
        </p:grpSpPr>
        <p:sp>
          <p:nvSpPr>
            <p:cNvPr id="1429" name="Google Shape;1429;p21"/>
            <p:cNvSpPr/>
            <p:nvPr/>
          </p:nvSpPr>
          <p:spPr>
            <a:xfrm>
              <a:off x="8077334" y="17206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430" name="Google Shape;1430;p21"/>
            <p:cNvSpPr/>
            <p:nvPr/>
          </p:nvSpPr>
          <p:spPr>
            <a:xfrm flipH="1" rot="-517215">
              <a:off x="8224923" y="21037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431" name="Google Shape;1431;p21"/>
          <p:cNvGrpSpPr/>
          <p:nvPr/>
        </p:nvGrpSpPr>
        <p:grpSpPr>
          <a:xfrm>
            <a:off x="9136307" y="1262870"/>
            <a:ext cx="1244172" cy="1641325"/>
            <a:chOff x="9919823" y="1720650"/>
            <a:chExt cx="1564800" cy="2064300"/>
          </a:xfrm>
        </p:grpSpPr>
        <p:sp>
          <p:nvSpPr>
            <p:cNvPr id="1432" name="Google Shape;1432;p21"/>
            <p:cNvSpPr/>
            <p:nvPr/>
          </p:nvSpPr>
          <p:spPr>
            <a:xfrm>
              <a:off x="9919823" y="17206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433" name="Google Shape;1433;p21"/>
            <p:cNvSpPr/>
            <p:nvPr/>
          </p:nvSpPr>
          <p:spPr>
            <a:xfrm flipH="1" rot="-517215">
              <a:off x="10077998" y="21037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434" name="Google Shape;1434;p21"/>
          <p:cNvGrpSpPr/>
          <p:nvPr/>
        </p:nvGrpSpPr>
        <p:grpSpPr>
          <a:xfrm>
            <a:off x="1811502" y="3144941"/>
            <a:ext cx="1244172" cy="1641325"/>
            <a:chOff x="707375" y="4311450"/>
            <a:chExt cx="1564800" cy="2064300"/>
          </a:xfrm>
        </p:grpSpPr>
        <p:sp>
          <p:nvSpPr>
            <p:cNvPr id="1435" name="Google Shape;1435;p21"/>
            <p:cNvSpPr/>
            <p:nvPr/>
          </p:nvSpPr>
          <p:spPr>
            <a:xfrm>
              <a:off x="707375" y="43114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436" name="Google Shape;1436;p21"/>
            <p:cNvSpPr/>
            <p:nvPr/>
          </p:nvSpPr>
          <p:spPr>
            <a:xfrm flipH="1" rot="-517215">
              <a:off x="828511" y="46945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437" name="Google Shape;1437;p21"/>
          <p:cNvGrpSpPr/>
          <p:nvPr/>
        </p:nvGrpSpPr>
        <p:grpSpPr>
          <a:xfrm>
            <a:off x="3276466" y="3144941"/>
            <a:ext cx="1244172" cy="1641325"/>
            <a:chOff x="2549865" y="4311450"/>
            <a:chExt cx="1564800" cy="2064300"/>
          </a:xfrm>
        </p:grpSpPr>
        <p:sp>
          <p:nvSpPr>
            <p:cNvPr id="1438" name="Google Shape;1438;p21"/>
            <p:cNvSpPr/>
            <p:nvPr/>
          </p:nvSpPr>
          <p:spPr>
            <a:xfrm>
              <a:off x="2549865" y="43114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439" name="Google Shape;1439;p21"/>
            <p:cNvSpPr/>
            <p:nvPr/>
          </p:nvSpPr>
          <p:spPr>
            <a:xfrm flipH="1" rot="-517215">
              <a:off x="2681586" y="46945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440" name="Google Shape;1440;p21"/>
          <p:cNvGrpSpPr/>
          <p:nvPr/>
        </p:nvGrpSpPr>
        <p:grpSpPr>
          <a:xfrm>
            <a:off x="4741429" y="3144941"/>
            <a:ext cx="1244172" cy="1641325"/>
            <a:chOff x="4392354" y="4311450"/>
            <a:chExt cx="1564800" cy="2064300"/>
          </a:xfrm>
        </p:grpSpPr>
        <p:sp>
          <p:nvSpPr>
            <p:cNvPr id="1441" name="Google Shape;1441;p21"/>
            <p:cNvSpPr/>
            <p:nvPr/>
          </p:nvSpPr>
          <p:spPr>
            <a:xfrm>
              <a:off x="4392354" y="43114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442" name="Google Shape;1442;p21"/>
            <p:cNvSpPr/>
            <p:nvPr/>
          </p:nvSpPr>
          <p:spPr>
            <a:xfrm flipH="1" rot="-517215">
              <a:off x="4518786" y="46945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443" name="Google Shape;1443;p21"/>
          <p:cNvGrpSpPr/>
          <p:nvPr/>
        </p:nvGrpSpPr>
        <p:grpSpPr>
          <a:xfrm>
            <a:off x="6206393" y="3144941"/>
            <a:ext cx="1244172" cy="1641325"/>
            <a:chOff x="6234844" y="4311450"/>
            <a:chExt cx="1564800" cy="2064300"/>
          </a:xfrm>
        </p:grpSpPr>
        <p:sp>
          <p:nvSpPr>
            <p:cNvPr id="1444" name="Google Shape;1444;p21"/>
            <p:cNvSpPr/>
            <p:nvPr/>
          </p:nvSpPr>
          <p:spPr>
            <a:xfrm>
              <a:off x="6234844" y="43114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445" name="Google Shape;1445;p21"/>
            <p:cNvSpPr/>
            <p:nvPr/>
          </p:nvSpPr>
          <p:spPr>
            <a:xfrm flipH="1" rot="-517215">
              <a:off x="6371861" y="46945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446" name="Google Shape;1446;p21"/>
          <p:cNvGrpSpPr/>
          <p:nvPr/>
        </p:nvGrpSpPr>
        <p:grpSpPr>
          <a:xfrm>
            <a:off x="7671356" y="3144941"/>
            <a:ext cx="1244172" cy="1641325"/>
            <a:chOff x="8077334" y="4311450"/>
            <a:chExt cx="1564800" cy="2064300"/>
          </a:xfrm>
        </p:grpSpPr>
        <p:sp>
          <p:nvSpPr>
            <p:cNvPr id="1447" name="Google Shape;1447;p21"/>
            <p:cNvSpPr/>
            <p:nvPr/>
          </p:nvSpPr>
          <p:spPr>
            <a:xfrm>
              <a:off x="8077334" y="43114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448" name="Google Shape;1448;p21"/>
            <p:cNvSpPr/>
            <p:nvPr/>
          </p:nvSpPr>
          <p:spPr>
            <a:xfrm flipH="1" rot="-517215">
              <a:off x="8219636" y="46945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449" name="Google Shape;1449;p21"/>
          <p:cNvGrpSpPr/>
          <p:nvPr/>
        </p:nvGrpSpPr>
        <p:grpSpPr>
          <a:xfrm>
            <a:off x="9136320" y="3144941"/>
            <a:ext cx="1244172" cy="1641325"/>
            <a:chOff x="9919823" y="4311450"/>
            <a:chExt cx="1564800" cy="2064300"/>
          </a:xfrm>
        </p:grpSpPr>
        <p:sp>
          <p:nvSpPr>
            <p:cNvPr id="1450" name="Google Shape;1450;p21"/>
            <p:cNvSpPr/>
            <p:nvPr/>
          </p:nvSpPr>
          <p:spPr>
            <a:xfrm>
              <a:off x="9919823" y="43114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451" name="Google Shape;1451;p21"/>
            <p:cNvSpPr/>
            <p:nvPr/>
          </p:nvSpPr>
          <p:spPr>
            <a:xfrm flipH="1" rot="-517215">
              <a:off x="10072711" y="46945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452" name="Google Shape;1452;p21"/>
          <p:cNvGrpSpPr/>
          <p:nvPr/>
        </p:nvGrpSpPr>
        <p:grpSpPr>
          <a:xfrm>
            <a:off x="1811502" y="5027016"/>
            <a:ext cx="1244172" cy="1641325"/>
            <a:chOff x="707375" y="4311450"/>
            <a:chExt cx="1564800" cy="2064300"/>
          </a:xfrm>
        </p:grpSpPr>
        <p:sp>
          <p:nvSpPr>
            <p:cNvPr id="1453" name="Google Shape;1453;p21"/>
            <p:cNvSpPr/>
            <p:nvPr/>
          </p:nvSpPr>
          <p:spPr>
            <a:xfrm>
              <a:off x="707375" y="43114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454" name="Google Shape;1454;p21"/>
            <p:cNvSpPr/>
            <p:nvPr/>
          </p:nvSpPr>
          <p:spPr>
            <a:xfrm flipH="1" rot="-517215">
              <a:off x="828511" y="46945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455" name="Google Shape;1455;p21"/>
          <p:cNvGrpSpPr/>
          <p:nvPr/>
        </p:nvGrpSpPr>
        <p:grpSpPr>
          <a:xfrm>
            <a:off x="3276466" y="5027016"/>
            <a:ext cx="1244172" cy="1641325"/>
            <a:chOff x="2549865" y="4311450"/>
            <a:chExt cx="1564800" cy="2064300"/>
          </a:xfrm>
        </p:grpSpPr>
        <p:sp>
          <p:nvSpPr>
            <p:cNvPr id="1456" name="Google Shape;1456;p21"/>
            <p:cNvSpPr/>
            <p:nvPr/>
          </p:nvSpPr>
          <p:spPr>
            <a:xfrm>
              <a:off x="2549865" y="43114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457" name="Google Shape;1457;p21"/>
            <p:cNvSpPr/>
            <p:nvPr/>
          </p:nvSpPr>
          <p:spPr>
            <a:xfrm flipH="1" rot="-517215">
              <a:off x="2681586" y="46945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458" name="Google Shape;1458;p21"/>
          <p:cNvGrpSpPr/>
          <p:nvPr/>
        </p:nvGrpSpPr>
        <p:grpSpPr>
          <a:xfrm>
            <a:off x="4741429" y="5027016"/>
            <a:ext cx="1244172" cy="1641325"/>
            <a:chOff x="4392354" y="4311450"/>
            <a:chExt cx="1564800" cy="2064300"/>
          </a:xfrm>
        </p:grpSpPr>
        <p:sp>
          <p:nvSpPr>
            <p:cNvPr id="1459" name="Google Shape;1459;p21"/>
            <p:cNvSpPr/>
            <p:nvPr/>
          </p:nvSpPr>
          <p:spPr>
            <a:xfrm>
              <a:off x="4392354" y="43114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460" name="Google Shape;1460;p21"/>
            <p:cNvSpPr/>
            <p:nvPr/>
          </p:nvSpPr>
          <p:spPr>
            <a:xfrm flipH="1" rot="-517215">
              <a:off x="4518786" y="46945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461" name="Google Shape;1461;p21"/>
          <p:cNvGrpSpPr/>
          <p:nvPr/>
        </p:nvGrpSpPr>
        <p:grpSpPr>
          <a:xfrm>
            <a:off x="6206393" y="5027016"/>
            <a:ext cx="1244172" cy="1641325"/>
            <a:chOff x="6234844" y="4311450"/>
            <a:chExt cx="1564800" cy="2064300"/>
          </a:xfrm>
        </p:grpSpPr>
        <p:sp>
          <p:nvSpPr>
            <p:cNvPr id="1462" name="Google Shape;1462;p21"/>
            <p:cNvSpPr/>
            <p:nvPr/>
          </p:nvSpPr>
          <p:spPr>
            <a:xfrm>
              <a:off x="6234844" y="43114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463" name="Google Shape;1463;p21"/>
            <p:cNvSpPr/>
            <p:nvPr/>
          </p:nvSpPr>
          <p:spPr>
            <a:xfrm flipH="1" rot="-517215">
              <a:off x="6371861" y="46945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464" name="Google Shape;1464;p21"/>
          <p:cNvGrpSpPr/>
          <p:nvPr/>
        </p:nvGrpSpPr>
        <p:grpSpPr>
          <a:xfrm>
            <a:off x="7671356" y="5027016"/>
            <a:ext cx="1244172" cy="1641325"/>
            <a:chOff x="8077334" y="4311450"/>
            <a:chExt cx="1564800" cy="2064300"/>
          </a:xfrm>
        </p:grpSpPr>
        <p:sp>
          <p:nvSpPr>
            <p:cNvPr id="1465" name="Google Shape;1465;p21"/>
            <p:cNvSpPr/>
            <p:nvPr/>
          </p:nvSpPr>
          <p:spPr>
            <a:xfrm>
              <a:off x="8077334" y="43114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466" name="Google Shape;1466;p21"/>
            <p:cNvSpPr/>
            <p:nvPr/>
          </p:nvSpPr>
          <p:spPr>
            <a:xfrm flipH="1" rot="-517215">
              <a:off x="8219636" y="46945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467" name="Google Shape;1467;p21"/>
          <p:cNvGrpSpPr/>
          <p:nvPr/>
        </p:nvGrpSpPr>
        <p:grpSpPr>
          <a:xfrm>
            <a:off x="9136320" y="5027016"/>
            <a:ext cx="1244172" cy="1641325"/>
            <a:chOff x="9919823" y="4311450"/>
            <a:chExt cx="1564800" cy="2064300"/>
          </a:xfrm>
        </p:grpSpPr>
        <p:sp>
          <p:nvSpPr>
            <p:cNvPr id="1468" name="Google Shape;1468;p21"/>
            <p:cNvSpPr/>
            <p:nvPr/>
          </p:nvSpPr>
          <p:spPr>
            <a:xfrm>
              <a:off x="9919823" y="43114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469" name="Google Shape;1469;p21"/>
            <p:cNvSpPr/>
            <p:nvPr/>
          </p:nvSpPr>
          <p:spPr>
            <a:xfrm flipH="1" rot="-517215">
              <a:off x="10072711" y="46945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3" name="Shape 1473"/>
        <p:cNvGrpSpPr/>
        <p:nvPr/>
      </p:nvGrpSpPr>
      <p:grpSpPr>
        <a:xfrm>
          <a:off x="0" y="0"/>
          <a:ext cx="0" cy="0"/>
          <a:chOff x="0" y="0"/>
          <a:chExt cx="0" cy="0"/>
        </a:xfrm>
      </p:grpSpPr>
      <p:sp>
        <p:nvSpPr>
          <p:cNvPr id="1474" name="Google Shape;1474;p22"/>
          <p:cNvSpPr txBox="1"/>
          <p:nvPr>
            <p:ph type="title"/>
          </p:nvPr>
        </p:nvSpPr>
        <p:spPr>
          <a:xfrm>
            <a:off x="415650" y="173925"/>
            <a:ext cx="11360700" cy="913800"/>
          </a:xfrm>
          <a:prstGeom prst="rect">
            <a:avLst/>
          </a:prstGeom>
        </p:spPr>
        <p:txBody>
          <a:bodyPr anchorCtr="0" anchor="t" bIns="121900" lIns="121900" spcFirstLastPara="1" rIns="121900" wrap="square" tIns="121900">
            <a:normAutofit fontScale="90000"/>
          </a:bodyPr>
          <a:lstStyle/>
          <a:p>
            <a:pPr indent="0" lvl="0" marL="0" rtl="0" algn="ctr">
              <a:spcBef>
                <a:spcPts val="0"/>
              </a:spcBef>
              <a:spcAft>
                <a:spcPts val="0"/>
              </a:spcAft>
              <a:buNone/>
            </a:pPr>
            <a:r>
              <a:rPr lang="en"/>
              <a:t>Memory Game</a:t>
            </a:r>
            <a:endParaRPr/>
          </a:p>
        </p:txBody>
      </p:sp>
      <p:grpSp>
        <p:nvGrpSpPr>
          <p:cNvPr id="1475" name="Google Shape;1475;p22"/>
          <p:cNvGrpSpPr/>
          <p:nvPr/>
        </p:nvGrpSpPr>
        <p:grpSpPr>
          <a:xfrm>
            <a:off x="346515" y="1264870"/>
            <a:ext cx="1244172" cy="1641325"/>
            <a:chOff x="707375" y="1720650"/>
            <a:chExt cx="1564800" cy="2064300"/>
          </a:xfrm>
        </p:grpSpPr>
        <p:sp>
          <p:nvSpPr>
            <p:cNvPr id="1476" name="Google Shape;1476;p22"/>
            <p:cNvSpPr/>
            <p:nvPr/>
          </p:nvSpPr>
          <p:spPr>
            <a:xfrm>
              <a:off x="707375" y="17206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477" name="Google Shape;1477;p22"/>
            <p:cNvSpPr/>
            <p:nvPr/>
          </p:nvSpPr>
          <p:spPr>
            <a:xfrm flipH="1" rot="-517215">
              <a:off x="833798" y="21037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478" name="Google Shape;1478;p22"/>
          <p:cNvGrpSpPr/>
          <p:nvPr/>
        </p:nvGrpSpPr>
        <p:grpSpPr>
          <a:xfrm>
            <a:off x="1811478" y="1264870"/>
            <a:ext cx="1244172" cy="1641325"/>
            <a:chOff x="2549865" y="1720650"/>
            <a:chExt cx="1564800" cy="2064300"/>
          </a:xfrm>
        </p:grpSpPr>
        <p:sp>
          <p:nvSpPr>
            <p:cNvPr id="1479" name="Google Shape;1479;p22"/>
            <p:cNvSpPr/>
            <p:nvPr/>
          </p:nvSpPr>
          <p:spPr>
            <a:xfrm>
              <a:off x="2549865" y="17206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480" name="Google Shape;1480;p22"/>
            <p:cNvSpPr/>
            <p:nvPr/>
          </p:nvSpPr>
          <p:spPr>
            <a:xfrm flipH="1" rot="-517215">
              <a:off x="2686873" y="21037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481" name="Google Shape;1481;p22"/>
          <p:cNvGrpSpPr/>
          <p:nvPr/>
        </p:nvGrpSpPr>
        <p:grpSpPr>
          <a:xfrm>
            <a:off x="3276442" y="1264870"/>
            <a:ext cx="1244172" cy="1641325"/>
            <a:chOff x="4392354" y="1720650"/>
            <a:chExt cx="1564800" cy="2064300"/>
          </a:xfrm>
        </p:grpSpPr>
        <p:sp>
          <p:nvSpPr>
            <p:cNvPr id="1482" name="Google Shape;1482;p22"/>
            <p:cNvSpPr/>
            <p:nvPr/>
          </p:nvSpPr>
          <p:spPr>
            <a:xfrm>
              <a:off x="4392354" y="17206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483" name="Google Shape;1483;p22"/>
            <p:cNvSpPr/>
            <p:nvPr/>
          </p:nvSpPr>
          <p:spPr>
            <a:xfrm flipH="1" rot="-517215">
              <a:off x="4524073" y="21037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484" name="Google Shape;1484;p22"/>
          <p:cNvGrpSpPr/>
          <p:nvPr/>
        </p:nvGrpSpPr>
        <p:grpSpPr>
          <a:xfrm>
            <a:off x="4741405" y="1264870"/>
            <a:ext cx="1244172" cy="1641325"/>
            <a:chOff x="6234844" y="1720650"/>
            <a:chExt cx="1564800" cy="2064300"/>
          </a:xfrm>
        </p:grpSpPr>
        <p:sp>
          <p:nvSpPr>
            <p:cNvPr id="1485" name="Google Shape;1485;p22"/>
            <p:cNvSpPr/>
            <p:nvPr/>
          </p:nvSpPr>
          <p:spPr>
            <a:xfrm>
              <a:off x="6234844" y="17206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486" name="Google Shape;1486;p22"/>
            <p:cNvSpPr/>
            <p:nvPr/>
          </p:nvSpPr>
          <p:spPr>
            <a:xfrm flipH="1" rot="-517215">
              <a:off x="6377148" y="21037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487" name="Google Shape;1487;p22"/>
          <p:cNvGrpSpPr/>
          <p:nvPr/>
        </p:nvGrpSpPr>
        <p:grpSpPr>
          <a:xfrm>
            <a:off x="6206369" y="1264870"/>
            <a:ext cx="1244172" cy="1641325"/>
            <a:chOff x="8077334" y="1720650"/>
            <a:chExt cx="1564800" cy="2064300"/>
          </a:xfrm>
        </p:grpSpPr>
        <p:sp>
          <p:nvSpPr>
            <p:cNvPr id="1488" name="Google Shape;1488;p22"/>
            <p:cNvSpPr/>
            <p:nvPr/>
          </p:nvSpPr>
          <p:spPr>
            <a:xfrm>
              <a:off x="8077334" y="17206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489" name="Google Shape;1489;p22"/>
            <p:cNvSpPr/>
            <p:nvPr/>
          </p:nvSpPr>
          <p:spPr>
            <a:xfrm flipH="1" rot="-517215">
              <a:off x="8224923" y="21037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490" name="Google Shape;1490;p22"/>
          <p:cNvGrpSpPr/>
          <p:nvPr/>
        </p:nvGrpSpPr>
        <p:grpSpPr>
          <a:xfrm>
            <a:off x="7671332" y="1264870"/>
            <a:ext cx="1244172" cy="1641325"/>
            <a:chOff x="9919823" y="1720650"/>
            <a:chExt cx="1564800" cy="2064300"/>
          </a:xfrm>
        </p:grpSpPr>
        <p:sp>
          <p:nvSpPr>
            <p:cNvPr id="1491" name="Google Shape;1491;p22"/>
            <p:cNvSpPr/>
            <p:nvPr/>
          </p:nvSpPr>
          <p:spPr>
            <a:xfrm>
              <a:off x="9919823" y="17206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492" name="Google Shape;1492;p22"/>
            <p:cNvSpPr/>
            <p:nvPr/>
          </p:nvSpPr>
          <p:spPr>
            <a:xfrm flipH="1" rot="-517215">
              <a:off x="10077998" y="21037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493" name="Google Shape;1493;p22"/>
          <p:cNvGrpSpPr/>
          <p:nvPr/>
        </p:nvGrpSpPr>
        <p:grpSpPr>
          <a:xfrm>
            <a:off x="346527" y="3146941"/>
            <a:ext cx="1244172" cy="1641325"/>
            <a:chOff x="707375" y="4311450"/>
            <a:chExt cx="1564800" cy="2064300"/>
          </a:xfrm>
        </p:grpSpPr>
        <p:sp>
          <p:nvSpPr>
            <p:cNvPr id="1494" name="Google Shape;1494;p22"/>
            <p:cNvSpPr/>
            <p:nvPr/>
          </p:nvSpPr>
          <p:spPr>
            <a:xfrm>
              <a:off x="707375" y="43114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495" name="Google Shape;1495;p22"/>
            <p:cNvSpPr/>
            <p:nvPr/>
          </p:nvSpPr>
          <p:spPr>
            <a:xfrm flipH="1" rot="-517215">
              <a:off x="828511" y="46945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496" name="Google Shape;1496;p22"/>
          <p:cNvGrpSpPr/>
          <p:nvPr/>
        </p:nvGrpSpPr>
        <p:grpSpPr>
          <a:xfrm>
            <a:off x="1811491" y="3146941"/>
            <a:ext cx="1244172" cy="1641325"/>
            <a:chOff x="2549865" y="4311450"/>
            <a:chExt cx="1564800" cy="2064300"/>
          </a:xfrm>
        </p:grpSpPr>
        <p:sp>
          <p:nvSpPr>
            <p:cNvPr id="1497" name="Google Shape;1497;p22"/>
            <p:cNvSpPr/>
            <p:nvPr/>
          </p:nvSpPr>
          <p:spPr>
            <a:xfrm>
              <a:off x="2549865" y="43114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498" name="Google Shape;1498;p22"/>
            <p:cNvSpPr/>
            <p:nvPr/>
          </p:nvSpPr>
          <p:spPr>
            <a:xfrm flipH="1" rot="-517215">
              <a:off x="2681586" y="46945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499" name="Google Shape;1499;p22"/>
          <p:cNvGrpSpPr/>
          <p:nvPr/>
        </p:nvGrpSpPr>
        <p:grpSpPr>
          <a:xfrm>
            <a:off x="3276454" y="3146941"/>
            <a:ext cx="1244172" cy="1641325"/>
            <a:chOff x="4392354" y="4311450"/>
            <a:chExt cx="1564800" cy="2064300"/>
          </a:xfrm>
        </p:grpSpPr>
        <p:sp>
          <p:nvSpPr>
            <p:cNvPr id="1500" name="Google Shape;1500;p22"/>
            <p:cNvSpPr/>
            <p:nvPr/>
          </p:nvSpPr>
          <p:spPr>
            <a:xfrm>
              <a:off x="4392354" y="43114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501" name="Google Shape;1501;p22"/>
            <p:cNvSpPr/>
            <p:nvPr/>
          </p:nvSpPr>
          <p:spPr>
            <a:xfrm flipH="1" rot="-517215">
              <a:off x="4518786" y="46945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502" name="Google Shape;1502;p22"/>
          <p:cNvGrpSpPr/>
          <p:nvPr/>
        </p:nvGrpSpPr>
        <p:grpSpPr>
          <a:xfrm>
            <a:off x="4741418" y="3146941"/>
            <a:ext cx="1244172" cy="1641325"/>
            <a:chOff x="6234844" y="4311450"/>
            <a:chExt cx="1564800" cy="2064300"/>
          </a:xfrm>
        </p:grpSpPr>
        <p:sp>
          <p:nvSpPr>
            <p:cNvPr id="1503" name="Google Shape;1503;p22"/>
            <p:cNvSpPr/>
            <p:nvPr/>
          </p:nvSpPr>
          <p:spPr>
            <a:xfrm>
              <a:off x="6234844" y="43114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504" name="Google Shape;1504;p22"/>
            <p:cNvSpPr/>
            <p:nvPr/>
          </p:nvSpPr>
          <p:spPr>
            <a:xfrm flipH="1" rot="-517215">
              <a:off x="6371861" y="46945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505" name="Google Shape;1505;p22"/>
          <p:cNvGrpSpPr/>
          <p:nvPr/>
        </p:nvGrpSpPr>
        <p:grpSpPr>
          <a:xfrm>
            <a:off x="6206381" y="3146941"/>
            <a:ext cx="1244172" cy="1641325"/>
            <a:chOff x="8077334" y="4311450"/>
            <a:chExt cx="1564800" cy="2064300"/>
          </a:xfrm>
        </p:grpSpPr>
        <p:sp>
          <p:nvSpPr>
            <p:cNvPr id="1506" name="Google Shape;1506;p22"/>
            <p:cNvSpPr/>
            <p:nvPr/>
          </p:nvSpPr>
          <p:spPr>
            <a:xfrm>
              <a:off x="8077334" y="43114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507" name="Google Shape;1507;p22"/>
            <p:cNvSpPr/>
            <p:nvPr/>
          </p:nvSpPr>
          <p:spPr>
            <a:xfrm flipH="1" rot="-517215">
              <a:off x="8219636" y="46945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508" name="Google Shape;1508;p22"/>
          <p:cNvGrpSpPr/>
          <p:nvPr/>
        </p:nvGrpSpPr>
        <p:grpSpPr>
          <a:xfrm>
            <a:off x="7671345" y="3146941"/>
            <a:ext cx="1244172" cy="1641325"/>
            <a:chOff x="9919823" y="4311450"/>
            <a:chExt cx="1564800" cy="2064300"/>
          </a:xfrm>
        </p:grpSpPr>
        <p:sp>
          <p:nvSpPr>
            <p:cNvPr id="1509" name="Google Shape;1509;p22"/>
            <p:cNvSpPr/>
            <p:nvPr/>
          </p:nvSpPr>
          <p:spPr>
            <a:xfrm>
              <a:off x="9919823" y="43114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510" name="Google Shape;1510;p22"/>
            <p:cNvSpPr/>
            <p:nvPr/>
          </p:nvSpPr>
          <p:spPr>
            <a:xfrm flipH="1" rot="-517215">
              <a:off x="10072711" y="46945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511" name="Google Shape;1511;p22"/>
          <p:cNvGrpSpPr/>
          <p:nvPr/>
        </p:nvGrpSpPr>
        <p:grpSpPr>
          <a:xfrm>
            <a:off x="346527" y="5029016"/>
            <a:ext cx="1244172" cy="1641325"/>
            <a:chOff x="707375" y="4311450"/>
            <a:chExt cx="1564800" cy="2064300"/>
          </a:xfrm>
        </p:grpSpPr>
        <p:sp>
          <p:nvSpPr>
            <p:cNvPr id="1512" name="Google Shape;1512;p22"/>
            <p:cNvSpPr/>
            <p:nvPr/>
          </p:nvSpPr>
          <p:spPr>
            <a:xfrm>
              <a:off x="707375" y="43114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513" name="Google Shape;1513;p22"/>
            <p:cNvSpPr/>
            <p:nvPr/>
          </p:nvSpPr>
          <p:spPr>
            <a:xfrm flipH="1" rot="-517215">
              <a:off x="828511" y="46945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514" name="Google Shape;1514;p22"/>
          <p:cNvGrpSpPr/>
          <p:nvPr/>
        </p:nvGrpSpPr>
        <p:grpSpPr>
          <a:xfrm>
            <a:off x="1811491" y="5029016"/>
            <a:ext cx="1244172" cy="1641325"/>
            <a:chOff x="2549865" y="4311450"/>
            <a:chExt cx="1564800" cy="2064300"/>
          </a:xfrm>
        </p:grpSpPr>
        <p:sp>
          <p:nvSpPr>
            <p:cNvPr id="1515" name="Google Shape;1515;p22"/>
            <p:cNvSpPr/>
            <p:nvPr/>
          </p:nvSpPr>
          <p:spPr>
            <a:xfrm>
              <a:off x="2549865" y="43114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516" name="Google Shape;1516;p22"/>
            <p:cNvSpPr/>
            <p:nvPr/>
          </p:nvSpPr>
          <p:spPr>
            <a:xfrm flipH="1" rot="-517215">
              <a:off x="2681586" y="46945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517" name="Google Shape;1517;p22"/>
          <p:cNvGrpSpPr/>
          <p:nvPr/>
        </p:nvGrpSpPr>
        <p:grpSpPr>
          <a:xfrm>
            <a:off x="3276454" y="5029016"/>
            <a:ext cx="1244172" cy="1641325"/>
            <a:chOff x="4392354" y="4311450"/>
            <a:chExt cx="1564800" cy="2064300"/>
          </a:xfrm>
        </p:grpSpPr>
        <p:sp>
          <p:nvSpPr>
            <p:cNvPr id="1518" name="Google Shape;1518;p22"/>
            <p:cNvSpPr/>
            <p:nvPr/>
          </p:nvSpPr>
          <p:spPr>
            <a:xfrm>
              <a:off x="4392354" y="43114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519" name="Google Shape;1519;p22"/>
            <p:cNvSpPr/>
            <p:nvPr/>
          </p:nvSpPr>
          <p:spPr>
            <a:xfrm flipH="1" rot="-517215">
              <a:off x="4518786" y="46945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520" name="Google Shape;1520;p22"/>
          <p:cNvGrpSpPr/>
          <p:nvPr/>
        </p:nvGrpSpPr>
        <p:grpSpPr>
          <a:xfrm>
            <a:off x="4741418" y="5029016"/>
            <a:ext cx="1244172" cy="1641325"/>
            <a:chOff x="6234844" y="4311450"/>
            <a:chExt cx="1564800" cy="2064300"/>
          </a:xfrm>
        </p:grpSpPr>
        <p:sp>
          <p:nvSpPr>
            <p:cNvPr id="1521" name="Google Shape;1521;p22"/>
            <p:cNvSpPr/>
            <p:nvPr/>
          </p:nvSpPr>
          <p:spPr>
            <a:xfrm>
              <a:off x="6234844" y="43114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522" name="Google Shape;1522;p22"/>
            <p:cNvSpPr/>
            <p:nvPr/>
          </p:nvSpPr>
          <p:spPr>
            <a:xfrm flipH="1" rot="-517215">
              <a:off x="6371861" y="46945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523" name="Google Shape;1523;p22"/>
          <p:cNvGrpSpPr/>
          <p:nvPr/>
        </p:nvGrpSpPr>
        <p:grpSpPr>
          <a:xfrm>
            <a:off x="6206381" y="5029016"/>
            <a:ext cx="1244172" cy="1641325"/>
            <a:chOff x="8077334" y="4311450"/>
            <a:chExt cx="1564800" cy="2064300"/>
          </a:xfrm>
        </p:grpSpPr>
        <p:sp>
          <p:nvSpPr>
            <p:cNvPr id="1524" name="Google Shape;1524;p22"/>
            <p:cNvSpPr/>
            <p:nvPr/>
          </p:nvSpPr>
          <p:spPr>
            <a:xfrm>
              <a:off x="8077334" y="43114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525" name="Google Shape;1525;p22"/>
            <p:cNvSpPr/>
            <p:nvPr/>
          </p:nvSpPr>
          <p:spPr>
            <a:xfrm flipH="1" rot="-517215">
              <a:off x="8219636" y="46945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526" name="Google Shape;1526;p22"/>
          <p:cNvGrpSpPr/>
          <p:nvPr/>
        </p:nvGrpSpPr>
        <p:grpSpPr>
          <a:xfrm>
            <a:off x="7671345" y="5029016"/>
            <a:ext cx="1244172" cy="1641325"/>
            <a:chOff x="9919823" y="4311450"/>
            <a:chExt cx="1564800" cy="2064300"/>
          </a:xfrm>
        </p:grpSpPr>
        <p:sp>
          <p:nvSpPr>
            <p:cNvPr id="1527" name="Google Shape;1527;p22"/>
            <p:cNvSpPr/>
            <p:nvPr/>
          </p:nvSpPr>
          <p:spPr>
            <a:xfrm>
              <a:off x="9919823" y="43114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528" name="Google Shape;1528;p22"/>
            <p:cNvSpPr/>
            <p:nvPr/>
          </p:nvSpPr>
          <p:spPr>
            <a:xfrm flipH="1" rot="-517215">
              <a:off x="10072711" y="46945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529" name="Google Shape;1529;p22"/>
          <p:cNvGrpSpPr/>
          <p:nvPr/>
        </p:nvGrpSpPr>
        <p:grpSpPr>
          <a:xfrm>
            <a:off x="9136319" y="1264870"/>
            <a:ext cx="1244172" cy="1641325"/>
            <a:chOff x="8077334" y="1720650"/>
            <a:chExt cx="1564800" cy="2064300"/>
          </a:xfrm>
        </p:grpSpPr>
        <p:sp>
          <p:nvSpPr>
            <p:cNvPr id="1530" name="Google Shape;1530;p22"/>
            <p:cNvSpPr/>
            <p:nvPr/>
          </p:nvSpPr>
          <p:spPr>
            <a:xfrm>
              <a:off x="8077334" y="17206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531" name="Google Shape;1531;p22"/>
            <p:cNvSpPr/>
            <p:nvPr/>
          </p:nvSpPr>
          <p:spPr>
            <a:xfrm flipH="1" rot="-517215">
              <a:off x="8224923" y="21037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532" name="Google Shape;1532;p22"/>
          <p:cNvGrpSpPr/>
          <p:nvPr/>
        </p:nvGrpSpPr>
        <p:grpSpPr>
          <a:xfrm>
            <a:off x="10601282" y="1264870"/>
            <a:ext cx="1244172" cy="1641325"/>
            <a:chOff x="9919823" y="1720650"/>
            <a:chExt cx="1564800" cy="2064300"/>
          </a:xfrm>
        </p:grpSpPr>
        <p:sp>
          <p:nvSpPr>
            <p:cNvPr id="1533" name="Google Shape;1533;p22"/>
            <p:cNvSpPr/>
            <p:nvPr/>
          </p:nvSpPr>
          <p:spPr>
            <a:xfrm>
              <a:off x="9919823" y="17206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534" name="Google Shape;1534;p22"/>
            <p:cNvSpPr/>
            <p:nvPr/>
          </p:nvSpPr>
          <p:spPr>
            <a:xfrm flipH="1" rot="-517215">
              <a:off x="10077998" y="21037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535" name="Google Shape;1535;p22"/>
          <p:cNvGrpSpPr/>
          <p:nvPr/>
        </p:nvGrpSpPr>
        <p:grpSpPr>
          <a:xfrm>
            <a:off x="9136331" y="3146941"/>
            <a:ext cx="1244172" cy="1641325"/>
            <a:chOff x="8077334" y="4311450"/>
            <a:chExt cx="1564800" cy="2064300"/>
          </a:xfrm>
        </p:grpSpPr>
        <p:sp>
          <p:nvSpPr>
            <p:cNvPr id="1536" name="Google Shape;1536;p22"/>
            <p:cNvSpPr/>
            <p:nvPr/>
          </p:nvSpPr>
          <p:spPr>
            <a:xfrm>
              <a:off x="8077334" y="43114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537" name="Google Shape;1537;p22"/>
            <p:cNvSpPr/>
            <p:nvPr/>
          </p:nvSpPr>
          <p:spPr>
            <a:xfrm flipH="1" rot="-517215">
              <a:off x="8219636" y="46945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538" name="Google Shape;1538;p22"/>
          <p:cNvGrpSpPr/>
          <p:nvPr/>
        </p:nvGrpSpPr>
        <p:grpSpPr>
          <a:xfrm>
            <a:off x="10601295" y="3146941"/>
            <a:ext cx="1244172" cy="1641325"/>
            <a:chOff x="9919823" y="4311450"/>
            <a:chExt cx="1564800" cy="2064300"/>
          </a:xfrm>
        </p:grpSpPr>
        <p:sp>
          <p:nvSpPr>
            <p:cNvPr id="1539" name="Google Shape;1539;p22"/>
            <p:cNvSpPr/>
            <p:nvPr/>
          </p:nvSpPr>
          <p:spPr>
            <a:xfrm>
              <a:off x="9919823" y="43114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540" name="Google Shape;1540;p22"/>
            <p:cNvSpPr/>
            <p:nvPr/>
          </p:nvSpPr>
          <p:spPr>
            <a:xfrm flipH="1" rot="-517215">
              <a:off x="10072711" y="46945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541" name="Google Shape;1541;p22"/>
          <p:cNvGrpSpPr/>
          <p:nvPr/>
        </p:nvGrpSpPr>
        <p:grpSpPr>
          <a:xfrm>
            <a:off x="9136331" y="5029016"/>
            <a:ext cx="1244172" cy="1641325"/>
            <a:chOff x="8077334" y="4311450"/>
            <a:chExt cx="1564800" cy="2064300"/>
          </a:xfrm>
        </p:grpSpPr>
        <p:sp>
          <p:nvSpPr>
            <p:cNvPr id="1542" name="Google Shape;1542;p22"/>
            <p:cNvSpPr/>
            <p:nvPr/>
          </p:nvSpPr>
          <p:spPr>
            <a:xfrm>
              <a:off x="8077334" y="43114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543" name="Google Shape;1543;p22"/>
            <p:cNvSpPr/>
            <p:nvPr/>
          </p:nvSpPr>
          <p:spPr>
            <a:xfrm flipH="1" rot="-517215">
              <a:off x="8219636" y="46945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544" name="Google Shape;1544;p22"/>
          <p:cNvGrpSpPr/>
          <p:nvPr/>
        </p:nvGrpSpPr>
        <p:grpSpPr>
          <a:xfrm>
            <a:off x="10601295" y="5029016"/>
            <a:ext cx="1244172" cy="1641325"/>
            <a:chOff x="9919823" y="4311450"/>
            <a:chExt cx="1564800" cy="2064300"/>
          </a:xfrm>
        </p:grpSpPr>
        <p:sp>
          <p:nvSpPr>
            <p:cNvPr id="1545" name="Google Shape;1545;p22"/>
            <p:cNvSpPr/>
            <p:nvPr/>
          </p:nvSpPr>
          <p:spPr>
            <a:xfrm>
              <a:off x="9919823" y="4311450"/>
              <a:ext cx="1564800" cy="20643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546" name="Google Shape;1546;p22"/>
            <p:cNvSpPr/>
            <p:nvPr/>
          </p:nvSpPr>
          <p:spPr>
            <a:xfrm flipH="1" rot="-517215">
              <a:off x="10072711" y="4694553"/>
              <a:ext cx="1290784" cy="1298084"/>
            </a:xfrm>
            <a:custGeom>
              <a:rect b="b" l="l" r="r" t="t"/>
              <a:pathLst>
                <a:path extrusionOk="0" h="277947" w="276384">
                  <a:moveTo>
                    <a:pt x="122488" y="521"/>
                  </a:moveTo>
                  <a:cubicBezTo>
                    <a:pt x="111031" y="2736"/>
                    <a:pt x="102247" y="11662"/>
                    <a:pt x="99454" y="25822"/>
                  </a:cubicBezTo>
                  <a:cubicBezTo>
                    <a:pt x="96337" y="41966"/>
                    <a:pt x="105121" y="74958"/>
                    <a:pt x="114756" y="102611"/>
                  </a:cubicBezTo>
                  <a:cubicBezTo>
                    <a:pt x="92855" y="82537"/>
                    <a:pt x="66340" y="59891"/>
                    <a:pt x="49864" y="56313"/>
                  </a:cubicBezTo>
                  <a:cubicBezTo>
                    <a:pt x="31121" y="52216"/>
                    <a:pt x="16508" y="61446"/>
                    <a:pt x="12824" y="78197"/>
                  </a:cubicBezTo>
                  <a:cubicBezTo>
                    <a:pt x="11893" y="82294"/>
                    <a:pt x="13026" y="94867"/>
                    <a:pt x="10395" y="106534"/>
                  </a:cubicBezTo>
                  <a:cubicBezTo>
                    <a:pt x="7926" y="117775"/>
                    <a:pt x="1744" y="128224"/>
                    <a:pt x="793" y="132466"/>
                  </a:cubicBezTo>
                  <a:cubicBezTo>
                    <a:pt x="-2891" y="149274"/>
                    <a:pt x="6428" y="163649"/>
                    <a:pt x="25211" y="167762"/>
                  </a:cubicBezTo>
                  <a:cubicBezTo>
                    <a:pt x="44035" y="171862"/>
                    <a:pt x="84678" y="161135"/>
                    <a:pt x="114756" y="150938"/>
                  </a:cubicBezTo>
                  <a:cubicBezTo>
                    <a:pt x="91965" y="172012"/>
                    <a:pt x="62818" y="201118"/>
                    <a:pt x="57718" y="219250"/>
                  </a:cubicBezTo>
                  <a:cubicBezTo>
                    <a:pt x="52739" y="237130"/>
                    <a:pt x="60956" y="251606"/>
                    <a:pt x="77189" y="256059"/>
                  </a:cubicBezTo>
                  <a:cubicBezTo>
                    <a:pt x="81156" y="257189"/>
                    <a:pt x="93584" y="256719"/>
                    <a:pt x="104919" y="259856"/>
                  </a:cubicBezTo>
                  <a:cubicBezTo>
                    <a:pt x="115849" y="262876"/>
                    <a:pt x="125726" y="269447"/>
                    <a:pt x="129815" y="270608"/>
                  </a:cubicBezTo>
                  <a:cubicBezTo>
                    <a:pt x="146088" y="275069"/>
                    <a:pt x="160702" y="266763"/>
                    <a:pt x="165762" y="248850"/>
                  </a:cubicBezTo>
                  <a:cubicBezTo>
                    <a:pt x="170053" y="233487"/>
                    <a:pt x="163090" y="202976"/>
                    <a:pt x="155763" y="175732"/>
                  </a:cubicBezTo>
                  <a:cubicBezTo>
                    <a:pt x="191508" y="230313"/>
                    <a:pt x="243324" y="274705"/>
                    <a:pt x="254052" y="277442"/>
                  </a:cubicBezTo>
                  <a:cubicBezTo>
                    <a:pt x="255266" y="277753"/>
                    <a:pt x="256481" y="277948"/>
                    <a:pt x="257735" y="277948"/>
                  </a:cubicBezTo>
                  <a:cubicBezTo>
                    <a:pt x="264091" y="277948"/>
                    <a:pt x="270487" y="273669"/>
                    <a:pt x="274050" y="267192"/>
                  </a:cubicBezTo>
                  <a:cubicBezTo>
                    <a:pt x="276924" y="261958"/>
                    <a:pt x="277167" y="256525"/>
                    <a:pt x="274657" y="252647"/>
                  </a:cubicBezTo>
                  <a:cubicBezTo>
                    <a:pt x="274009" y="251615"/>
                    <a:pt x="273159" y="250821"/>
                    <a:pt x="272025" y="250368"/>
                  </a:cubicBezTo>
                  <a:cubicBezTo>
                    <a:pt x="228387" y="233155"/>
                    <a:pt x="188594" y="192123"/>
                    <a:pt x="168677" y="169154"/>
                  </a:cubicBezTo>
                  <a:cubicBezTo>
                    <a:pt x="189687" y="183873"/>
                    <a:pt x="212518" y="197928"/>
                    <a:pt x="226606" y="199515"/>
                  </a:cubicBezTo>
                  <a:cubicBezTo>
                    <a:pt x="244822" y="201564"/>
                    <a:pt x="257735" y="191504"/>
                    <a:pt x="259638" y="175226"/>
                  </a:cubicBezTo>
                  <a:cubicBezTo>
                    <a:pt x="260084" y="171255"/>
                    <a:pt x="257655" y="159394"/>
                    <a:pt x="258991" y="148027"/>
                  </a:cubicBezTo>
                  <a:cubicBezTo>
                    <a:pt x="260205" y="137113"/>
                    <a:pt x="265063" y="126592"/>
                    <a:pt x="265549" y="122471"/>
                  </a:cubicBezTo>
                  <a:cubicBezTo>
                    <a:pt x="267411" y="106153"/>
                    <a:pt x="257129" y="93430"/>
                    <a:pt x="238872" y="91353"/>
                  </a:cubicBezTo>
                  <a:cubicBezTo>
                    <a:pt x="224217" y="89710"/>
                    <a:pt x="199767" y="98357"/>
                    <a:pt x="175235" y="108683"/>
                  </a:cubicBezTo>
                  <a:cubicBezTo>
                    <a:pt x="193977" y="87220"/>
                    <a:pt x="210211" y="63187"/>
                    <a:pt x="213206" y="47711"/>
                  </a:cubicBezTo>
                  <a:cubicBezTo>
                    <a:pt x="216931" y="28867"/>
                    <a:pt x="207255" y="14556"/>
                    <a:pt x="190172" y="11277"/>
                  </a:cubicBezTo>
                  <a:cubicBezTo>
                    <a:pt x="186003" y="10447"/>
                    <a:pt x="173251" y="11925"/>
                    <a:pt x="161309" y="9630"/>
                  </a:cubicBezTo>
                  <a:cubicBezTo>
                    <a:pt x="149813" y="7411"/>
                    <a:pt x="139085" y="1477"/>
                    <a:pt x="134753" y="651"/>
                  </a:cubicBezTo>
                  <a:cubicBezTo>
                    <a:pt x="130463" y="-171"/>
                    <a:pt x="126293" y="-215"/>
                    <a:pt x="122488" y="521"/>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0" name="Shape 1550"/>
        <p:cNvGrpSpPr/>
        <p:nvPr/>
      </p:nvGrpSpPr>
      <p:grpSpPr>
        <a:xfrm>
          <a:off x="0" y="0"/>
          <a:ext cx="0" cy="0"/>
          <a:chOff x="0" y="0"/>
          <a:chExt cx="0" cy="0"/>
        </a:xfrm>
      </p:grpSpPr>
      <p:sp>
        <p:nvSpPr>
          <p:cNvPr id="1551" name="Google Shape;1551;p23"/>
          <p:cNvSpPr/>
          <p:nvPr/>
        </p:nvSpPr>
        <p:spPr>
          <a:xfrm>
            <a:off x="7314375" y="1663400"/>
            <a:ext cx="3763800" cy="4163700"/>
          </a:xfrm>
          <a:prstGeom prst="roundRect">
            <a:avLst>
              <a:gd fmla="val 16667" name="adj"/>
            </a:avLst>
          </a:prstGeom>
          <a:solidFill>
            <a:schemeClr val="accent2"/>
          </a:solidFill>
          <a:ln cap="flat" cmpd="sng" w="11430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appy Monkey"/>
              <a:ea typeface="Happy Monkey"/>
              <a:cs typeface="Happy Monkey"/>
              <a:sym typeface="Happy Monkey"/>
            </a:endParaRPr>
          </a:p>
        </p:txBody>
      </p:sp>
      <p:sp>
        <p:nvSpPr>
          <p:cNvPr id="1552" name="Google Shape;1552;p23"/>
          <p:cNvSpPr txBox="1"/>
          <p:nvPr>
            <p:ph type="title"/>
          </p:nvPr>
        </p:nvSpPr>
        <p:spPr>
          <a:xfrm>
            <a:off x="1113813" y="1875425"/>
            <a:ext cx="5828100" cy="10077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None/>
            </a:pPr>
            <a:r>
              <a:rPr lang="en"/>
              <a:t>Hello! I’m…</a:t>
            </a:r>
            <a:endParaRPr/>
          </a:p>
        </p:txBody>
      </p:sp>
      <p:sp>
        <p:nvSpPr>
          <p:cNvPr id="1553" name="Google Shape;1553;p23"/>
          <p:cNvSpPr txBox="1"/>
          <p:nvPr>
            <p:ph idx="1" type="body"/>
          </p:nvPr>
        </p:nvSpPr>
        <p:spPr>
          <a:xfrm>
            <a:off x="1113813" y="3161575"/>
            <a:ext cx="5828100" cy="23535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Here is where you introduce yourself.</a:t>
            </a:r>
            <a:endParaRPr/>
          </a:p>
          <a:p>
            <a:pPr indent="0" lvl="0" marL="0" rtl="0" algn="l">
              <a:spcBef>
                <a:spcPts val="1600"/>
              </a:spcBef>
              <a:spcAft>
                <a:spcPts val="1600"/>
              </a:spcAft>
              <a:buNone/>
            </a:pPr>
            <a:r>
              <a:rPr lang="en"/>
              <a:t>You can add your name, title and a little background. Right click the image and replace it with your own.</a:t>
            </a:r>
            <a:endParaRPr/>
          </a:p>
        </p:txBody>
      </p:sp>
      <p:pic>
        <p:nvPicPr>
          <p:cNvPr id="1554" name="Google Shape;1554;p23"/>
          <p:cNvPicPr preferRelativeResize="0"/>
          <p:nvPr>
            <p:ph idx="2" type="pic"/>
          </p:nvPr>
        </p:nvPicPr>
        <p:blipFill rotWithShape="1">
          <a:blip r:embed="rId3">
            <a:alphaModFix/>
          </a:blip>
          <a:srcRect b="0" l="7475" r="5704" t="0"/>
          <a:stretch/>
        </p:blipFill>
        <p:spPr>
          <a:xfrm>
            <a:off x="7372721" y="1875755"/>
            <a:ext cx="3647100" cy="3882300"/>
          </a:xfrm>
          <a:prstGeom prst="roundRect">
            <a:avLst>
              <a:gd fmla="val 16667" name="adj"/>
            </a:avLst>
          </a:prstGeom>
        </p:spPr>
      </p:pic>
      <p:grpSp>
        <p:nvGrpSpPr>
          <p:cNvPr id="1555" name="Google Shape;1555;p23"/>
          <p:cNvGrpSpPr/>
          <p:nvPr/>
        </p:nvGrpSpPr>
        <p:grpSpPr>
          <a:xfrm>
            <a:off x="10574231" y="1719597"/>
            <a:ext cx="1188450" cy="1236653"/>
            <a:chOff x="8458200" y="5117408"/>
            <a:chExt cx="1313350" cy="1366619"/>
          </a:xfrm>
        </p:grpSpPr>
        <p:sp>
          <p:nvSpPr>
            <p:cNvPr id="1556" name="Google Shape;1556;p23"/>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57" name="Google Shape;1557;p23"/>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58" name="Google Shape;1558;p23"/>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559" name="Google Shape;1559;p23"/>
          <p:cNvGrpSpPr/>
          <p:nvPr/>
        </p:nvGrpSpPr>
        <p:grpSpPr>
          <a:xfrm flipH="1" rot="5400000">
            <a:off x="9958772" y="1171630"/>
            <a:ext cx="837129" cy="871083"/>
            <a:chOff x="8458200" y="5117408"/>
            <a:chExt cx="1313350" cy="1366619"/>
          </a:xfrm>
        </p:grpSpPr>
        <p:sp>
          <p:nvSpPr>
            <p:cNvPr id="1560" name="Google Shape;1560;p23"/>
            <p:cNvSpPr/>
            <p:nvPr/>
          </p:nvSpPr>
          <p:spPr>
            <a:xfrm>
              <a:off x="8503920" y="516312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FFFFFF">
                <a:alpha val="708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61" name="Google Shape;1561;p23"/>
            <p:cNvSpPr/>
            <p:nvPr/>
          </p:nvSpPr>
          <p:spPr>
            <a:xfrm>
              <a:off x="8458200" y="5117408"/>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62" name="Google Shape;1562;p23"/>
            <p:cNvSpPr/>
            <p:nvPr/>
          </p:nvSpPr>
          <p:spPr>
            <a:xfrm>
              <a:off x="8486125" y="5161325"/>
              <a:ext cx="1267630" cy="1320899"/>
            </a:xfrm>
            <a:custGeom>
              <a:rect b="b" l="l" r="r" t="t"/>
              <a:pathLst>
                <a:path extrusionOk="0" h="254019" w="243775">
                  <a:moveTo>
                    <a:pt x="98757" y="0"/>
                  </a:moveTo>
                  <a:cubicBezTo>
                    <a:pt x="83010" y="0"/>
                    <a:pt x="60948" y="9570"/>
                    <a:pt x="60948" y="30741"/>
                  </a:cubicBezTo>
                  <a:cubicBezTo>
                    <a:pt x="60948" y="59649"/>
                    <a:pt x="81472" y="84784"/>
                    <a:pt x="95073" y="101458"/>
                  </a:cubicBezTo>
                  <a:cubicBezTo>
                    <a:pt x="98352" y="105462"/>
                    <a:pt x="102157" y="110194"/>
                    <a:pt x="104303" y="113473"/>
                  </a:cubicBezTo>
                  <a:cubicBezTo>
                    <a:pt x="100903" y="112016"/>
                    <a:pt x="96126" y="109320"/>
                    <a:pt x="91673" y="106899"/>
                  </a:cubicBezTo>
                  <a:cubicBezTo>
                    <a:pt x="75521" y="98066"/>
                    <a:pt x="53297" y="86023"/>
                    <a:pt x="30182" y="86023"/>
                  </a:cubicBezTo>
                  <a:cubicBezTo>
                    <a:pt x="25284" y="86023"/>
                    <a:pt x="13099" y="87014"/>
                    <a:pt x="5529" y="96523"/>
                  </a:cubicBezTo>
                  <a:cubicBezTo>
                    <a:pt x="145" y="103308"/>
                    <a:pt x="-1353" y="112449"/>
                    <a:pt x="1238" y="123593"/>
                  </a:cubicBezTo>
                  <a:cubicBezTo>
                    <a:pt x="3140" y="131916"/>
                    <a:pt x="6136" y="136519"/>
                    <a:pt x="8322" y="139915"/>
                  </a:cubicBezTo>
                  <a:cubicBezTo>
                    <a:pt x="9496" y="141757"/>
                    <a:pt x="10306" y="143061"/>
                    <a:pt x="10589" y="144344"/>
                  </a:cubicBezTo>
                  <a:cubicBezTo>
                    <a:pt x="10872" y="145773"/>
                    <a:pt x="10710" y="148732"/>
                    <a:pt x="10468" y="151805"/>
                  </a:cubicBezTo>
                  <a:cubicBezTo>
                    <a:pt x="10022" y="157444"/>
                    <a:pt x="9334" y="165143"/>
                    <a:pt x="11075" y="173438"/>
                  </a:cubicBezTo>
                  <a:cubicBezTo>
                    <a:pt x="13989" y="187137"/>
                    <a:pt x="24514" y="203167"/>
                    <a:pt x="44350" y="203167"/>
                  </a:cubicBezTo>
                  <a:cubicBezTo>
                    <a:pt x="46941" y="203167"/>
                    <a:pt x="49613" y="202835"/>
                    <a:pt x="52325" y="202281"/>
                  </a:cubicBezTo>
                  <a:cubicBezTo>
                    <a:pt x="74833" y="197755"/>
                    <a:pt x="92442" y="175640"/>
                    <a:pt x="105356" y="159524"/>
                  </a:cubicBezTo>
                  <a:cubicBezTo>
                    <a:pt x="108554" y="155501"/>
                    <a:pt x="112278" y="151064"/>
                    <a:pt x="115597" y="147506"/>
                  </a:cubicBezTo>
                  <a:cubicBezTo>
                    <a:pt x="111670" y="175818"/>
                    <a:pt x="112278" y="212106"/>
                    <a:pt x="131506" y="243649"/>
                  </a:cubicBezTo>
                  <a:lnTo>
                    <a:pt x="131911" y="244406"/>
                  </a:lnTo>
                  <a:cubicBezTo>
                    <a:pt x="135514" y="250482"/>
                    <a:pt x="142315" y="254020"/>
                    <a:pt x="150492" y="254020"/>
                  </a:cubicBezTo>
                  <a:cubicBezTo>
                    <a:pt x="156524" y="254020"/>
                    <a:pt x="164134" y="251854"/>
                    <a:pt x="166685" y="247191"/>
                  </a:cubicBezTo>
                  <a:cubicBezTo>
                    <a:pt x="167939" y="244907"/>
                    <a:pt x="167939" y="242264"/>
                    <a:pt x="166563" y="240106"/>
                  </a:cubicBezTo>
                  <a:cubicBezTo>
                    <a:pt x="166320" y="239714"/>
                    <a:pt x="166037" y="239406"/>
                    <a:pt x="165673" y="239094"/>
                  </a:cubicBezTo>
                  <a:cubicBezTo>
                    <a:pt x="141384" y="217486"/>
                    <a:pt x="134138" y="184344"/>
                    <a:pt x="128349" y="143834"/>
                  </a:cubicBezTo>
                  <a:cubicBezTo>
                    <a:pt x="134947" y="147093"/>
                    <a:pt x="142679" y="154610"/>
                    <a:pt x="150735" y="162431"/>
                  </a:cubicBezTo>
                  <a:cubicBezTo>
                    <a:pt x="163365" y="174636"/>
                    <a:pt x="177655" y="188505"/>
                    <a:pt x="194779" y="194310"/>
                  </a:cubicBezTo>
                  <a:cubicBezTo>
                    <a:pt x="197936" y="195379"/>
                    <a:pt x="201094" y="195828"/>
                    <a:pt x="204373" y="195828"/>
                  </a:cubicBezTo>
                  <a:cubicBezTo>
                    <a:pt x="218177" y="195828"/>
                    <a:pt x="230645" y="186230"/>
                    <a:pt x="233357" y="173438"/>
                  </a:cubicBezTo>
                  <a:cubicBezTo>
                    <a:pt x="235138" y="165107"/>
                    <a:pt x="234572" y="158213"/>
                    <a:pt x="234126" y="153197"/>
                  </a:cubicBezTo>
                  <a:cubicBezTo>
                    <a:pt x="233884" y="150440"/>
                    <a:pt x="233560" y="148028"/>
                    <a:pt x="233843" y="146619"/>
                  </a:cubicBezTo>
                  <a:cubicBezTo>
                    <a:pt x="234167" y="145271"/>
                    <a:pt x="234977" y="143931"/>
                    <a:pt x="236150" y="141939"/>
                  </a:cubicBezTo>
                  <a:cubicBezTo>
                    <a:pt x="238215" y="138365"/>
                    <a:pt x="241089" y="133491"/>
                    <a:pt x="242830" y="125115"/>
                  </a:cubicBezTo>
                  <a:cubicBezTo>
                    <a:pt x="244773" y="115874"/>
                    <a:pt x="244166" y="102737"/>
                    <a:pt x="236758" y="93613"/>
                  </a:cubicBezTo>
                  <a:cubicBezTo>
                    <a:pt x="233114" y="89091"/>
                    <a:pt x="226111" y="83622"/>
                    <a:pt x="213602" y="83622"/>
                  </a:cubicBezTo>
                  <a:cubicBezTo>
                    <a:pt x="190528" y="83618"/>
                    <a:pt x="168425" y="96426"/>
                    <a:pt x="152273" y="105757"/>
                  </a:cubicBezTo>
                  <a:cubicBezTo>
                    <a:pt x="148347" y="108028"/>
                    <a:pt x="143772" y="110704"/>
                    <a:pt x="140372" y="112335"/>
                  </a:cubicBezTo>
                  <a:cubicBezTo>
                    <a:pt x="142720" y="108607"/>
                    <a:pt x="146566" y="103373"/>
                    <a:pt x="149885" y="98928"/>
                  </a:cubicBezTo>
                  <a:cubicBezTo>
                    <a:pt x="164094" y="79724"/>
                    <a:pt x="183646" y="53411"/>
                    <a:pt x="183646" y="28211"/>
                  </a:cubicBezTo>
                  <a:cubicBezTo>
                    <a:pt x="183646" y="11820"/>
                    <a:pt x="167616" y="0"/>
                    <a:pt x="145675" y="0"/>
                  </a:cubicBezTo>
                  <a:cubicBezTo>
                    <a:pt x="137214" y="0"/>
                    <a:pt x="131830" y="1461"/>
                    <a:pt x="127863" y="2530"/>
                  </a:cubicBezTo>
                  <a:cubicBezTo>
                    <a:pt x="123410" y="3728"/>
                    <a:pt x="121224" y="3753"/>
                    <a:pt x="116731" y="2530"/>
                  </a:cubicBezTo>
                  <a:cubicBezTo>
                    <a:pt x="112723" y="1457"/>
                    <a:pt x="107258" y="0"/>
                    <a:pt x="9875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563" name="Google Shape;1563;p23"/>
          <p:cNvGrpSpPr/>
          <p:nvPr/>
        </p:nvGrpSpPr>
        <p:grpSpPr>
          <a:xfrm>
            <a:off x="9310821" y="1188599"/>
            <a:ext cx="479824" cy="474793"/>
            <a:chOff x="8355355" y="1348750"/>
            <a:chExt cx="479824" cy="474793"/>
          </a:xfrm>
        </p:grpSpPr>
        <p:sp>
          <p:nvSpPr>
            <p:cNvPr id="1564" name="Google Shape;1564;p23"/>
            <p:cNvSpPr/>
            <p:nvPr/>
          </p:nvSpPr>
          <p:spPr>
            <a:xfrm>
              <a:off x="8386979" y="1375343"/>
              <a:ext cx="448200" cy="448200"/>
            </a:xfrm>
            <a:prstGeom prst="ellipse">
              <a:avLst/>
            </a:prstGeom>
            <a:solidFill>
              <a:srgbClr val="FFFFFF">
                <a:alpha val="341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565" name="Google Shape;1565;p23"/>
            <p:cNvSpPr/>
            <p:nvPr/>
          </p:nvSpPr>
          <p:spPr>
            <a:xfrm>
              <a:off x="8355355" y="1348750"/>
              <a:ext cx="448200" cy="448200"/>
            </a:xfrm>
            <a:prstGeom prst="ellipse">
              <a:avLst/>
            </a:prstGeom>
            <a:solidFill>
              <a:srgbClr val="000000">
                <a:alpha val="2353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566" name="Google Shape;1566;p23"/>
            <p:cNvSpPr/>
            <p:nvPr/>
          </p:nvSpPr>
          <p:spPr>
            <a:xfrm>
              <a:off x="8380537" y="1367077"/>
              <a:ext cx="448200" cy="448200"/>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567" name="Google Shape;1567;p23"/>
            <p:cNvSpPr/>
            <p:nvPr/>
          </p:nvSpPr>
          <p:spPr>
            <a:xfrm>
              <a:off x="8426096" y="1412633"/>
              <a:ext cx="357000" cy="357000"/>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568" name="Google Shape;1568;p23"/>
            <p:cNvSpPr/>
            <p:nvPr/>
          </p:nvSpPr>
          <p:spPr>
            <a:xfrm>
              <a:off x="8442728" y="1366327"/>
              <a:ext cx="342643" cy="435987"/>
            </a:xfrm>
            <a:custGeom>
              <a:rect b="b" l="l" r="r" t="t"/>
              <a:pathLst>
                <a:path extrusionOk="0" h="435987" w="342643">
                  <a:moveTo>
                    <a:pt x="75894" y="16614"/>
                  </a:moveTo>
                  <a:lnTo>
                    <a:pt x="290743" y="402370"/>
                  </a:lnTo>
                  <a:lnTo>
                    <a:pt x="257731" y="424628"/>
                  </a:lnTo>
                  <a:lnTo>
                    <a:pt x="201468" y="435987"/>
                  </a:lnTo>
                  <a:lnTo>
                    <a:pt x="0" y="74255"/>
                  </a:lnTo>
                  <a:lnTo>
                    <a:pt x="12034" y="59670"/>
                  </a:lnTo>
                  <a:close/>
                  <a:moveTo>
                    <a:pt x="140932" y="0"/>
                  </a:moveTo>
                  <a:lnTo>
                    <a:pt x="342643" y="360022"/>
                  </a:lnTo>
                  <a:lnTo>
                    <a:pt x="328965" y="376600"/>
                  </a:lnTo>
                  <a:lnTo>
                    <a:pt x="319598" y="382915"/>
                  </a:lnTo>
                  <a:lnTo>
                    <a:pt x="108706" y="6507"/>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2" name="Shape 1572"/>
        <p:cNvGrpSpPr/>
        <p:nvPr/>
      </p:nvGrpSpPr>
      <p:grpSpPr>
        <a:xfrm>
          <a:off x="0" y="0"/>
          <a:ext cx="0" cy="0"/>
          <a:chOff x="0" y="0"/>
          <a:chExt cx="0" cy="0"/>
        </a:xfrm>
      </p:grpSpPr>
      <p:sp>
        <p:nvSpPr>
          <p:cNvPr id="1573" name="Google Shape;1573;p24"/>
          <p:cNvSpPr txBox="1"/>
          <p:nvPr>
            <p:ph type="title"/>
          </p:nvPr>
        </p:nvSpPr>
        <p:spPr>
          <a:xfrm>
            <a:off x="1183140" y="601225"/>
            <a:ext cx="98256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990"/>
              <a:buNone/>
            </a:pPr>
            <a:r>
              <a:rPr lang="en"/>
              <a:t>Table of contents.</a:t>
            </a:r>
            <a:endParaRPr/>
          </a:p>
        </p:txBody>
      </p:sp>
      <p:sp>
        <p:nvSpPr>
          <p:cNvPr id="1574" name="Google Shape;1574;p24"/>
          <p:cNvSpPr txBox="1"/>
          <p:nvPr>
            <p:ph idx="1" type="body"/>
          </p:nvPr>
        </p:nvSpPr>
        <p:spPr>
          <a:xfrm>
            <a:off x="1869206" y="2690339"/>
            <a:ext cx="2685000" cy="11166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We will talk about this first.</a:t>
            </a:r>
            <a:endParaRPr/>
          </a:p>
        </p:txBody>
      </p:sp>
      <p:sp>
        <p:nvSpPr>
          <p:cNvPr id="1575" name="Google Shape;1575;p24"/>
          <p:cNvSpPr txBox="1"/>
          <p:nvPr>
            <p:ph idx="2" type="body"/>
          </p:nvPr>
        </p:nvSpPr>
        <p:spPr>
          <a:xfrm>
            <a:off x="4753533" y="2690339"/>
            <a:ext cx="2685000" cy="11166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We will talk about this second.</a:t>
            </a:r>
            <a:endParaRPr/>
          </a:p>
        </p:txBody>
      </p:sp>
      <p:sp>
        <p:nvSpPr>
          <p:cNvPr id="1576" name="Google Shape;1576;p24"/>
          <p:cNvSpPr txBox="1"/>
          <p:nvPr>
            <p:ph idx="3" type="body"/>
          </p:nvPr>
        </p:nvSpPr>
        <p:spPr>
          <a:xfrm>
            <a:off x="7637880" y="2690339"/>
            <a:ext cx="2685000" cy="11166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Then, we will talk </a:t>
            </a:r>
            <a:r>
              <a:rPr lang="en"/>
              <a:t>about</a:t>
            </a:r>
            <a:r>
              <a:rPr lang="en"/>
              <a:t> this.</a:t>
            </a:r>
            <a:endParaRPr/>
          </a:p>
        </p:txBody>
      </p:sp>
      <p:sp>
        <p:nvSpPr>
          <p:cNvPr id="1577" name="Google Shape;1577;p24"/>
          <p:cNvSpPr txBox="1"/>
          <p:nvPr>
            <p:ph idx="4" type="body"/>
          </p:nvPr>
        </p:nvSpPr>
        <p:spPr>
          <a:xfrm>
            <a:off x="1869159" y="4811283"/>
            <a:ext cx="2685000" cy="11166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After that we will talk about this.</a:t>
            </a:r>
            <a:endParaRPr/>
          </a:p>
        </p:txBody>
      </p:sp>
      <p:sp>
        <p:nvSpPr>
          <p:cNvPr id="1578" name="Google Shape;1578;p24"/>
          <p:cNvSpPr txBox="1"/>
          <p:nvPr>
            <p:ph idx="5" type="body"/>
          </p:nvPr>
        </p:nvSpPr>
        <p:spPr>
          <a:xfrm>
            <a:off x="4753487" y="4811283"/>
            <a:ext cx="2685000" cy="11166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We will also talk </a:t>
            </a:r>
            <a:r>
              <a:rPr lang="en"/>
              <a:t>about</a:t>
            </a:r>
            <a:r>
              <a:rPr lang="en"/>
              <a:t> this.</a:t>
            </a:r>
            <a:endParaRPr/>
          </a:p>
        </p:txBody>
      </p:sp>
      <p:sp>
        <p:nvSpPr>
          <p:cNvPr id="1579" name="Google Shape;1579;p24"/>
          <p:cNvSpPr txBox="1"/>
          <p:nvPr>
            <p:ph idx="6" type="body"/>
          </p:nvPr>
        </p:nvSpPr>
        <p:spPr>
          <a:xfrm>
            <a:off x="7637834" y="4811283"/>
            <a:ext cx="2685000" cy="11166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And we will talk about this last.</a:t>
            </a:r>
            <a:endParaRPr/>
          </a:p>
        </p:txBody>
      </p:sp>
      <p:sp>
        <p:nvSpPr>
          <p:cNvPr id="1580" name="Google Shape;1580;p24"/>
          <p:cNvSpPr/>
          <p:nvPr/>
        </p:nvSpPr>
        <p:spPr>
          <a:xfrm>
            <a:off x="1869125" y="1851575"/>
            <a:ext cx="897745" cy="800546"/>
          </a:xfrm>
          <a:prstGeom prst="rect">
            <a:avLst/>
          </a:prstGeom>
        </p:spPr>
        <p:txBody>
          <a:bodyPr>
            <a:prstTxWarp prst="textPlain"/>
          </a:bodyPr>
          <a:lstStyle/>
          <a:p>
            <a:pPr lvl="0" algn="ctr"/>
            <a:r>
              <a:rPr b="1" i="0">
                <a:ln>
                  <a:noFill/>
                </a:ln>
                <a:solidFill>
                  <a:schemeClr val="accent4"/>
                </a:solidFill>
                <a:latin typeface="Mystery Quest"/>
              </a:rPr>
              <a:t>01</a:t>
            </a:r>
          </a:p>
        </p:txBody>
      </p:sp>
      <p:sp>
        <p:nvSpPr>
          <p:cNvPr id="1581" name="Google Shape;1581;p24"/>
          <p:cNvSpPr/>
          <p:nvPr/>
        </p:nvSpPr>
        <p:spPr>
          <a:xfrm>
            <a:off x="1869125" y="4022544"/>
            <a:ext cx="1092123" cy="927792"/>
          </a:xfrm>
          <a:prstGeom prst="rect">
            <a:avLst/>
          </a:prstGeom>
        </p:spPr>
        <p:txBody>
          <a:bodyPr>
            <a:prstTxWarp prst="textPlain"/>
          </a:bodyPr>
          <a:lstStyle/>
          <a:p>
            <a:pPr lvl="0" algn="ctr"/>
            <a:r>
              <a:rPr b="1" i="0">
                <a:ln>
                  <a:noFill/>
                </a:ln>
                <a:solidFill>
                  <a:schemeClr val="accent5"/>
                </a:solidFill>
                <a:latin typeface="Mystery Quest"/>
              </a:rPr>
              <a:t>04</a:t>
            </a:r>
          </a:p>
        </p:txBody>
      </p:sp>
      <p:sp>
        <p:nvSpPr>
          <p:cNvPr id="1582" name="Google Shape;1582;p24"/>
          <p:cNvSpPr/>
          <p:nvPr/>
        </p:nvSpPr>
        <p:spPr>
          <a:xfrm>
            <a:off x="4823240" y="1851575"/>
            <a:ext cx="1063066" cy="842627"/>
          </a:xfrm>
          <a:prstGeom prst="rect">
            <a:avLst/>
          </a:prstGeom>
        </p:spPr>
        <p:txBody>
          <a:bodyPr>
            <a:prstTxWarp prst="textPlain"/>
          </a:bodyPr>
          <a:lstStyle/>
          <a:p>
            <a:pPr lvl="0" algn="ctr"/>
            <a:r>
              <a:rPr b="1" i="0">
                <a:ln>
                  <a:noFill/>
                </a:ln>
                <a:solidFill>
                  <a:schemeClr val="accent5"/>
                </a:solidFill>
                <a:latin typeface="Mystery Quest"/>
              </a:rPr>
              <a:t>02</a:t>
            </a:r>
          </a:p>
        </p:txBody>
      </p:sp>
      <p:sp>
        <p:nvSpPr>
          <p:cNvPr id="1583" name="Google Shape;1583;p24"/>
          <p:cNvSpPr/>
          <p:nvPr/>
        </p:nvSpPr>
        <p:spPr>
          <a:xfrm>
            <a:off x="4823240" y="4022544"/>
            <a:ext cx="1051043" cy="842627"/>
          </a:xfrm>
          <a:prstGeom prst="rect">
            <a:avLst/>
          </a:prstGeom>
        </p:spPr>
        <p:txBody>
          <a:bodyPr>
            <a:prstTxWarp prst="textPlain"/>
          </a:bodyPr>
          <a:lstStyle/>
          <a:p>
            <a:pPr lvl="0" algn="ctr"/>
            <a:r>
              <a:rPr b="1" i="0">
                <a:ln>
                  <a:noFill/>
                </a:ln>
                <a:solidFill>
                  <a:schemeClr val="accent4"/>
                </a:solidFill>
                <a:latin typeface="Mystery Quest"/>
              </a:rPr>
              <a:t>05</a:t>
            </a:r>
          </a:p>
        </p:txBody>
      </p:sp>
      <p:sp>
        <p:nvSpPr>
          <p:cNvPr id="1584" name="Google Shape;1584;p24"/>
          <p:cNvSpPr/>
          <p:nvPr/>
        </p:nvSpPr>
        <p:spPr>
          <a:xfrm>
            <a:off x="7660083" y="1851575"/>
            <a:ext cx="1053047" cy="839622"/>
          </a:xfrm>
          <a:prstGeom prst="rect">
            <a:avLst/>
          </a:prstGeom>
        </p:spPr>
        <p:txBody>
          <a:bodyPr>
            <a:prstTxWarp prst="textPlain"/>
          </a:bodyPr>
          <a:lstStyle/>
          <a:p>
            <a:pPr lvl="0" algn="ctr"/>
            <a:r>
              <a:rPr b="1" i="0">
                <a:ln>
                  <a:noFill/>
                </a:ln>
                <a:solidFill>
                  <a:schemeClr val="accent4"/>
                </a:solidFill>
                <a:latin typeface="Mystery Quest"/>
              </a:rPr>
              <a:t>03</a:t>
            </a:r>
          </a:p>
        </p:txBody>
      </p:sp>
      <p:sp>
        <p:nvSpPr>
          <p:cNvPr id="1585" name="Google Shape;1585;p24"/>
          <p:cNvSpPr/>
          <p:nvPr/>
        </p:nvSpPr>
        <p:spPr>
          <a:xfrm>
            <a:off x="7660083" y="4022544"/>
            <a:ext cx="1039020" cy="818581"/>
          </a:xfrm>
          <a:prstGeom prst="rect">
            <a:avLst/>
          </a:prstGeom>
        </p:spPr>
        <p:txBody>
          <a:bodyPr>
            <a:prstTxWarp prst="textPlain"/>
          </a:bodyPr>
          <a:lstStyle/>
          <a:p>
            <a:pPr lvl="0" algn="ctr"/>
            <a:r>
              <a:rPr b="1" i="0">
                <a:ln>
                  <a:noFill/>
                </a:ln>
                <a:solidFill>
                  <a:schemeClr val="accent5"/>
                </a:solidFill>
                <a:latin typeface="Mystery Quest"/>
              </a:rPr>
              <a:t>06</a:t>
            </a: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9" name="Shape 1589"/>
        <p:cNvGrpSpPr/>
        <p:nvPr/>
      </p:nvGrpSpPr>
      <p:grpSpPr>
        <a:xfrm>
          <a:off x="0" y="0"/>
          <a:ext cx="0" cy="0"/>
          <a:chOff x="0" y="0"/>
          <a:chExt cx="0" cy="0"/>
        </a:xfrm>
      </p:grpSpPr>
      <p:sp>
        <p:nvSpPr>
          <p:cNvPr id="1590" name="Google Shape;1590;p25"/>
          <p:cNvSpPr txBox="1"/>
          <p:nvPr>
            <p:ph type="title"/>
          </p:nvPr>
        </p:nvSpPr>
        <p:spPr>
          <a:xfrm>
            <a:off x="1119600" y="2867800"/>
            <a:ext cx="9952800" cy="1122300"/>
          </a:xfrm>
          <a:prstGeom prst="rect">
            <a:avLst/>
          </a:prstGeom>
        </p:spPr>
        <p:txBody>
          <a:bodyPr anchorCtr="0" anchor="ctr" bIns="121900" lIns="121900" spcFirstLastPara="1" rIns="121900" wrap="square" tIns="121900">
            <a:normAutofit/>
          </a:bodyPr>
          <a:lstStyle/>
          <a:p>
            <a:pPr indent="0" lvl="0" marL="0" rtl="0" algn="ctr">
              <a:spcBef>
                <a:spcPts val="0"/>
              </a:spcBef>
              <a:spcAft>
                <a:spcPts val="0"/>
              </a:spcAft>
              <a:buNone/>
            </a:pPr>
            <a:r>
              <a:rPr lang="en"/>
              <a:t>We will talk about this first.</a:t>
            </a:r>
            <a:endParaRPr/>
          </a:p>
        </p:txBody>
      </p:sp>
      <p:sp>
        <p:nvSpPr>
          <p:cNvPr id="1591" name="Google Shape;1591;p25"/>
          <p:cNvSpPr txBox="1"/>
          <p:nvPr>
            <p:ph idx="1" type="body"/>
          </p:nvPr>
        </p:nvSpPr>
        <p:spPr>
          <a:xfrm>
            <a:off x="1119600" y="3990103"/>
            <a:ext cx="9952800" cy="2101800"/>
          </a:xfrm>
          <a:prstGeom prst="rect">
            <a:avLst/>
          </a:prstGeom>
        </p:spPr>
        <p:txBody>
          <a:bodyPr anchorCtr="0" anchor="t" bIns="121900" lIns="121900" spcFirstLastPara="1" rIns="121900" wrap="square" tIns="121900">
            <a:normAutofit/>
          </a:bodyPr>
          <a:lstStyle/>
          <a:p>
            <a:pPr indent="0" lvl="0" marL="0" rtl="0" algn="ctr">
              <a:spcBef>
                <a:spcPts val="0"/>
              </a:spcBef>
              <a:spcAft>
                <a:spcPts val="1600"/>
              </a:spcAft>
              <a:buNone/>
            </a:pPr>
            <a:r>
              <a:rPr lang="en"/>
              <a:t>Add a brief introduction of your section here: Let’s dive in and get to know some interesting facts about animals!</a:t>
            </a:r>
            <a:endParaRPr/>
          </a:p>
        </p:txBody>
      </p:sp>
      <p:sp>
        <p:nvSpPr>
          <p:cNvPr id="1592" name="Google Shape;1592;p25"/>
          <p:cNvSpPr/>
          <p:nvPr/>
        </p:nvSpPr>
        <p:spPr>
          <a:xfrm>
            <a:off x="5344838" y="1047528"/>
            <a:ext cx="1502225" cy="1339575"/>
          </a:xfrm>
          <a:prstGeom prst="rect">
            <a:avLst/>
          </a:prstGeom>
        </p:spPr>
        <p:txBody>
          <a:bodyPr>
            <a:prstTxWarp prst="textPlain"/>
          </a:bodyPr>
          <a:lstStyle/>
          <a:p>
            <a:pPr lvl="0" algn="ctr"/>
            <a:r>
              <a:rPr b="1" i="0">
                <a:ln>
                  <a:noFill/>
                </a:ln>
                <a:solidFill>
                  <a:schemeClr val="accent4"/>
                </a:solidFill>
                <a:latin typeface="Mystery Quest"/>
              </a:rPr>
              <a:t>01</a:t>
            </a: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6" name="Shape 1596"/>
        <p:cNvGrpSpPr/>
        <p:nvPr/>
      </p:nvGrpSpPr>
      <p:grpSpPr>
        <a:xfrm>
          <a:off x="0" y="0"/>
          <a:ext cx="0" cy="0"/>
          <a:chOff x="0" y="0"/>
          <a:chExt cx="0" cy="0"/>
        </a:xfrm>
      </p:grpSpPr>
      <p:sp>
        <p:nvSpPr>
          <p:cNvPr id="1597" name="Google Shape;1597;p26"/>
          <p:cNvSpPr txBox="1"/>
          <p:nvPr>
            <p:ph type="title"/>
          </p:nvPr>
        </p:nvSpPr>
        <p:spPr>
          <a:xfrm>
            <a:off x="2319450" y="1243175"/>
            <a:ext cx="75531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1598" name="Google Shape;1598;p26"/>
          <p:cNvSpPr txBox="1"/>
          <p:nvPr>
            <p:ph idx="1" type="body"/>
          </p:nvPr>
        </p:nvSpPr>
        <p:spPr>
          <a:xfrm>
            <a:off x="2319450" y="2186425"/>
            <a:ext cx="7553100" cy="31164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Did you know that elephants can sense storms?</a:t>
            </a:r>
            <a:endParaRPr/>
          </a:p>
          <a:p>
            <a:pPr indent="0" lvl="0" marL="0" rtl="0" algn="l">
              <a:spcBef>
                <a:spcPts val="1600"/>
              </a:spcBef>
              <a:spcAft>
                <a:spcPts val="0"/>
              </a:spcAft>
              <a:buNone/>
            </a:pPr>
            <a:r>
              <a:rPr lang="en"/>
              <a:t>Elephants may be able to detect a thunderstorm from hundreds of miles away, and will head towards it, looking for water. </a:t>
            </a:r>
            <a:endParaRPr/>
          </a:p>
          <a:p>
            <a:pPr indent="0" lvl="0" marL="0" rtl="0" algn="l">
              <a:spcBef>
                <a:spcPts val="1600"/>
              </a:spcBef>
              <a:spcAft>
                <a:spcPts val="1600"/>
              </a:spcAft>
              <a:buNone/>
            </a:pPr>
            <a:r>
              <a:rPr lang="en"/>
              <a:t>You can add a little bit more information. But try to not overload your slides with text.</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lidesMania Template">
  <a:themeElements>
    <a:clrScheme name="Simple Light">
      <a:dk1>
        <a:srgbClr val="F9D31D"/>
      </a:dk1>
      <a:lt1>
        <a:srgbClr val="FFFFFF"/>
      </a:lt1>
      <a:dk2>
        <a:srgbClr val="FFFFFF"/>
      </a:dk2>
      <a:lt2>
        <a:srgbClr val="EEEEEE"/>
      </a:lt2>
      <a:accent1>
        <a:srgbClr val="012301"/>
      </a:accent1>
      <a:accent2>
        <a:srgbClr val="006E00"/>
      </a:accent2>
      <a:accent3>
        <a:srgbClr val="059501"/>
      </a:accent3>
      <a:accent4>
        <a:srgbClr val="82BC2F"/>
      </a:accent4>
      <a:accent5>
        <a:srgbClr val="F9D31D"/>
      </a:accent5>
      <a:accent6>
        <a:srgbClr val="FF9900"/>
      </a:accent6>
      <a:hlink>
        <a:srgbClr val="F9D31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