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Poppins"/>
      <p:regular r:id="rId30"/>
      <p:bold r:id="rId31"/>
      <p:italic r:id="rId32"/>
      <p:boldItalic r:id="rId33"/>
    </p:embeddedFont>
    <p:embeddedFont>
      <p:font typeface="Abril Fatface"/>
      <p:regular r:id="rId34"/>
    </p:embeddedFont>
    <p:embeddedFont>
      <p:font typeface="Barlow Condensed"/>
      <p:regular r:id="rId35"/>
      <p:bold r:id="rId36"/>
      <p:italic r:id="rId37"/>
      <p:boldItalic r:id="rId38"/>
    </p:embeddedFont>
    <p:embeddedFont>
      <p:font typeface="Roboto Condensed"/>
      <p:regular r:id="rId39"/>
      <p:bold r:id="rId40"/>
      <p:italic r:id="rId41"/>
      <p:boldItalic r:id="rId42"/>
    </p:embeddedFont>
    <p:embeddedFont>
      <p:font typeface="Homemade Appl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Condensed-bold.fntdata"/><Relationship Id="rId20" Type="http://schemas.openxmlformats.org/officeDocument/2006/relationships/slide" Target="slides/slide15.xml"/><Relationship Id="rId42" Type="http://schemas.openxmlformats.org/officeDocument/2006/relationships/font" Target="fonts/RobotoCondensed-boldItalic.fntdata"/><Relationship Id="rId41" Type="http://schemas.openxmlformats.org/officeDocument/2006/relationships/font" Target="fonts/RobotoCondensed-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HomemadeApple-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6.xml"/><Relationship Id="rId33" Type="http://schemas.openxmlformats.org/officeDocument/2006/relationships/font" Target="fonts/Poppins-boldItalic.fntdata"/><Relationship Id="rId10" Type="http://schemas.openxmlformats.org/officeDocument/2006/relationships/slide" Target="slides/slide5.xml"/><Relationship Id="rId32" Type="http://schemas.openxmlformats.org/officeDocument/2006/relationships/font" Target="fonts/Poppins-italic.fntdata"/><Relationship Id="rId13" Type="http://schemas.openxmlformats.org/officeDocument/2006/relationships/slide" Target="slides/slide8.xml"/><Relationship Id="rId35" Type="http://schemas.openxmlformats.org/officeDocument/2006/relationships/font" Target="fonts/BarlowCondensed-regular.fntdata"/><Relationship Id="rId12" Type="http://schemas.openxmlformats.org/officeDocument/2006/relationships/slide" Target="slides/slide7.xml"/><Relationship Id="rId34" Type="http://schemas.openxmlformats.org/officeDocument/2006/relationships/font" Target="fonts/AbrilFatface-regular.fntdata"/><Relationship Id="rId15" Type="http://schemas.openxmlformats.org/officeDocument/2006/relationships/slide" Target="slides/slide10.xml"/><Relationship Id="rId37" Type="http://schemas.openxmlformats.org/officeDocument/2006/relationships/font" Target="fonts/BarlowCondensed-italic.fntdata"/><Relationship Id="rId14" Type="http://schemas.openxmlformats.org/officeDocument/2006/relationships/slide" Target="slides/slide9.xml"/><Relationship Id="rId36" Type="http://schemas.openxmlformats.org/officeDocument/2006/relationships/font" Target="fonts/BarlowCondensed-bold.fntdata"/><Relationship Id="rId17" Type="http://schemas.openxmlformats.org/officeDocument/2006/relationships/slide" Target="slides/slide12.xml"/><Relationship Id="rId39" Type="http://schemas.openxmlformats.org/officeDocument/2006/relationships/font" Target="fonts/RobotoCondensed-regular.fntdata"/><Relationship Id="rId16" Type="http://schemas.openxmlformats.org/officeDocument/2006/relationships/slide" Target="slides/slide11.xml"/><Relationship Id="rId38" Type="http://schemas.openxmlformats.org/officeDocument/2006/relationships/font" Target="fonts/BarlowCondense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c5f5f8e35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c5f5f8e35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c5f5f8e35a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c5f5f8e35a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c5f5f8e35a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c5f5f8e35a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c5f5f8e35a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c5f5f8e35a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c5f5f8e35a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c5f5f8e35a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c5f5f8e35a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c5f5f8e35a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3.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4.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bg>
      <p:bgPr>
        <a:solidFill>
          <a:schemeClr val="accent2"/>
        </a:solidFill>
      </p:bgPr>
    </p:bg>
    <p:spTree>
      <p:nvGrpSpPr>
        <p:cNvPr id="10" name="Shape 10"/>
        <p:cNvGrpSpPr/>
        <p:nvPr/>
      </p:nvGrpSpPr>
      <p:grpSpPr>
        <a:xfrm>
          <a:off x="0" y="0"/>
          <a:ext cx="0" cy="0"/>
          <a:chOff x="0" y="0"/>
          <a:chExt cx="0" cy="0"/>
        </a:xfrm>
      </p:grpSpPr>
      <p:sp>
        <p:nvSpPr>
          <p:cNvPr id="11" name="Google Shape;11;p2"/>
          <p:cNvSpPr/>
          <p:nvPr/>
        </p:nvSpPr>
        <p:spPr>
          <a:xfrm>
            <a:off x="0" y="0"/>
            <a:ext cx="52014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title"/>
          </p:nvPr>
        </p:nvSpPr>
        <p:spPr>
          <a:xfrm>
            <a:off x="415600" y="1050575"/>
            <a:ext cx="3979200" cy="4498500"/>
          </a:xfrm>
          <a:prstGeom prst="rect">
            <a:avLst/>
          </a:prstGeom>
        </p:spPr>
        <p:txBody>
          <a:bodyPr anchorCtr="0" anchor="ctr" bIns="121900" lIns="121900" spcFirstLastPara="1" rIns="121900" wrap="square" tIns="121900">
            <a:normAutofit/>
          </a:bodyPr>
          <a:lstStyle>
            <a:lvl1pPr lvl="0">
              <a:spcBef>
                <a:spcPts val="0"/>
              </a:spcBef>
              <a:spcAft>
                <a:spcPts val="0"/>
              </a:spcAft>
              <a:buClr>
                <a:schemeClr val="lt1"/>
              </a:buClr>
              <a:buSzPts val="5500"/>
              <a:buNone/>
              <a:defRPr sz="5500">
                <a:solidFill>
                  <a:schemeClr val="lt1"/>
                </a:solidFill>
              </a:defRPr>
            </a:lvl1pPr>
            <a:lvl2pPr lvl="1">
              <a:spcBef>
                <a:spcPts val="0"/>
              </a:spcBef>
              <a:spcAft>
                <a:spcPts val="0"/>
              </a:spcAft>
              <a:buClr>
                <a:schemeClr val="lt1"/>
              </a:buClr>
              <a:buSzPts val="5500"/>
              <a:buNone/>
              <a:defRPr sz="5500">
                <a:solidFill>
                  <a:schemeClr val="lt1"/>
                </a:solidFill>
              </a:defRPr>
            </a:lvl2pPr>
            <a:lvl3pPr lvl="2">
              <a:spcBef>
                <a:spcPts val="0"/>
              </a:spcBef>
              <a:spcAft>
                <a:spcPts val="0"/>
              </a:spcAft>
              <a:buClr>
                <a:schemeClr val="lt1"/>
              </a:buClr>
              <a:buSzPts val="5500"/>
              <a:buNone/>
              <a:defRPr sz="5500">
                <a:solidFill>
                  <a:schemeClr val="lt1"/>
                </a:solidFill>
              </a:defRPr>
            </a:lvl3pPr>
            <a:lvl4pPr lvl="3">
              <a:spcBef>
                <a:spcPts val="0"/>
              </a:spcBef>
              <a:spcAft>
                <a:spcPts val="0"/>
              </a:spcAft>
              <a:buClr>
                <a:schemeClr val="lt1"/>
              </a:buClr>
              <a:buSzPts val="5500"/>
              <a:buNone/>
              <a:defRPr sz="5500">
                <a:solidFill>
                  <a:schemeClr val="lt1"/>
                </a:solidFill>
              </a:defRPr>
            </a:lvl4pPr>
            <a:lvl5pPr lvl="4">
              <a:spcBef>
                <a:spcPts val="0"/>
              </a:spcBef>
              <a:spcAft>
                <a:spcPts val="0"/>
              </a:spcAft>
              <a:buClr>
                <a:schemeClr val="lt1"/>
              </a:buClr>
              <a:buSzPts val="5500"/>
              <a:buNone/>
              <a:defRPr sz="5500">
                <a:solidFill>
                  <a:schemeClr val="lt1"/>
                </a:solidFill>
              </a:defRPr>
            </a:lvl5pPr>
            <a:lvl6pPr lvl="5">
              <a:spcBef>
                <a:spcPts val="0"/>
              </a:spcBef>
              <a:spcAft>
                <a:spcPts val="0"/>
              </a:spcAft>
              <a:buClr>
                <a:schemeClr val="lt1"/>
              </a:buClr>
              <a:buSzPts val="5500"/>
              <a:buNone/>
              <a:defRPr sz="5500">
                <a:solidFill>
                  <a:schemeClr val="lt1"/>
                </a:solidFill>
              </a:defRPr>
            </a:lvl6pPr>
            <a:lvl7pPr lvl="6">
              <a:spcBef>
                <a:spcPts val="0"/>
              </a:spcBef>
              <a:spcAft>
                <a:spcPts val="0"/>
              </a:spcAft>
              <a:buClr>
                <a:schemeClr val="lt1"/>
              </a:buClr>
              <a:buSzPts val="5500"/>
              <a:buNone/>
              <a:defRPr sz="5500">
                <a:solidFill>
                  <a:schemeClr val="lt1"/>
                </a:solidFill>
              </a:defRPr>
            </a:lvl7pPr>
            <a:lvl8pPr lvl="7">
              <a:spcBef>
                <a:spcPts val="0"/>
              </a:spcBef>
              <a:spcAft>
                <a:spcPts val="0"/>
              </a:spcAft>
              <a:buClr>
                <a:schemeClr val="lt1"/>
              </a:buClr>
              <a:buSzPts val="5500"/>
              <a:buNone/>
              <a:defRPr sz="5500">
                <a:solidFill>
                  <a:schemeClr val="lt1"/>
                </a:solidFill>
              </a:defRPr>
            </a:lvl8pPr>
            <a:lvl9pPr lvl="8">
              <a:spcBef>
                <a:spcPts val="0"/>
              </a:spcBef>
              <a:spcAft>
                <a:spcPts val="0"/>
              </a:spcAft>
              <a:buClr>
                <a:schemeClr val="lt1"/>
              </a:buClr>
              <a:buSzPts val="5500"/>
              <a:buNone/>
              <a:defRPr sz="5500">
                <a:solidFill>
                  <a:schemeClr val="lt1"/>
                </a:solidFill>
              </a:defRPr>
            </a:lvl9pPr>
          </a:lstStyle>
          <a:p/>
        </p:txBody>
      </p:sp>
      <p:sp>
        <p:nvSpPr>
          <p:cNvPr id="13" name="Google Shape;13;p2"/>
          <p:cNvSpPr txBox="1"/>
          <p:nvPr>
            <p:ph idx="1" type="subTitle"/>
          </p:nvPr>
        </p:nvSpPr>
        <p:spPr>
          <a:xfrm>
            <a:off x="5673850" y="1096438"/>
            <a:ext cx="5766600" cy="717900"/>
          </a:xfrm>
          <a:prstGeom prst="rect">
            <a:avLst/>
          </a:prstGeom>
        </p:spPr>
        <p:txBody>
          <a:bodyPr anchorCtr="0" anchor="ctr" bIns="121900" lIns="121900" spcFirstLastPara="1" rIns="121900" wrap="square" tIns="121900">
            <a:noAutofit/>
          </a:bodyPr>
          <a:lstStyle>
            <a:lvl1pPr lvl="0">
              <a:lnSpc>
                <a:spcPct val="100000"/>
              </a:lnSpc>
              <a:spcBef>
                <a:spcPts val="0"/>
              </a:spcBef>
              <a:spcAft>
                <a:spcPts val="0"/>
              </a:spcAft>
              <a:buClr>
                <a:schemeClr val="lt1"/>
              </a:buClr>
              <a:buSzPts val="1900"/>
              <a:buNone/>
              <a:defRPr>
                <a:solidFill>
                  <a:schemeClr val="lt1"/>
                </a:solidFill>
              </a:defRPr>
            </a:lvl1pPr>
            <a:lvl2pPr lvl="1">
              <a:lnSpc>
                <a:spcPct val="100000"/>
              </a:lnSpc>
              <a:spcBef>
                <a:spcPts val="0"/>
              </a:spcBef>
              <a:spcAft>
                <a:spcPts val="0"/>
              </a:spcAft>
              <a:buClr>
                <a:schemeClr val="lt1"/>
              </a:buClr>
              <a:buSzPts val="1900"/>
              <a:buNone/>
              <a:defRPr>
                <a:solidFill>
                  <a:schemeClr val="lt1"/>
                </a:solidFill>
              </a:defRPr>
            </a:lvl2pPr>
            <a:lvl3pPr lvl="2">
              <a:lnSpc>
                <a:spcPct val="100000"/>
              </a:lnSpc>
              <a:spcBef>
                <a:spcPts val="0"/>
              </a:spcBef>
              <a:spcAft>
                <a:spcPts val="0"/>
              </a:spcAft>
              <a:buClr>
                <a:schemeClr val="lt1"/>
              </a:buClr>
              <a:buSzPts val="1900"/>
              <a:buNone/>
              <a:defRPr>
                <a:solidFill>
                  <a:schemeClr val="lt1"/>
                </a:solidFill>
              </a:defRPr>
            </a:lvl3pPr>
            <a:lvl4pPr lvl="3">
              <a:lnSpc>
                <a:spcPct val="100000"/>
              </a:lnSpc>
              <a:spcBef>
                <a:spcPts val="0"/>
              </a:spcBef>
              <a:spcAft>
                <a:spcPts val="0"/>
              </a:spcAft>
              <a:buClr>
                <a:schemeClr val="lt1"/>
              </a:buClr>
              <a:buSzPts val="1900"/>
              <a:buNone/>
              <a:defRPr>
                <a:solidFill>
                  <a:schemeClr val="lt1"/>
                </a:solidFill>
              </a:defRPr>
            </a:lvl4pPr>
            <a:lvl5pPr lvl="4">
              <a:lnSpc>
                <a:spcPct val="100000"/>
              </a:lnSpc>
              <a:spcBef>
                <a:spcPts val="0"/>
              </a:spcBef>
              <a:spcAft>
                <a:spcPts val="0"/>
              </a:spcAft>
              <a:buClr>
                <a:schemeClr val="lt1"/>
              </a:buClr>
              <a:buSzPts val="1900"/>
              <a:buNone/>
              <a:defRPr>
                <a:solidFill>
                  <a:schemeClr val="lt1"/>
                </a:solidFill>
              </a:defRPr>
            </a:lvl5pPr>
            <a:lvl6pPr lvl="5">
              <a:lnSpc>
                <a:spcPct val="100000"/>
              </a:lnSpc>
              <a:spcBef>
                <a:spcPts val="0"/>
              </a:spcBef>
              <a:spcAft>
                <a:spcPts val="0"/>
              </a:spcAft>
              <a:buClr>
                <a:schemeClr val="lt1"/>
              </a:buClr>
              <a:buSzPts val="1900"/>
              <a:buNone/>
              <a:defRPr>
                <a:solidFill>
                  <a:schemeClr val="lt1"/>
                </a:solidFill>
              </a:defRPr>
            </a:lvl6pPr>
            <a:lvl7pPr lvl="6">
              <a:lnSpc>
                <a:spcPct val="100000"/>
              </a:lnSpc>
              <a:spcBef>
                <a:spcPts val="0"/>
              </a:spcBef>
              <a:spcAft>
                <a:spcPts val="0"/>
              </a:spcAft>
              <a:buClr>
                <a:schemeClr val="lt1"/>
              </a:buClr>
              <a:buSzPts val="1900"/>
              <a:buNone/>
              <a:defRPr>
                <a:solidFill>
                  <a:schemeClr val="lt1"/>
                </a:solidFill>
              </a:defRPr>
            </a:lvl7pPr>
            <a:lvl8pPr lvl="7">
              <a:lnSpc>
                <a:spcPct val="100000"/>
              </a:lnSpc>
              <a:spcBef>
                <a:spcPts val="0"/>
              </a:spcBef>
              <a:spcAft>
                <a:spcPts val="0"/>
              </a:spcAft>
              <a:buClr>
                <a:schemeClr val="lt1"/>
              </a:buClr>
              <a:buSzPts val="1900"/>
              <a:buNone/>
              <a:defRPr>
                <a:solidFill>
                  <a:schemeClr val="lt1"/>
                </a:solidFill>
              </a:defRPr>
            </a:lvl8pPr>
            <a:lvl9pPr lvl="8">
              <a:lnSpc>
                <a:spcPct val="100000"/>
              </a:lnSpc>
              <a:spcBef>
                <a:spcPts val="0"/>
              </a:spcBef>
              <a:spcAft>
                <a:spcPts val="0"/>
              </a:spcAft>
              <a:buClr>
                <a:schemeClr val="lt1"/>
              </a:buClr>
              <a:buSzPts val="1900"/>
              <a:buNone/>
              <a:defRPr>
                <a:solidFill>
                  <a:schemeClr val="lt1"/>
                </a:solidFill>
              </a:defRPr>
            </a:lvl9pPr>
          </a:lstStyle>
          <a:p/>
        </p:txBody>
      </p:sp>
      <p:sp>
        <p:nvSpPr>
          <p:cNvPr id="14" name="Google Shape;14;p2"/>
          <p:cNvSpPr txBox="1"/>
          <p:nvPr>
            <p:ph idx="2" type="subTitle"/>
          </p:nvPr>
        </p:nvSpPr>
        <p:spPr>
          <a:xfrm>
            <a:off x="5673850" y="1754308"/>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15" name="Google Shape;15;p2"/>
          <p:cNvSpPr txBox="1"/>
          <p:nvPr>
            <p:ph idx="3" type="subTitle"/>
          </p:nvPr>
        </p:nvSpPr>
        <p:spPr>
          <a:xfrm>
            <a:off x="5673850" y="2412179"/>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16" name="Google Shape;16;p2"/>
          <p:cNvSpPr txBox="1"/>
          <p:nvPr>
            <p:ph idx="4" type="subTitle"/>
          </p:nvPr>
        </p:nvSpPr>
        <p:spPr>
          <a:xfrm>
            <a:off x="5673850" y="3070050"/>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17" name="Google Shape;17;p2"/>
          <p:cNvSpPr txBox="1"/>
          <p:nvPr>
            <p:ph idx="5" type="subTitle"/>
          </p:nvPr>
        </p:nvSpPr>
        <p:spPr>
          <a:xfrm>
            <a:off x="5673850" y="3727921"/>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18" name="Google Shape;18;p2"/>
          <p:cNvSpPr txBox="1"/>
          <p:nvPr>
            <p:ph idx="6" type="subTitle"/>
          </p:nvPr>
        </p:nvSpPr>
        <p:spPr>
          <a:xfrm>
            <a:off x="5673850" y="4385792"/>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19" name="Google Shape;19;p2"/>
          <p:cNvSpPr txBox="1"/>
          <p:nvPr>
            <p:ph idx="7" type="subTitle"/>
          </p:nvPr>
        </p:nvSpPr>
        <p:spPr>
          <a:xfrm>
            <a:off x="5673850" y="5043663"/>
            <a:ext cx="57666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bg>
      <p:bgPr>
        <a:solidFill>
          <a:schemeClr val="accent2"/>
        </a:solidFill>
      </p:bgPr>
    </p:bg>
    <p:spTree>
      <p:nvGrpSpPr>
        <p:cNvPr id="100" name="Shape 100"/>
        <p:cNvGrpSpPr/>
        <p:nvPr/>
      </p:nvGrpSpPr>
      <p:grpSpPr>
        <a:xfrm>
          <a:off x="0" y="0"/>
          <a:ext cx="0" cy="0"/>
          <a:chOff x="0" y="0"/>
          <a:chExt cx="0" cy="0"/>
        </a:xfrm>
      </p:grpSpPr>
      <p:sp>
        <p:nvSpPr>
          <p:cNvPr id="101" name="Google Shape;101;p11"/>
          <p:cNvSpPr txBox="1"/>
          <p:nvPr>
            <p:ph type="title"/>
          </p:nvPr>
        </p:nvSpPr>
        <p:spPr>
          <a:xfrm>
            <a:off x="548200" y="10014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lt1"/>
              </a:buClr>
              <a:buSzPts val="8000"/>
              <a:buNone/>
              <a:defRPr sz="8000">
                <a:solidFill>
                  <a:schemeClr val="lt1"/>
                </a:solidFill>
              </a:defRPr>
            </a:lvl1pPr>
            <a:lvl2pPr lvl="1" rtl="0" algn="ctr">
              <a:spcBef>
                <a:spcPts val="0"/>
              </a:spcBef>
              <a:spcAft>
                <a:spcPts val="0"/>
              </a:spcAft>
              <a:buClr>
                <a:schemeClr val="lt1"/>
              </a:buClr>
              <a:buSzPts val="8000"/>
              <a:buNone/>
              <a:defRPr sz="8000">
                <a:solidFill>
                  <a:schemeClr val="lt1"/>
                </a:solidFill>
              </a:defRPr>
            </a:lvl2pPr>
            <a:lvl3pPr lvl="2" rtl="0" algn="ctr">
              <a:spcBef>
                <a:spcPts val="0"/>
              </a:spcBef>
              <a:spcAft>
                <a:spcPts val="0"/>
              </a:spcAft>
              <a:buClr>
                <a:schemeClr val="lt1"/>
              </a:buClr>
              <a:buSzPts val="8000"/>
              <a:buNone/>
              <a:defRPr sz="8000">
                <a:solidFill>
                  <a:schemeClr val="lt1"/>
                </a:solidFill>
              </a:defRPr>
            </a:lvl3pPr>
            <a:lvl4pPr lvl="3" rtl="0" algn="ctr">
              <a:spcBef>
                <a:spcPts val="0"/>
              </a:spcBef>
              <a:spcAft>
                <a:spcPts val="0"/>
              </a:spcAft>
              <a:buClr>
                <a:schemeClr val="lt1"/>
              </a:buClr>
              <a:buSzPts val="8000"/>
              <a:buNone/>
              <a:defRPr sz="8000">
                <a:solidFill>
                  <a:schemeClr val="lt1"/>
                </a:solidFill>
              </a:defRPr>
            </a:lvl4pPr>
            <a:lvl5pPr lvl="4" rtl="0" algn="ctr">
              <a:spcBef>
                <a:spcPts val="0"/>
              </a:spcBef>
              <a:spcAft>
                <a:spcPts val="0"/>
              </a:spcAft>
              <a:buClr>
                <a:schemeClr val="lt1"/>
              </a:buClr>
              <a:buSzPts val="8000"/>
              <a:buNone/>
              <a:defRPr sz="8000">
                <a:solidFill>
                  <a:schemeClr val="lt1"/>
                </a:solidFill>
              </a:defRPr>
            </a:lvl5pPr>
            <a:lvl6pPr lvl="5" rtl="0" algn="ctr">
              <a:spcBef>
                <a:spcPts val="0"/>
              </a:spcBef>
              <a:spcAft>
                <a:spcPts val="0"/>
              </a:spcAft>
              <a:buClr>
                <a:schemeClr val="lt1"/>
              </a:buClr>
              <a:buSzPts val="8000"/>
              <a:buNone/>
              <a:defRPr sz="8000">
                <a:solidFill>
                  <a:schemeClr val="lt1"/>
                </a:solidFill>
              </a:defRPr>
            </a:lvl6pPr>
            <a:lvl7pPr lvl="6" rtl="0" algn="ctr">
              <a:spcBef>
                <a:spcPts val="0"/>
              </a:spcBef>
              <a:spcAft>
                <a:spcPts val="0"/>
              </a:spcAft>
              <a:buClr>
                <a:schemeClr val="lt1"/>
              </a:buClr>
              <a:buSzPts val="8000"/>
              <a:buNone/>
              <a:defRPr sz="8000">
                <a:solidFill>
                  <a:schemeClr val="lt1"/>
                </a:solidFill>
              </a:defRPr>
            </a:lvl7pPr>
            <a:lvl8pPr lvl="7" rtl="0" algn="ctr">
              <a:spcBef>
                <a:spcPts val="0"/>
              </a:spcBef>
              <a:spcAft>
                <a:spcPts val="0"/>
              </a:spcAft>
              <a:buClr>
                <a:schemeClr val="lt1"/>
              </a:buClr>
              <a:buSzPts val="8000"/>
              <a:buNone/>
              <a:defRPr sz="8000">
                <a:solidFill>
                  <a:schemeClr val="lt1"/>
                </a:solidFill>
              </a:defRPr>
            </a:lvl8pPr>
            <a:lvl9pPr lvl="8" rtl="0" algn="ctr">
              <a:spcBef>
                <a:spcPts val="0"/>
              </a:spcBef>
              <a:spcAft>
                <a:spcPts val="0"/>
              </a:spcAft>
              <a:buClr>
                <a:schemeClr val="lt1"/>
              </a:buClr>
              <a:buSzPts val="8000"/>
              <a:buNone/>
              <a:defRPr sz="8000">
                <a:solidFill>
                  <a:schemeClr val="lt1"/>
                </a:solidFill>
              </a:defRPr>
            </a:lvl9pPr>
          </a:lstStyle>
          <a:p/>
        </p:txBody>
      </p:sp>
      <p:sp>
        <p:nvSpPr>
          <p:cNvPr id="102" name="Google Shape;102;p11"/>
          <p:cNvSpPr txBox="1"/>
          <p:nvPr>
            <p:ph idx="1" type="body"/>
          </p:nvPr>
        </p:nvSpPr>
        <p:spPr>
          <a:xfrm>
            <a:off x="633475" y="4813250"/>
            <a:ext cx="10909200" cy="156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Clr>
                <a:schemeClr val="lt1"/>
              </a:buClr>
              <a:buSzPts val="1900"/>
              <a:buChar char="➜"/>
              <a:defRPr>
                <a:solidFill>
                  <a:schemeClr val="lt1"/>
                </a:solidFill>
              </a:defRPr>
            </a:lvl1pPr>
            <a:lvl2pPr indent="-349250" lvl="1" marL="914400" algn="ctr">
              <a:spcBef>
                <a:spcPts val="2100"/>
              </a:spcBef>
              <a:spcAft>
                <a:spcPts val="0"/>
              </a:spcAft>
              <a:buClr>
                <a:schemeClr val="lt1"/>
              </a:buClr>
              <a:buSzPts val="1900"/>
              <a:buChar char="○"/>
              <a:defRPr>
                <a:solidFill>
                  <a:schemeClr val="lt1"/>
                </a:solidFill>
              </a:defRPr>
            </a:lvl2pPr>
            <a:lvl3pPr indent="-349250" lvl="2" marL="1371600" algn="ctr">
              <a:spcBef>
                <a:spcPts val="2100"/>
              </a:spcBef>
              <a:spcAft>
                <a:spcPts val="0"/>
              </a:spcAft>
              <a:buClr>
                <a:schemeClr val="lt1"/>
              </a:buClr>
              <a:buSzPts val="1900"/>
              <a:buChar char="■"/>
              <a:defRPr>
                <a:solidFill>
                  <a:schemeClr val="lt1"/>
                </a:solidFill>
              </a:defRPr>
            </a:lvl3pPr>
            <a:lvl4pPr indent="-349250" lvl="3" marL="1828800" algn="ctr">
              <a:spcBef>
                <a:spcPts val="2100"/>
              </a:spcBef>
              <a:spcAft>
                <a:spcPts val="0"/>
              </a:spcAft>
              <a:buClr>
                <a:schemeClr val="lt1"/>
              </a:buClr>
              <a:buSzPts val="1900"/>
              <a:buChar char="●"/>
              <a:defRPr>
                <a:solidFill>
                  <a:schemeClr val="lt1"/>
                </a:solidFill>
              </a:defRPr>
            </a:lvl4pPr>
            <a:lvl5pPr indent="-349250" lvl="4" marL="2286000" algn="ctr">
              <a:spcBef>
                <a:spcPts val="2100"/>
              </a:spcBef>
              <a:spcAft>
                <a:spcPts val="0"/>
              </a:spcAft>
              <a:buClr>
                <a:schemeClr val="lt1"/>
              </a:buClr>
              <a:buSzPts val="1900"/>
              <a:buChar char="○"/>
              <a:defRPr>
                <a:solidFill>
                  <a:schemeClr val="lt1"/>
                </a:solidFill>
              </a:defRPr>
            </a:lvl5pPr>
            <a:lvl6pPr indent="-349250" lvl="5" marL="2743200" algn="ctr">
              <a:spcBef>
                <a:spcPts val="2100"/>
              </a:spcBef>
              <a:spcAft>
                <a:spcPts val="0"/>
              </a:spcAft>
              <a:buClr>
                <a:schemeClr val="lt1"/>
              </a:buClr>
              <a:buSzPts val="1900"/>
              <a:buChar char="■"/>
              <a:defRPr>
                <a:solidFill>
                  <a:schemeClr val="lt1"/>
                </a:solidFill>
              </a:defRPr>
            </a:lvl6pPr>
            <a:lvl7pPr indent="-349250" lvl="6" marL="3200400" algn="ctr">
              <a:spcBef>
                <a:spcPts val="2100"/>
              </a:spcBef>
              <a:spcAft>
                <a:spcPts val="0"/>
              </a:spcAft>
              <a:buClr>
                <a:schemeClr val="lt1"/>
              </a:buClr>
              <a:buSzPts val="1900"/>
              <a:buChar char="●"/>
              <a:defRPr>
                <a:solidFill>
                  <a:schemeClr val="lt1"/>
                </a:solidFill>
              </a:defRPr>
            </a:lvl7pPr>
            <a:lvl8pPr indent="-349250" lvl="7" marL="3657600" algn="ctr">
              <a:spcBef>
                <a:spcPts val="2100"/>
              </a:spcBef>
              <a:spcAft>
                <a:spcPts val="0"/>
              </a:spcAft>
              <a:buClr>
                <a:schemeClr val="lt1"/>
              </a:buClr>
              <a:buSzPts val="1900"/>
              <a:buChar char="○"/>
              <a:defRPr>
                <a:solidFill>
                  <a:schemeClr val="lt1"/>
                </a:solidFill>
              </a:defRPr>
            </a:lvl8pPr>
            <a:lvl9pPr indent="-349250" lvl="8" marL="4114800" algn="ctr">
              <a:spcBef>
                <a:spcPts val="2100"/>
              </a:spcBef>
              <a:spcAft>
                <a:spcPts val="2100"/>
              </a:spcAft>
              <a:buClr>
                <a:schemeClr val="lt1"/>
              </a:buClr>
              <a:buSzPts val="1900"/>
              <a:buChar char="■"/>
              <a:defRPr>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103" name="Shape 103"/>
        <p:cNvGrpSpPr/>
        <p:nvPr/>
      </p:nvGrpSpPr>
      <p:grpSpPr>
        <a:xfrm>
          <a:off x="0" y="0"/>
          <a:ext cx="0" cy="0"/>
          <a:chOff x="0" y="0"/>
          <a:chExt cx="0" cy="0"/>
        </a:xfrm>
      </p:grpSpPr>
      <p:sp>
        <p:nvSpPr>
          <p:cNvPr id="104" name="Google Shape;104;p12"/>
          <p:cNvSpPr/>
          <p:nvPr/>
        </p:nvSpPr>
        <p:spPr>
          <a:xfrm>
            <a:off x="743000" y="0"/>
            <a:ext cx="11448900" cy="1798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2"/>
          <p:cNvSpPr/>
          <p:nvPr/>
        </p:nvSpPr>
        <p:spPr>
          <a:xfrm>
            <a:off x="-94" y="0"/>
            <a:ext cx="9120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2"/>
          <p:cNvSpPr txBox="1"/>
          <p:nvPr>
            <p:ph idx="1" type="subTitle"/>
          </p:nvPr>
        </p:nvSpPr>
        <p:spPr>
          <a:xfrm>
            <a:off x="60441" y="2227300"/>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107" name="Google Shape;107;p12"/>
          <p:cNvSpPr txBox="1"/>
          <p:nvPr>
            <p:ph idx="2" type="subTitle"/>
          </p:nvPr>
        </p:nvSpPr>
        <p:spPr>
          <a:xfrm>
            <a:off x="60441" y="2885169"/>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108" name="Google Shape;108;p12"/>
          <p:cNvSpPr txBox="1"/>
          <p:nvPr>
            <p:ph idx="3" type="subTitle"/>
          </p:nvPr>
        </p:nvSpPr>
        <p:spPr>
          <a:xfrm>
            <a:off x="60441" y="354303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109" name="Google Shape;109;p12"/>
          <p:cNvSpPr txBox="1"/>
          <p:nvPr>
            <p:ph idx="4" type="subTitle"/>
          </p:nvPr>
        </p:nvSpPr>
        <p:spPr>
          <a:xfrm>
            <a:off x="60441" y="420090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110" name="Google Shape;110;p12"/>
          <p:cNvSpPr txBox="1"/>
          <p:nvPr>
            <p:ph idx="5" type="subTitle"/>
          </p:nvPr>
        </p:nvSpPr>
        <p:spPr>
          <a:xfrm>
            <a:off x="60441" y="4858777"/>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111" name="Google Shape;111;p12"/>
          <p:cNvSpPr txBox="1"/>
          <p:nvPr>
            <p:ph idx="6" type="subTitle"/>
          </p:nvPr>
        </p:nvSpPr>
        <p:spPr>
          <a:xfrm>
            <a:off x="1503884" y="2034775"/>
            <a:ext cx="10018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12" name="Google Shape;112;p12"/>
          <p:cNvSpPr txBox="1"/>
          <p:nvPr>
            <p:ph idx="7" type="subTitle"/>
          </p:nvPr>
        </p:nvSpPr>
        <p:spPr>
          <a:xfrm>
            <a:off x="1503884" y="3639668"/>
            <a:ext cx="10018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13" name="Google Shape;113;p12"/>
          <p:cNvSpPr txBox="1"/>
          <p:nvPr>
            <p:ph idx="8" type="subTitle"/>
          </p:nvPr>
        </p:nvSpPr>
        <p:spPr>
          <a:xfrm>
            <a:off x="1503884" y="5244562"/>
            <a:ext cx="10018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14" name="Google Shape;114;p12"/>
          <p:cNvSpPr txBox="1"/>
          <p:nvPr>
            <p:ph type="title"/>
          </p:nvPr>
        </p:nvSpPr>
        <p:spPr>
          <a:xfrm>
            <a:off x="1252600" y="593375"/>
            <a:ext cx="10523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15" name="Google Shape;115;p12"/>
          <p:cNvSpPr txBox="1"/>
          <p:nvPr>
            <p:ph idx="9" type="body"/>
          </p:nvPr>
        </p:nvSpPr>
        <p:spPr>
          <a:xfrm>
            <a:off x="1503875" y="2472725"/>
            <a:ext cx="10018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16" name="Google Shape;116;p12"/>
          <p:cNvSpPr txBox="1"/>
          <p:nvPr>
            <p:ph idx="13" type="body"/>
          </p:nvPr>
        </p:nvSpPr>
        <p:spPr>
          <a:xfrm>
            <a:off x="1503875" y="4066188"/>
            <a:ext cx="10018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17" name="Google Shape;117;p12"/>
          <p:cNvSpPr txBox="1"/>
          <p:nvPr>
            <p:ph idx="14" type="body"/>
          </p:nvPr>
        </p:nvSpPr>
        <p:spPr>
          <a:xfrm>
            <a:off x="1503875" y="5657850"/>
            <a:ext cx="100200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18" name="Shape 118"/>
        <p:cNvGrpSpPr/>
        <p:nvPr/>
      </p:nvGrpSpPr>
      <p:grpSpPr>
        <a:xfrm>
          <a:off x="0" y="0"/>
          <a:ext cx="0" cy="0"/>
          <a:chOff x="0" y="0"/>
          <a:chExt cx="0" cy="0"/>
        </a:xfrm>
      </p:grpSpPr>
      <p:sp>
        <p:nvSpPr>
          <p:cNvPr id="119" name="Google Shape;119;p13"/>
          <p:cNvSpPr/>
          <p:nvPr/>
        </p:nvSpPr>
        <p:spPr>
          <a:xfrm>
            <a:off x="743000" y="0"/>
            <a:ext cx="11448900" cy="1798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txBox="1"/>
          <p:nvPr>
            <p:ph idx="1" type="subTitle"/>
          </p:nvPr>
        </p:nvSpPr>
        <p:spPr>
          <a:xfrm>
            <a:off x="1953775" y="2040400"/>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1" name="Google Shape;121;p13"/>
          <p:cNvSpPr txBox="1"/>
          <p:nvPr>
            <p:ph idx="2" type="subTitle"/>
          </p:nvPr>
        </p:nvSpPr>
        <p:spPr>
          <a:xfrm>
            <a:off x="1953775" y="3516125"/>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2" name="Google Shape;122;p13"/>
          <p:cNvSpPr txBox="1"/>
          <p:nvPr>
            <p:ph idx="3" type="subTitle"/>
          </p:nvPr>
        </p:nvSpPr>
        <p:spPr>
          <a:xfrm>
            <a:off x="1953775" y="5021580"/>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3" name="Google Shape;123;p13"/>
          <p:cNvSpPr txBox="1"/>
          <p:nvPr>
            <p:ph idx="4" type="subTitle"/>
          </p:nvPr>
        </p:nvSpPr>
        <p:spPr>
          <a:xfrm>
            <a:off x="7044874" y="2040400"/>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4" name="Google Shape;124;p13"/>
          <p:cNvSpPr txBox="1"/>
          <p:nvPr>
            <p:ph idx="5" type="subTitle"/>
          </p:nvPr>
        </p:nvSpPr>
        <p:spPr>
          <a:xfrm>
            <a:off x="7044874" y="3498775"/>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5" name="Google Shape;125;p13"/>
          <p:cNvSpPr txBox="1"/>
          <p:nvPr>
            <p:ph idx="6" type="subTitle"/>
          </p:nvPr>
        </p:nvSpPr>
        <p:spPr>
          <a:xfrm>
            <a:off x="7044874" y="5004230"/>
            <a:ext cx="40332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6" name="Google Shape;126;p13"/>
          <p:cNvSpPr txBox="1"/>
          <p:nvPr>
            <p:ph type="title"/>
          </p:nvPr>
        </p:nvSpPr>
        <p:spPr>
          <a:xfrm>
            <a:off x="1300325" y="536400"/>
            <a:ext cx="9998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27" name="Google Shape;127;p13"/>
          <p:cNvSpPr txBox="1"/>
          <p:nvPr>
            <p:ph idx="7" type="body"/>
          </p:nvPr>
        </p:nvSpPr>
        <p:spPr>
          <a:xfrm>
            <a:off x="7044874" y="2449250"/>
            <a:ext cx="4033200" cy="8340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28" name="Google Shape;128;p13"/>
          <p:cNvSpPr txBox="1"/>
          <p:nvPr>
            <p:ph idx="8" type="body"/>
          </p:nvPr>
        </p:nvSpPr>
        <p:spPr>
          <a:xfrm>
            <a:off x="7044874" y="5421050"/>
            <a:ext cx="40332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29" name="Google Shape;129;p13"/>
          <p:cNvSpPr txBox="1"/>
          <p:nvPr>
            <p:ph idx="9" type="body"/>
          </p:nvPr>
        </p:nvSpPr>
        <p:spPr>
          <a:xfrm>
            <a:off x="7044874" y="3897050"/>
            <a:ext cx="40332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30" name="Google Shape;130;p13"/>
          <p:cNvSpPr txBox="1"/>
          <p:nvPr>
            <p:ph idx="13" type="body"/>
          </p:nvPr>
        </p:nvSpPr>
        <p:spPr>
          <a:xfrm>
            <a:off x="1953775" y="2466600"/>
            <a:ext cx="40332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31" name="Google Shape;131;p13"/>
          <p:cNvSpPr txBox="1"/>
          <p:nvPr>
            <p:ph idx="14" type="body"/>
          </p:nvPr>
        </p:nvSpPr>
        <p:spPr>
          <a:xfrm>
            <a:off x="1953775" y="5438400"/>
            <a:ext cx="40332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32" name="Google Shape;132;p13"/>
          <p:cNvSpPr txBox="1"/>
          <p:nvPr>
            <p:ph idx="15" type="body"/>
          </p:nvPr>
        </p:nvSpPr>
        <p:spPr>
          <a:xfrm>
            <a:off x="1953775" y="3914400"/>
            <a:ext cx="4033200" cy="834000"/>
          </a:xfrm>
          <a:prstGeom prst="rect">
            <a:avLst/>
          </a:prstGeom>
        </p:spPr>
        <p:txBody>
          <a:bodyPr anchorCtr="0" anchor="t" bIns="121900" lIns="121900" spcFirstLastPara="1" rIns="121900" wrap="square" tIns="121900">
            <a:noAutofit/>
          </a:bodyPr>
          <a:lstStyle>
            <a:lvl1pPr indent="-317500" lvl="0" marL="457200" rtl="0">
              <a:spcBef>
                <a:spcPts val="0"/>
              </a:spcBef>
              <a:spcAft>
                <a:spcPts val="0"/>
              </a:spcAft>
              <a:buSzPts val="1400"/>
              <a:buChar char="➜"/>
              <a:defRPr sz="1400"/>
            </a:lvl1pPr>
            <a:lvl2pPr indent="-317500" lvl="1" marL="914400" rtl="0">
              <a:spcBef>
                <a:spcPts val="2100"/>
              </a:spcBef>
              <a:spcAft>
                <a:spcPts val="0"/>
              </a:spcAft>
              <a:buSzPts val="1400"/>
              <a:buChar char="○"/>
              <a:defRPr sz="1400"/>
            </a:lvl2pPr>
            <a:lvl3pPr indent="-317500" lvl="2" marL="1371600" rtl="0">
              <a:spcBef>
                <a:spcPts val="2100"/>
              </a:spcBef>
              <a:spcAft>
                <a:spcPts val="0"/>
              </a:spcAft>
              <a:buSzPts val="1400"/>
              <a:buChar char="■"/>
              <a:defRPr sz="1400"/>
            </a:lvl3pPr>
            <a:lvl4pPr indent="-317500" lvl="3" marL="1828800" rtl="0">
              <a:spcBef>
                <a:spcPts val="2100"/>
              </a:spcBef>
              <a:spcAft>
                <a:spcPts val="0"/>
              </a:spcAft>
              <a:buSzPts val="1400"/>
              <a:buChar char="●"/>
              <a:defRPr sz="1400"/>
            </a:lvl4pPr>
            <a:lvl5pPr indent="-317500" lvl="4" marL="2286000" rtl="0">
              <a:spcBef>
                <a:spcPts val="2100"/>
              </a:spcBef>
              <a:spcAft>
                <a:spcPts val="0"/>
              </a:spcAft>
              <a:buSzPts val="1400"/>
              <a:buChar char="○"/>
              <a:defRPr sz="1400"/>
            </a:lvl5pPr>
            <a:lvl6pPr indent="-317500" lvl="5" marL="2743200" rtl="0">
              <a:spcBef>
                <a:spcPts val="2100"/>
              </a:spcBef>
              <a:spcAft>
                <a:spcPts val="0"/>
              </a:spcAft>
              <a:buSzPts val="1400"/>
              <a:buChar char="■"/>
              <a:defRPr sz="1400"/>
            </a:lvl6pPr>
            <a:lvl7pPr indent="-317500" lvl="6" marL="3200400" rtl="0">
              <a:spcBef>
                <a:spcPts val="2100"/>
              </a:spcBef>
              <a:spcAft>
                <a:spcPts val="0"/>
              </a:spcAft>
              <a:buSzPts val="1400"/>
              <a:buChar char="●"/>
              <a:defRPr sz="1400"/>
            </a:lvl7pPr>
            <a:lvl8pPr indent="-317500" lvl="7" marL="3657600" rtl="0">
              <a:spcBef>
                <a:spcPts val="2100"/>
              </a:spcBef>
              <a:spcAft>
                <a:spcPts val="0"/>
              </a:spcAft>
              <a:buSzPts val="1400"/>
              <a:buChar char="○"/>
              <a:defRPr sz="1400"/>
            </a:lvl8pPr>
            <a:lvl9pPr indent="-317500" lvl="8" marL="4114800" rtl="0">
              <a:spcBef>
                <a:spcPts val="2100"/>
              </a:spcBef>
              <a:spcAft>
                <a:spcPts val="2100"/>
              </a:spcAft>
              <a:buSzPts val="1400"/>
              <a:buChar char="■"/>
              <a:defRPr sz="1400"/>
            </a:lvl9pPr>
          </a:lstStyle>
          <a:p/>
        </p:txBody>
      </p:sp>
      <p:sp>
        <p:nvSpPr>
          <p:cNvPr id="133" name="Google Shape;133;p13"/>
          <p:cNvSpPr/>
          <p:nvPr/>
        </p:nvSpPr>
        <p:spPr>
          <a:xfrm>
            <a:off x="-94" y="0"/>
            <a:ext cx="91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34" name="Shape 134"/>
        <p:cNvGrpSpPr/>
        <p:nvPr/>
      </p:nvGrpSpPr>
      <p:grpSpPr>
        <a:xfrm>
          <a:off x="0" y="0"/>
          <a:ext cx="0" cy="0"/>
          <a:chOff x="0" y="0"/>
          <a:chExt cx="0" cy="0"/>
        </a:xfrm>
      </p:grpSpPr>
      <p:sp>
        <p:nvSpPr>
          <p:cNvPr id="135" name="Google Shape;135;p14"/>
          <p:cNvSpPr/>
          <p:nvPr/>
        </p:nvSpPr>
        <p:spPr>
          <a:xfrm>
            <a:off x="-100" y="0"/>
            <a:ext cx="12192000" cy="1798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4"/>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7" name="Google Shape;137;p14"/>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8" name="Google Shape;138;p14"/>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9" name="Google Shape;139;p14"/>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40" name="Google Shape;140;p14"/>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bg>
      <p:bgPr>
        <a:solidFill>
          <a:schemeClr val="accent1"/>
        </a:solidFill>
      </p:bgPr>
    </p:bg>
    <p:spTree>
      <p:nvGrpSpPr>
        <p:cNvPr id="141" name="Shape 141"/>
        <p:cNvGrpSpPr/>
        <p:nvPr/>
      </p:nvGrpSpPr>
      <p:grpSpPr>
        <a:xfrm>
          <a:off x="0" y="0"/>
          <a:ext cx="0" cy="0"/>
          <a:chOff x="0" y="0"/>
          <a:chExt cx="0" cy="0"/>
        </a:xfrm>
      </p:grpSpPr>
      <p:sp>
        <p:nvSpPr>
          <p:cNvPr id="142" name="Google Shape;142;p15"/>
          <p:cNvSpPr/>
          <p:nvPr/>
        </p:nvSpPr>
        <p:spPr>
          <a:xfrm>
            <a:off x="-100" y="0"/>
            <a:ext cx="12192000" cy="1798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5"/>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144" name="Google Shape;144;p15"/>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145" name="Google Shape;145;p15"/>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146" name="Google Shape;146;p15"/>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147" name="Google Shape;147;p15"/>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b="1" sz="2200">
                <a:solidFill>
                  <a:schemeClr val="lt1"/>
                </a:solidFill>
              </a:defRPr>
            </a:lvl1pPr>
            <a:lvl2pPr lvl="1" rtl="0" algn="ctr">
              <a:spcBef>
                <a:spcPts val="2100"/>
              </a:spcBef>
              <a:spcAft>
                <a:spcPts val="0"/>
              </a:spcAft>
              <a:buClr>
                <a:schemeClr val="lt1"/>
              </a:buClr>
              <a:buSzPts val="2200"/>
              <a:buNone/>
              <a:defRPr b="1" sz="2200">
                <a:solidFill>
                  <a:schemeClr val="lt1"/>
                </a:solidFill>
              </a:defRPr>
            </a:lvl2pPr>
            <a:lvl3pPr lvl="2" rtl="0" algn="ctr">
              <a:spcBef>
                <a:spcPts val="2100"/>
              </a:spcBef>
              <a:spcAft>
                <a:spcPts val="0"/>
              </a:spcAft>
              <a:buClr>
                <a:schemeClr val="lt1"/>
              </a:buClr>
              <a:buSzPts val="2200"/>
              <a:buNone/>
              <a:defRPr b="1" sz="2200">
                <a:solidFill>
                  <a:schemeClr val="lt1"/>
                </a:solidFill>
              </a:defRPr>
            </a:lvl3pPr>
            <a:lvl4pPr lvl="3" rtl="0" algn="ctr">
              <a:spcBef>
                <a:spcPts val="2100"/>
              </a:spcBef>
              <a:spcAft>
                <a:spcPts val="0"/>
              </a:spcAft>
              <a:buClr>
                <a:schemeClr val="lt1"/>
              </a:buClr>
              <a:buSzPts val="2200"/>
              <a:buNone/>
              <a:defRPr b="1" sz="2200">
                <a:solidFill>
                  <a:schemeClr val="lt1"/>
                </a:solidFill>
              </a:defRPr>
            </a:lvl4pPr>
            <a:lvl5pPr lvl="4" rtl="0" algn="ctr">
              <a:spcBef>
                <a:spcPts val="2100"/>
              </a:spcBef>
              <a:spcAft>
                <a:spcPts val="0"/>
              </a:spcAft>
              <a:buClr>
                <a:schemeClr val="lt1"/>
              </a:buClr>
              <a:buSzPts val="2200"/>
              <a:buNone/>
              <a:defRPr b="1" sz="2200">
                <a:solidFill>
                  <a:schemeClr val="lt1"/>
                </a:solidFill>
              </a:defRPr>
            </a:lvl5pPr>
            <a:lvl6pPr lvl="5" rtl="0" algn="ctr">
              <a:spcBef>
                <a:spcPts val="2100"/>
              </a:spcBef>
              <a:spcAft>
                <a:spcPts val="0"/>
              </a:spcAft>
              <a:buClr>
                <a:schemeClr val="lt1"/>
              </a:buClr>
              <a:buSzPts val="2200"/>
              <a:buNone/>
              <a:defRPr b="1" sz="2200">
                <a:solidFill>
                  <a:schemeClr val="lt1"/>
                </a:solidFill>
              </a:defRPr>
            </a:lvl6pPr>
            <a:lvl7pPr lvl="6" rtl="0" algn="ctr">
              <a:spcBef>
                <a:spcPts val="2100"/>
              </a:spcBef>
              <a:spcAft>
                <a:spcPts val="0"/>
              </a:spcAft>
              <a:buClr>
                <a:schemeClr val="lt1"/>
              </a:buClr>
              <a:buSzPts val="2200"/>
              <a:buNone/>
              <a:defRPr b="1" sz="2200">
                <a:solidFill>
                  <a:schemeClr val="lt1"/>
                </a:solidFill>
              </a:defRPr>
            </a:lvl7pPr>
            <a:lvl8pPr lvl="7" rtl="0" algn="ctr">
              <a:spcBef>
                <a:spcPts val="2100"/>
              </a:spcBef>
              <a:spcAft>
                <a:spcPts val="0"/>
              </a:spcAft>
              <a:buClr>
                <a:schemeClr val="lt1"/>
              </a:buClr>
              <a:buSzPts val="2200"/>
              <a:buNone/>
              <a:defRPr b="1" sz="2200">
                <a:solidFill>
                  <a:schemeClr val="lt1"/>
                </a:solidFill>
              </a:defRPr>
            </a:lvl8pPr>
            <a:lvl9pPr lvl="8" rtl="0" algn="ctr">
              <a:spcBef>
                <a:spcPts val="2100"/>
              </a:spcBef>
              <a:spcAft>
                <a:spcPts val="2100"/>
              </a:spcAft>
              <a:buClr>
                <a:schemeClr val="lt1"/>
              </a:buClr>
              <a:buSzPts val="2200"/>
              <a:buNone/>
              <a:defRPr b="1" sz="2200">
                <a:solidFill>
                  <a:schemeClr val="lt1"/>
                </a:solidFill>
              </a:defRPr>
            </a:lvl9pPr>
          </a:lstStyle>
          <a:p/>
        </p:txBody>
      </p:sp>
      <p:sp>
        <p:nvSpPr>
          <p:cNvPr id="148" name="Google Shape;148;p15"/>
          <p:cNvSpPr txBox="1"/>
          <p:nvPr>
            <p:ph type="title"/>
          </p:nvPr>
        </p:nvSpPr>
        <p:spPr>
          <a:xfrm>
            <a:off x="415600" y="5171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49" name="Google Shape;149;p15"/>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Clr>
                <a:schemeClr val="lt1"/>
              </a:buClr>
              <a:buSzPts val="1600"/>
              <a:buChar char="➜"/>
              <a:defRPr sz="1600">
                <a:solidFill>
                  <a:schemeClr val="lt1"/>
                </a:solidFill>
              </a:defRPr>
            </a:lvl1pPr>
            <a:lvl2pPr indent="-330200" lvl="1" marL="914400">
              <a:spcBef>
                <a:spcPts val="2100"/>
              </a:spcBef>
              <a:spcAft>
                <a:spcPts val="0"/>
              </a:spcAft>
              <a:buClr>
                <a:schemeClr val="lt1"/>
              </a:buClr>
              <a:buSzPts val="1600"/>
              <a:buChar char="○"/>
              <a:defRPr sz="1600">
                <a:solidFill>
                  <a:schemeClr val="lt1"/>
                </a:solidFill>
              </a:defRPr>
            </a:lvl2pPr>
            <a:lvl3pPr indent="-330200" lvl="2" marL="1371600">
              <a:spcBef>
                <a:spcPts val="2100"/>
              </a:spcBef>
              <a:spcAft>
                <a:spcPts val="0"/>
              </a:spcAft>
              <a:buClr>
                <a:schemeClr val="lt1"/>
              </a:buClr>
              <a:buSzPts val="1600"/>
              <a:buChar char="■"/>
              <a:defRPr sz="1600">
                <a:solidFill>
                  <a:schemeClr val="lt1"/>
                </a:solidFill>
              </a:defRPr>
            </a:lvl3pPr>
            <a:lvl4pPr indent="-330200" lvl="3" marL="1828800">
              <a:spcBef>
                <a:spcPts val="2100"/>
              </a:spcBef>
              <a:spcAft>
                <a:spcPts val="0"/>
              </a:spcAft>
              <a:buClr>
                <a:schemeClr val="lt1"/>
              </a:buClr>
              <a:buSzPts val="1600"/>
              <a:buChar char="●"/>
              <a:defRPr sz="1600">
                <a:solidFill>
                  <a:schemeClr val="lt1"/>
                </a:solidFill>
              </a:defRPr>
            </a:lvl4pPr>
            <a:lvl5pPr indent="-330200" lvl="4" marL="2286000">
              <a:spcBef>
                <a:spcPts val="2100"/>
              </a:spcBef>
              <a:spcAft>
                <a:spcPts val="0"/>
              </a:spcAft>
              <a:buClr>
                <a:schemeClr val="lt1"/>
              </a:buClr>
              <a:buSzPts val="1600"/>
              <a:buChar char="○"/>
              <a:defRPr sz="1600">
                <a:solidFill>
                  <a:schemeClr val="lt1"/>
                </a:solidFill>
              </a:defRPr>
            </a:lvl5pPr>
            <a:lvl6pPr indent="-330200" lvl="5" marL="2743200">
              <a:spcBef>
                <a:spcPts val="2100"/>
              </a:spcBef>
              <a:spcAft>
                <a:spcPts val="0"/>
              </a:spcAft>
              <a:buClr>
                <a:schemeClr val="lt1"/>
              </a:buClr>
              <a:buSzPts val="1600"/>
              <a:buChar char="■"/>
              <a:defRPr sz="1600">
                <a:solidFill>
                  <a:schemeClr val="lt1"/>
                </a:solidFill>
              </a:defRPr>
            </a:lvl6pPr>
            <a:lvl7pPr indent="-330200" lvl="6" marL="3200400">
              <a:spcBef>
                <a:spcPts val="2100"/>
              </a:spcBef>
              <a:spcAft>
                <a:spcPts val="0"/>
              </a:spcAft>
              <a:buClr>
                <a:schemeClr val="lt1"/>
              </a:buClr>
              <a:buSzPts val="1600"/>
              <a:buChar char="●"/>
              <a:defRPr sz="1600">
                <a:solidFill>
                  <a:schemeClr val="lt1"/>
                </a:solidFill>
              </a:defRPr>
            </a:lvl7pPr>
            <a:lvl8pPr indent="-330200" lvl="7" marL="3657600">
              <a:spcBef>
                <a:spcPts val="2100"/>
              </a:spcBef>
              <a:spcAft>
                <a:spcPts val="0"/>
              </a:spcAft>
              <a:buClr>
                <a:schemeClr val="lt1"/>
              </a:buClr>
              <a:buSzPts val="1600"/>
              <a:buChar char="○"/>
              <a:defRPr sz="1600">
                <a:solidFill>
                  <a:schemeClr val="lt1"/>
                </a:solidFill>
              </a:defRPr>
            </a:lvl8pPr>
            <a:lvl9pPr indent="-330200" lvl="8" marL="4114800">
              <a:spcBef>
                <a:spcPts val="2100"/>
              </a:spcBef>
              <a:spcAft>
                <a:spcPts val="2100"/>
              </a:spcAft>
              <a:buClr>
                <a:schemeClr val="lt1"/>
              </a:buClr>
              <a:buSzPts val="1600"/>
              <a:buChar char="■"/>
              <a:defRPr sz="1600">
                <a:solidFill>
                  <a:schemeClr val="lt1"/>
                </a:solidFill>
              </a:defRPr>
            </a:lvl9pPr>
          </a:lstStyle>
          <a:p/>
        </p:txBody>
      </p:sp>
      <p:sp>
        <p:nvSpPr>
          <p:cNvPr id="150" name="Google Shape;150;p15"/>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210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151" name="Google Shape;151;p15"/>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210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152" name="Google Shape;152;p15"/>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210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
        <p:nvSpPr>
          <p:cNvPr id="153" name="Google Shape;153;p15"/>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Clr>
                <a:schemeClr val="lt1"/>
              </a:buClr>
              <a:buSzPts val="1600"/>
              <a:buChar char="➜"/>
              <a:defRPr sz="1600">
                <a:solidFill>
                  <a:schemeClr val="lt1"/>
                </a:solidFill>
              </a:defRPr>
            </a:lvl1pPr>
            <a:lvl2pPr indent="-330200" lvl="1" marL="914400" rtl="0">
              <a:spcBef>
                <a:spcPts val="2100"/>
              </a:spcBef>
              <a:spcAft>
                <a:spcPts val="0"/>
              </a:spcAft>
              <a:buClr>
                <a:schemeClr val="lt1"/>
              </a:buClr>
              <a:buSzPts val="1600"/>
              <a:buChar char="○"/>
              <a:defRPr sz="1600">
                <a:solidFill>
                  <a:schemeClr val="lt1"/>
                </a:solidFill>
              </a:defRPr>
            </a:lvl2pPr>
            <a:lvl3pPr indent="-330200" lvl="2" marL="1371600" rtl="0">
              <a:spcBef>
                <a:spcPts val="2100"/>
              </a:spcBef>
              <a:spcAft>
                <a:spcPts val="0"/>
              </a:spcAft>
              <a:buClr>
                <a:schemeClr val="lt1"/>
              </a:buClr>
              <a:buSzPts val="1600"/>
              <a:buChar char="■"/>
              <a:defRPr sz="1600">
                <a:solidFill>
                  <a:schemeClr val="lt1"/>
                </a:solidFill>
              </a:defRPr>
            </a:lvl3pPr>
            <a:lvl4pPr indent="-330200" lvl="3" marL="1828800" rtl="0">
              <a:spcBef>
                <a:spcPts val="2100"/>
              </a:spcBef>
              <a:spcAft>
                <a:spcPts val="0"/>
              </a:spcAft>
              <a:buClr>
                <a:schemeClr val="lt1"/>
              </a:buClr>
              <a:buSzPts val="1600"/>
              <a:buChar char="●"/>
              <a:defRPr sz="1600">
                <a:solidFill>
                  <a:schemeClr val="lt1"/>
                </a:solidFill>
              </a:defRPr>
            </a:lvl4pPr>
            <a:lvl5pPr indent="-330200" lvl="4" marL="2286000" rtl="0">
              <a:spcBef>
                <a:spcPts val="2100"/>
              </a:spcBef>
              <a:spcAft>
                <a:spcPts val="0"/>
              </a:spcAft>
              <a:buClr>
                <a:schemeClr val="lt1"/>
              </a:buClr>
              <a:buSzPts val="1600"/>
              <a:buChar char="○"/>
              <a:defRPr sz="1600">
                <a:solidFill>
                  <a:schemeClr val="lt1"/>
                </a:solidFill>
              </a:defRPr>
            </a:lvl5pPr>
            <a:lvl6pPr indent="-330200" lvl="5" marL="2743200" rtl="0">
              <a:spcBef>
                <a:spcPts val="2100"/>
              </a:spcBef>
              <a:spcAft>
                <a:spcPts val="0"/>
              </a:spcAft>
              <a:buClr>
                <a:schemeClr val="lt1"/>
              </a:buClr>
              <a:buSzPts val="1600"/>
              <a:buChar char="■"/>
              <a:defRPr sz="1600">
                <a:solidFill>
                  <a:schemeClr val="lt1"/>
                </a:solidFill>
              </a:defRPr>
            </a:lvl6pPr>
            <a:lvl7pPr indent="-330200" lvl="6" marL="3200400" rtl="0">
              <a:spcBef>
                <a:spcPts val="2100"/>
              </a:spcBef>
              <a:spcAft>
                <a:spcPts val="0"/>
              </a:spcAft>
              <a:buClr>
                <a:schemeClr val="lt1"/>
              </a:buClr>
              <a:buSzPts val="1600"/>
              <a:buChar char="●"/>
              <a:defRPr sz="1600">
                <a:solidFill>
                  <a:schemeClr val="lt1"/>
                </a:solidFill>
              </a:defRPr>
            </a:lvl7pPr>
            <a:lvl8pPr indent="-330200" lvl="7" marL="3657600" rtl="0">
              <a:spcBef>
                <a:spcPts val="2100"/>
              </a:spcBef>
              <a:spcAft>
                <a:spcPts val="0"/>
              </a:spcAft>
              <a:buClr>
                <a:schemeClr val="lt1"/>
              </a:buClr>
              <a:buSzPts val="1600"/>
              <a:buChar char="○"/>
              <a:defRPr sz="1600">
                <a:solidFill>
                  <a:schemeClr val="lt1"/>
                </a:solidFill>
              </a:defRPr>
            </a:lvl8pPr>
            <a:lvl9pPr indent="-330200" lvl="8" marL="4114800" rtl="0">
              <a:spcBef>
                <a:spcPts val="2100"/>
              </a:spcBef>
              <a:spcAft>
                <a:spcPts val="2100"/>
              </a:spcAft>
              <a:buClr>
                <a:schemeClr val="lt1"/>
              </a:buClr>
              <a:buSzPts val="1600"/>
              <a:buChar char="■"/>
              <a:defRPr sz="1600">
                <a:solidFill>
                  <a:schemeClr val="lt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54" name="Shape 154"/>
        <p:cNvGrpSpPr/>
        <p:nvPr/>
      </p:nvGrpSpPr>
      <p:grpSpPr>
        <a:xfrm>
          <a:off x="0" y="0"/>
          <a:ext cx="0" cy="0"/>
          <a:chOff x="0" y="0"/>
          <a:chExt cx="0" cy="0"/>
        </a:xfrm>
      </p:grpSpPr>
      <p:sp>
        <p:nvSpPr>
          <p:cNvPr id="155" name="Google Shape;155;p16"/>
          <p:cNvSpPr/>
          <p:nvPr/>
        </p:nvSpPr>
        <p:spPr>
          <a:xfrm>
            <a:off x="0" y="0"/>
            <a:ext cx="59664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6"/>
          <p:cNvSpPr txBox="1"/>
          <p:nvPr>
            <p:ph type="title"/>
          </p:nvPr>
        </p:nvSpPr>
        <p:spPr>
          <a:xfrm>
            <a:off x="644175" y="974375"/>
            <a:ext cx="46407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lt1"/>
              </a:buClr>
              <a:buSzPts val="4000"/>
              <a:buFont typeface="Aldrich"/>
              <a:buNone/>
              <a:defRPr>
                <a:solidFill>
                  <a:schemeClr val="lt1"/>
                </a:solidFill>
              </a:defRPr>
            </a:lvl1pPr>
            <a:lvl2pPr lvl="1"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57" name="Google Shape;157;p16"/>
          <p:cNvSpPr txBox="1"/>
          <p:nvPr>
            <p:ph idx="1" type="body"/>
          </p:nvPr>
        </p:nvSpPr>
        <p:spPr>
          <a:xfrm>
            <a:off x="644050" y="2097700"/>
            <a:ext cx="46407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Clr>
                <a:schemeClr val="lt1"/>
              </a:buClr>
              <a:buSzPts val="1900"/>
              <a:buChar char="➜"/>
              <a:defRPr>
                <a:solidFill>
                  <a:schemeClr val="lt1"/>
                </a:solidFill>
              </a:defRPr>
            </a:lvl1pPr>
            <a:lvl2pPr indent="-349250" lvl="1" marL="914400" algn="r">
              <a:spcBef>
                <a:spcPts val="2100"/>
              </a:spcBef>
              <a:spcAft>
                <a:spcPts val="0"/>
              </a:spcAft>
              <a:buClr>
                <a:schemeClr val="lt1"/>
              </a:buClr>
              <a:buSzPts val="1900"/>
              <a:buChar char="○"/>
              <a:defRPr>
                <a:solidFill>
                  <a:schemeClr val="lt1"/>
                </a:solidFill>
              </a:defRPr>
            </a:lvl2pPr>
            <a:lvl3pPr indent="-349250" lvl="2" marL="1371600" algn="r">
              <a:spcBef>
                <a:spcPts val="2100"/>
              </a:spcBef>
              <a:spcAft>
                <a:spcPts val="0"/>
              </a:spcAft>
              <a:buClr>
                <a:schemeClr val="lt1"/>
              </a:buClr>
              <a:buSzPts val="1900"/>
              <a:buChar char="■"/>
              <a:defRPr>
                <a:solidFill>
                  <a:schemeClr val="lt1"/>
                </a:solidFill>
              </a:defRPr>
            </a:lvl3pPr>
            <a:lvl4pPr indent="-349250" lvl="3" marL="1828800" algn="r">
              <a:spcBef>
                <a:spcPts val="2100"/>
              </a:spcBef>
              <a:spcAft>
                <a:spcPts val="0"/>
              </a:spcAft>
              <a:buClr>
                <a:schemeClr val="lt1"/>
              </a:buClr>
              <a:buSzPts val="1900"/>
              <a:buChar char="●"/>
              <a:defRPr>
                <a:solidFill>
                  <a:schemeClr val="lt1"/>
                </a:solidFill>
              </a:defRPr>
            </a:lvl4pPr>
            <a:lvl5pPr indent="-349250" lvl="4" marL="2286000" algn="r">
              <a:spcBef>
                <a:spcPts val="2100"/>
              </a:spcBef>
              <a:spcAft>
                <a:spcPts val="0"/>
              </a:spcAft>
              <a:buClr>
                <a:schemeClr val="lt1"/>
              </a:buClr>
              <a:buSzPts val="1900"/>
              <a:buChar char="○"/>
              <a:defRPr>
                <a:solidFill>
                  <a:schemeClr val="lt1"/>
                </a:solidFill>
              </a:defRPr>
            </a:lvl5pPr>
            <a:lvl6pPr indent="-349250" lvl="5" marL="2743200" algn="r">
              <a:spcBef>
                <a:spcPts val="2100"/>
              </a:spcBef>
              <a:spcAft>
                <a:spcPts val="0"/>
              </a:spcAft>
              <a:buClr>
                <a:schemeClr val="lt1"/>
              </a:buClr>
              <a:buSzPts val="1900"/>
              <a:buChar char="■"/>
              <a:defRPr>
                <a:solidFill>
                  <a:schemeClr val="lt1"/>
                </a:solidFill>
              </a:defRPr>
            </a:lvl6pPr>
            <a:lvl7pPr indent="-349250" lvl="6" marL="3200400" algn="r">
              <a:spcBef>
                <a:spcPts val="2100"/>
              </a:spcBef>
              <a:spcAft>
                <a:spcPts val="0"/>
              </a:spcAft>
              <a:buClr>
                <a:schemeClr val="lt1"/>
              </a:buClr>
              <a:buSzPts val="1900"/>
              <a:buChar char="●"/>
              <a:defRPr>
                <a:solidFill>
                  <a:schemeClr val="lt1"/>
                </a:solidFill>
              </a:defRPr>
            </a:lvl7pPr>
            <a:lvl8pPr indent="-349250" lvl="7" marL="3657600" algn="r">
              <a:spcBef>
                <a:spcPts val="2100"/>
              </a:spcBef>
              <a:spcAft>
                <a:spcPts val="0"/>
              </a:spcAft>
              <a:buClr>
                <a:schemeClr val="lt1"/>
              </a:buClr>
              <a:buSzPts val="1900"/>
              <a:buChar char="○"/>
              <a:defRPr>
                <a:solidFill>
                  <a:schemeClr val="lt1"/>
                </a:solidFill>
              </a:defRPr>
            </a:lvl8pPr>
            <a:lvl9pPr indent="-349250" lvl="8" marL="4114800" algn="r">
              <a:spcBef>
                <a:spcPts val="2100"/>
              </a:spcBef>
              <a:spcAft>
                <a:spcPts val="2100"/>
              </a:spcAft>
              <a:buClr>
                <a:schemeClr val="lt1"/>
              </a:buClr>
              <a:buSzPts val="1900"/>
              <a:buChar char="■"/>
              <a:defRPr>
                <a:solidFill>
                  <a:schemeClr val="lt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58" name="Shape 158"/>
        <p:cNvGrpSpPr/>
        <p:nvPr/>
      </p:nvGrpSpPr>
      <p:grpSpPr>
        <a:xfrm>
          <a:off x="0" y="0"/>
          <a:ext cx="0" cy="0"/>
          <a:chOff x="0" y="0"/>
          <a:chExt cx="0" cy="0"/>
        </a:xfrm>
      </p:grpSpPr>
      <p:sp>
        <p:nvSpPr>
          <p:cNvPr id="159" name="Google Shape;159;p17"/>
          <p:cNvSpPr/>
          <p:nvPr/>
        </p:nvSpPr>
        <p:spPr>
          <a:xfrm>
            <a:off x="6213900" y="0"/>
            <a:ext cx="59781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7"/>
          <p:cNvSpPr txBox="1"/>
          <p:nvPr>
            <p:ph type="title"/>
          </p:nvPr>
        </p:nvSpPr>
        <p:spPr>
          <a:xfrm>
            <a:off x="6608975" y="974375"/>
            <a:ext cx="49506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61" name="Google Shape;161;p17"/>
          <p:cNvSpPr txBox="1"/>
          <p:nvPr>
            <p:ph idx="1" type="body"/>
          </p:nvPr>
        </p:nvSpPr>
        <p:spPr>
          <a:xfrm>
            <a:off x="6609064" y="2508425"/>
            <a:ext cx="49506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Clr>
                <a:schemeClr val="lt1"/>
              </a:buClr>
              <a:buSzPts val="1900"/>
              <a:buChar char="➜"/>
              <a:defRPr>
                <a:solidFill>
                  <a:schemeClr val="lt1"/>
                </a:solidFill>
              </a:defRPr>
            </a:lvl1pPr>
            <a:lvl2pPr indent="-349250" lvl="1" marL="914400">
              <a:spcBef>
                <a:spcPts val="2100"/>
              </a:spcBef>
              <a:spcAft>
                <a:spcPts val="0"/>
              </a:spcAft>
              <a:buClr>
                <a:schemeClr val="lt1"/>
              </a:buClr>
              <a:buSzPts val="1900"/>
              <a:buChar char="○"/>
              <a:defRPr>
                <a:solidFill>
                  <a:schemeClr val="lt1"/>
                </a:solidFill>
              </a:defRPr>
            </a:lvl2pPr>
            <a:lvl3pPr indent="-349250" lvl="2" marL="1371600">
              <a:spcBef>
                <a:spcPts val="2100"/>
              </a:spcBef>
              <a:spcAft>
                <a:spcPts val="0"/>
              </a:spcAft>
              <a:buClr>
                <a:schemeClr val="lt1"/>
              </a:buClr>
              <a:buSzPts val="1900"/>
              <a:buChar char="■"/>
              <a:defRPr>
                <a:solidFill>
                  <a:schemeClr val="lt1"/>
                </a:solidFill>
              </a:defRPr>
            </a:lvl3pPr>
            <a:lvl4pPr indent="-349250" lvl="3" marL="1828800">
              <a:spcBef>
                <a:spcPts val="2100"/>
              </a:spcBef>
              <a:spcAft>
                <a:spcPts val="0"/>
              </a:spcAft>
              <a:buClr>
                <a:schemeClr val="lt1"/>
              </a:buClr>
              <a:buSzPts val="1900"/>
              <a:buChar char="●"/>
              <a:defRPr>
                <a:solidFill>
                  <a:schemeClr val="lt1"/>
                </a:solidFill>
              </a:defRPr>
            </a:lvl4pPr>
            <a:lvl5pPr indent="-349250" lvl="4" marL="2286000">
              <a:spcBef>
                <a:spcPts val="2100"/>
              </a:spcBef>
              <a:spcAft>
                <a:spcPts val="0"/>
              </a:spcAft>
              <a:buClr>
                <a:schemeClr val="lt1"/>
              </a:buClr>
              <a:buSzPts val="1900"/>
              <a:buChar char="○"/>
              <a:defRPr>
                <a:solidFill>
                  <a:schemeClr val="lt1"/>
                </a:solidFill>
              </a:defRPr>
            </a:lvl5pPr>
            <a:lvl6pPr indent="-349250" lvl="5" marL="2743200">
              <a:spcBef>
                <a:spcPts val="2100"/>
              </a:spcBef>
              <a:spcAft>
                <a:spcPts val="0"/>
              </a:spcAft>
              <a:buClr>
                <a:schemeClr val="lt1"/>
              </a:buClr>
              <a:buSzPts val="1900"/>
              <a:buChar char="■"/>
              <a:defRPr>
                <a:solidFill>
                  <a:schemeClr val="lt1"/>
                </a:solidFill>
              </a:defRPr>
            </a:lvl6pPr>
            <a:lvl7pPr indent="-349250" lvl="6" marL="3200400">
              <a:spcBef>
                <a:spcPts val="2100"/>
              </a:spcBef>
              <a:spcAft>
                <a:spcPts val="0"/>
              </a:spcAft>
              <a:buClr>
                <a:schemeClr val="lt1"/>
              </a:buClr>
              <a:buSzPts val="1900"/>
              <a:buChar char="●"/>
              <a:defRPr>
                <a:solidFill>
                  <a:schemeClr val="lt1"/>
                </a:solidFill>
              </a:defRPr>
            </a:lvl7pPr>
            <a:lvl8pPr indent="-349250" lvl="7" marL="3657600">
              <a:spcBef>
                <a:spcPts val="2100"/>
              </a:spcBef>
              <a:spcAft>
                <a:spcPts val="0"/>
              </a:spcAft>
              <a:buClr>
                <a:schemeClr val="lt1"/>
              </a:buClr>
              <a:buSzPts val="1900"/>
              <a:buChar char="○"/>
              <a:defRPr>
                <a:solidFill>
                  <a:schemeClr val="lt1"/>
                </a:solidFill>
              </a:defRPr>
            </a:lvl8pPr>
            <a:lvl9pPr indent="-349250" lvl="8" marL="4114800">
              <a:spcBef>
                <a:spcPts val="2100"/>
              </a:spcBef>
              <a:spcAft>
                <a:spcPts val="2100"/>
              </a:spcAft>
              <a:buClr>
                <a:schemeClr val="lt1"/>
              </a:buClr>
              <a:buSzPts val="1900"/>
              <a:buChar char="■"/>
              <a:defRPr>
                <a:solidFill>
                  <a:schemeClr val="lt1"/>
                </a:solidFill>
              </a:defRPr>
            </a:lvl9pPr>
          </a:lstStyle>
          <a:p/>
        </p:txBody>
      </p:sp>
      <p:sp>
        <p:nvSpPr>
          <p:cNvPr id="162" name="Google Shape;162;p17"/>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bg>
      <p:bgPr>
        <a:solidFill>
          <a:schemeClr val="accent1"/>
        </a:solidFill>
      </p:bgPr>
    </p:bg>
    <p:spTree>
      <p:nvGrpSpPr>
        <p:cNvPr id="163" name="Shape 163"/>
        <p:cNvGrpSpPr/>
        <p:nvPr/>
      </p:nvGrpSpPr>
      <p:grpSpPr>
        <a:xfrm>
          <a:off x="0" y="0"/>
          <a:ext cx="0" cy="0"/>
          <a:chOff x="0" y="0"/>
          <a:chExt cx="0" cy="0"/>
        </a:xfrm>
      </p:grpSpPr>
      <p:sp>
        <p:nvSpPr>
          <p:cNvPr id="164" name="Google Shape;164;p18"/>
          <p:cNvSpPr txBox="1"/>
          <p:nvPr>
            <p:ph idx="1" type="subTitle"/>
          </p:nvPr>
        </p:nvSpPr>
        <p:spPr>
          <a:xfrm>
            <a:off x="3577675" y="2910500"/>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2100"/>
              <a:buNone/>
              <a:defRPr b="1" sz="2100">
                <a:solidFill>
                  <a:schemeClr val="lt1"/>
                </a:solidFill>
              </a:defRPr>
            </a:lvl1pPr>
            <a:lvl2pPr lvl="1" rtl="0">
              <a:spcBef>
                <a:spcPts val="2100"/>
              </a:spcBef>
              <a:spcAft>
                <a:spcPts val="0"/>
              </a:spcAft>
              <a:buClr>
                <a:schemeClr val="lt1"/>
              </a:buClr>
              <a:buSzPts val="2100"/>
              <a:buNone/>
              <a:defRPr b="1" sz="2100">
                <a:solidFill>
                  <a:schemeClr val="lt1"/>
                </a:solidFill>
              </a:defRPr>
            </a:lvl2pPr>
            <a:lvl3pPr lvl="2" rtl="0">
              <a:spcBef>
                <a:spcPts val="2100"/>
              </a:spcBef>
              <a:spcAft>
                <a:spcPts val="0"/>
              </a:spcAft>
              <a:buClr>
                <a:schemeClr val="lt1"/>
              </a:buClr>
              <a:buSzPts val="2100"/>
              <a:buNone/>
              <a:defRPr b="1" sz="2100">
                <a:solidFill>
                  <a:schemeClr val="lt1"/>
                </a:solidFill>
              </a:defRPr>
            </a:lvl3pPr>
            <a:lvl4pPr lvl="3" rtl="0">
              <a:spcBef>
                <a:spcPts val="2100"/>
              </a:spcBef>
              <a:spcAft>
                <a:spcPts val="0"/>
              </a:spcAft>
              <a:buClr>
                <a:schemeClr val="lt1"/>
              </a:buClr>
              <a:buSzPts val="2100"/>
              <a:buNone/>
              <a:defRPr b="1" sz="2100">
                <a:solidFill>
                  <a:schemeClr val="lt1"/>
                </a:solidFill>
              </a:defRPr>
            </a:lvl4pPr>
            <a:lvl5pPr lvl="4" rtl="0">
              <a:spcBef>
                <a:spcPts val="2100"/>
              </a:spcBef>
              <a:spcAft>
                <a:spcPts val="0"/>
              </a:spcAft>
              <a:buClr>
                <a:schemeClr val="lt1"/>
              </a:buClr>
              <a:buSzPts val="2100"/>
              <a:buNone/>
              <a:defRPr b="1" sz="2100">
                <a:solidFill>
                  <a:schemeClr val="lt1"/>
                </a:solidFill>
              </a:defRPr>
            </a:lvl5pPr>
            <a:lvl6pPr lvl="5" rtl="0">
              <a:spcBef>
                <a:spcPts val="2100"/>
              </a:spcBef>
              <a:spcAft>
                <a:spcPts val="0"/>
              </a:spcAft>
              <a:buClr>
                <a:schemeClr val="lt1"/>
              </a:buClr>
              <a:buSzPts val="2100"/>
              <a:buNone/>
              <a:defRPr b="1" sz="2100">
                <a:solidFill>
                  <a:schemeClr val="lt1"/>
                </a:solidFill>
              </a:defRPr>
            </a:lvl6pPr>
            <a:lvl7pPr lvl="6" rtl="0">
              <a:spcBef>
                <a:spcPts val="2100"/>
              </a:spcBef>
              <a:spcAft>
                <a:spcPts val="0"/>
              </a:spcAft>
              <a:buClr>
                <a:schemeClr val="lt1"/>
              </a:buClr>
              <a:buSzPts val="2100"/>
              <a:buNone/>
              <a:defRPr b="1" sz="2100">
                <a:solidFill>
                  <a:schemeClr val="lt1"/>
                </a:solidFill>
              </a:defRPr>
            </a:lvl7pPr>
            <a:lvl8pPr lvl="7" rtl="0">
              <a:spcBef>
                <a:spcPts val="2100"/>
              </a:spcBef>
              <a:spcAft>
                <a:spcPts val="0"/>
              </a:spcAft>
              <a:buClr>
                <a:schemeClr val="lt1"/>
              </a:buClr>
              <a:buSzPts val="2100"/>
              <a:buNone/>
              <a:defRPr b="1" sz="2100">
                <a:solidFill>
                  <a:schemeClr val="lt1"/>
                </a:solidFill>
              </a:defRPr>
            </a:lvl8pPr>
            <a:lvl9pPr lvl="8" rtl="0">
              <a:spcBef>
                <a:spcPts val="2100"/>
              </a:spcBef>
              <a:spcAft>
                <a:spcPts val="2100"/>
              </a:spcAft>
              <a:buClr>
                <a:schemeClr val="lt1"/>
              </a:buClr>
              <a:buSzPts val="2100"/>
              <a:buNone/>
              <a:defRPr b="1" sz="2100">
                <a:solidFill>
                  <a:schemeClr val="lt1"/>
                </a:solidFill>
              </a:defRPr>
            </a:lvl9pPr>
          </a:lstStyle>
          <a:p/>
        </p:txBody>
      </p:sp>
      <p:sp>
        <p:nvSpPr>
          <p:cNvPr id="165" name="Google Shape;165;p18"/>
          <p:cNvSpPr txBox="1"/>
          <p:nvPr>
            <p:ph type="title"/>
          </p:nvPr>
        </p:nvSpPr>
        <p:spPr>
          <a:xfrm>
            <a:off x="3577675" y="1368050"/>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7000"/>
              <a:buFont typeface="Aldrich"/>
              <a:buNone/>
              <a:defRPr sz="7000">
                <a:solidFill>
                  <a:schemeClr val="lt1"/>
                </a:solidFill>
              </a:defRPr>
            </a:lvl1pPr>
            <a:lvl2pPr lvl="1"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8000"/>
              <a:buFont typeface="Abril Fatface"/>
              <a:buNone/>
              <a:defRPr sz="8000">
                <a:solidFill>
                  <a:schemeClr val="lt1"/>
                </a:solidFill>
                <a:latin typeface="Abril Fatface"/>
                <a:ea typeface="Abril Fatface"/>
                <a:cs typeface="Abril Fatface"/>
                <a:sym typeface="Abril Fatface"/>
              </a:defRPr>
            </a:lvl9pPr>
          </a:lstStyle>
          <a:p/>
        </p:txBody>
      </p:sp>
      <p:sp>
        <p:nvSpPr>
          <p:cNvPr id="166" name="Google Shape;166;p18"/>
          <p:cNvSpPr txBox="1"/>
          <p:nvPr>
            <p:ph idx="2" type="body"/>
          </p:nvPr>
        </p:nvSpPr>
        <p:spPr>
          <a:xfrm>
            <a:off x="3577725" y="3775300"/>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Clr>
                <a:schemeClr val="lt1"/>
              </a:buClr>
              <a:buSzPts val="1900"/>
              <a:buChar char="➜"/>
              <a:defRPr>
                <a:solidFill>
                  <a:schemeClr val="lt1"/>
                </a:solidFill>
              </a:defRPr>
            </a:lvl1pPr>
            <a:lvl2pPr indent="-349250" lvl="1" marL="914400">
              <a:lnSpc>
                <a:spcPct val="100000"/>
              </a:lnSpc>
              <a:spcBef>
                <a:spcPts val="0"/>
              </a:spcBef>
              <a:spcAft>
                <a:spcPts val="0"/>
              </a:spcAft>
              <a:buClr>
                <a:schemeClr val="lt1"/>
              </a:buClr>
              <a:buSzPts val="1900"/>
              <a:buChar char="○"/>
              <a:defRPr>
                <a:solidFill>
                  <a:schemeClr val="lt1"/>
                </a:solidFill>
              </a:defRPr>
            </a:lvl2pPr>
            <a:lvl3pPr indent="-349250" lvl="2" marL="1371600">
              <a:lnSpc>
                <a:spcPct val="100000"/>
              </a:lnSpc>
              <a:spcBef>
                <a:spcPts val="0"/>
              </a:spcBef>
              <a:spcAft>
                <a:spcPts val="0"/>
              </a:spcAft>
              <a:buClr>
                <a:schemeClr val="lt1"/>
              </a:buClr>
              <a:buSzPts val="1900"/>
              <a:buChar char="■"/>
              <a:defRPr>
                <a:solidFill>
                  <a:schemeClr val="lt1"/>
                </a:solidFill>
              </a:defRPr>
            </a:lvl3pPr>
            <a:lvl4pPr indent="-349250" lvl="3" marL="1828800">
              <a:lnSpc>
                <a:spcPct val="100000"/>
              </a:lnSpc>
              <a:spcBef>
                <a:spcPts val="0"/>
              </a:spcBef>
              <a:spcAft>
                <a:spcPts val="0"/>
              </a:spcAft>
              <a:buClr>
                <a:schemeClr val="lt1"/>
              </a:buClr>
              <a:buSzPts val="1900"/>
              <a:buChar char="●"/>
              <a:defRPr>
                <a:solidFill>
                  <a:schemeClr val="lt1"/>
                </a:solidFill>
              </a:defRPr>
            </a:lvl4pPr>
            <a:lvl5pPr indent="-349250" lvl="4" marL="2286000">
              <a:lnSpc>
                <a:spcPct val="100000"/>
              </a:lnSpc>
              <a:spcBef>
                <a:spcPts val="0"/>
              </a:spcBef>
              <a:spcAft>
                <a:spcPts val="0"/>
              </a:spcAft>
              <a:buClr>
                <a:schemeClr val="lt1"/>
              </a:buClr>
              <a:buSzPts val="1900"/>
              <a:buChar char="○"/>
              <a:defRPr>
                <a:solidFill>
                  <a:schemeClr val="lt1"/>
                </a:solidFill>
              </a:defRPr>
            </a:lvl5pPr>
            <a:lvl6pPr indent="-349250" lvl="5" marL="2743200">
              <a:lnSpc>
                <a:spcPct val="100000"/>
              </a:lnSpc>
              <a:spcBef>
                <a:spcPts val="0"/>
              </a:spcBef>
              <a:spcAft>
                <a:spcPts val="0"/>
              </a:spcAft>
              <a:buClr>
                <a:schemeClr val="lt1"/>
              </a:buClr>
              <a:buSzPts val="1900"/>
              <a:buChar char="■"/>
              <a:defRPr>
                <a:solidFill>
                  <a:schemeClr val="lt1"/>
                </a:solidFill>
              </a:defRPr>
            </a:lvl6pPr>
            <a:lvl7pPr indent="-349250" lvl="6" marL="3200400">
              <a:lnSpc>
                <a:spcPct val="100000"/>
              </a:lnSpc>
              <a:spcBef>
                <a:spcPts val="0"/>
              </a:spcBef>
              <a:spcAft>
                <a:spcPts val="0"/>
              </a:spcAft>
              <a:buClr>
                <a:schemeClr val="lt1"/>
              </a:buClr>
              <a:buSzPts val="1900"/>
              <a:buChar char="●"/>
              <a:defRPr>
                <a:solidFill>
                  <a:schemeClr val="lt1"/>
                </a:solidFill>
              </a:defRPr>
            </a:lvl7pPr>
            <a:lvl8pPr indent="-349250" lvl="7" marL="3657600">
              <a:lnSpc>
                <a:spcPct val="100000"/>
              </a:lnSpc>
              <a:spcBef>
                <a:spcPts val="0"/>
              </a:spcBef>
              <a:spcAft>
                <a:spcPts val="0"/>
              </a:spcAft>
              <a:buClr>
                <a:schemeClr val="lt1"/>
              </a:buClr>
              <a:buSzPts val="1900"/>
              <a:buChar char="○"/>
              <a:defRPr>
                <a:solidFill>
                  <a:schemeClr val="lt1"/>
                </a:solidFill>
              </a:defRPr>
            </a:lvl8pPr>
            <a:lvl9pPr indent="-349250" lvl="8" marL="4114800">
              <a:lnSpc>
                <a:spcPct val="100000"/>
              </a:lnSpc>
              <a:spcBef>
                <a:spcPts val="0"/>
              </a:spcBef>
              <a:spcAft>
                <a:spcPts val="0"/>
              </a:spcAft>
              <a:buClr>
                <a:schemeClr val="lt1"/>
              </a:buClr>
              <a:buSzPts val="1900"/>
              <a:buChar char="■"/>
              <a:defRPr>
                <a:solidFill>
                  <a:schemeClr val="lt1"/>
                </a:solidFill>
              </a:defRPr>
            </a:lvl9pPr>
          </a:lstStyle>
          <a:p/>
        </p:txBody>
      </p:sp>
      <p:sp>
        <p:nvSpPr>
          <p:cNvPr id="167" name="Google Shape;167;p18"/>
          <p:cNvSpPr/>
          <p:nvPr/>
        </p:nvSpPr>
        <p:spPr>
          <a:xfrm>
            <a:off x="0" y="0"/>
            <a:ext cx="29586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8"/>
          <p:cNvSpPr/>
          <p:nvPr/>
        </p:nvSpPr>
        <p:spPr>
          <a:xfrm>
            <a:off x="0" y="5147825"/>
            <a:ext cx="12192000" cy="129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bg>
      <p:bgPr>
        <a:solidFill>
          <a:schemeClr val="accent1"/>
        </a:solidFill>
      </p:bgPr>
    </p:bg>
    <p:spTree>
      <p:nvGrpSpPr>
        <p:cNvPr id="20" name="Shape 20"/>
        <p:cNvGrpSpPr/>
        <p:nvPr/>
      </p:nvGrpSpPr>
      <p:grpSpPr>
        <a:xfrm>
          <a:off x="0" y="0"/>
          <a:ext cx="0" cy="0"/>
          <a:chOff x="0" y="0"/>
          <a:chExt cx="0" cy="0"/>
        </a:xfrm>
      </p:grpSpPr>
      <p:sp>
        <p:nvSpPr>
          <p:cNvPr id="21" name="Google Shape;21;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5000"/>
              <a:buNone/>
              <a:defRPr sz="5000">
                <a:solidFill>
                  <a:schemeClr val="lt1"/>
                </a:solidFill>
              </a:defRPr>
            </a:lvl1pPr>
            <a:lvl2pPr lvl="1" rtl="0" algn="ctr">
              <a:spcBef>
                <a:spcPts val="0"/>
              </a:spcBef>
              <a:spcAft>
                <a:spcPts val="0"/>
              </a:spcAft>
              <a:buClr>
                <a:schemeClr val="lt1"/>
              </a:buClr>
              <a:buSzPts val="7000"/>
              <a:buNone/>
              <a:defRPr sz="7000">
                <a:solidFill>
                  <a:schemeClr val="lt1"/>
                </a:solidFill>
              </a:defRPr>
            </a:lvl2pPr>
            <a:lvl3pPr lvl="2" rtl="0" algn="ctr">
              <a:spcBef>
                <a:spcPts val="0"/>
              </a:spcBef>
              <a:spcAft>
                <a:spcPts val="0"/>
              </a:spcAft>
              <a:buClr>
                <a:schemeClr val="lt1"/>
              </a:buClr>
              <a:buSzPts val="7000"/>
              <a:buNone/>
              <a:defRPr sz="7000">
                <a:solidFill>
                  <a:schemeClr val="lt1"/>
                </a:solidFill>
              </a:defRPr>
            </a:lvl3pPr>
            <a:lvl4pPr lvl="3" rtl="0" algn="ctr">
              <a:spcBef>
                <a:spcPts val="0"/>
              </a:spcBef>
              <a:spcAft>
                <a:spcPts val="0"/>
              </a:spcAft>
              <a:buClr>
                <a:schemeClr val="lt1"/>
              </a:buClr>
              <a:buSzPts val="7000"/>
              <a:buNone/>
              <a:defRPr sz="7000">
                <a:solidFill>
                  <a:schemeClr val="lt1"/>
                </a:solidFill>
              </a:defRPr>
            </a:lvl4pPr>
            <a:lvl5pPr lvl="4" rtl="0" algn="ctr">
              <a:spcBef>
                <a:spcPts val="0"/>
              </a:spcBef>
              <a:spcAft>
                <a:spcPts val="0"/>
              </a:spcAft>
              <a:buClr>
                <a:schemeClr val="lt1"/>
              </a:buClr>
              <a:buSzPts val="7000"/>
              <a:buNone/>
              <a:defRPr sz="7000">
                <a:solidFill>
                  <a:schemeClr val="lt1"/>
                </a:solidFill>
              </a:defRPr>
            </a:lvl5pPr>
            <a:lvl6pPr lvl="5" rtl="0" algn="ctr">
              <a:spcBef>
                <a:spcPts val="0"/>
              </a:spcBef>
              <a:spcAft>
                <a:spcPts val="0"/>
              </a:spcAft>
              <a:buClr>
                <a:schemeClr val="lt1"/>
              </a:buClr>
              <a:buSzPts val="7000"/>
              <a:buNone/>
              <a:defRPr sz="7000">
                <a:solidFill>
                  <a:schemeClr val="lt1"/>
                </a:solidFill>
              </a:defRPr>
            </a:lvl6pPr>
            <a:lvl7pPr lvl="6" rtl="0" algn="ctr">
              <a:spcBef>
                <a:spcPts val="0"/>
              </a:spcBef>
              <a:spcAft>
                <a:spcPts val="0"/>
              </a:spcAft>
              <a:buClr>
                <a:schemeClr val="lt1"/>
              </a:buClr>
              <a:buSzPts val="7000"/>
              <a:buNone/>
              <a:defRPr sz="7000">
                <a:solidFill>
                  <a:schemeClr val="lt1"/>
                </a:solidFill>
              </a:defRPr>
            </a:lvl7pPr>
            <a:lvl8pPr lvl="7" rtl="0" algn="ctr">
              <a:spcBef>
                <a:spcPts val="0"/>
              </a:spcBef>
              <a:spcAft>
                <a:spcPts val="0"/>
              </a:spcAft>
              <a:buClr>
                <a:schemeClr val="lt1"/>
              </a:buClr>
              <a:buSzPts val="7000"/>
              <a:buNone/>
              <a:defRPr sz="7000">
                <a:solidFill>
                  <a:schemeClr val="lt1"/>
                </a:solidFill>
              </a:defRPr>
            </a:lvl8pPr>
            <a:lvl9pPr lvl="8" rtl="0" algn="ctr">
              <a:spcBef>
                <a:spcPts val="0"/>
              </a:spcBef>
              <a:spcAft>
                <a:spcPts val="0"/>
              </a:spcAft>
              <a:buClr>
                <a:schemeClr val="lt1"/>
              </a:buClr>
              <a:buSzPts val="7000"/>
              <a:buNone/>
              <a:defRPr sz="7000">
                <a:solidFill>
                  <a:schemeClr val="l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22" name="Shape 22"/>
        <p:cNvGrpSpPr/>
        <p:nvPr/>
      </p:nvGrpSpPr>
      <p:grpSpPr>
        <a:xfrm>
          <a:off x="0" y="0"/>
          <a:ext cx="0" cy="0"/>
          <a:chOff x="0" y="0"/>
          <a:chExt cx="0" cy="0"/>
        </a:xfrm>
      </p:grpSpPr>
      <p:grpSp>
        <p:nvGrpSpPr>
          <p:cNvPr id="23" name="Google Shape;23;p4"/>
          <p:cNvGrpSpPr/>
          <p:nvPr/>
        </p:nvGrpSpPr>
        <p:grpSpPr>
          <a:xfrm>
            <a:off x="0" y="0"/>
            <a:ext cx="12192000" cy="6858000"/>
            <a:chOff x="0" y="0"/>
            <a:chExt cx="12192000" cy="6858000"/>
          </a:xfrm>
        </p:grpSpPr>
        <p:sp>
          <p:nvSpPr>
            <p:cNvPr id="24" name="Google Shape;24;p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 name="Google Shape;25;p4">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26" name="Google Shape;26;p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7" name="Google Shape;27;p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8" name="Google Shape;28;p4">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29" name="Google Shape;29;p4">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30" name="Google Shape;30;p4">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31" name="Google Shape;31;p4">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32" name="Google Shape;32;p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lt1"/>
        </a:solidFill>
      </p:bgPr>
    </p:bg>
    <p:spTree>
      <p:nvGrpSpPr>
        <p:cNvPr id="33" name="Shape 33"/>
        <p:cNvGrpSpPr/>
        <p:nvPr/>
      </p:nvGrpSpPr>
      <p:grpSpPr>
        <a:xfrm>
          <a:off x="0" y="0"/>
          <a:ext cx="0" cy="0"/>
          <a:chOff x="0" y="0"/>
          <a:chExt cx="0" cy="0"/>
        </a:xfrm>
      </p:grpSpPr>
      <p:sp>
        <p:nvSpPr>
          <p:cNvPr id="34" name="Google Shape;34;p5"/>
          <p:cNvSpPr/>
          <p:nvPr/>
        </p:nvSpPr>
        <p:spPr>
          <a:xfrm>
            <a:off x="0" y="0"/>
            <a:ext cx="37053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a:off x="-125" y="992700"/>
            <a:ext cx="3705300" cy="601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txBox="1"/>
          <p:nvPr>
            <p:ph type="title"/>
          </p:nvPr>
        </p:nvSpPr>
        <p:spPr>
          <a:xfrm>
            <a:off x="4163450" y="3304475"/>
            <a:ext cx="7563300" cy="9054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SzPts val="4000"/>
              <a:buFont typeface="Aldrich"/>
              <a:buNone/>
              <a:defRPr/>
            </a:lvl1pPr>
            <a:lvl2pPr lvl="1" rtl="0">
              <a:spcBef>
                <a:spcPts val="0"/>
              </a:spcBef>
              <a:spcAft>
                <a:spcPts val="0"/>
              </a:spcAft>
              <a:buSzPts val="4000"/>
              <a:buFont typeface="Abril Fatface"/>
              <a:buNone/>
              <a:defRPr>
                <a:latin typeface="Abril Fatface"/>
                <a:ea typeface="Abril Fatface"/>
                <a:cs typeface="Abril Fatface"/>
                <a:sym typeface="Abril Fatface"/>
              </a:defRPr>
            </a:lvl2pPr>
            <a:lvl3pPr lvl="2" rtl="0">
              <a:spcBef>
                <a:spcPts val="0"/>
              </a:spcBef>
              <a:spcAft>
                <a:spcPts val="0"/>
              </a:spcAft>
              <a:buSzPts val="4000"/>
              <a:buFont typeface="Abril Fatface"/>
              <a:buNone/>
              <a:defRPr>
                <a:latin typeface="Abril Fatface"/>
                <a:ea typeface="Abril Fatface"/>
                <a:cs typeface="Abril Fatface"/>
                <a:sym typeface="Abril Fatface"/>
              </a:defRPr>
            </a:lvl3pPr>
            <a:lvl4pPr lvl="3" rtl="0">
              <a:spcBef>
                <a:spcPts val="0"/>
              </a:spcBef>
              <a:spcAft>
                <a:spcPts val="0"/>
              </a:spcAft>
              <a:buSzPts val="4000"/>
              <a:buFont typeface="Abril Fatface"/>
              <a:buNone/>
              <a:defRPr>
                <a:latin typeface="Abril Fatface"/>
                <a:ea typeface="Abril Fatface"/>
                <a:cs typeface="Abril Fatface"/>
                <a:sym typeface="Abril Fatface"/>
              </a:defRPr>
            </a:lvl4pPr>
            <a:lvl5pPr lvl="4" rtl="0">
              <a:spcBef>
                <a:spcPts val="0"/>
              </a:spcBef>
              <a:spcAft>
                <a:spcPts val="0"/>
              </a:spcAft>
              <a:buSzPts val="4000"/>
              <a:buFont typeface="Abril Fatface"/>
              <a:buNone/>
              <a:defRPr>
                <a:latin typeface="Abril Fatface"/>
                <a:ea typeface="Abril Fatface"/>
                <a:cs typeface="Abril Fatface"/>
                <a:sym typeface="Abril Fatface"/>
              </a:defRPr>
            </a:lvl5pPr>
            <a:lvl6pPr lvl="5" rtl="0">
              <a:spcBef>
                <a:spcPts val="0"/>
              </a:spcBef>
              <a:spcAft>
                <a:spcPts val="0"/>
              </a:spcAft>
              <a:buSzPts val="4000"/>
              <a:buFont typeface="Abril Fatface"/>
              <a:buNone/>
              <a:defRPr>
                <a:latin typeface="Abril Fatface"/>
                <a:ea typeface="Abril Fatface"/>
                <a:cs typeface="Abril Fatface"/>
                <a:sym typeface="Abril Fatface"/>
              </a:defRPr>
            </a:lvl6pPr>
            <a:lvl7pPr lvl="6" rtl="0">
              <a:spcBef>
                <a:spcPts val="0"/>
              </a:spcBef>
              <a:spcAft>
                <a:spcPts val="0"/>
              </a:spcAft>
              <a:buSzPts val="4000"/>
              <a:buFont typeface="Abril Fatface"/>
              <a:buNone/>
              <a:defRPr>
                <a:latin typeface="Abril Fatface"/>
                <a:ea typeface="Abril Fatface"/>
                <a:cs typeface="Abril Fatface"/>
                <a:sym typeface="Abril Fatface"/>
              </a:defRPr>
            </a:lvl7pPr>
            <a:lvl8pPr lvl="7" rtl="0">
              <a:spcBef>
                <a:spcPts val="0"/>
              </a:spcBef>
              <a:spcAft>
                <a:spcPts val="0"/>
              </a:spcAft>
              <a:buSzPts val="4000"/>
              <a:buFont typeface="Abril Fatface"/>
              <a:buNone/>
              <a:defRPr>
                <a:latin typeface="Abril Fatface"/>
                <a:ea typeface="Abril Fatface"/>
                <a:cs typeface="Abril Fatface"/>
                <a:sym typeface="Abril Fatface"/>
              </a:defRPr>
            </a:lvl8pPr>
            <a:lvl9pPr lvl="8" rtl="0">
              <a:spcBef>
                <a:spcPts val="0"/>
              </a:spcBef>
              <a:spcAft>
                <a:spcPts val="0"/>
              </a:spcAft>
              <a:buSzPts val="4000"/>
              <a:buFont typeface="Abril Fatface"/>
              <a:buNone/>
              <a:defRPr>
                <a:latin typeface="Abril Fatface"/>
                <a:ea typeface="Abril Fatface"/>
                <a:cs typeface="Abril Fatface"/>
                <a:sym typeface="Abril Fatface"/>
              </a:defRPr>
            </a:lvl9pPr>
          </a:lstStyle>
          <a:p/>
        </p:txBody>
      </p:sp>
      <p:sp>
        <p:nvSpPr>
          <p:cNvPr id="37" name="Google Shape;37;p5"/>
          <p:cNvSpPr txBox="1"/>
          <p:nvPr>
            <p:ph idx="1" type="body"/>
          </p:nvPr>
        </p:nvSpPr>
        <p:spPr>
          <a:xfrm>
            <a:off x="4163425" y="4289475"/>
            <a:ext cx="75633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8" name="Google Shape;38;p5"/>
          <p:cNvSpPr txBox="1"/>
          <p:nvPr>
            <p:ph idx="2" type="subTitle"/>
          </p:nvPr>
        </p:nvSpPr>
        <p:spPr>
          <a:xfrm>
            <a:off x="145550" y="911550"/>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39" name="Google Shape;39;p5"/>
          <p:cNvSpPr txBox="1"/>
          <p:nvPr>
            <p:ph idx="3" type="subTitle"/>
          </p:nvPr>
        </p:nvSpPr>
        <p:spPr>
          <a:xfrm>
            <a:off x="145550" y="1569421"/>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40" name="Google Shape;40;p5"/>
          <p:cNvSpPr txBox="1"/>
          <p:nvPr>
            <p:ph idx="4" type="subTitle"/>
          </p:nvPr>
        </p:nvSpPr>
        <p:spPr>
          <a:xfrm>
            <a:off x="145550" y="2227292"/>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41" name="Google Shape;41;p5"/>
          <p:cNvSpPr txBox="1"/>
          <p:nvPr>
            <p:ph idx="5" type="subTitle"/>
          </p:nvPr>
        </p:nvSpPr>
        <p:spPr>
          <a:xfrm>
            <a:off x="145550" y="288516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42" name="Google Shape;42;p5"/>
          <p:cNvSpPr txBox="1"/>
          <p:nvPr>
            <p:ph idx="6" type="subTitle"/>
          </p:nvPr>
        </p:nvSpPr>
        <p:spPr>
          <a:xfrm>
            <a:off x="145550" y="354303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43" name="Google Shape;43;p5"/>
          <p:cNvSpPr txBox="1"/>
          <p:nvPr>
            <p:ph idx="7" type="subTitle"/>
          </p:nvPr>
        </p:nvSpPr>
        <p:spPr>
          <a:xfrm>
            <a:off x="145550" y="4200904"/>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44" name="Google Shape;44;p5"/>
          <p:cNvSpPr txBox="1"/>
          <p:nvPr>
            <p:ph idx="8" type="subTitle"/>
          </p:nvPr>
        </p:nvSpPr>
        <p:spPr>
          <a:xfrm>
            <a:off x="145550" y="4858775"/>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bg>
      <p:bgPr>
        <a:solidFill>
          <a:schemeClr val="accent1"/>
        </a:solidFill>
      </p:bgPr>
    </p:bg>
    <p:spTree>
      <p:nvGrpSpPr>
        <p:cNvPr id="45" name="Shape 45"/>
        <p:cNvGrpSpPr/>
        <p:nvPr/>
      </p:nvGrpSpPr>
      <p:grpSpPr>
        <a:xfrm>
          <a:off x="0" y="0"/>
          <a:ext cx="0" cy="0"/>
          <a:chOff x="0" y="0"/>
          <a:chExt cx="0" cy="0"/>
        </a:xfrm>
      </p:grpSpPr>
      <p:sp>
        <p:nvSpPr>
          <p:cNvPr id="46" name="Google Shape;46;p6"/>
          <p:cNvSpPr/>
          <p:nvPr/>
        </p:nvSpPr>
        <p:spPr>
          <a:xfrm>
            <a:off x="0" y="0"/>
            <a:ext cx="37053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6"/>
          <p:cNvSpPr txBox="1"/>
          <p:nvPr>
            <p:ph type="title"/>
          </p:nvPr>
        </p:nvSpPr>
        <p:spPr>
          <a:xfrm>
            <a:off x="4246925" y="1050575"/>
            <a:ext cx="7529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48" name="Google Shape;48;p6"/>
          <p:cNvSpPr txBox="1"/>
          <p:nvPr>
            <p:ph idx="1" type="body"/>
          </p:nvPr>
        </p:nvSpPr>
        <p:spPr>
          <a:xfrm>
            <a:off x="4246925" y="1846300"/>
            <a:ext cx="7529400" cy="3810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Clr>
                <a:schemeClr val="lt1"/>
              </a:buClr>
              <a:buSzPts val="1900"/>
              <a:buChar char="➜"/>
              <a:defRPr>
                <a:solidFill>
                  <a:schemeClr val="lt1"/>
                </a:solidFill>
              </a:defRPr>
            </a:lvl1pPr>
            <a:lvl2pPr indent="-349250" lvl="1" marL="914400" rtl="0">
              <a:spcBef>
                <a:spcPts val="2100"/>
              </a:spcBef>
              <a:spcAft>
                <a:spcPts val="0"/>
              </a:spcAft>
              <a:buClr>
                <a:schemeClr val="lt1"/>
              </a:buClr>
              <a:buSzPts val="1900"/>
              <a:buChar char="○"/>
              <a:defRPr>
                <a:solidFill>
                  <a:schemeClr val="lt1"/>
                </a:solidFill>
              </a:defRPr>
            </a:lvl2pPr>
            <a:lvl3pPr indent="-349250" lvl="2" marL="1371600" rtl="0">
              <a:spcBef>
                <a:spcPts val="2100"/>
              </a:spcBef>
              <a:spcAft>
                <a:spcPts val="0"/>
              </a:spcAft>
              <a:buClr>
                <a:schemeClr val="lt1"/>
              </a:buClr>
              <a:buSzPts val="1900"/>
              <a:buChar char="■"/>
              <a:defRPr>
                <a:solidFill>
                  <a:schemeClr val="lt1"/>
                </a:solidFill>
              </a:defRPr>
            </a:lvl3pPr>
            <a:lvl4pPr indent="-349250" lvl="3" marL="1828800" rtl="0">
              <a:spcBef>
                <a:spcPts val="2100"/>
              </a:spcBef>
              <a:spcAft>
                <a:spcPts val="0"/>
              </a:spcAft>
              <a:buClr>
                <a:schemeClr val="lt1"/>
              </a:buClr>
              <a:buSzPts val="1900"/>
              <a:buChar char="●"/>
              <a:defRPr>
                <a:solidFill>
                  <a:schemeClr val="lt1"/>
                </a:solidFill>
              </a:defRPr>
            </a:lvl4pPr>
            <a:lvl5pPr indent="-349250" lvl="4" marL="2286000" rtl="0">
              <a:spcBef>
                <a:spcPts val="2100"/>
              </a:spcBef>
              <a:spcAft>
                <a:spcPts val="0"/>
              </a:spcAft>
              <a:buClr>
                <a:schemeClr val="lt1"/>
              </a:buClr>
              <a:buSzPts val="1900"/>
              <a:buChar char="○"/>
              <a:defRPr>
                <a:solidFill>
                  <a:schemeClr val="lt1"/>
                </a:solidFill>
              </a:defRPr>
            </a:lvl5pPr>
            <a:lvl6pPr indent="-349250" lvl="5" marL="2743200" rtl="0">
              <a:spcBef>
                <a:spcPts val="2100"/>
              </a:spcBef>
              <a:spcAft>
                <a:spcPts val="0"/>
              </a:spcAft>
              <a:buClr>
                <a:schemeClr val="lt1"/>
              </a:buClr>
              <a:buSzPts val="1900"/>
              <a:buChar char="■"/>
              <a:defRPr>
                <a:solidFill>
                  <a:schemeClr val="lt1"/>
                </a:solidFill>
              </a:defRPr>
            </a:lvl6pPr>
            <a:lvl7pPr indent="-349250" lvl="6" marL="3200400" rtl="0">
              <a:spcBef>
                <a:spcPts val="2100"/>
              </a:spcBef>
              <a:spcAft>
                <a:spcPts val="0"/>
              </a:spcAft>
              <a:buClr>
                <a:schemeClr val="lt1"/>
              </a:buClr>
              <a:buSzPts val="1900"/>
              <a:buChar char="●"/>
              <a:defRPr>
                <a:solidFill>
                  <a:schemeClr val="lt1"/>
                </a:solidFill>
              </a:defRPr>
            </a:lvl7pPr>
            <a:lvl8pPr indent="-349250" lvl="7" marL="3657600" rtl="0">
              <a:spcBef>
                <a:spcPts val="2100"/>
              </a:spcBef>
              <a:spcAft>
                <a:spcPts val="0"/>
              </a:spcAft>
              <a:buClr>
                <a:schemeClr val="lt1"/>
              </a:buClr>
              <a:buSzPts val="1900"/>
              <a:buChar char="○"/>
              <a:defRPr>
                <a:solidFill>
                  <a:schemeClr val="lt1"/>
                </a:solidFill>
              </a:defRPr>
            </a:lvl8pPr>
            <a:lvl9pPr indent="-349250" lvl="8" marL="4114800" rtl="0">
              <a:spcBef>
                <a:spcPts val="2100"/>
              </a:spcBef>
              <a:spcAft>
                <a:spcPts val="2100"/>
              </a:spcAft>
              <a:buClr>
                <a:schemeClr val="lt1"/>
              </a:buClr>
              <a:buSzPts val="1900"/>
              <a:buChar char="■"/>
              <a:defRPr>
                <a:solidFill>
                  <a:schemeClr val="lt1"/>
                </a:solidFill>
              </a:defRPr>
            </a:lvl9pPr>
          </a:lstStyle>
          <a:p/>
        </p:txBody>
      </p:sp>
      <p:sp>
        <p:nvSpPr>
          <p:cNvPr id="49" name="Google Shape;49;p6"/>
          <p:cNvSpPr/>
          <p:nvPr/>
        </p:nvSpPr>
        <p:spPr>
          <a:xfrm>
            <a:off x="-125" y="1754700"/>
            <a:ext cx="37053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6"/>
          <p:cNvSpPr txBox="1"/>
          <p:nvPr>
            <p:ph idx="2" type="subTitle"/>
          </p:nvPr>
        </p:nvSpPr>
        <p:spPr>
          <a:xfrm>
            <a:off x="145550" y="911550"/>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1" name="Google Shape;51;p6"/>
          <p:cNvSpPr txBox="1"/>
          <p:nvPr>
            <p:ph idx="3" type="subTitle"/>
          </p:nvPr>
        </p:nvSpPr>
        <p:spPr>
          <a:xfrm>
            <a:off x="145550" y="1569421"/>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lt1"/>
              </a:buClr>
              <a:buSzPts val="1900"/>
              <a:buNone/>
              <a:defRPr>
                <a:solidFill>
                  <a:schemeClr val="lt1"/>
                </a:solidFill>
              </a:defRPr>
            </a:lvl1pPr>
            <a:lvl2pPr lvl="1" rtl="0">
              <a:lnSpc>
                <a:spcPct val="100000"/>
              </a:lnSpc>
              <a:spcBef>
                <a:spcPts val="0"/>
              </a:spcBef>
              <a:spcAft>
                <a:spcPts val="0"/>
              </a:spcAft>
              <a:buClr>
                <a:schemeClr val="lt1"/>
              </a:buClr>
              <a:buSzPts val="1900"/>
              <a:buNone/>
              <a:defRPr>
                <a:solidFill>
                  <a:schemeClr val="lt1"/>
                </a:solidFill>
              </a:defRPr>
            </a:lvl2pPr>
            <a:lvl3pPr lvl="2" rtl="0">
              <a:lnSpc>
                <a:spcPct val="100000"/>
              </a:lnSpc>
              <a:spcBef>
                <a:spcPts val="0"/>
              </a:spcBef>
              <a:spcAft>
                <a:spcPts val="0"/>
              </a:spcAft>
              <a:buClr>
                <a:schemeClr val="lt1"/>
              </a:buClr>
              <a:buSzPts val="1900"/>
              <a:buNone/>
              <a:defRPr>
                <a:solidFill>
                  <a:schemeClr val="lt1"/>
                </a:solidFill>
              </a:defRPr>
            </a:lvl3pPr>
            <a:lvl4pPr lvl="3" rtl="0">
              <a:lnSpc>
                <a:spcPct val="100000"/>
              </a:lnSpc>
              <a:spcBef>
                <a:spcPts val="0"/>
              </a:spcBef>
              <a:spcAft>
                <a:spcPts val="0"/>
              </a:spcAft>
              <a:buClr>
                <a:schemeClr val="lt1"/>
              </a:buClr>
              <a:buSzPts val="1900"/>
              <a:buNone/>
              <a:defRPr>
                <a:solidFill>
                  <a:schemeClr val="lt1"/>
                </a:solidFill>
              </a:defRPr>
            </a:lvl4pPr>
            <a:lvl5pPr lvl="4" rtl="0">
              <a:lnSpc>
                <a:spcPct val="100000"/>
              </a:lnSpc>
              <a:spcBef>
                <a:spcPts val="0"/>
              </a:spcBef>
              <a:spcAft>
                <a:spcPts val="0"/>
              </a:spcAft>
              <a:buClr>
                <a:schemeClr val="lt1"/>
              </a:buClr>
              <a:buSzPts val="1900"/>
              <a:buNone/>
              <a:defRPr>
                <a:solidFill>
                  <a:schemeClr val="lt1"/>
                </a:solidFill>
              </a:defRPr>
            </a:lvl5pPr>
            <a:lvl6pPr lvl="5" rtl="0">
              <a:lnSpc>
                <a:spcPct val="100000"/>
              </a:lnSpc>
              <a:spcBef>
                <a:spcPts val="0"/>
              </a:spcBef>
              <a:spcAft>
                <a:spcPts val="0"/>
              </a:spcAft>
              <a:buClr>
                <a:schemeClr val="lt1"/>
              </a:buClr>
              <a:buSzPts val="1900"/>
              <a:buNone/>
              <a:defRPr>
                <a:solidFill>
                  <a:schemeClr val="lt1"/>
                </a:solidFill>
              </a:defRPr>
            </a:lvl6pPr>
            <a:lvl7pPr lvl="6" rtl="0">
              <a:lnSpc>
                <a:spcPct val="100000"/>
              </a:lnSpc>
              <a:spcBef>
                <a:spcPts val="0"/>
              </a:spcBef>
              <a:spcAft>
                <a:spcPts val="0"/>
              </a:spcAft>
              <a:buClr>
                <a:schemeClr val="lt1"/>
              </a:buClr>
              <a:buSzPts val="1900"/>
              <a:buNone/>
              <a:defRPr>
                <a:solidFill>
                  <a:schemeClr val="lt1"/>
                </a:solidFill>
              </a:defRPr>
            </a:lvl7pPr>
            <a:lvl8pPr lvl="7" rtl="0">
              <a:lnSpc>
                <a:spcPct val="100000"/>
              </a:lnSpc>
              <a:spcBef>
                <a:spcPts val="0"/>
              </a:spcBef>
              <a:spcAft>
                <a:spcPts val="0"/>
              </a:spcAft>
              <a:buClr>
                <a:schemeClr val="lt1"/>
              </a:buClr>
              <a:buSzPts val="1900"/>
              <a:buNone/>
              <a:defRPr>
                <a:solidFill>
                  <a:schemeClr val="lt1"/>
                </a:solidFill>
              </a:defRPr>
            </a:lvl8pPr>
            <a:lvl9pPr lvl="8" rtl="0">
              <a:lnSpc>
                <a:spcPct val="100000"/>
              </a:lnSpc>
              <a:spcBef>
                <a:spcPts val="0"/>
              </a:spcBef>
              <a:spcAft>
                <a:spcPts val="0"/>
              </a:spcAft>
              <a:buClr>
                <a:schemeClr val="lt1"/>
              </a:buClr>
              <a:buSzPts val="1900"/>
              <a:buNone/>
              <a:defRPr>
                <a:solidFill>
                  <a:schemeClr val="lt1"/>
                </a:solidFill>
              </a:defRPr>
            </a:lvl9pPr>
          </a:lstStyle>
          <a:p/>
        </p:txBody>
      </p:sp>
      <p:sp>
        <p:nvSpPr>
          <p:cNvPr id="52" name="Google Shape;52;p6"/>
          <p:cNvSpPr txBox="1"/>
          <p:nvPr>
            <p:ph idx="4" type="subTitle"/>
          </p:nvPr>
        </p:nvSpPr>
        <p:spPr>
          <a:xfrm>
            <a:off x="145550" y="2227292"/>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3" name="Google Shape;53;p6"/>
          <p:cNvSpPr txBox="1"/>
          <p:nvPr>
            <p:ph idx="5" type="subTitle"/>
          </p:nvPr>
        </p:nvSpPr>
        <p:spPr>
          <a:xfrm>
            <a:off x="145550" y="288516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4" name="Google Shape;54;p6"/>
          <p:cNvSpPr txBox="1"/>
          <p:nvPr>
            <p:ph idx="6" type="subTitle"/>
          </p:nvPr>
        </p:nvSpPr>
        <p:spPr>
          <a:xfrm>
            <a:off x="145550" y="354303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5" name="Google Shape;55;p6"/>
          <p:cNvSpPr txBox="1"/>
          <p:nvPr>
            <p:ph idx="7" type="subTitle"/>
          </p:nvPr>
        </p:nvSpPr>
        <p:spPr>
          <a:xfrm>
            <a:off x="145550" y="4200904"/>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6" name="Google Shape;56;p6"/>
          <p:cNvSpPr txBox="1"/>
          <p:nvPr>
            <p:ph idx="8" type="subTitle"/>
          </p:nvPr>
        </p:nvSpPr>
        <p:spPr>
          <a:xfrm>
            <a:off x="145550" y="4858775"/>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57" name="Shape 57"/>
        <p:cNvGrpSpPr/>
        <p:nvPr/>
      </p:nvGrpSpPr>
      <p:grpSpPr>
        <a:xfrm>
          <a:off x="0" y="0"/>
          <a:ext cx="0" cy="0"/>
          <a:chOff x="0" y="0"/>
          <a:chExt cx="0" cy="0"/>
        </a:xfrm>
      </p:grpSpPr>
      <p:sp>
        <p:nvSpPr>
          <p:cNvPr id="58" name="Google Shape;58;p7"/>
          <p:cNvSpPr txBox="1"/>
          <p:nvPr>
            <p:ph idx="1" type="subTitle"/>
          </p:nvPr>
        </p:nvSpPr>
        <p:spPr>
          <a:xfrm>
            <a:off x="145550" y="911550"/>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59" name="Google Shape;59;p7"/>
          <p:cNvSpPr txBox="1"/>
          <p:nvPr>
            <p:ph idx="2" type="subTitle"/>
          </p:nvPr>
        </p:nvSpPr>
        <p:spPr>
          <a:xfrm>
            <a:off x="145550" y="1569421"/>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0" name="Google Shape;60;p7"/>
          <p:cNvSpPr txBox="1"/>
          <p:nvPr>
            <p:ph idx="3" type="subTitle"/>
          </p:nvPr>
        </p:nvSpPr>
        <p:spPr>
          <a:xfrm>
            <a:off x="145550" y="2227292"/>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1" name="Google Shape;61;p7"/>
          <p:cNvSpPr txBox="1"/>
          <p:nvPr>
            <p:ph idx="4" type="subTitle"/>
          </p:nvPr>
        </p:nvSpPr>
        <p:spPr>
          <a:xfrm>
            <a:off x="145550" y="288516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2" name="Google Shape;62;p7"/>
          <p:cNvSpPr txBox="1"/>
          <p:nvPr>
            <p:ph idx="5" type="subTitle"/>
          </p:nvPr>
        </p:nvSpPr>
        <p:spPr>
          <a:xfrm>
            <a:off x="145550" y="3543033"/>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3" name="Google Shape;63;p7"/>
          <p:cNvSpPr txBox="1"/>
          <p:nvPr>
            <p:ph idx="6" type="subTitle"/>
          </p:nvPr>
        </p:nvSpPr>
        <p:spPr>
          <a:xfrm>
            <a:off x="145550" y="4200904"/>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4" name="Google Shape;64;p7"/>
          <p:cNvSpPr txBox="1"/>
          <p:nvPr>
            <p:ph idx="7" type="subTitle"/>
          </p:nvPr>
        </p:nvSpPr>
        <p:spPr>
          <a:xfrm>
            <a:off x="145550" y="4858775"/>
            <a:ext cx="3337800" cy="7179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Clr>
                <a:schemeClr val="accent2"/>
              </a:buClr>
              <a:buSzPts val="1900"/>
              <a:buNone/>
              <a:defRPr>
                <a:solidFill>
                  <a:schemeClr val="accent2"/>
                </a:solidFill>
              </a:defRPr>
            </a:lvl1pPr>
            <a:lvl2pPr lvl="1" rtl="0">
              <a:lnSpc>
                <a:spcPct val="100000"/>
              </a:lnSpc>
              <a:spcBef>
                <a:spcPts val="0"/>
              </a:spcBef>
              <a:spcAft>
                <a:spcPts val="0"/>
              </a:spcAft>
              <a:buClr>
                <a:schemeClr val="accent2"/>
              </a:buClr>
              <a:buSzPts val="1900"/>
              <a:buNone/>
              <a:defRPr>
                <a:solidFill>
                  <a:schemeClr val="accent2"/>
                </a:solidFill>
              </a:defRPr>
            </a:lvl2pPr>
            <a:lvl3pPr lvl="2" rtl="0">
              <a:lnSpc>
                <a:spcPct val="100000"/>
              </a:lnSpc>
              <a:spcBef>
                <a:spcPts val="0"/>
              </a:spcBef>
              <a:spcAft>
                <a:spcPts val="0"/>
              </a:spcAft>
              <a:buClr>
                <a:schemeClr val="accent2"/>
              </a:buClr>
              <a:buSzPts val="1900"/>
              <a:buNone/>
              <a:defRPr>
                <a:solidFill>
                  <a:schemeClr val="accent2"/>
                </a:solidFill>
              </a:defRPr>
            </a:lvl3pPr>
            <a:lvl4pPr lvl="3" rtl="0">
              <a:lnSpc>
                <a:spcPct val="100000"/>
              </a:lnSpc>
              <a:spcBef>
                <a:spcPts val="0"/>
              </a:spcBef>
              <a:spcAft>
                <a:spcPts val="0"/>
              </a:spcAft>
              <a:buClr>
                <a:schemeClr val="accent2"/>
              </a:buClr>
              <a:buSzPts val="1900"/>
              <a:buNone/>
              <a:defRPr>
                <a:solidFill>
                  <a:schemeClr val="accent2"/>
                </a:solidFill>
              </a:defRPr>
            </a:lvl4pPr>
            <a:lvl5pPr lvl="4" rtl="0">
              <a:lnSpc>
                <a:spcPct val="100000"/>
              </a:lnSpc>
              <a:spcBef>
                <a:spcPts val="0"/>
              </a:spcBef>
              <a:spcAft>
                <a:spcPts val="0"/>
              </a:spcAft>
              <a:buClr>
                <a:schemeClr val="accent2"/>
              </a:buClr>
              <a:buSzPts val="1900"/>
              <a:buNone/>
              <a:defRPr>
                <a:solidFill>
                  <a:schemeClr val="accent2"/>
                </a:solidFill>
              </a:defRPr>
            </a:lvl5pPr>
            <a:lvl6pPr lvl="5" rtl="0">
              <a:lnSpc>
                <a:spcPct val="100000"/>
              </a:lnSpc>
              <a:spcBef>
                <a:spcPts val="0"/>
              </a:spcBef>
              <a:spcAft>
                <a:spcPts val="0"/>
              </a:spcAft>
              <a:buClr>
                <a:schemeClr val="accent2"/>
              </a:buClr>
              <a:buSzPts val="1900"/>
              <a:buNone/>
              <a:defRPr>
                <a:solidFill>
                  <a:schemeClr val="accent2"/>
                </a:solidFill>
              </a:defRPr>
            </a:lvl6pPr>
            <a:lvl7pPr lvl="6" rtl="0">
              <a:lnSpc>
                <a:spcPct val="100000"/>
              </a:lnSpc>
              <a:spcBef>
                <a:spcPts val="0"/>
              </a:spcBef>
              <a:spcAft>
                <a:spcPts val="0"/>
              </a:spcAft>
              <a:buClr>
                <a:schemeClr val="accent2"/>
              </a:buClr>
              <a:buSzPts val="1900"/>
              <a:buNone/>
              <a:defRPr>
                <a:solidFill>
                  <a:schemeClr val="accent2"/>
                </a:solidFill>
              </a:defRPr>
            </a:lvl7pPr>
            <a:lvl8pPr lvl="7" rtl="0">
              <a:lnSpc>
                <a:spcPct val="100000"/>
              </a:lnSpc>
              <a:spcBef>
                <a:spcPts val="0"/>
              </a:spcBef>
              <a:spcAft>
                <a:spcPts val="0"/>
              </a:spcAft>
              <a:buClr>
                <a:schemeClr val="accent2"/>
              </a:buClr>
              <a:buSzPts val="1900"/>
              <a:buNone/>
              <a:defRPr>
                <a:solidFill>
                  <a:schemeClr val="accent2"/>
                </a:solidFill>
              </a:defRPr>
            </a:lvl8pPr>
            <a:lvl9pPr lvl="8" rtl="0">
              <a:lnSpc>
                <a:spcPct val="100000"/>
              </a:lnSpc>
              <a:spcBef>
                <a:spcPts val="0"/>
              </a:spcBef>
              <a:spcAft>
                <a:spcPts val="0"/>
              </a:spcAft>
              <a:buClr>
                <a:schemeClr val="accent2"/>
              </a:buClr>
              <a:buSzPts val="1900"/>
              <a:buNone/>
              <a:defRPr>
                <a:solidFill>
                  <a:schemeClr val="accent2"/>
                </a:solidFill>
              </a:defRPr>
            </a:lvl9pPr>
          </a:lstStyle>
          <a:p/>
        </p:txBody>
      </p:sp>
      <p:sp>
        <p:nvSpPr>
          <p:cNvPr id="65" name="Google Shape;65;p7"/>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lvl1pPr lvl="0" rtl="0">
              <a:spcBef>
                <a:spcPts val="0"/>
              </a:spcBef>
              <a:spcAft>
                <a:spcPts val="0"/>
              </a:spcAft>
              <a:buSzPts val="4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66" name="Google Shape;66;p7"/>
          <p:cNvSpPr txBox="1"/>
          <p:nvPr>
            <p:ph idx="8" type="body"/>
          </p:nvPr>
        </p:nvSpPr>
        <p:spPr>
          <a:xfrm>
            <a:off x="4158375" y="1569425"/>
            <a:ext cx="7645200" cy="46113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67" name="Shape 67"/>
        <p:cNvGrpSpPr/>
        <p:nvPr/>
      </p:nvGrpSpPr>
      <p:grpSpPr>
        <a:xfrm>
          <a:off x="0" y="0"/>
          <a:ext cx="0" cy="0"/>
          <a:chOff x="0" y="0"/>
          <a:chExt cx="0" cy="0"/>
        </a:xfrm>
      </p:grpSpPr>
      <p:sp>
        <p:nvSpPr>
          <p:cNvPr id="68" name="Google Shape;68;p8"/>
          <p:cNvSpPr/>
          <p:nvPr/>
        </p:nvSpPr>
        <p:spPr>
          <a:xfrm>
            <a:off x="743000" y="0"/>
            <a:ext cx="11448900" cy="1798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8"/>
          <p:cNvSpPr/>
          <p:nvPr/>
        </p:nvSpPr>
        <p:spPr>
          <a:xfrm>
            <a:off x="-94" y="0"/>
            <a:ext cx="91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8"/>
          <p:cNvSpPr txBox="1"/>
          <p:nvPr>
            <p:ph idx="1" type="subTitle"/>
          </p:nvPr>
        </p:nvSpPr>
        <p:spPr>
          <a:xfrm>
            <a:off x="60441" y="2227300"/>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71" name="Google Shape;71;p8"/>
          <p:cNvSpPr txBox="1"/>
          <p:nvPr>
            <p:ph idx="2" type="subTitle"/>
          </p:nvPr>
        </p:nvSpPr>
        <p:spPr>
          <a:xfrm>
            <a:off x="60441" y="2885169"/>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72" name="Google Shape;72;p8"/>
          <p:cNvSpPr txBox="1"/>
          <p:nvPr>
            <p:ph idx="3" type="subTitle"/>
          </p:nvPr>
        </p:nvSpPr>
        <p:spPr>
          <a:xfrm>
            <a:off x="60441" y="354303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73" name="Google Shape;73;p8"/>
          <p:cNvSpPr txBox="1"/>
          <p:nvPr>
            <p:ph idx="4" type="subTitle"/>
          </p:nvPr>
        </p:nvSpPr>
        <p:spPr>
          <a:xfrm>
            <a:off x="60441" y="420090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74" name="Google Shape;74;p8"/>
          <p:cNvSpPr txBox="1"/>
          <p:nvPr>
            <p:ph idx="5" type="subTitle"/>
          </p:nvPr>
        </p:nvSpPr>
        <p:spPr>
          <a:xfrm>
            <a:off x="60441" y="4858777"/>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75" name="Google Shape;75;p8"/>
          <p:cNvSpPr txBox="1"/>
          <p:nvPr>
            <p:ph idx="6" type="subTitle"/>
          </p:nvPr>
        </p:nvSpPr>
        <p:spPr>
          <a:xfrm>
            <a:off x="1971626" y="2227300"/>
            <a:ext cx="4410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6" name="Google Shape;76;p8"/>
          <p:cNvSpPr txBox="1"/>
          <p:nvPr>
            <p:ph idx="7" type="subTitle"/>
          </p:nvPr>
        </p:nvSpPr>
        <p:spPr>
          <a:xfrm>
            <a:off x="6923901" y="2227300"/>
            <a:ext cx="4410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7" name="Google Shape;77;p8"/>
          <p:cNvSpPr txBox="1"/>
          <p:nvPr>
            <p:ph type="title"/>
          </p:nvPr>
        </p:nvSpPr>
        <p:spPr>
          <a:xfrm>
            <a:off x="1198925" y="593375"/>
            <a:ext cx="10577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78" name="Google Shape;78;p8"/>
          <p:cNvSpPr txBox="1"/>
          <p:nvPr>
            <p:ph idx="8" type="body"/>
          </p:nvPr>
        </p:nvSpPr>
        <p:spPr>
          <a:xfrm>
            <a:off x="1971617" y="3164325"/>
            <a:ext cx="44103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9" name="Google Shape;79;p8"/>
          <p:cNvSpPr txBox="1"/>
          <p:nvPr>
            <p:ph idx="9" type="body"/>
          </p:nvPr>
        </p:nvSpPr>
        <p:spPr>
          <a:xfrm>
            <a:off x="6923892" y="3152575"/>
            <a:ext cx="44106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bg>
      <p:bgPr>
        <a:solidFill>
          <a:schemeClr val="lt1"/>
        </a:solidFill>
      </p:bgPr>
    </p:bg>
    <p:spTree>
      <p:nvGrpSpPr>
        <p:cNvPr id="80" name="Shape 80"/>
        <p:cNvGrpSpPr/>
        <p:nvPr/>
      </p:nvGrpSpPr>
      <p:grpSpPr>
        <a:xfrm>
          <a:off x="0" y="0"/>
          <a:ext cx="0" cy="0"/>
          <a:chOff x="0" y="0"/>
          <a:chExt cx="0" cy="0"/>
        </a:xfrm>
      </p:grpSpPr>
      <p:sp>
        <p:nvSpPr>
          <p:cNvPr id="81" name="Google Shape;81;p9"/>
          <p:cNvSpPr/>
          <p:nvPr/>
        </p:nvSpPr>
        <p:spPr>
          <a:xfrm>
            <a:off x="743000" y="0"/>
            <a:ext cx="11448900" cy="1798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9"/>
          <p:cNvSpPr txBox="1"/>
          <p:nvPr>
            <p:ph idx="1" type="subTitle"/>
          </p:nvPr>
        </p:nvSpPr>
        <p:spPr>
          <a:xfrm>
            <a:off x="1418450" y="2024175"/>
            <a:ext cx="10165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3" name="Google Shape;83;p9"/>
          <p:cNvSpPr txBox="1"/>
          <p:nvPr>
            <p:ph type="title"/>
          </p:nvPr>
        </p:nvSpPr>
        <p:spPr>
          <a:xfrm>
            <a:off x="1418450" y="593375"/>
            <a:ext cx="10165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2pPr>
            <a:lvl3pPr lvl="2"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3pPr>
            <a:lvl4pPr lvl="3"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4pPr>
            <a:lvl5pPr lvl="4"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5pPr>
            <a:lvl6pPr lvl="5"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6pPr>
            <a:lvl7pPr lvl="6"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7pPr>
            <a:lvl8pPr lvl="7"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8pPr>
            <a:lvl9pPr lvl="8" rtl="0">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9pPr>
          </a:lstStyle>
          <a:p/>
        </p:txBody>
      </p:sp>
      <p:sp>
        <p:nvSpPr>
          <p:cNvPr id="84" name="Google Shape;84;p9"/>
          <p:cNvSpPr txBox="1"/>
          <p:nvPr>
            <p:ph idx="2" type="body"/>
          </p:nvPr>
        </p:nvSpPr>
        <p:spPr>
          <a:xfrm>
            <a:off x="1418450" y="2684350"/>
            <a:ext cx="101655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85" name="Google Shape;85;p9"/>
          <p:cNvSpPr/>
          <p:nvPr/>
        </p:nvSpPr>
        <p:spPr>
          <a:xfrm>
            <a:off x="-94" y="0"/>
            <a:ext cx="9120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9"/>
          <p:cNvSpPr txBox="1"/>
          <p:nvPr>
            <p:ph idx="3" type="subTitle"/>
          </p:nvPr>
        </p:nvSpPr>
        <p:spPr>
          <a:xfrm>
            <a:off x="60441" y="2227300"/>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87" name="Google Shape;87;p9"/>
          <p:cNvSpPr txBox="1"/>
          <p:nvPr>
            <p:ph idx="4" type="subTitle"/>
          </p:nvPr>
        </p:nvSpPr>
        <p:spPr>
          <a:xfrm>
            <a:off x="60441" y="2885169"/>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88" name="Google Shape;88;p9"/>
          <p:cNvSpPr txBox="1"/>
          <p:nvPr>
            <p:ph idx="5" type="subTitle"/>
          </p:nvPr>
        </p:nvSpPr>
        <p:spPr>
          <a:xfrm>
            <a:off x="60441" y="354303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89" name="Google Shape;89;p9"/>
          <p:cNvSpPr txBox="1"/>
          <p:nvPr>
            <p:ph idx="6" type="subTitle"/>
          </p:nvPr>
        </p:nvSpPr>
        <p:spPr>
          <a:xfrm>
            <a:off x="60441" y="420090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
        <p:nvSpPr>
          <p:cNvPr id="90" name="Google Shape;90;p9"/>
          <p:cNvSpPr txBox="1"/>
          <p:nvPr>
            <p:ph idx="7" type="subTitle"/>
          </p:nvPr>
        </p:nvSpPr>
        <p:spPr>
          <a:xfrm>
            <a:off x="60441" y="4858777"/>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lt1"/>
              </a:buClr>
              <a:buSzPts val="1900"/>
              <a:buNone/>
              <a:defRPr>
                <a:solidFill>
                  <a:schemeClr val="lt1"/>
                </a:solidFill>
              </a:defRPr>
            </a:lvl1pPr>
            <a:lvl2pPr lvl="1" rtl="0" algn="ctr">
              <a:lnSpc>
                <a:spcPct val="100000"/>
              </a:lnSpc>
              <a:spcBef>
                <a:spcPts val="0"/>
              </a:spcBef>
              <a:spcAft>
                <a:spcPts val="0"/>
              </a:spcAft>
              <a:buClr>
                <a:schemeClr val="lt1"/>
              </a:buClr>
              <a:buSzPts val="1900"/>
              <a:buNone/>
              <a:defRPr>
                <a:solidFill>
                  <a:schemeClr val="lt1"/>
                </a:solidFill>
              </a:defRPr>
            </a:lvl2pPr>
            <a:lvl3pPr lvl="2" rtl="0" algn="ctr">
              <a:lnSpc>
                <a:spcPct val="100000"/>
              </a:lnSpc>
              <a:spcBef>
                <a:spcPts val="0"/>
              </a:spcBef>
              <a:spcAft>
                <a:spcPts val="0"/>
              </a:spcAft>
              <a:buClr>
                <a:schemeClr val="lt1"/>
              </a:buClr>
              <a:buSzPts val="1900"/>
              <a:buNone/>
              <a:defRPr>
                <a:solidFill>
                  <a:schemeClr val="lt1"/>
                </a:solidFill>
              </a:defRPr>
            </a:lvl3pPr>
            <a:lvl4pPr lvl="3" rtl="0" algn="ctr">
              <a:lnSpc>
                <a:spcPct val="100000"/>
              </a:lnSpc>
              <a:spcBef>
                <a:spcPts val="0"/>
              </a:spcBef>
              <a:spcAft>
                <a:spcPts val="0"/>
              </a:spcAft>
              <a:buClr>
                <a:schemeClr val="lt1"/>
              </a:buClr>
              <a:buSzPts val="1900"/>
              <a:buNone/>
              <a:defRPr>
                <a:solidFill>
                  <a:schemeClr val="lt1"/>
                </a:solidFill>
              </a:defRPr>
            </a:lvl4pPr>
            <a:lvl5pPr lvl="4" rtl="0" algn="ctr">
              <a:lnSpc>
                <a:spcPct val="100000"/>
              </a:lnSpc>
              <a:spcBef>
                <a:spcPts val="0"/>
              </a:spcBef>
              <a:spcAft>
                <a:spcPts val="0"/>
              </a:spcAft>
              <a:buClr>
                <a:schemeClr val="lt1"/>
              </a:buClr>
              <a:buSzPts val="1900"/>
              <a:buNone/>
              <a:defRPr>
                <a:solidFill>
                  <a:schemeClr val="lt1"/>
                </a:solidFill>
              </a:defRPr>
            </a:lvl5pPr>
            <a:lvl6pPr lvl="5" rtl="0" algn="ctr">
              <a:lnSpc>
                <a:spcPct val="100000"/>
              </a:lnSpc>
              <a:spcBef>
                <a:spcPts val="0"/>
              </a:spcBef>
              <a:spcAft>
                <a:spcPts val="0"/>
              </a:spcAft>
              <a:buClr>
                <a:schemeClr val="lt1"/>
              </a:buClr>
              <a:buSzPts val="1900"/>
              <a:buNone/>
              <a:defRPr>
                <a:solidFill>
                  <a:schemeClr val="lt1"/>
                </a:solidFill>
              </a:defRPr>
            </a:lvl6pPr>
            <a:lvl7pPr lvl="6" rtl="0" algn="ctr">
              <a:lnSpc>
                <a:spcPct val="100000"/>
              </a:lnSpc>
              <a:spcBef>
                <a:spcPts val="0"/>
              </a:spcBef>
              <a:spcAft>
                <a:spcPts val="0"/>
              </a:spcAft>
              <a:buClr>
                <a:schemeClr val="lt1"/>
              </a:buClr>
              <a:buSzPts val="1900"/>
              <a:buNone/>
              <a:defRPr>
                <a:solidFill>
                  <a:schemeClr val="lt1"/>
                </a:solidFill>
              </a:defRPr>
            </a:lvl7pPr>
            <a:lvl8pPr lvl="7" rtl="0" algn="ctr">
              <a:lnSpc>
                <a:spcPct val="100000"/>
              </a:lnSpc>
              <a:spcBef>
                <a:spcPts val="0"/>
              </a:spcBef>
              <a:spcAft>
                <a:spcPts val="0"/>
              </a:spcAft>
              <a:buClr>
                <a:schemeClr val="lt1"/>
              </a:buClr>
              <a:buSzPts val="1900"/>
              <a:buNone/>
              <a:defRPr>
                <a:solidFill>
                  <a:schemeClr val="lt1"/>
                </a:solidFill>
              </a:defRPr>
            </a:lvl8pPr>
            <a:lvl9pPr lvl="8" rtl="0" algn="ctr">
              <a:lnSpc>
                <a:spcPct val="100000"/>
              </a:lnSpc>
              <a:spcBef>
                <a:spcPts val="0"/>
              </a:spcBef>
              <a:spcAft>
                <a:spcPts val="0"/>
              </a:spcAft>
              <a:buClr>
                <a:schemeClr val="lt1"/>
              </a:buClr>
              <a:buSzPts val="1900"/>
              <a:buNone/>
              <a:defRPr>
                <a:solidFill>
                  <a:schemeClr val="lt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accent1"/>
        </a:solidFill>
      </p:bgPr>
    </p:bg>
    <p:spTree>
      <p:nvGrpSpPr>
        <p:cNvPr id="91" name="Shape 91"/>
        <p:cNvGrpSpPr/>
        <p:nvPr/>
      </p:nvGrpSpPr>
      <p:grpSpPr>
        <a:xfrm>
          <a:off x="0" y="0"/>
          <a:ext cx="0" cy="0"/>
          <a:chOff x="0" y="0"/>
          <a:chExt cx="0" cy="0"/>
        </a:xfrm>
      </p:grpSpPr>
      <p:sp>
        <p:nvSpPr>
          <p:cNvPr id="92" name="Google Shape;92;p10"/>
          <p:cNvSpPr/>
          <p:nvPr/>
        </p:nvSpPr>
        <p:spPr>
          <a:xfrm>
            <a:off x="-94" y="0"/>
            <a:ext cx="912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0"/>
          <p:cNvSpPr txBox="1"/>
          <p:nvPr>
            <p:ph idx="1" type="subTitle"/>
          </p:nvPr>
        </p:nvSpPr>
        <p:spPr>
          <a:xfrm>
            <a:off x="60441" y="2227300"/>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1900"/>
              <a:buNone/>
              <a:defRPr>
                <a:solidFill>
                  <a:schemeClr val="accent2"/>
                </a:solidFill>
              </a:defRPr>
            </a:lvl1pPr>
            <a:lvl2pPr lvl="1" rtl="0" algn="ctr">
              <a:lnSpc>
                <a:spcPct val="100000"/>
              </a:lnSpc>
              <a:spcBef>
                <a:spcPts val="0"/>
              </a:spcBef>
              <a:spcAft>
                <a:spcPts val="0"/>
              </a:spcAft>
              <a:buClr>
                <a:schemeClr val="accent2"/>
              </a:buClr>
              <a:buSzPts val="1900"/>
              <a:buNone/>
              <a:defRPr>
                <a:solidFill>
                  <a:schemeClr val="accent2"/>
                </a:solidFill>
              </a:defRPr>
            </a:lvl2pPr>
            <a:lvl3pPr lvl="2" rtl="0" algn="ctr">
              <a:lnSpc>
                <a:spcPct val="100000"/>
              </a:lnSpc>
              <a:spcBef>
                <a:spcPts val="0"/>
              </a:spcBef>
              <a:spcAft>
                <a:spcPts val="0"/>
              </a:spcAft>
              <a:buClr>
                <a:schemeClr val="accent2"/>
              </a:buClr>
              <a:buSzPts val="1900"/>
              <a:buNone/>
              <a:defRPr>
                <a:solidFill>
                  <a:schemeClr val="accent2"/>
                </a:solidFill>
              </a:defRPr>
            </a:lvl3pPr>
            <a:lvl4pPr lvl="3" rtl="0" algn="ctr">
              <a:lnSpc>
                <a:spcPct val="100000"/>
              </a:lnSpc>
              <a:spcBef>
                <a:spcPts val="0"/>
              </a:spcBef>
              <a:spcAft>
                <a:spcPts val="0"/>
              </a:spcAft>
              <a:buClr>
                <a:schemeClr val="accent2"/>
              </a:buClr>
              <a:buSzPts val="1900"/>
              <a:buNone/>
              <a:defRPr>
                <a:solidFill>
                  <a:schemeClr val="accent2"/>
                </a:solidFill>
              </a:defRPr>
            </a:lvl4pPr>
            <a:lvl5pPr lvl="4" rtl="0" algn="ctr">
              <a:lnSpc>
                <a:spcPct val="100000"/>
              </a:lnSpc>
              <a:spcBef>
                <a:spcPts val="0"/>
              </a:spcBef>
              <a:spcAft>
                <a:spcPts val="0"/>
              </a:spcAft>
              <a:buClr>
                <a:schemeClr val="accent2"/>
              </a:buClr>
              <a:buSzPts val="1900"/>
              <a:buNone/>
              <a:defRPr>
                <a:solidFill>
                  <a:schemeClr val="accent2"/>
                </a:solidFill>
              </a:defRPr>
            </a:lvl5pPr>
            <a:lvl6pPr lvl="5" rtl="0" algn="ctr">
              <a:lnSpc>
                <a:spcPct val="100000"/>
              </a:lnSpc>
              <a:spcBef>
                <a:spcPts val="0"/>
              </a:spcBef>
              <a:spcAft>
                <a:spcPts val="0"/>
              </a:spcAft>
              <a:buClr>
                <a:schemeClr val="accent2"/>
              </a:buClr>
              <a:buSzPts val="1900"/>
              <a:buNone/>
              <a:defRPr>
                <a:solidFill>
                  <a:schemeClr val="accent2"/>
                </a:solidFill>
              </a:defRPr>
            </a:lvl6pPr>
            <a:lvl7pPr lvl="6" rtl="0" algn="ctr">
              <a:lnSpc>
                <a:spcPct val="100000"/>
              </a:lnSpc>
              <a:spcBef>
                <a:spcPts val="0"/>
              </a:spcBef>
              <a:spcAft>
                <a:spcPts val="0"/>
              </a:spcAft>
              <a:buClr>
                <a:schemeClr val="accent2"/>
              </a:buClr>
              <a:buSzPts val="1900"/>
              <a:buNone/>
              <a:defRPr>
                <a:solidFill>
                  <a:schemeClr val="accent2"/>
                </a:solidFill>
              </a:defRPr>
            </a:lvl7pPr>
            <a:lvl8pPr lvl="7" rtl="0" algn="ctr">
              <a:lnSpc>
                <a:spcPct val="100000"/>
              </a:lnSpc>
              <a:spcBef>
                <a:spcPts val="0"/>
              </a:spcBef>
              <a:spcAft>
                <a:spcPts val="0"/>
              </a:spcAft>
              <a:buClr>
                <a:schemeClr val="accent2"/>
              </a:buClr>
              <a:buSzPts val="1900"/>
              <a:buNone/>
              <a:defRPr>
                <a:solidFill>
                  <a:schemeClr val="accent2"/>
                </a:solidFill>
              </a:defRPr>
            </a:lvl8pPr>
            <a:lvl9pPr lvl="8" rtl="0" algn="ctr">
              <a:lnSpc>
                <a:spcPct val="100000"/>
              </a:lnSpc>
              <a:spcBef>
                <a:spcPts val="0"/>
              </a:spcBef>
              <a:spcAft>
                <a:spcPts val="0"/>
              </a:spcAft>
              <a:buClr>
                <a:schemeClr val="accent2"/>
              </a:buClr>
              <a:buSzPts val="1900"/>
              <a:buNone/>
              <a:defRPr>
                <a:solidFill>
                  <a:schemeClr val="accent2"/>
                </a:solidFill>
              </a:defRPr>
            </a:lvl9pPr>
          </a:lstStyle>
          <a:p/>
        </p:txBody>
      </p:sp>
      <p:sp>
        <p:nvSpPr>
          <p:cNvPr id="94" name="Google Shape;94;p10"/>
          <p:cNvSpPr txBox="1"/>
          <p:nvPr>
            <p:ph idx="2" type="subTitle"/>
          </p:nvPr>
        </p:nvSpPr>
        <p:spPr>
          <a:xfrm>
            <a:off x="60441" y="2885169"/>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1900"/>
              <a:buNone/>
              <a:defRPr>
                <a:solidFill>
                  <a:schemeClr val="accent2"/>
                </a:solidFill>
              </a:defRPr>
            </a:lvl1pPr>
            <a:lvl2pPr lvl="1" rtl="0" algn="ctr">
              <a:lnSpc>
                <a:spcPct val="100000"/>
              </a:lnSpc>
              <a:spcBef>
                <a:spcPts val="0"/>
              </a:spcBef>
              <a:spcAft>
                <a:spcPts val="0"/>
              </a:spcAft>
              <a:buClr>
                <a:schemeClr val="accent2"/>
              </a:buClr>
              <a:buSzPts val="1900"/>
              <a:buNone/>
              <a:defRPr>
                <a:solidFill>
                  <a:schemeClr val="accent2"/>
                </a:solidFill>
              </a:defRPr>
            </a:lvl2pPr>
            <a:lvl3pPr lvl="2" rtl="0" algn="ctr">
              <a:lnSpc>
                <a:spcPct val="100000"/>
              </a:lnSpc>
              <a:spcBef>
                <a:spcPts val="0"/>
              </a:spcBef>
              <a:spcAft>
                <a:spcPts val="0"/>
              </a:spcAft>
              <a:buClr>
                <a:schemeClr val="accent2"/>
              </a:buClr>
              <a:buSzPts val="1900"/>
              <a:buNone/>
              <a:defRPr>
                <a:solidFill>
                  <a:schemeClr val="accent2"/>
                </a:solidFill>
              </a:defRPr>
            </a:lvl3pPr>
            <a:lvl4pPr lvl="3" rtl="0" algn="ctr">
              <a:lnSpc>
                <a:spcPct val="100000"/>
              </a:lnSpc>
              <a:spcBef>
                <a:spcPts val="0"/>
              </a:spcBef>
              <a:spcAft>
                <a:spcPts val="0"/>
              </a:spcAft>
              <a:buClr>
                <a:schemeClr val="accent2"/>
              </a:buClr>
              <a:buSzPts val="1900"/>
              <a:buNone/>
              <a:defRPr>
                <a:solidFill>
                  <a:schemeClr val="accent2"/>
                </a:solidFill>
              </a:defRPr>
            </a:lvl4pPr>
            <a:lvl5pPr lvl="4" rtl="0" algn="ctr">
              <a:lnSpc>
                <a:spcPct val="100000"/>
              </a:lnSpc>
              <a:spcBef>
                <a:spcPts val="0"/>
              </a:spcBef>
              <a:spcAft>
                <a:spcPts val="0"/>
              </a:spcAft>
              <a:buClr>
                <a:schemeClr val="accent2"/>
              </a:buClr>
              <a:buSzPts val="1900"/>
              <a:buNone/>
              <a:defRPr>
                <a:solidFill>
                  <a:schemeClr val="accent2"/>
                </a:solidFill>
              </a:defRPr>
            </a:lvl5pPr>
            <a:lvl6pPr lvl="5" rtl="0" algn="ctr">
              <a:lnSpc>
                <a:spcPct val="100000"/>
              </a:lnSpc>
              <a:spcBef>
                <a:spcPts val="0"/>
              </a:spcBef>
              <a:spcAft>
                <a:spcPts val="0"/>
              </a:spcAft>
              <a:buClr>
                <a:schemeClr val="accent2"/>
              </a:buClr>
              <a:buSzPts val="1900"/>
              <a:buNone/>
              <a:defRPr>
                <a:solidFill>
                  <a:schemeClr val="accent2"/>
                </a:solidFill>
              </a:defRPr>
            </a:lvl6pPr>
            <a:lvl7pPr lvl="6" rtl="0" algn="ctr">
              <a:lnSpc>
                <a:spcPct val="100000"/>
              </a:lnSpc>
              <a:spcBef>
                <a:spcPts val="0"/>
              </a:spcBef>
              <a:spcAft>
                <a:spcPts val="0"/>
              </a:spcAft>
              <a:buClr>
                <a:schemeClr val="accent2"/>
              </a:buClr>
              <a:buSzPts val="1900"/>
              <a:buNone/>
              <a:defRPr>
                <a:solidFill>
                  <a:schemeClr val="accent2"/>
                </a:solidFill>
              </a:defRPr>
            </a:lvl7pPr>
            <a:lvl8pPr lvl="7" rtl="0" algn="ctr">
              <a:lnSpc>
                <a:spcPct val="100000"/>
              </a:lnSpc>
              <a:spcBef>
                <a:spcPts val="0"/>
              </a:spcBef>
              <a:spcAft>
                <a:spcPts val="0"/>
              </a:spcAft>
              <a:buClr>
                <a:schemeClr val="accent2"/>
              </a:buClr>
              <a:buSzPts val="1900"/>
              <a:buNone/>
              <a:defRPr>
                <a:solidFill>
                  <a:schemeClr val="accent2"/>
                </a:solidFill>
              </a:defRPr>
            </a:lvl8pPr>
            <a:lvl9pPr lvl="8" rtl="0" algn="ctr">
              <a:lnSpc>
                <a:spcPct val="100000"/>
              </a:lnSpc>
              <a:spcBef>
                <a:spcPts val="0"/>
              </a:spcBef>
              <a:spcAft>
                <a:spcPts val="0"/>
              </a:spcAft>
              <a:buClr>
                <a:schemeClr val="accent2"/>
              </a:buClr>
              <a:buSzPts val="1900"/>
              <a:buNone/>
              <a:defRPr>
                <a:solidFill>
                  <a:schemeClr val="accent2"/>
                </a:solidFill>
              </a:defRPr>
            </a:lvl9pPr>
          </a:lstStyle>
          <a:p/>
        </p:txBody>
      </p:sp>
      <p:sp>
        <p:nvSpPr>
          <p:cNvPr id="95" name="Google Shape;95;p10"/>
          <p:cNvSpPr txBox="1"/>
          <p:nvPr>
            <p:ph idx="3" type="subTitle"/>
          </p:nvPr>
        </p:nvSpPr>
        <p:spPr>
          <a:xfrm>
            <a:off x="60441" y="354303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1900"/>
              <a:buNone/>
              <a:defRPr>
                <a:solidFill>
                  <a:schemeClr val="accent2"/>
                </a:solidFill>
              </a:defRPr>
            </a:lvl1pPr>
            <a:lvl2pPr lvl="1" rtl="0" algn="ctr">
              <a:lnSpc>
                <a:spcPct val="100000"/>
              </a:lnSpc>
              <a:spcBef>
                <a:spcPts val="0"/>
              </a:spcBef>
              <a:spcAft>
                <a:spcPts val="0"/>
              </a:spcAft>
              <a:buClr>
                <a:schemeClr val="accent2"/>
              </a:buClr>
              <a:buSzPts val="1900"/>
              <a:buNone/>
              <a:defRPr>
                <a:solidFill>
                  <a:schemeClr val="accent2"/>
                </a:solidFill>
              </a:defRPr>
            </a:lvl2pPr>
            <a:lvl3pPr lvl="2" rtl="0" algn="ctr">
              <a:lnSpc>
                <a:spcPct val="100000"/>
              </a:lnSpc>
              <a:spcBef>
                <a:spcPts val="0"/>
              </a:spcBef>
              <a:spcAft>
                <a:spcPts val="0"/>
              </a:spcAft>
              <a:buClr>
                <a:schemeClr val="accent2"/>
              </a:buClr>
              <a:buSzPts val="1900"/>
              <a:buNone/>
              <a:defRPr>
                <a:solidFill>
                  <a:schemeClr val="accent2"/>
                </a:solidFill>
              </a:defRPr>
            </a:lvl3pPr>
            <a:lvl4pPr lvl="3" rtl="0" algn="ctr">
              <a:lnSpc>
                <a:spcPct val="100000"/>
              </a:lnSpc>
              <a:spcBef>
                <a:spcPts val="0"/>
              </a:spcBef>
              <a:spcAft>
                <a:spcPts val="0"/>
              </a:spcAft>
              <a:buClr>
                <a:schemeClr val="accent2"/>
              </a:buClr>
              <a:buSzPts val="1900"/>
              <a:buNone/>
              <a:defRPr>
                <a:solidFill>
                  <a:schemeClr val="accent2"/>
                </a:solidFill>
              </a:defRPr>
            </a:lvl4pPr>
            <a:lvl5pPr lvl="4" rtl="0" algn="ctr">
              <a:lnSpc>
                <a:spcPct val="100000"/>
              </a:lnSpc>
              <a:spcBef>
                <a:spcPts val="0"/>
              </a:spcBef>
              <a:spcAft>
                <a:spcPts val="0"/>
              </a:spcAft>
              <a:buClr>
                <a:schemeClr val="accent2"/>
              </a:buClr>
              <a:buSzPts val="1900"/>
              <a:buNone/>
              <a:defRPr>
                <a:solidFill>
                  <a:schemeClr val="accent2"/>
                </a:solidFill>
              </a:defRPr>
            </a:lvl5pPr>
            <a:lvl6pPr lvl="5" rtl="0" algn="ctr">
              <a:lnSpc>
                <a:spcPct val="100000"/>
              </a:lnSpc>
              <a:spcBef>
                <a:spcPts val="0"/>
              </a:spcBef>
              <a:spcAft>
                <a:spcPts val="0"/>
              </a:spcAft>
              <a:buClr>
                <a:schemeClr val="accent2"/>
              </a:buClr>
              <a:buSzPts val="1900"/>
              <a:buNone/>
              <a:defRPr>
                <a:solidFill>
                  <a:schemeClr val="accent2"/>
                </a:solidFill>
              </a:defRPr>
            </a:lvl6pPr>
            <a:lvl7pPr lvl="6" rtl="0" algn="ctr">
              <a:lnSpc>
                <a:spcPct val="100000"/>
              </a:lnSpc>
              <a:spcBef>
                <a:spcPts val="0"/>
              </a:spcBef>
              <a:spcAft>
                <a:spcPts val="0"/>
              </a:spcAft>
              <a:buClr>
                <a:schemeClr val="accent2"/>
              </a:buClr>
              <a:buSzPts val="1900"/>
              <a:buNone/>
              <a:defRPr>
                <a:solidFill>
                  <a:schemeClr val="accent2"/>
                </a:solidFill>
              </a:defRPr>
            </a:lvl7pPr>
            <a:lvl8pPr lvl="7" rtl="0" algn="ctr">
              <a:lnSpc>
                <a:spcPct val="100000"/>
              </a:lnSpc>
              <a:spcBef>
                <a:spcPts val="0"/>
              </a:spcBef>
              <a:spcAft>
                <a:spcPts val="0"/>
              </a:spcAft>
              <a:buClr>
                <a:schemeClr val="accent2"/>
              </a:buClr>
              <a:buSzPts val="1900"/>
              <a:buNone/>
              <a:defRPr>
                <a:solidFill>
                  <a:schemeClr val="accent2"/>
                </a:solidFill>
              </a:defRPr>
            </a:lvl8pPr>
            <a:lvl9pPr lvl="8" rtl="0" algn="ctr">
              <a:lnSpc>
                <a:spcPct val="100000"/>
              </a:lnSpc>
              <a:spcBef>
                <a:spcPts val="0"/>
              </a:spcBef>
              <a:spcAft>
                <a:spcPts val="0"/>
              </a:spcAft>
              <a:buClr>
                <a:schemeClr val="accent2"/>
              </a:buClr>
              <a:buSzPts val="1900"/>
              <a:buNone/>
              <a:defRPr>
                <a:solidFill>
                  <a:schemeClr val="accent2"/>
                </a:solidFill>
              </a:defRPr>
            </a:lvl9pPr>
          </a:lstStyle>
          <a:p/>
        </p:txBody>
      </p:sp>
      <p:sp>
        <p:nvSpPr>
          <p:cNvPr id="96" name="Google Shape;96;p10"/>
          <p:cNvSpPr txBox="1"/>
          <p:nvPr>
            <p:ph idx="4" type="subTitle"/>
          </p:nvPr>
        </p:nvSpPr>
        <p:spPr>
          <a:xfrm>
            <a:off x="60441" y="4200908"/>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1900"/>
              <a:buNone/>
              <a:defRPr>
                <a:solidFill>
                  <a:schemeClr val="accent2"/>
                </a:solidFill>
              </a:defRPr>
            </a:lvl1pPr>
            <a:lvl2pPr lvl="1" rtl="0" algn="ctr">
              <a:lnSpc>
                <a:spcPct val="100000"/>
              </a:lnSpc>
              <a:spcBef>
                <a:spcPts val="0"/>
              </a:spcBef>
              <a:spcAft>
                <a:spcPts val="0"/>
              </a:spcAft>
              <a:buClr>
                <a:schemeClr val="accent2"/>
              </a:buClr>
              <a:buSzPts val="1900"/>
              <a:buNone/>
              <a:defRPr>
                <a:solidFill>
                  <a:schemeClr val="accent2"/>
                </a:solidFill>
              </a:defRPr>
            </a:lvl2pPr>
            <a:lvl3pPr lvl="2" rtl="0" algn="ctr">
              <a:lnSpc>
                <a:spcPct val="100000"/>
              </a:lnSpc>
              <a:spcBef>
                <a:spcPts val="0"/>
              </a:spcBef>
              <a:spcAft>
                <a:spcPts val="0"/>
              </a:spcAft>
              <a:buClr>
                <a:schemeClr val="accent2"/>
              </a:buClr>
              <a:buSzPts val="1900"/>
              <a:buNone/>
              <a:defRPr>
                <a:solidFill>
                  <a:schemeClr val="accent2"/>
                </a:solidFill>
              </a:defRPr>
            </a:lvl3pPr>
            <a:lvl4pPr lvl="3" rtl="0" algn="ctr">
              <a:lnSpc>
                <a:spcPct val="100000"/>
              </a:lnSpc>
              <a:spcBef>
                <a:spcPts val="0"/>
              </a:spcBef>
              <a:spcAft>
                <a:spcPts val="0"/>
              </a:spcAft>
              <a:buClr>
                <a:schemeClr val="accent2"/>
              </a:buClr>
              <a:buSzPts val="1900"/>
              <a:buNone/>
              <a:defRPr>
                <a:solidFill>
                  <a:schemeClr val="accent2"/>
                </a:solidFill>
              </a:defRPr>
            </a:lvl4pPr>
            <a:lvl5pPr lvl="4" rtl="0" algn="ctr">
              <a:lnSpc>
                <a:spcPct val="100000"/>
              </a:lnSpc>
              <a:spcBef>
                <a:spcPts val="0"/>
              </a:spcBef>
              <a:spcAft>
                <a:spcPts val="0"/>
              </a:spcAft>
              <a:buClr>
                <a:schemeClr val="accent2"/>
              </a:buClr>
              <a:buSzPts val="1900"/>
              <a:buNone/>
              <a:defRPr>
                <a:solidFill>
                  <a:schemeClr val="accent2"/>
                </a:solidFill>
              </a:defRPr>
            </a:lvl5pPr>
            <a:lvl6pPr lvl="5" rtl="0" algn="ctr">
              <a:lnSpc>
                <a:spcPct val="100000"/>
              </a:lnSpc>
              <a:spcBef>
                <a:spcPts val="0"/>
              </a:spcBef>
              <a:spcAft>
                <a:spcPts val="0"/>
              </a:spcAft>
              <a:buClr>
                <a:schemeClr val="accent2"/>
              </a:buClr>
              <a:buSzPts val="1900"/>
              <a:buNone/>
              <a:defRPr>
                <a:solidFill>
                  <a:schemeClr val="accent2"/>
                </a:solidFill>
              </a:defRPr>
            </a:lvl6pPr>
            <a:lvl7pPr lvl="6" rtl="0" algn="ctr">
              <a:lnSpc>
                <a:spcPct val="100000"/>
              </a:lnSpc>
              <a:spcBef>
                <a:spcPts val="0"/>
              </a:spcBef>
              <a:spcAft>
                <a:spcPts val="0"/>
              </a:spcAft>
              <a:buClr>
                <a:schemeClr val="accent2"/>
              </a:buClr>
              <a:buSzPts val="1900"/>
              <a:buNone/>
              <a:defRPr>
                <a:solidFill>
                  <a:schemeClr val="accent2"/>
                </a:solidFill>
              </a:defRPr>
            </a:lvl7pPr>
            <a:lvl8pPr lvl="7" rtl="0" algn="ctr">
              <a:lnSpc>
                <a:spcPct val="100000"/>
              </a:lnSpc>
              <a:spcBef>
                <a:spcPts val="0"/>
              </a:spcBef>
              <a:spcAft>
                <a:spcPts val="0"/>
              </a:spcAft>
              <a:buClr>
                <a:schemeClr val="accent2"/>
              </a:buClr>
              <a:buSzPts val="1900"/>
              <a:buNone/>
              <a:defRPr>
                <a:solidFill>
                  <a:schemeClr val="accent2"/>
                </a:solidFill>
              </a:defRPr>
            </a:lvl8pPr>
            <a:lvl9pPr lvl="8" rtl="0" algn="ctr">
              <a:lnSpc>
                <a:spcPct val="100000"/>
              </a:lnSpc>
              <a:spcBef>
                <a:spcPts val="0"/>
              </a:spcBef>
              <a:spcAft>
                <a:spcPts val="0"/>
              </a:spcAft>
              <a:buClr>
                <a:schemeClr val="accent2"/>
              </a:buClr>
              <a:buSzPts val="1900"/>
              <a:buNone/>
              <a:defRPr>
                <a:solidFill>
                  <a:schemeClr val="accent2"/>
                </a:solidFill>
              </a:defRPr>
            </a:lvl9pPr>
          </a:lstStyle>
          <a:p/>
        </p:txBody>
      </p:sp>
      <p:sp>
        <p:nvSpPr>
          <p:cNvPr id="97" name="Google Shape;97;p10"/>
          <p:cNvSpPr txBox="1"/>
          <p:nvPr>
            <p:ph idx="5" type="subTitle"/>
          </p:nvPr>
        </p:nvSpPr>
        <p:spPr>
          <a:xfrm>
            <a:off x="60441" y="4858777"/>
            <a:ext cx="767100" cy="717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1900"/>
              <a:buNone/>
              <a:defRPr>
                <a:solidFill>
                  <a:schemeClr val="accent2"/>
                </a:solidFill>
              </a:defRPr>
            </a:lvl1pPr>
            <a:lvl2pPr lvl="1" rtl="0" algn="ctr">
              <a:lnSpc>
                <a:spcPct val="100000"/>
              </a:lnSpc>
              <a:spcBef>
                <a:spcPts val="0"/>
              </a:spcBef>
              <a:spcAft>
                <a:spcPts val="0"/>
              </a:spcAft>
              <a:buClr>
                <a:schemeClr val="accent2"/>
              </a:buClr>
              <a:buSzPts val="1900"/>
              <a:buNone/>
              <a:defRPr>
                <a:solidFill>
                  <a:schemeClr val="accent2"/>
                </a:solidFill>
              </a:defRPr>
            </a:lvl2pPr>
            <a:lvl3pPr lvl="2" rtl="0" algn="ctr">
              <a:lnSpc>
                <a:spcPct val="100000"/>
              </a:lnSpc>
              <a:spcBef>
                <a:spcPts val="0"/>
              </a:spcBef>
              <a:spcAft>
                <a:spcPts val="0"/>
              </a:spcAft>
              <a:buClr>
                <a:schemeClr val="accent2"/>
              </a:buClr>
              <a:buSzPts val="1900"/>
              <a:buNone/>
              <a:defRPr>
                <a:solidFill>
                  <a:schemeClr val="accent2"/>
                </a:solidFill>
              </a:defRPr>
            </a:lvl3pPr>
            <a:lvl4pPr lvl="3" rtl="0" algn="ctr">
              <a:lnSpc>
                <a:spcPct val="100000"/>
              </a:lnSpc>
              <a:spcBef>
                <a:spcPts val="0"/>
              </a:spcBef>
              <a:spcAft>
                <a:spcPts val="0"/>
              </a:spcAft>
              <a:buClr>
                <a:schemeClr val="accent2"/>
              </a:buClr>
              <a:buSzPts val="1900"/>
              <a:buNone/>
              <a:defRPr>
                <a:solidFill>
                  <a:schemeClr val="accent2"/>
                </a:solidFill>
              </a:defRPr>
            </a:lvl4pPr>
            <a:lvl5pPr lvl="4" rtl="0" algn="ctr">
              <a:lnSpc>
                <a:spcPct val="100000"/>
              </a:lnSpc>
              <a:spcBef>
                <a:spcPts val="0"/>
              </a:spcBef>
              <a:spcAft>
                <a:spcPts val="0"/>
              </a:spcAft>
              <a:buClr>
                <a:schemeClr val="accent2"/>
              </a:buClr>
              <a:buSzPts val="1900"/>
              <a:buNone/>
              <a:defRPr>
                <a:solidFill>
                  <a:schemeClr val="accent2"/>
                </a:solidFill>
              </a:defRPr>
            </a:lvl5pPr>
            <a:lvl6pPr lvl="5" rtl="0" algn="ctr">
              <a:lnSpc>
                <a:spcPct val="100000"/>
              </a:lnSpc>
              <a:spcBef>
                <a:spcPts val="0"/>
              </a:spcBef>
              <a:spcAft>
                <a:spcPts val="0"/>
              </a:spcAft>
              <a:buClr>
                <a:schemeClr val="accent2"/>
              </a:buClr>
              <a:buSzPts val="1900"/>
              <a:buNone/>
              <a:defRPr>
                <a:solidFill>
                  <a:schemeClr val="accent2"/>
                </a:solidFill>
              </a:defRPr>
            </a:lvl6pPr>
            <a:lvl7pPr lvl="6" rtl="0" algn="ctr">
              <a:lnSpc>
                <a:spcPct val="100000"/>
              </a:lnSpc>
              <a:spcBef>
                <a:spcPts val="0"/>
              </a:spcBef>
              <a:spcAft>
                <a:spcPts val="0"/>
              </a:spcAft>
              <a:buClr>
                <a:schemeClr val="accent2"/>
              </a:buClr>
              <a:buSzPts val="1900"/>
              <a:buNone/>
              <a:defRPr>
                <a:solidFill>
                  <a:schemeClr val="accent2"/>
                </a:solidFill>
              </a:defRPr>
            </a:lvl7pPr>
            <a:lvl8pPr lvl="7" rtl="0" algn="ctr">
              <a:lnSpc>
                <a:spcPct val="100000"/>
              </a:lnSpc>
              <a:spcBef>
                <a:spcPts val="0"/>
              </a:spcBef>
              <a:spcAft>
                <a:spcPts val="0"/>
              </a:spcAft>
              <a:buClr>
                <a:schemeClr val="accent2"/>
              </a:buClr>
              <a:buSzPts val="1900"/>
              <a:buNone/>
              <a:defRPr>
                <a:solidFill>
                  <a:schemeClr val="accent2"/>
                </a:solidFill>
              </a:defRPr>
            </a:lvl8pPr>
            <a:lvl9pPr lvl="8" rtl="0" algn="ctr">
              <a:lnSpc>
                <a:spcPct val="100000"/>
              </a:lnSpc>
              <a:spcBef>
                <a:spcPts val="0"/>
              </a:spcBef>
              <a:spcAft>
                <a:spcPts val="0"/>
              </a:spcAft>
              <a:buClr>
                <a:schemeClr val="accent2"/>
              </a:buClr>
              <a:buSzPts val="1900"/>
              <a:buNone/>
              <a:defRPr>
                <a:solidFill>
                  <a:schemeClr val="accent2"/>
                </a:solidFill>
              </a:defRPr>
            </a:lvl9pPr>
          </a:lstStyle>
          <a:p/>
        </p:txBody>
      </p:sp>
      <p:sp>
        <p:nvSpPr>
          <p:cNvPr id="98" name="Google Shape;98;p10"/>
          <p:cNvSpPr txBox="1"/>
          <p:nvPr>
            <p:ph type="title"/>
          </p:nvPr>
        </p:nvSpPr>
        <p:spPr>
          <a:xfrm>
            <a:off x="1550850" y="1873525"/>
            <a:ext cx="101028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6000"/>
              <a:buNone/>
              <a:defRPr sz="6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p:txBody>
      </p:sp>
      <p:sp>
        <p:nvSpPr>
          <p:cNvPr id="99" name="Google Shape;99;p10"/>
          <p:cNvSpPr txBox="1"/>
          <p:nvPr>
            <p:ph idx="6" type="subTitle"/>
          </p:nvPr>
        </p:nvSpPr>
        <p:spPr>
          <a:xfrm>
            <a:off x="1300325" y="5919475"/>
            <a:ext cx="107124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Clr>
                <a:schemeClr val="lt1"/>
              </a:buClr>
              <a:buSzPts val="1900"/>
              <a:buNone/>
              <a:defRPr>
                <a:solidFill>
                  <a:schemeClr val="lt1"/>
                </a:solidFill>
              </a:defRPr>
            </a:lvl1pPr>
            <a:lvl2pPr lvl="1" rtl="0" algn="r">
              <a:lnSpc>
                <a:spcPct val="100000"/>
              </a:lnSpc>
              <a:spcBef>
                <a:spcPts val="0"/>
              </a:spcBef>
              <a:spcAft>
                <a:spcPts val="0"/>
              </a:spcAft>
              <a:buClr>
                <a:schemeClr val="lt1"/>
              </a:buClr>
              <a:buSzPts val="1900"/>
              <a:buNone/>
              <a:defRPr>
                <a:solidFill>
                  <a:schemeClr val="lt1"/>
                </a:solidFill>
              </a:defRPr>
            </a:lvl2pPr>
            <a:lvl3pPr lvl="2" rtl="0" algn="r">
              <a:lnSpc>
                <a:spcPct val="100000"/>
              </a:lnSpc>
              <a:spcBef>
                <a:spcPts val="0"/>
              </a:spcBef>
              <a:spcAft>
                <a:spcPts val="0"/>
              </a:spcAft>
              <a:buClr>
                <a:schemeClr val="lt1"/>
              </a:buClr>
              <a:buSzPts val="1900"/>
              <a:buNone/>
              <a:defRPr>
                <a:solidFill>
                  <a:schemeClr val="lt1"/>
                </a:solidFill>
              </a:defRPr>
            </a:lvl3pPr>
            <a:lvl4pPr lvl="3" rtl="0" algn="r">
              <a:lnSpc>
                <a:spcPct val="100000"/>
              </a:lnSpc>
              <a:spcBef>
                <a:spcPts val="0"/>
              </a:spcBef>
              <a:spcAft>
                <a:spcPts val="0"/>
              </a:spcAft>
              <a:buClr>
                <a:schemeClr val="lt1"/>
              </a:buClr>
              <a:buSzPts val="1900"/>
              <a:buNone/>
              <a:defRPr>
                <a:solidFill>
                  <a:schemeClr val="lt1"/>
                </a:solidFill>
              </a:defRPr>
            </a:lvl4pPr>
            <a:lvl5pPr lvl="4" rtl="0" algn="r">
              <a:lnSpc>
                <a:spcPct val="100000"/>
              </a:lnSpc>
              <a:spcBef>
                <a:spcPts val="0"/>
              </a:spcBef>
              <a:spcAft>
                <a:spcPts val="0"/>
              </a:spcAft>
              <a:buClr>
                <a:schemeClr val="lt1"/>
              </a:buClr>
              <a:buSzPts val="1900"/>
              <a:buNone/>
              <a:defRPr>
                <a:solidFill>
                  <a:schemeClr val="lt1"/>
                </a:solidFill>
              </a:defRPr>
            </a:lvl5pPr>
            <a:lvl6pPr lvl="5" rtl="0" algn="r">
              <a:lnSpc>
                <a:spcPct val="100000"/>
              </a:lnSpc>
              <a:spcBef>
                <a:spcPts val="0"/>
              </a:spcBef>
              <a:spcAft>
                <a:spcPts val="0"/>
              </a:spcAft>
              <a:buClr>
                <a:schemeClr val="lt1"/>
              </a:buClr>
              <a:buSzPts val="1900"/>
              <a:buNone/>
              <a:defRPr>
                <a:solidFill>
                  <a:schemeClr val="lt1"/>
                </a:solidFill>
              </a:defRPr>
            </a:lvl6pPr>
            <a:lvl7pPr lvl="6" rtl="0" algn="r">
              <a:lnSpc>
                <a:spcPct val="100000"/>
              </a:lnSpc>
              <a:spcBef>
                <a:spcPts val="0"/>
              </a:spcBef>
              <a:spcAft>
                <a:spcPts val="0"/>
              </a:spcAft>
              <a:buClr>
                <a:schemeClr val="lt1"/>
              </a:buClr>
              <a:buSzPts val="1900"/>
              <a:buNone/>
              <a:defRPr>
                <a:solidFill>
                  <a:schemeClr val="lt1"/>
                </a:solidFill>
              </a:defRPr>
            </a:lvl7pPr>
            <a:lvl8pPr lvl="7" rtl="0" algn="r">
              <a:lnSpc>
                <a:spcPct val="100000"/>
              </a:lnSpc>
              <a:spcBef>
                <a:spcPts val="0"/>
              </a:spcBef>
              <a:spcAft>
                <a:spcPts val="0"/>
              </a:spcAft>
              <a:buClr>
                <a:schemeClr val="lt1"/>
              </a:buClr>
              <a:buSzPts val="1900"/>
              <a:buNone/>
              <a:defRPr>
                <a:solidFill>
                  <a:schemeClr val="lt1"/>
                </a:solidFill>
              </a:defRPr>
            </a:lvl8pPr>
            <a:lvl9pPr lvl="8" rtl="0" algn="r">
              <a:lnSpc>
                <a:spcPct val="100000"/>
              </a:lnSpc>
              <a:spcBef>
                <a:spcPts val="0"/>
              </a:spcBef>
              <a:spcAft>
                <a:spcPts val="0"/>
              </a:spcAft>
              <a:buClr>
                <a:schemeClr val="lt1"/>
              </a:buClr>
              <a:buSzPts val="1900"/>
              <a:buNone/>
              <a:defRPr>
                <a:solidFill>
                  <a:schemeClr val="lt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1pPr>
            <a:lvl2pPr lvl="1">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2pPr>
            <a:lvl3pPr lvl="2">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3pPr>
            <a:lvl4pPr lvl="3">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4pPr>
            <a:lvl5pPr lvl="4">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5pPr>
            <a:lvl6pPr lvl="5">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6pPr>
            <a:lvl7pPr lvl="6">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7pPr>
            <a:lvl8pPr lvl="7">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8pPr>
            <a:lvl9pPr lvl="8">
              <a:spcBef>
                <a:spcPts val="0"/>
              </a:spcBef>
              <a:spcAft>
                <a:spcPts val="0"/>
              </a:spcAft>
              <a:buClr>
                <a:schemeClr val="dk1"/>
              </a:buClr>
              <a:buSzPts val="4000"/>
              <a:buFont typeface="Roboto Condensed"/>
              <a:buNone/>
              <a:defRPr sz="4000">
                <a:solidFill>
                  <a:schemeClr val="dk1"/>
                </a:solidFill>
                <a:latin typeface="Roboto Condensed"/>
                <a:ea typeface="Roboto Condensed"/>
                <a:cs typeface="Roboto Condensed"/>
                <a:sym typeface="Roboto Condensed"/>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1pPr>
            <a:lvl2pPr indent="-349250" lvl="1" marL="9144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2pPr>
            <a:lvl3pPr indent="-349250" lvl="2" marL="13716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3pPr>
            <a:lvl4pPr indent="-349250" lvl="3" marL="18288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4pPr>
            <a:lvl5pPr indent="-349250" lvl="4" marL="22860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5pPr>
            <a:lvl6pPr indent="-349250" lvl="5" marL="27432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6pPr>
            <a:lvl7pPr indent="-349250" lvl="6" marL="32004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7pPr>
            <a:lvl8pPr indent="-349250" lvl="7" marL="3657600">
              <a:lnSpc>
                <a:spcPct val="115000"/>
              </a:lnSpc>
              <a:spcBef>
                <a:spcPts val="2100"/>
              </a:spcBef>
              <a:spcAft>
                <a:spcPts val="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8pPr>
            <a:lvl9pPr indent="-349250" lvl="8" marL="4114800">
              <a:lnSpc>
                <a:spcPct val="115000"/>
              </a:lnSpc>
              <a:spcBef>
                <a:spcPts val="2100"/>
              </a:spcBef>
              <a:spcAft>
                <a:spcPts val="2100"/>
              </a:spcAft>
              <a:buClr>
                <a:schemeClr val="dk1"/>
              </a:buClr>
              <a:buSzPts val="1900"/>
              <a:buFont typeface="Roboto Condensed"/>
              <a:buChar char="■"/>
              <a:defRPr sz="1900">
                <a:solidFill>
                  <a:schemeClr val="dk1"/>
                </a:solidFill>
                <a:latin typeface="Roboto Condensed"/>
                <a:ea typeface="Roboto Condensed"/>
                <a:cs typeface="Roboto Condensed"/>
                <a:sym typeface="Roboto Condensed"/>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mc:AlternateContent>
    <mc:Choice Requires="p14">
      <p:transition spd="slow" p14:dur="10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9"/>
          <p:cNvSpPr txBox="1"/>
          <p:nvPr>
            <p:ph type="title"/>
          </p:nvPr>
        </p:nvSpPr>
        <p:spPr>
          <a:xfrm>
            <a:off x="415600" y="1050575"/>
            <a:ext cx="3979200" cy="44985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Here goes your presentation title.</a:t>
            </a:r>
            <a:endParaRPr/>
          </a:p>
        </p:txBody>
      </p:sp>
      <p:sp>
        <p:nvSpPr>
          <p:cNvPr id="174" name="Google Shape;174;p19"/>
          <p:cNvSpPr txBox="1"/>
          <p:nvPr>
            <p:ph idx="1" type="subTitle"/>
          </p:nvPr>
        </p:nvSpPr>
        <p:spPr>
          <a:xfrm>
            <a:off x="6012100" y="1096450"/>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Presentation - Hi, this is me!</a:t>
            </a:r>
            <a:endParaRPr/>
          </a:p>
        </p:txBody>
      </p:sp>
      <p:sp>
        <p:nvSpPr>
          <p:cNvPr id="175" name="Google Shape;175;p19"/>
          <p:cNvSpPr txBox="1"/>
          <p:nvPr>
            <p:ph idx="2" type="subTitle"/>
          </p:nvPr>
        </p:nvSpPr>
        <p:spPr>
          <a:xfrm>
            <a:off x="6012100" y="1754321"/>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Introduction - This is what I will be talking about.</a:t>
            </a:r>
            <a:endParaRPr/>
          </a:p>
        </p:txBody>
      </p:sp>
      <p:sp>
        <p:nvSpPr>
          <p:cNvPr id="176" name="Google Shape;176;p19"/>
          <p:cNvSpPr txBox="1"/>
          <p:nvPr>
            <p:ph idx="3" type="subTitle"/>
          </p:nvPr>
        </p:nvSpPr>
        <p:spPr>
          <a:xfrm>
            <a:off x="6012100" y="2412192"/>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1 Section - I will talk about Elephants.</a:t>
            </a:r>
            <a:endParaRPr/>
          </a:p>
        </p:txBody>
      </p:sp>
      <p:sp>
        <p:nvSpPr>
          <p:cNvPr id="177" name="Google Shape;177;p19"/>
          <p:cNvSpPr txBox="1"/>
          <p:nvPr>
            <p:ph idx="4" type="subTitle"/>
          </p:nvPr>
        </p:nvSpPr>
        <p:spPr>
          <a:xfrm>
            <a:off x="6012100" y="3070063"/>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2 Section - I will talk about Cats and Dogs.</a:t>
            </a:r>
            <a:endParaRPr/>
          </a:p>
        </p:txBody>
      </p:sp>
      <p:sp>
        <p:nvSpPr>
          <p:cNvPr id="178" name="Google Shape;178;p19"/>
          <p:cNvSpPr txBox="1"/>
          <p:nvPr>
            <p:ph idx="5" type="subTitle"/>
          </p:nvPr>
        </p:nvSpPr>
        <p:spPr>
          <a:xfrm>
            <a:off x="6012100" y="3727925"/>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3 Section - This is one of my favorite quotes about animals.</a:t>
            </a:r>
            <a:endParaRPr/>
          </a:p>
        </p:txBody>
      </p:sp>
      <p:sp>
        <p:nvSpPr>
          <p:cNvPr id="179" name="Google Shape;179;p19"/>
          <p:cNvSpPr txBox="1"/>
          <p:nvPr>
            <p:ph idx="6" type="subTitle"/>
          </p:nvPr>
        </p:nvSpPr>
        <p:spPr>
          <a:xfrm>
            <a:off x="6012100" y="4385804"/>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Section - Pandas, </a:t>
            </a:r>
            <a:r>
              <a:rPr lang="en"/>
              <a:t>Kangaroos</a:t>
            </a:r>
            <a:r>
              <a:rPr lang="en"/>
              <a:t> and Koalas.</a:t>
            </a:r>
            <a:endParaRPr/>
          </a:p>
        </p:txBody>
      </p:sp>
      <p:sp>
        <p:nvSpPr>
          <p:cNvPr id="180" name="Google Shape;180;p19"/>
          <p:cNvSpPr txBox="1"/>
          <p:nvPr>
            <p:ph idx="7" type="subTitle"/>
          </p:nvPr>
        </p:nvSpPr>
        <p:spPr>
          <a:xfrm>
            <a:off x="6012100" y="5043675"/>
            <a:ext cx="60264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5 Section - This is a little review.</a:t>
            </a:r>
            <a:endParaRPr/>
          </a:p>
        </p:txBody>
      </p:sp>
      <p:cxnSp>
        <p:nvCxnSpPr>
          <p:cNvPr id="181" name="Google Shape;181;p19"/>
          <p:cNvCxnSpPr/>
          <p:nvPr/>
        </p:nvCxnSpPr>
        <p:spPr>
          <a:xfrm>
            <a:off x="483275" y="5217725"/>
            <a:ext cx="1460100" cy="0"/>
          </a:xfrm>
          <a:prstGeom prst="straightConnector1">
            <a:avLst/>
          </a:prstGeom>
          <a:noFill/>
          <a:ln cap="rnd" cmpd="sng" w="38100">
            <a:solidFill>
              <a:schemeClr val="lt1"/>
            </a:solidFill>
            <a:prstDash val="solid"/>
            <a:round/>
            <a:headEnd len="med" w="med" type="none"/>
            <a:tailEnd len="med" w="med" type="none"/>
          </a:ln>
        </p:spPr>
      </p:cxnSp>
      <p:cxnSp>
        <p:nvCxnSpPr>
          <p:cNvPr id="182" name="Google Shape;182;p19"/>
          <p:cNvCxnSpPr/>
          <p:nvPr/>
        </p:nvCxnSpPr>
        <p:spPr>
          <a:xfrm>
            <a:off x="5606650" y="14769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3" name="Google Shape;183;p19"/>
          <p:cNvCxnSpPr/>
          <p:nvPr/>
        </p:nvCxnSpPr>
        <p:spPr>
          <a:xfrm>
            <a:off x="5606650" y="21373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4" name="Google Shape;184;p19"/>
          <p:cNvCxnSpPr/>
          <p:nvPr/>
        </p:nvCxnSpPr>
        <p:spPr>
          <a:xfrm>
            <a:off x="5606650" y="27977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5" name="Google Shape;185;p19"/>
          <p:cNvCxnSpPr/>
          <p:nvPr/>
        </p:nvCxnSpPr>
        <p:spPr>
          <a:xfrm>
            <a:off x="5606650" y="34581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6" name="Google Shape;186;p19"/>
          <p:cNvCxnSpPr/>
          <p:nvPr/>
        </p:nvCxnSpPr>
        <p:spPr>
          <a:xfrm>
            <a:off x="5606650" y="41185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7" name="Google Shape;187;p19"/>
          <p:cNvCxnSpPr/>
          <p:nvPr/>
        </p:nvCxnSpPr>
        <p:spPr>
          <a:xfrm>
            <a:off x="5606650" y="4778925"/>
            <a:ext cx="248100" cy="0"/>
          </a:xfrm>
          <a:prstGeom prst="straightConnector1">
            <a:avLst/>
          </a:prstGeom>
          <a:noFill/>
          <a:ln cap="rnd" cmpd="sng" w="28575">
            <a:solidFill>
              <a:schemeClr val="lt1"/>
            </a:solidFill>
            <a:prstDash val="solid"/>
            <a:round/>
            <a:headEnd len="med" w="med" type="none"/>
            <a:tailEnd len="med" w="med" type="none"/>
          </a:ln>
        </p:spPr>
      </p:cxnSp>
      <p:cxnSp>
        <p:nvCxnSpPr>
          <p:cNvPr id="188" name="Google Shape;188;p19"/>
          <p:cNvCxnSpPr/>
          <p:nvPr/>
        </p:nvCxnSpPr>
        <p:spPr>
          <a:xfrm>
            <a:off x="5606650" y="5439325"/>
            <a:ext cx="248100" cy="0"/>
          </a:xfrm>
          <a:prstGeom prst="straightConnector1">
            <a:avLst/>
          </a:prstGeom>
          <a:noFill/>
          <a:ln cap="rnd" cmpd="sng" w="28575">
            <a:solidFill>
              <a:schemeClr val="lt1"/>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318" name="Shape 318"/>
        <p:cNvGrpSpPr/>
        <p:nvPr/>
      </p:nvGrpSpPr>
      <p:grpSpPr>
        <a:xfrm>
          <a:off x="0" y="0"/>
          <a:ext cx="0" cy="0"/>
          <a:chOff x="0" y="0"/>
          <a:chExt cx="0" cy="0"/>
        </a:xfrm>
      </p:grpSpPr>
      <p:sp>
        <p:nvSpPr>
          <p:cNvPr id="319" name="Google Shape;319;p28"/>
          <p:cNvSpPr/>
          <p:nvPr/>
        </p:nvSpPr>
        <p:spPr>
          <a:xfrm>
            <a:off x="0" y="0"/>
            <a:ext cx="37053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8"/>
          <p:cNvSpPr/>
          <p:nvPr/>
        </p:nvSpPr>
        <p:spPr>
          <a:xfrm>
            <a:off x="-125" y="4345500"/>
            <a:ext cx="3705300" cy="601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8"/>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This is section 4 title.</a:t>
            </a:r>
            <a:endParaRPr>
              <a:solidFill>
                <a:schemeClr val="lt1"/>
              </a:solidFill>
            </a:endParaRPr>
          </a:p>
        </p:txBody>
      </p:sp>
      <p:sp>
        <p:nvSpPr>
          <p:cNvPr id="322" name="Google Shape;322;p28"/>
          <p:cNvSpPr txBox="1"/>
          <p:nvPr>
            <p:ph idx="8" type="body"/>
          </p:nvPr>
        </p:nvSpPr>
        <p:spPr>
          <a:xfrm>
            <a:off x="4158375" y="1721825"/>
            <a:ext cx="7645200" cy="4611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Add a brief introduction of your section here.</a:t>
            </a:r>
            <a:endParaRPr>
              <a:solidFill>
                <a:schemeClr val="lt1"/>
              </a:solidFill>
            </a:endParaRPr>
          </a:p>
          <a:p>
            <a:pPr indent="0" lvl="0" marL="0" rtl="0" algn="l">
              <a:spcBef>
                <a:spcPts val="2100"/>
              </a:spcBef>
              <a:spcAft>
                <a:spcPts val="2100"/>
              </a:spcAft>
              <a:buNone/>
            </a:pPr>
            <a:r>
              <a:t/>
            </a:r>
            <a:endParaRPr>
              <a:solidFill>
                <a:schemeClr val="lt1"/>
              </a:solidFill>
            </a:endParaRPr>
          </a:p>
        </p:txBody>
      </p:sp>
      <p:cxnSp>
        <p:nvCxnSpPr>
          <p:cNvPr id="323" name="Google Shape;323;p28"/>
          <p:cNvCxnSpPr/>
          <p:nvPr/>
        </p:nvCxnSpPr>
        <p:spPr>
          <a:xfrm>
            <a:off x="4288700" y="1569425"/>
            <a:ext cx="1460100" cy="0"/>
          </a:xfrm>
          <a:prstGeom prst="straightConnector1">
            <a:avLst/>
          </a:prstGeom>
          <a:noFill/>
          <a:ln cap="rnd" cmpd="sng" w="38100">
            <a:solidFill>
              <a:schemeClr val="lt1"/>
            </a:solidFill>
            <a:prstDash val="solid"/>
            <a:round/>
            <a:headEnd len="med" w="med" type="none"/>
            <a:tailEnd len="med" w="med" type="none"/>
          </a:ln>
        </p:spPr>
      </p:cxnSp>
      <p:sp>
        <p:nvSpPr>
          <p:cNvPr id="324" name="Google Shape;324;p28"/>
          <p:cNvSpPr txBox="1"/>
          <p:nvPr>
            <p:ph idx="1" type="subTitle"/>
          </p:nvPr>
        </p:nvSpPr>
        <p:spPr>
          <a:xfrm>
            <a:off x="111250" y="944050"/>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Hi, this is me!</a:t>
            </a:r>
            <a:endParaRPr>
              <a:solidFill>
                <a:schemeClr val="lt1"/>
              </a:solidFill>
            </a:endParaRPr>
          </a:p>
        </p:txBody>
      </p:sp>
      <p:sp>
        <p:nvSpPr>
          <p:cNvPr id="325" name="Google Shape;325;p28"/>
          <p:cNvSpPr txBox="1"/>
          <p:nvPr>
            <p:ph idx="4294967295" type="subTitle"/>
          </p:nvPr>
        </p:nvSpPr>
        <p:spPr>
          <a:xfrm>
            <a:off x="111250" y="1678121"/>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I will be talking about this.</a:t>
            </a:r>
            <a:endParaRPr>
              <a:solidFill>
                <a:schemeClr val="lt1"/>
              </a:solidFill>
            </a:endParaRPr>
          </a:p>
        </p:txBody>
      </p:sp>
      <p:sp>
        <p:nvSpPr>
          <p:cNvPr id="326" name="Google Shape;326;p28"/>
          <p:cNvSpPr txBox="1"/>
          <p:nvPr>
            <p:ph idx="2"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1 I will talk about Elephants.</a:t>
            </a:r>
            <a:endParaRPr>
              <a:solidFill>
                <a:schemeClr val="lt1"/>
              </a:solidFill>
            </a:endParaRPr>
          </a:p>
        </p:txBody>
      </p:sp>
      <p:sp>
        <p:nvSpPr>
          <p:cNvPr id="327" name="Google Shape;327;p28"/>
          <p:cNvSpPr txBox="1"/>
          <p:nvPr>
            <p:ph idx="3"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2 I will talk about Cats and Dogs.</a:t>
            </a:r>
            <a:endParaRPr>
              <a:solidFill>
                <a:schemeClr val="lt1"/>
              </a:solidFill>
            </a:endParaRPr>
          </a:p>
        </p:txBody>
      </p:sp>
      <p:sp>
        <p:nvSpPr>
          <p:cNvPr id="328" name="Google Shape;328;p28"/>
          <p:cNvSpPr txBox="1"/>
          <p:nvPr>
            <p:ph idx="4"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3 One of my favorite quotes.</a:t>
            </a:r>
            <a:endParaRPr>
              <a:solidFill>
                <a:schemeClr val="lt1"/>
              </a:solidFill>
            </a:endParaRPr>
          </a:p>
        </p:txBody>
      </p:sp>
      <p:sp>
        <p:nvSpPr>
          <p:cNvPr id="329" name="Google Shape;329;p28"/>
          <p:cNvSpPr txBox="1"/>
          <p:nvPr>
            <p:ph idx="5"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Pandas, Kangaroos and Koalas.</a:t>
            </a:r>
            <a:endParaRPr/>
          </a:p>
        </p:txBody>
      </p:sp>
      <p:sp>
        <p:nvSpPr>
          <p:cNvPr id="330" name="Google Shape;330;p28"/>
          <p:cNvSpPr txBox="1"/>
          <p:nvPr>
            <p:ph idx="6"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5 This is a little review.</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9"/>
          <p:cNvSpPr txBox="1"/>
          <p:nvPr>
            <p:ph idx="6" type="subTitle"/>
          </p:nvPr>
        </p:nvSpPr>
        <p:spPr>
          <a:xfrm>
            <a:off x="1503884" y="2034775"/>
            <a:ext cx="10018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Pandas don’t hibernate.</a:t>
            </a:r>
            <a:endParaRPr>
              <a:solidFill>
                <a:schemeClr val="accent2"/>
              </a:solidFill>
            </a:endParaRPr>
          </a:p>
        </p:txBody>
      </p:sp>
      <p:sp>
        <p:nvSpPr>
          <p:cNvPr id="336" name="Google Shape;336;p29"/>
          <p:cNvSpPr txBox="1"/>
          <p:nvPr>
            <p:ph idx="13" type="body"/>
          </p:nvPr>
        </p:nvSpPr>
        <p:spPr>
          <a:xfrm>
            <a:off x="1503875" y="4066188"/>
            <a:ext cx="10018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337" name="Google Shape;337;p29"/>
          <p:cNvSpPr txBox="1"/>
          <p:nvPr>
            <p:ph idx="7" type="subTitle"/>
          </p:nvPr>
        </p:nvSpPr>
        <p:spPr>
          <a:xfrm>
            <a:off x="1503884" y="3639668"/>
            <a:ext cx="10018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T</a:t>
            </a:r>
            <a:r>
              <a:rPr lang="en">
                <a:solidFill>
                  <a:schemeClr val="accent1"/>
                </a:solidFill>
              </a:rPr>
              <a:t>here are more kangaroos than humans in Australia.</a:t>
            </a:r>
            <a:endParaRPr>
              <a:solidFill>
                <a:schemeClr val="accent1"/>
              </a:solidFill>
            </a:endParaRPr>
          </a:p>
        </p:txBody>
      </p:sp>
      <p:sp>
        <p:nvSpPr>
          <p:cNvPr id="338" name="Google Shape;338;p29"/>
          <p:cNvSpPr txBox="1"/>
          <p:nvPr>
            <p:ph idx="14" type="body"/>
          </p:nvPr>
        </p:nvSpPr>
        <p:spPr>
          <a:xfrm>
            <a:off x="1503875" y="5657850"/>
            <a:ext cx="10020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339" name="Google Shape;339;p29"/>
          <p:cNvSpPr txBox="1"/>
          <p:nvPr>
            <p:ph idx="8" type="subTitle"/>
          </p:nvPr>
        </p:nvSpPr>
        <p:spPr>
          <a:xfrm>
            <a:off x="1503884" y="5244562"/>
            <a:ext cx="10018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Koalas are even more lazy than cats.</a:t>
            </a:r>
            <a:endParaRPr>
              <a:solidFill>
                <a:schemeClr val="accent2"/>
              </a:solidFill>
            </a:endParaRPr>
          </a:p>
        </p:txBody>
      </p:sp>
      <p:sp>
        <p:nvSpPr>
          <p:cNvPr id="340" name="Google Shape;340;p29"/>
          <p:cNvSpPr txBox="1"/>
          <p:nvPr>
            <p:ph idx="9" type="body"/>
          </p:nvPr>
        </p:nvSpPr>
        <p:spPr>
          <a:xfrm>
            <a:off x="1503875" y="2472725"/>
            <a:ext cx="10018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
        <p:nvSpPr>
          <p:cNvPr id="341" name="Google Shape;341;p29"/>
          <p:cNvSpPr/>
          <p:nvPr/>
        </p:nvSpPr>
        <p:spPr>
          <a:xfrm>
            <a:off x="-125" y="4345500"/>
            <a:ext cx="909000" cy="601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342" name="Google Shape;342;p29"/>
          <p:cNvSpPr txBox="1"/>
          <p:nvPr>
            <p:ph idx="8" type="subTitle"/>
          </p:nvPr>
        </p:nvSpPr>
        <p:spPr>
          <a:xfrm>
            <a:off x="-50" y="2412200"/>
            <a:ext cx="9090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b="0" lang="en" sz="1900">
                <a:solidFill>
                  <a:schemeClr val="lt1"/>
                </a:solidFill>
              </a:rPr>
              <a:t>1.</a:t>
            </a:r>
            <a:endParaRPr b="0" sz="1900">
              <a:solidFill>
                <a:schemeClr val="lt1"/>
              </a:solidFill>
            </a:endParaRPr>
          </a:p>
        </p:txBody>
      </p:sp>
      <p:sp>
        <p:nvSpPr>
          <p:cNvPr id="343" name="Google Shape;343;p29"/>
          <p:cNvSpPr txBox="1"/>
          <p:nvPr>
            <p:ph idx="1" type="subTitle"/>
          </p:nvPr>
        </p:nvSpPr>
        <p:spPr>
          <a:xfrm>
            <a:off x="-50" y="2993869"/>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2. </a:t>
            </a:r>
            <a:endParaRPr>
              <a:solidFill>
                <a:schemeClr val="lt1"/>
              </a:solidFill>
            </a:endParaRPr>
          </a:p>
        </p:txBody>
      </p:sp>
      <p:sp>
        <p:nvSpPr>
          <p:cNvPr id="344" name="Google Shape;344;p29"/>
          <p:cNvSpPr txBox="1"/>
          <p:nvPr>
            <p:ph idx="2" type="subTitle"/>
          </p:nvPr>
        </p:nvSpPr>
        <p:spPr>
          <a:xfrm>
            <a:off x="-50" y="3651738"/>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3. </a:t>
            </a:r>
            <a:endParaRPr>
              <a:solidFill>
                <a:schemeClr val="lt1"/>
              </a:solidFill>
            </a:endParaRPr>
          </a:p>
        </p:txBody>
      </p:sp>
      <p:sp>
        <p:nvSpPr>
          <p:cNvPr id="345" name="Google Shape;345;p29"/>
          <p:cNvSpPr txBox="1"/>
          <p:nvPr>
            <p:ph idx="3" type="subTitle"/>
          </p:nvPr>
        </p:nvSpPr>
        <p:spPr>
          <a:xfrm>
            <a:off x="-50" y="4309607"/>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4.</a:t>
            </a:r>
            <a:endParaRPr/>
          </a:p>
        </p:txBody>
      </p:sp>
      <p:sp>
        <p:nvSpPr>
          <p:cNvPr id="346" name="Google Shape;346;p29"/>
          <p:cNvSpPr txBox="1"/>
          <p:nvPr>
            <p:ph idx="4" type="subTitle"/>
          </p:nvPr>
        </p:nvSpPr>
        <p:spPr>
          <a:xfrm>
            <a:off x="-50" y="4967475"/>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5.</a:t>
            </a:r>
            <a:endParaRPr>
              <a:solidFill>
                <a:schemeClr val="lt1"/>
              </a:solidFill>
            </a:endParaRPr>
          </a:p>
        </p:txBody>
      </p:sp>
      <p:sp>
        <p:nvSpPr>
          <p:cNvPr id="347" name="Google Shape;347;p29"/>
          <p:cNvSpPr txBox="1"/>
          <p:nvPr>
            <p:ph type="title"/>
          </p:nvPr>
        </p:nvSpPr>
        <p:spPr>
          <a:xfrm>
            <a:off x="1418450" y="593375"/>
            <a:ext cx="10165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cxnSp>
        <p:nvCxnSpPr>
          <p:cNvPr id="348" name="Google Shape;348;p29"/>
          <p:cNvCxnSpPr/>
          <p:nvPr/>
        </p:nvCxnSpPr>
        <p:spPr>
          <a:xfrm>
            <a:off x="1567550" y="1432200"/>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52" name="Shape 352"/>
        <p:cNvGrpSpPr/>
        <p:nvPr/>
      </p:nvGrpSpPr>
      <p:grpSpPr>
        <a:xfrm>
          <a:off x="0" y="0"/>
          <a:ext cx="0" cy="0"/>
          <a:chOff x="0" y="0"/>
          <a:chExt cx="0" cy="0"/>
        </a:xfrm>
      </p:grpSpPr>
      <p:sp>
        <p:nvSpPr>
          <p:cNvPr id="353" name="Google Shape;353;p30"/>
          <p:cNvSpPr/>
          <p:nvPr/>
        </p:nvSpPr>
        <p:spPr>
          <a:xfrm>
            <a:off x="0" y="0"/>
            <a:ext cx="37053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0"/>
          <p:cNvSpPr/>
          <p:nvPr/>
        </p:nvSpPr>
        <p:spPr>
          <a:xfrm>
            <a:off x="-125" y="5031300"/>
            <a:ext cx="37053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2"/>
              </a:solidFill>
            </a:endParaRPr>
          </a:p>
        </p:txBody>
      </p:sp>
      <p:sp>
        <p:nvSpPr>
          <p:cNvPr id="355" name="Google Shape;355;p30"/>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This is section 5 title.</a:t>
            </a:r>
            <a:endParaRPr>
              <a:solidFill>
                <a:schemeClr val="lt1"/>
              </a:solidFill>
            </a:endParaRPr>
          </a:p>
        </p:txBody>
      </p:sp>
      <p:sp>
        <p:nvSpPr>
          <p:cNvPr id="356" name="Google Shape;356;p30"/>
          <p:cNvSpPr txBox="1"/>
          <p:nvPr>
            <p:ph idx="8" type="body"/>
          </p:nvPr>
        </p:nvSpPr>
        <p:spPr>
          <a:xfrm>
            <a:off x="4158375" y="1721825"/>
            <a:ext cx="7645200" cy="4611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Add a brief introduction of your section here.</a:t>
            </a:r>
            <a:endParaRPr>
              <a:solidFill>
                <a:schemeClr val="lt1"/>
              </a:solidFill>
            </a:endParaRPr>
          </a:p>
          <a:p>
            <a:pPr indent="0" lvl="0" marL="0" rtl="0" algn="l">
              <a:spcBef>
                <a:spcPts val="2100"/>
              </a:spcBef>
              <a:spcAft>
                <a:spcPts val="2100"/>
              </a:spcAft>
              <a:buNone/>
            </a:pPr>
            <a:r>
              <a:t/>
            </a:r>
            <a:endParaRPr>
              <a:solidFill>
                <a:schemeClr val="lt1"/>
              </a:solidFill>
            </a:endParaRPr>
          </a:p>
        </p:txBody>
      </p:sp>
      <p:cxnSp>
        <p:nvCxnSpPr>
          <p:cNvPr id="357" name="Google Shape;357;p30"/>
          <p:cNvCxnSpPr/>
          <p:nvPr/>
        </p:nvCxnSpPr>
        <p:spPr>
          <a:xfrm>
            <a:off x="4288700" y="1569425"/>
            <a:ext cx="1460100" cy="0"/>
          </a:xfrm>
          <a:prstGeom prst="straightConnector1">
            <a:avLst/>
          </a:prstGeom>
          <a:noFill/>
          <a:ln cap="rnd" cmpd="sng" w="38100">
            <a:solidFill>
              <a:schemeClr val="lt1"/>
            </a:solidFill>
            <a:prstDash val="solid"/>
            <a:round/>
            <a:headEnd len="med" w="med" type="none"/>
            <a:tailEnd len="med" w="med" type="none"/>
          </a:ln>
        </p:spPr>
      </p:cxnSp>
      <p:sp>
        <p:nvSpPr>
          <p:cNvPr id="358" name="Google Shape;358;p30"/>
          <p:cNvSpPr txBox="1"/>
          <p:nvPr>
            <p:ph idx="1" type="subTitle"/>
          </p:nvPr>
        </p:nvSpPr>
        <p:spPr>
          <a:xfrm>
            <a:off x="111250" y="944050"/>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Hi, this is me!</a:t>
            </a:r>
            <a:endParaRPr/>
          </a:p>
        </p:txBody>
      </p:sp>
      <p:sp>
        <p:nvSpPr>
          <p:cNvPr id="359" name="Google Shape;359;p30"/>
          <p:cNvSpPr txBox="1"/>
          <p:nvPr>
            <p:ph idx="4294967295" type="subTitle"/>
          </p:nvPr>
        </p:nvSpPr>
        <p:spPr>
          <a:xfrm>
            <a:off x="111250" y="1678121"/>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I will be talking about this.</a:t>
            </a:r>
            <a:endParaRPr>
              <a:solidFill>
                <a:schemeClr val="accent2"/>
              </a:solidFill>
            </a:endParaRPr>
          </a:p>
        </p:txBody>
      </p:sp>
      <p:sp>
        <p:nvSpPr>
          <p:cNvPr id="360" name="Google Shape;360;p30"/>
          <p:cNvSpPr txBox="1"/>
          <p:nvPr>
            <p:ph idx="2"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1 I will talk about Elephants.</a:t>
            </a:r>
            <a:endParaRPr/>
          </a:p>
        </p:txBody>
      </p:sp>
      <p:sp>
        <p:nvSpPr>
          <p:cNvPr id="361" name="Google Shape;361;p30"/>
          <p:cNvSpPr txBox="1"/>
          <p:nvPr>
            <p:ph idx="3"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2 I will talk about Cats and Dogs.</a:t>
            </a:r>
            <a:endParaRPr/>
          </a:p>
        </p:txBody>
      </p:sp>
      <p:sp>
        <p:nvSpPr>
          <p:cNvPr id="362" name="Google Shape;362;p30"/>
          <p:cNvSpPr txBox="1"/>
          <p:nvPr>
            <p:ph idx="4"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3 One of my favorite quotes.</a:t>
            </a:r>
            <a:endParaRPr/>
          </a:p>
        </p:txBody>
      </p:sp>
      <p:sp>
        <p:nvSpPr>
          <p:cNvPr id="363" name="Google Shape;363;p30"/>
          <p:cNvSpPr txBox="1"/>
          <p:nvPr>
            <p:ph idx="5"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Pandas, Kangaroos and Koalas.</a:t>
            </a:r>
            <a:endParaRPr/>
          </a:p>
        </p:txBody>
      </p:sp>
      <p:sp>
        <p:nvSpPr>
          <p:cNvPr id="364" name="Google Shape;364;p30"/>
          <p:cNvSpPr txBox="1"/>
          <p:nvPr>
            <p:ph idx="6"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5 This is a little review.</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1"/>
          <p:cNvSpPr txBox="1"/>
          <p:nvPr>
            <p:ph idx="1" type="subTitle"/>
          </p:nvPr>
        </p:nvSpPr>
        <p:spPr>
          <a:xfrm>
            <a:off x="1572775" y="2116600"/>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Elephants</a:t>
            </a:r>
            <a:endParaRPr>
              <a:solidFill>
                <a:schemeClr val="accent1"/>
              </a:solidFill>
            </a:endParaRPr>
          </a:p>
        </p:txBody>
      </p:sp>
      <p:sp>
        <p:nvSpPr>
          <p:cNvPr id="370" name="Google Shape;370;p31"/>
          <p:cNvSpPr txBox="1"/>
          <p:nvPr>
            <p:ph idx="8" type="body"/>
          </p:nvPr>
        </p:nvSpPr>
        <p:spPr>
          <a:xfrm>
            <a:off x="6663874" y="549725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371" name="Google Shape;371;p31"/>
          <p:cNvSpPr txBox="1"/>
          <p:nvPr>
            <p:ph idx="2" type="subTitle"/>
          </p:nvPr>
        </p:nvSpPr>
        <p:spPr>
          <a:xfrm>
            <a:off x="1572775" y="3592325"/>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Dogs</a:t>
            </a:r>
            <a:endParaRPr>
              <a:solidFill>
                <a:schemeClr val="accent2"/>
              </a:solidFill>
            </a:endParaRPr>
          </a:p>
        </p:txBody>
      </p:sp>
      <p:sp>
        <p:nvSpPr>
          <p:cNvPr id="372" name="Google Shape;372;p31"/>
          <p:cNvSpPr txBox="1"/>
          <p:nvPr>
            <p:ph idx="13" type="body"/>
          </p:nvPr>
        </p:nvSpPr>
        <p:spPr>
          <a:xfrm>
            <a:off x="1572775" y="254280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373" name="Google Shape;373;p31"/>
          <p:cNvSpPr txBox="1"/>
          <p:nvPr>
            <p:ph idx="3" type="subTitle"/>
          </p:nvPr>
        </p:nvSpPr>
        <p:spPr>
          <a:xfrm>
            <a:off x="1572775" y="5097780"/>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Cats</a:t>
            </a:r>
            <a:endParaRPr>
              <a:solidFill>
                <a:schemeClr val="accent1"/>
              </a:solidFill>
            </a:endParaRPr>
          </a:p>
        </p:txBody>
      </p:sp>
      <p:sp>
        <p:nvSpPr>
          <p:cNvPr id="374" name="Google Shape;374;p31"/>
          <p:cNvSpPr txBox="1"/>
          <p:nvPr>
            <p:ph idx="15" type="body"/>
          </p:nvPr>
        </p:nvSpPr>
        <p:spPr>
          <a:xfrm>
            <a:off x="1572775" y="399060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375" name="Google Shape;375;p31"/>
          <p:cNvSpPr txBox="1"/>
          <p:nvPr>
            <p:ph idx="4" type="subTitle"/>
          </p:nvPr>
        </p:nvSpPr>
        <p:spPr>
          <a:xfrm>
            <a:off x="6663874" y="2116600"/>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Pandas</a:t>
            </a:r>
            <a:endParaRPr>
              <a:solidFill>
                <a:schemeClr val="accent1"/>
              </a:solidFill>
            </a:endParaRPr>
          </a:p>
        </p:txBody>
      </p:sp>
      <p:sp>
        <p:nvSpPr>
          <p:cNvPr id="376" name="Google Shape;376;p31"/>
          <p:cNvSpPr txBox="1"/>
          <p:nvPr>
            <p:ph idx="5" type="subTitle"/>
          </p:nvPr>
        </p:nvSpPr>
        <p:spPr>
          <a:xfrm>
            <a:off x="6663874" y="3574975"/>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Kangaroos</a:t>
            </a:r>
            <a:endParaRPr>
              <a:solidFill>
                <a:schemeClr val="accent2"/>
              </a:solidFill>
            </a:endParaRPr>
          </a:p>
        </p:txBody>
      </p:sp>
      <p:sp>
        <p:nvSpPr>
          <p:cNvPr id="377" name="Google Shape;377;p31"/>
          <p:cNvSpPr txBox="1"/>
          <p:nvPr>
            <p:ph idx="6" type="subTitle"/>
          </p:nvPr>
        </p:nvSpPr>
        <p:spPr>
          <a:xfrm>
            <a:off x="6663874" y="5080430"/>
            <a:ext cx="40332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Koalas</a:t>
            </a:r>
            <a:endParaRPr>
              <a:solidFill>
                <a:schemeClr val="accent1"/>
              </a:solidFill>
            </a:endParaRPr>
          </a:p>
        </p:txBody>
      </p:sp>
      <p:sp>
        <p:nvSpPr>
          <p:cNvPr id="378" name="Google Shape;378;p31"/>
          <p:cNvSpPr txBox="1"/>
          <p:nvPr>
            <p:ph idx="7" type="body"/>
          </p:nvPr>
        </p:nvSpPr>
        <p:spPr>
          <a:xfrm>
            <a:off x="6663874" y="252545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379" name="Google Shape;379;p31"/>
          <p:cNvSpPr txBox="1"/>
          <p:nvPr>
            <p:ph idx="9" type="body"/>
          </p:nvPr>
        </p:nvSpPr>
        <p:spPr>
          <a:xfrm>
            <a:off x="6663874" y="397325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380" name="Google Shape;380;p31"/>
          <p:cNvSpPr txBox="1"/>
          <p:nvPr>
            <p:ph idx="14" type="body"/>
          </p:nvPr>
        </p:nvSpPr>
        <p:spPr>
          <a:xfrm>
            <a:off x="1572775" y="5514600"/>
            <a:ext cx="40332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
        <p:nvSpPr>
          <p:cNvPr id="381" name="Google Shape;381;p31"/>
          <p:cNvSpPr/>
          <p:nvPr/>
        </p:nvSpPr>
        <p:spPr>
          <a:xfrm>
            <a:off x="-125" y="5031300"/>
            <a:ext cx="9090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382" name="Google Shape;382;p31"/>
          <p:cNvSpPr txBox="1"/>
          <p:nvPr/>
        </p:nvSpPr>
        <p:spPr>
          <a:xfrm>
            <a:off x="-50" y="2412200"/>
            <a:ext cx="909000" cy="717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None/>
            </a:pPr>
            <a:r>
              <a:rPr lang="en" sz="1900">
                <a:solidFill>
                  <a:srgbClr val="FFFFFF"/>
                </a:solidFill>
                <a:latin typeface="Roboto Condensed"/>
                <a:ea typeface="Roboto Condensed"/>
                <a:cs typeface="Roboto Condensed"/>
                <a:sym typeface="Roboto Condensed"/>
              </a:rPr>
              <a:t>1.</a:t>
            </a:r>
            <a:endParaRPr sz="1900">
              <a:solidFill>
                <a:srgbClr val="FFFFFF"/>
              </a:solidFill>
              <a:latin typeface="Roboto Condensed"/>
              <a:ea typeface="Roboto Condensed"/>
              <a:cs typeface="Roboto Condensed"/>
              <a:sym typeface="Roboto Condensed"/>
            </a:endParaRPr>
          </a:p>
        </p:txBody>
      </p:sp>
      <p:sp>
        <p:nvSpPr>
          <p:cNvPr id="383" name="Google Shape;383;p31"/>
          <p:cNvSpPr txBox="1"/>
          <p:nvPr/>
        </p:nvSpPr>
        <p:spPr>
          <a:xfrm>
            <a:off x="-50" y="2993869"/>
            <a:ext cx="909000" cy="7179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chemeClr val="lt1"/>
                </a:solidFill>
                <a:latin typeface="Roboto Condensed"/>
                <a:ea typeface="Roboto Condensed"/>
                <a:cs typeface="Roboto Condensed"/>
                <a:sym typeface="Roboto Condensed"/>
              </a:rPr>
              <a:t>2. </a:t>
            </a:r>
            <a:endParaRPr sz="1900">
              <a:solidFill>
                <a:schemeClr val="lt1"/>
              </a:solidFill>
              <a:latin typeface="Roboto Condensed"/>
              <a:ea typeface="Roboto Condensed"/>
              <a:cs typeface="Roboto Condensed"/>
              <a:sym typeface="Roboto Condensed"/>
            </a:endParaRPr>
          </a:p>
        </p:txBody>
      </p:sp>
      <p:sp>
        <p:nvSpPr>
          <p:cNvPr id="384" name="Google Shape;384;p31"/>
          <p:cNvSpPr txBox="1"/>
          <p:nvPr/>
        </p:nvSpPr>
        <p:spPr>
          <a:xfrm>
            <a:off x="-50" y="3651738"/>
            <a:ext cx="909000" cy="7179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rgbClr val="FFFFFF"/>
                </a:solidFill>
                <a:latin typeface="Roboto Condensed"/>
                <a:ea typeface="Roboto Condensed"/>
                <a:cs typeface="Roboto Condensed"/>
                <a:sym typeface="Roboto Condensed"/>
              </a:rPr>
              <a:t>3. </a:t>
            </a:r>
            <a:endParaRPr sz="1900">
              <a:solidFill>
                <a:srgbClr val="FFFFFF"/>
              </a:solidFill>
              <a:latin typeface="Roboto Condensed"/>
              <a:ea typeface="Roboto Condensed"/>
              <a:cs typeface="Roboto Condensed"/>
              <a:sym typeface="Roboto Condensed"/>
            </a:endParaRPr>
          </a:p>
        </p:txBody>
      </p:sp>
      <p:sp>
        <p:nvSpPr>
          <p:cNvPr id="385" name="Google Shape;385;p31"/>
          <p:cNvSpPr txBox="1"/>
          <p:nvPr/>
        </p:nvSpPr>
        <p:spPr>
          <a:xfrm>
            <a:off x="-50" y="4309607"/>
            <a:ext cx="909000" cy="7179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rgbClr val="FFFFFF"/>
                </a:solidFill>
                <a:latin typeface="Roboto Condensed"/>
                <a:ea typeface="Roboto Condensed"/>
                <a:cs typeface="Roboto Condensed"/>
                <a:sym typeface="Roboto Condensed"/>
              </a:rPr>
              <a:t>4.</a:t>
            </a:r>
            <a:endParaRPr sz="1900">
              <a:solidFill>
                <a:srgbClr val="FFFFFF"/>
              </a:solidFill>
              <a:latin typeface="Roboto Condensed"/>
              <a:ea typeface="Roboto Condensed"/>
              <a:cs typeface="Roboto Condensed"/>
              <a:sym typeface="Roboto Condensed"/>
            </a:endParaRPr>
          </a:p>
        </p:txBody>
      </p:sp>
      <p:sp>
        <p:nvSpPr>
          <p:cNvPr id="386" name="Google Shape;386;p31"/>
          <p:cNvSpPr txBox="1"/>
          <p:nvPr/>
        </p:nvSpPr>
        <p:spPr>
          <a:xfrm>
            <a:off x="-50" y="4967475"/>
            <a:ext cx="909000" cy="7179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chemeClr val="lt1"/>
                </a:solidFill>
                <a:latin typeface="Roboto Condensed"/>
                <a:ea typeface="Roboto Condensed"/>
                <a:cs typeface="Roboto Condensed"/>
                <a:sym typeface="Roboto Condensed"/>
              </a:rPr>
              <a:t>5.</a:t>
            </a:r>
            <a:endParaRPr sz="1900">
              <a:solidFill>
                <a:schemeClr val="lt1"/>
              </a:solidFill>
              <a:latin typeface="Roboto Condensed"/>
              <a:ea typeface="Roboto Condensed"/>
              <a:cs typeface="Roboto Condensed"/>
              <a:sym typeface="Roboto Condensed"/>
            </a:endParaRPr>
          </a:p>
        </p:txBody>
      </p:sp>
      <p:sp>
        <p:nvSpPr>
          <p:cNvPr id="387" name="Google Shape;387;p31"/>
          <p:cNvSpPr txBox="1"/>
          <p:nvPr>
            <p:ph type="title"/>
          </p:nvPr>
        </p:nvSpPr>
        <p:spPr>
          <a:xfrm>
            <a:off x="1418450" y="593375"/>
            <a:ext cx="10165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cxnSp>
        <p:nvCxnSpPr>
          <p:cNvPr id="388" name="Google Shape;388;p31"/>
          <p:cNvCxnSpPr/>
          <p:nvPr/>
        </p:nvCxnSpPr>
        <p:spPr>
          <a:xfrm>
            <a:off x="1567550" y="1432200"/>
            <a:ext cx="1460100" cy="0"/>
          </a:xfrm>
          <a:prstGeom prst="straightConnector1">
            <a:avLst/>
          </a:prstGeom>
          <a:noFill/>
          <a:ln cap="rnd" cmpd="sng" w="38100">
            <a:solidFill>
              <a:schemeClr val="lt1"/>
            </a:solidFill>
            <a:prstDash val="solid"/>
            <a:round/>
            <a:headEnd len="med" w="med" type="none"/>
            <a:tailEnd len="med" w="med" type="none"/>
          </a:ln>
        </p:spPr>
      </p:cxnSp>
      <p:sp>
        <p:nvSpPr>
          <p:cNvPr id="389" name="Google Shape;389;p31"/>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32"/>
          <p:cNvSpPr txBox="1"/>
          <p:nvPr>
            <p:ph type="title"/>
          </p:nvPr>
        </p:nvSpPr>
        <p:spPr>
          <a:xfrm>
            <a:off x="3425275" y="1291850"/>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395" name="Google Shape;395;p32"/>
          <p:cNvSpPr txBox="1"/>
          <p:nvPr>
            <p:ph idx="1" type="subTitle"/>
          </p:nvPr>
        </p:nvSpPr>
        <p:spPr>
          <a:xfrm>
            <a:off x="3425275" y="2758100"/>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396" name="Google Shape;396;p32"/>
          <p:cNvSpPr/>
          <p:nvPr/>
        </p:nvSpPr>
        <p:spPr>
          <a:xfrm>
            <a:off x="4301540" y="4378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7" name="Google Shape;397;p32"/>
          <p:cNvGrpSpPr/>
          <p:nvPr/>
        </p:nvGrpSpPr>
        <p:grpSpPr>
          <a:xfrm>
            <a:off x="4834643" y="4368551"/>
            <a:ext cx="411849" cy="411917"/>
            <a:chOff x="5162200" y="4097750"/>
            <a:chExt cx="338385" cy="338414"/>
          </a:xfrm>
        </p:grpSpPr>
        <p:sp>
          <p:nvSpPr>
            <p:cNvPr id="398" name="Google Shape;398;p3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3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3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1" name="Google Shape;401;p32"/>
          <p:cNvSpPr/>
          <p:nvPr/>
        </p:nvSpPr>
        <p:spPr>
          <a:xfrm>
            <a:off x="3568650" y="4419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32"/>
          <p:cNvSpPr txBox="1"/>
          <p:nvPr>
            <p:ph idx="2" type="body"/>
          </p:nvPr>
        </p:nvSpPr>
        <p:spPr>
          <a:xfrm>
            <a:off x="3425325" y="3241900"/>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
        <p:nvSpPr>
          <p:cNvPr id="403" name="Google Shape;403;p32"/>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cxnSp>
        <p:nvCxnSpPr>
          <p:cNvPr id="404" name="Google Shape;404;p32"/>
          <p:cNvCxnSpPr/>
          <p:nvPr/>
        </p:nvCxnSpPr>
        <p:spPr>
          <a:xfrm>
            <a:off x="3583125" y="2501725"/>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3"/>
          <p:cNvSpPr txBox="1"/>
          <p:nvPr>
            <p:ph type="title"/>
          </p:nvPr>
        </p:nvSpPr>
        <p:spPr>
          <a:xfrm>
            <a:off x="548200" y="2597175"/>
            <a:ext cx="11095500" cy="1565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Some extra slides.</a:t>
            </a:r>
            <a:endParaRPr/>
          </a:p>
        </p:txBody>
      </p:sp>
      <p:sp>
        <p:nvSpPr>
          <p:cNvPr id="410" name="Google Shape;410;p33"/>
          <p:cNvSpPr txBox="1"/>
          <p:nvPr>
            <p:ph idx="1" type="body"/>
          </p:nvPr>
        </p:nvSpPr>
        <p:spPr>
          <a:xfrm>
            <a:off x="633475" y="4127450"/>
            <a:ext cx="10909200" cy="1063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a subtitle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4"/>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416" name="Google Shape;416;p34"/>
          <p:cNvSpPr txBox="1"/>
          <p:nvPr>
            <p:ph idx="1" type="subTitle"/>
          </p:nvPr>
        </p:nvSpPr>
        <p:spPr>
          <a:xfrm>
            <a:off x="8225931" y="24157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Showcase places</a:t>
            </a:r>
            <a:endParaRPr>
              <a:solidFill>
                <a:schemeClr val="accent1"/>
              </a:solidFill>
            </a:endParaRPr>
          </a:p>
        </p:txBody>
      </p:sp>
      <p:sp>
        <p:nvSpPr>
          <p:cNvPr id="417" name="Google Shape;417;p34"/>
          <p:cNvSpPr txBox="1"/>
          <p:nvPr>
            <p:ph idx="2" type="subTitle"/>
          </p:nvPr>
        </p:nvSpPr>
        <p:spPr>
          <a:xfrm>
            <a:off x="8225931" y="45599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100% Editable</a:t>
            </a:r>
            <a:endParaRPr>
              <a:solidFill>
                <a:schemeClr val="accent2"/>
              </a:solidFill>
            </a:endParaRPr>
          </a:p>
        </p:txBody>
      </p:sp>
      <p:grpSp>
        <p:nvGrpSpPr>
          <p:cNvPr id="418" name="Google Shape;418;p34"/>
          <p:cNvGrpSpPr/>
          <p:nvPr/>
        </p:nvGrpSpPr>
        <p:grpSpPr>
          <a:xfrm>
            <a:off x="95072" y="2449588"/>
            <a:ext cx="7944879" cy="3615709"/>
            <a:chOff x="275475" y="1342375"/>
            <a:chExt cx="7012250" cy="3021400"/>
          </a:xfrm>
        </p:grpSpPr>
        <p:sp>
          <p:nvSpPr>
            <p:cNvPr id="419" name="Google Shape;419;p34"/>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0" name="Google Shape;420;p34"/>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1" name="Google Shape;421;p34"/>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2" name="Google Shape;422;p34"/>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3" name="Google Shape;423;p34"/>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4" name="Google Shape;424;p34"/>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5" name="Google Shape;425;p34"/>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6" name="Google Shape;426;p34"/>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7" name="Google Shape;427;p34"/>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8" name="Google Shape;428;p34"/>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9" name="Google Shape;429;p34"/>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0" name="Google Shape;430;p34"/>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1" name="Google Shape;431;p34"/>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2" name="Google Shape;432;p34"/>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3" name="Google Shape;433;p34"/>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4" name="Google Shape;434;p34"/>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5" name="Google Shape;435;p34"/>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6" name="Google Shape;436;p34"/>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7" name="Google Shape;437;p34"/>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8" name="Google Shape;438;p34"/>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439" name="Google Shape;439;p34"/>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0" name="Google Shape;440;p34"/>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1" name="Google Shape;441;p34"/>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2" name="Google Shape;442;p34"/>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3" name="Google Shape;443;p34"/>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4" name="Google Shape;444;p34"/>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5" name="Google Shape;445;p34"/>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6" name="Google Shape;446;p34"/>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7" name="Google Shape;447;p34"/>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8" name="Google Shape;448;p34"/>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9" name="Google Shape;449;p34"/>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0" name="Google Shape;450;p34"/>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1" name="Google Shape;451;p34"/>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2" name="Google Shape;452;p34"/>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3" name="Google Shape;453;p34"/>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4" name="Google Shape;454;p34"/>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5" name="Google Shape;455;p34"/>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6" name="Google Shape;456;p34"/>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7" name="Google Shape;457;p34"/>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8" name="Google Shape;458;p34"/>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9" name="Google Shape;459;p34"/>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0" name="Google Shape;460;p34"/>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1" name="Google Shape;461;p34"/>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2" name="Google Shape;462;p34"/>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3" name="Google Shape;463;p34"/>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4" name="Google Shape;464;p34"/>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5" name="Google Shape;465;p34"/>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6" name="Google Shape;466;p34"/>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7" name="Google Shape;467;p34"/>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8" name="Google Shape;468;p34"/>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9" name="Google Shape;469;p34"/>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0" name="Google Shape;470;p34"/>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1" name="Google Shape;471;p34"/>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2" name="Google Shape;472;p34"/>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3" name="Google Shape;473;p34"/>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4" name="Google Shape;474;p34"/>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5" name="Google Shape;475;p34"/>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6" name="Google Shape;476;p34"/>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7" name="Google Shape;477;p34"/>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8" name="Google Shape;478;p34"/>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9" name="Google Shape;479;p34"/>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0" name="Google Shape;480;p34"/>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1" name="Google Shape;481;p34"/>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2" name="Google Shape;482;p34"/>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3" name="Google Shape;483;p34"/>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4" name="Google Shape;484;p34"/>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5" name="Google Shape;485;p34"/>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6" name="Google Shape;486;p34"/>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7" name="Google Shape;487;p34"/>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8" name="Google Shape;488;p34"/>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9" name="Google Shape;489;p34"/>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0" name="Google Shape;490;p34"/>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1" name="Google Shape;491;p34"/>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2" name="Google Shape;492;p34"/>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3" name="Google Shape;493;p34"/>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4" name="Google Shape;494;p34"/>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5" name="Google Shape;495;p34"/>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6" name="Google Shape;496;p34"/>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7" name="Google Shape;497;p34"/>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8" name="Google Shape;498;p34"/>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9" name="Google Shape;499;p34"/>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0" name="Google Shape;500;p34"/>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1" name="Google Shape;501;p34"/>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2" name="Google Shape;502;p34"/>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3" name="Google Shape;503;p34"/>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4" name="Google Shape;504;p34"/>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5" name="Google Shape;505;p34"/>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6" name="Google Shape;506;p34"/>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7" name="Google Shape;507;p34"/>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8" name="Google Shape;508;p34"/>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9" name="Google Shape;509;p34"/>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0" name="Google Shape;510;p34"/>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1" name="Google Shape;511;p34"/>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2" name="Google Shape;512;p34"/>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3" name="Google Shape;513;p34"/>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4" name="Google Shape;514;p34"/>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5" name="Google Shape;515;p34"/>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6" name="Google Shape;516;p34"/>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7" name="Google Shape;517;p34"/>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8" name="Google Shape;518;p34"/>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9" name="Google Shape;519;p34"/>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0" name="Google Shape;520;p34"/>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1" name="Google Shape;521;p34"/>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2" name="Google Shape;522;p34"/>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3" name="Google Shape;523;p34"/>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4" name="Google Shape;524;p34"/>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5" name="Google Shape;525;p34"/>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6" name="Google Shape;526;p34"/>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7" name="Google Shape;527;p34"/>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8" name="Google Shape;528;p34"/>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9" name="Google Shape;529;p34"/>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0" name="Google Shape;530;p34"/>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1" name="Google Shape;531;p34"/>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2" name="Google Shape;532;p34"/>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3" name="Google Shape;533;p34"/>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4" name="Google Shape;534;p34"/>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5" name="Google Shape;535;p34"/>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6" name="Google Shape;536;p34"/>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7" name="Google Shape;537;p34"/>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8" name="Google Shape;538;p34"/>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9" name="Google Shape;539;p34"/>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0" name="Google Shape;540;p34"/>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1" name="Google Shape;541;p34"/>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2" name="Google Shape;542;p34"/>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3" name="Google Shape;543;p34"/>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4" name="Google Shape;544;p34"/>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5" name="Google Shape;545;p34"/>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6" name="Google Shape;546;p34"/>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7" name="Google Shape;547;p34"/>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8" name="Google Shape;548;p34"/>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9" name="Google Shape;549;p34"/>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0" name="Google Shape;550;p34"/>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1" name="Google Shape;551;p34"/>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2" name="Google Shape;552;p34"/>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3" name="Google Shape;553;p34"/>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4" name="Google Shape;554;p34"/>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5" name="Google Shape;555;p34"/>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6" name="Google Shape;556;p34"/>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7" name="Google Shape;557;p34"/>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8" name="Google Shape;558;p34"/>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9" name="Google Shape;559;p34"/>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0" name="Google Shape;560;p34"/>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1" name="Google Shape;561;p34"/>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2" name="Google Shape;562;p34"/>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3" name="Google Shape;563;p34"/>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4" name="Google Shape;564;p34"/>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5" name="Google Shape;565;p34"/>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6" name="Google Shape;566;p34"/>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7" name="Google Shape;567;p34"/>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8" name="Google Shape;568;p34"/>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9" name="Google Shape;569;p34"/>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0" name="Google Shape;570;p34"/>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1" name="Google Shape;571;p34"/>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2" name="Google Shape;572;p34"/>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3" name="Google Shape;573;p34"/>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4" name="Google Shape;574;p34"/>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5" name="Google Shape;575;p34"/>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6" name="Google Shape;576;p34"/>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7" name="Google Shape;577;p34"/>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8" name="Google Shape;578;p34"/>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9" name="Google Shape;579;p34"/>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0" name="Google Shape;580;p34"/>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1" name="Google Shape;581;p34"/>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2" name="Google Shape;582;p34"/>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3" name="Google Shape;583;p34"/>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4" name="Google Shape;584;p34"/>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5" name="Google Shape;585;p34"/>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6" name="Google Shape;586;p34"/>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7" name="Google Shape;587;p34"/>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8" name="Google Shape;588;p34"/>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9" name="Google Shape;589;p34"/>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0" name="Google Shape;590;p34"/>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1" name="Google Shape;591;p34"/>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2" name="Google Shape;592;p34"/>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3" name="Google Shape;593;p34"/>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4" name="Google Shape;594;p34"/>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5" name="Google Shape;595;p34"/>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6" name="Google Shape;596;p34"/>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7" name="Google Shape;597;p34"/>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8" name="Google Shape;598;p34"/>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9" name="Google Shape;599;p34"/>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0" name="Google Shape;600;p34"/>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1" name="Google Shape;601;p34"/>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2" name="Google Shape;602;p34"/>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3" name="Google Shape;603;p34"/>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4" name="Google Shape;604;p34"/>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5" name="Google Shape;605;p34"/>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6" name="Google Shape;606;p34"/>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7" name="Google Shape;607;p34"/>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8" name="Google Shape;608;p34"/>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09" name="Google Shape;609;p34"/>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0" name="Google Shape;610;p34"/>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1" name="Google Shape;611;p34"/>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2" name="Google Shape;612;p34"/>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3" name="Google Shape;613;p34"/>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4" name="Google Shape;614;p34"/>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5" name="Google Shape;615;p34"/>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6" name="Google Shape;616;p34"/>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7" name="Google Shape;617;p34"/>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8" name="Google Shape;618;p34"/>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19" name="Google Shape;619;p34"/>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0" name="Google Shape;620;p34"/>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1" name="Google Shape;621;p34"/>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2" name="Google Shape;622;p34"/>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3" name="Google Shape;623;p34"/>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4" name="Google Shape;624;p34"/>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5" name="Google Shape;625;p34"/>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6" name="Google Shape;626;p34"/>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7" name="Google Shape;627;p34"/>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8" name="Google Shape;628;p34"/>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629" name="Google Shape;629;p34"/>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630" name="Google Shape;630;p34"/>
          <p:cNvSpPr txBox="1"/>
          <p:nvPr>
            <p:ph idx="3" type="body"/>
          </p:nvPr>
        </p:nvSpPr>
        <p:spPr>
          <a:xfrm>
            <a:off x="8225925" y="27755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631" name="Google Shape;631;p34"/>
          <p:cNvSpPr txBox="1"/>
          <p:nvPr>
            <p:ph idx="4" type="body"/>
          </p:nvPr>
        </p:nvSpPr>
        <p:spPr>
          <a:xfrm>
            <a:off x="8225925" y="49639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cxnSp>
        <p:nvCxnSpPr>
          <p:cNvPr id="632" name="Google Shape;632;p34"/>
          <p:cNvCxnSpPr/>
          <p:nvPr/>
        </p:nvCxnSpPr>
        <p:spPr>
          <a:xfrm>
            <a:off x="653150" y="1432200"/>
            <a:ext cx="1460100" cy="0"/>
          </a:xfrm>
          <a:prstGeom prst="straightConnector1">
            <a:avLst/>
          </a:prstGeom>
          <a:noFill/>
          <a:ln cap="rnd" cmpd="sng" w="38100">
            <a:solidFill>
              <a:schemeClr val="lt1"/>
            </a:solidFill>
            <a:prstDash val="solid"/>
            <a:round/>
            <a:headEnd len="med" w="med" type="none"/>
            <a:tailEnd len="med" w="med" type="none"/>
          </a:ln>
        </p:spPr>
      </p:cxnSp>
      <p:sp>
        <p:nvSpPr>
          <p:cNvPr id="633" name="Google Shape;633;p34"/>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35"/>
          <p:cNvSpPr txBox="1"/>
          <p:nvPr>
            <p:ph type="title"/>
          </p:nvPr>
        </p:nvSpPr>
        <p:spPr>
          <a:xfrm>
            <a:off x="576950" y="593375"/>
            <a:ext cx="11123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this is a timeline or process</a:t>
            </a:r>
            <a:endParaRPr/>
          </a:p>
        </p:txBody>
      </p:sp>
      <p:sp>
        <p:nvSpPr>
          <p:cNvPr id="639" name="Google Shape;639;p35"/>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640" name="Google Shape;640;p35"/>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41" name="Google Shape;641;p35"/>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642" name="Google Shape;642;p35"/>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43" name="Google Shape;643;p35"/>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644" name="Google Shape;644;p35"/>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45" name="Google Shape;645;p35"/>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646" name="Google Shape;646;p35"/>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647" name="Google Shape;647;p35"/>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648" name="Google Shape;648;p35"/>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cxnSp>
        <p:nvCxnSpPr>
          <p:cNvPr id="649" name="Google Shape;649;p35"/>
          <p:cNvCxnSpPr/>
          <p:nvPr/>
        </p:nvCxnSpPr>
        <p:spPr>
          <a:xfrm>
            <a:off x="653150" y="1432200"/>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36"/>
          <p:cNvSpPr/>
          <p:nvPr/>
        </p:nvSpPr>
        <p:spPr>
          <a:xfrm>
            <a:off x="0" y="1915275"/>
            <a:ext cx="12192000" cy="129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6"/>
          <p:cNvSpPr txBox="1"/>
          <p:nvPr>
            <p:ph type="title"/>
          </p:nvPr>
        </p:nvSpPr>
        <p:spPr>
          <a:xfrm>
            <a:off x="644178" y="2117375"/>
            <a:ext cx="47700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grpSp>
        <p:nvGrpSpPr>
          <p:cNvPr id="656" name="Google Shape;656;p36"/>
          <p:cNvGrpSpPr/>
          <p:nvPr/>
        </p:nvGrpSpPr>
        <p:grpSpPr>
          <a:xfrm>
            <a:off x="6949906" y="1476296"/>
            <a:ext cx="4670652" cy="3905411"/>
            <a:chOff x="1295330" y="1868507"/>
            <a:chExt cx="4365503" cy="3647530"/>
          </a:xfrm>
        </p:grpSpPr>
        <p:grpSp>
          <p:nvGrpSpPr>
            <p:cNvPr id="657" name="Google Shape;657;p36"/>
            <p:cNvGrpSpPr/>
            <p:nvPr/>
          </p:nvGrpSpPr>
          <p:grpSpPr>
            <a:xfrm>
              <a:off x="1295330" y="1868507"/>
              <a:ext cx="4365503" cy="3647530"/>
              <a:chOff x="6679223" y="1947864"/>
              <a:chExt cx="3956410" cy="3325308"/>
            </a:xfrm>
          </p:grpSpPr>
          <p:grpSp>
            <p:nvGrpSpPr>
              <p:cNvPr id="658" name="Google Shape;658;p36"/>
              <p:cNvGrpSpPr/>
              <p:nvPr/>
            </p:nvGrpSpPr>
            <p:grpSpPr>
              <a:xfrm>
                <a:off x="7996402" y="4725653"/>
                <a:ext cx="1328920" cy="547519"/>
                <a:chOff x="7059929" y="5060917"/>
                <a:chExt cx="1328920" cy="547519"/>
              </a:xfrm>
            </p:grpSpPr>
            <p:sp>
              <p:nvSpPr>
                <p:cNvPr id="659" name="Google Shape;659;p36"/>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60" name="Google Shape;660;p36"/>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61" name="Google Shape;661;p36"/>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662" name="Google Shape;662;p36"/>
              <p:cNvGrpSpPr/>
              <p:nvPr/>
            </p:nvGrpSpPr>
            <p:grpSpPr>
              <a:xfrm>
                <a:off x="6679223" y="1947864"/>
                <a:ext cx="3956410" cy="2777787"/>
                <a:chOff x="5742750" y="2283128"/>
                <a:chExt cx="3956410" cy="2777787"/>
              </a:xfrm>
            </p:grpSpPr>
            <p:sp>
              <p:nvSpPr>
                <p:cNvPr id="663" name="Google Shape;663;p36"/>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64" name="Google Shape;664;p36"/>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665" name="Google Shape;665;p36"/>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666" name="Google Shape;666;p36"/>
          <p:cNvSpPr txBox="1"/>
          <p:nvPr>
            <p:ph idx="1" type="body"/>
          </p:nvPr>
        </p:nvSpPr>
        <p:spPr>
          <a:xfrm>
            <a:off x="644050" y="3240700"/>
            <a:ext cx="47700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cxnSp>
        <p:nvCxnSpPr>
          <p:cNvPr id="667" name="Google Shape;667;p36"/>
          <p:cNvCxnSpPr/>
          <p:nvPr/>
        </p:nvCxnSpPr>
        <p:spPr>
          <a:xfrm>
            <a:off x="3800175" y="4619075"/>
            <a:ext cx="1460100" cy="0"/>
          </a:xfrm>
          <a:prstGeom prst="straightConnector1">
            <a:avLst/>
          </a:prstGeom>
          <a:noFill/>
          <a:ln cap="rnd" cmpd="sng" w="38100">
            <a:solidFill>
              <a:schemeClr val="lt1"/>
            </a:solidFill>
            <a:prstDash val="solid"/>
            <a:round/>
            <a:headEnd len="med" w="med" type="none"/>
            <a:tailEnd len="med" w="med" type="none"/>
          </a:ln>
        </p:spPr>
      </p:cxnSp>
      <p:sp>
        <p:nvSpPr>
          <p:cNvPr id="668" name="Google Shape;668;p36"/>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pic>
        <p:nvPicPr>
          <p:cNvPr id="669" name="Google Shape;669;p36"/>
          <p:cNvPicPr preferRelativeResize="0"/>
          <p:nvPr/>
        </p:nvPicPr>
        <p:blipFill rotWithShape="1">
          <a:blip r:embed="rId3">
            <a:alphaModFix/>
          </a:blip>
          <a:srcRect b="11994" l="9003" r="8995" t="11994"/>
          <a:stretch/>
        </p:blipFill>
        <p:spPr>
          <a:xfrm>
            <a:off x="6997500" y="1775450"/>
            <a:ext cx="4575450" cy="24960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37"/>
          <p:cNvSpPr/>
          <p:nvPr/>
        </p:nvSpPr>
        <p:spPr>
          <a:xfrm>
            <a:off x="0" y="1915275"/>
            <a:ext cx="12192000" cy="1297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7"/>
          <p:cNvSpPr txBox="1"/>
          <p:nvPr>
            <p:ph type="title"/>
          </p:nvPr>
        </p:nvSpPr>
        <p:spPr>
          <a:xfrm>
            <a:off x="6790325" y="2117375"/>
            <a:ext cx="4769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grpSp>
        <p:nvGrpSpPr>
          <p:cNvPr id="676" name="Google Shape;676;p37"/>
          <p:cNvGrpSpPr/>
          <p:nvPr/>
        </p:nvGrpSpPr>
        <p:grpSpPr>
          <a:xfrm>
            <a:off x="234613" y="2063449"/>
            <a:ext cx="5523080" cy="2833275"/>
            <a:chOff x="3289100" y="2648488"/>
            <a:chExt cx="5622600" cy="2876421"/>
          </a:xfrm>
        </p:grpSpPr>
        <p:grpSp>
          <p:nvGrpSpPr>
            <p:cNvPr id="677" name="Google Shape;677;p37"/>
            <p:cNvGrpSpPr/>
            <p:nvPr/>
          </p:nvGrpSpPr>
          <p:grpSpPr>
            <a:xfrm>
              <a:off x="3289100" y="2648488"/>
              <a:ext cx="5622600" cy="2876421"/>
              <a:chOff x="1059475" y="2296088"/>
              <a:chExt cx="5622600" cy="2876421"/>
            </a:xfrm>
          </p:grpSpPr>
          <p:sp>
            <p:nvSpPr>
              <p:cNvPr id="678" name="Google Shape;678;p37"/>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679" name="Google Shape;679;p37"/>
              <p:cNvGrpSpPr/>
              <p:nvPr/>
            </p:nvGrpSpPr>
            <p:grpSpPr>
              <a:xfrm>
                <a:off x="1059475" y="5078309"/>
                <a:ext cx="5622600" cy="94200"/>
                <a:chOff x="1059475" y="5076025"/>
                <a:chExt cx="5622600" cy="188400"/>
              </a:xfrm>
            </p:grpSpPr>
            <p:sp>
              <p:nvSpPr>
                <p:cNvPr id="680" name="Google Shape;680;p37"/>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81" name="Google Shape;681;p37"/>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682" name="Google Shape;682;p37"/>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683" name="Google Shape;683;p37"/>
          <p:cNvSpPr txBox="1"/>
          <p:nvPr>
            <p:ph idx="1" type="body"/>
          </p:nvPr>
        </p:nvSpPr>
        <p:spPr>
          <a:xfrm>
            <a:off x="6790410" y="3194225"/>
            <a:ext cx="47694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cxnSp>
        <p:nvCxnSpPr>
          <p:cNvPr id="684" name="Google Shape;684;p37"/>
          <p:cNvCxnSpPr/>
          <p:nvPr/>
        </p:nvCxnSpPr>
        <p:spPr>
          <a:xfrm>
            <a:off x="6935925" y="4579225"/>
            <a:ext cx="1460100" cy="0"/>
          </a:xfrm>
          <a:prstGeom prst="straightConnector1">
            <a:avLst/>
          </a:prstGeom>
          <a:noFill/>
          <a:ln cap="rnd" cmpd="sng" w="38100">
            <a:solidFill>
              <a:schemeClr val="lt1"/>
            </a:solidFill>
            <a:prstDash val="solid"/>
            <a:round/>
            <a:headEnd len="med" w="med" type="none"/>
            <a:tailEnd len="med" w="med" type="none"/>
          </a:ln>
        </p:spPr>
      </p:cxnSp>
      <p:pic>
        <p:nvPicPr>
          <p:cNvPr id="685" name="Google Shape;685;p37"/>
          <p:cNvPicPr preferRelativeResize="0"/>
          <p:nvPr/>
        </p:nvPicPr>
        <p:blipFill rotWithShape="1">
          <a:blip r:embed="rId3">
            <a:alphaModFix/>
          </a:blip>
          <a:srcRect b="13147" l="10930" r="7068" t="6589"/>
          <a:stretch/>
        </p:blipFill>
        <p:spPr>
          <a:xfrm>
            <a:off x="949125" y="2320975"/>
            <a:ext cx="4070301" cy="2344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2" name="Shape 192"/>
        <p:cNvGrpSpPr/>
        <p:nvPr/>
      </p:nvGrpSpPr>
      <p:grpSpPr>
        <a:xfrm>
          <a:off x="0" y="0"/>
          <a:ext cx="0" cy="0"/>
          <a:chOff x="0" y="0"/>
          <a:chExt cx="0" cy="0"/>
        </a:xfrm>
      </p:grpSpPr>
      <p:pic>
        <p:nvPicPr>
          <p:cNvPr id="193" name="Google Shape;193;p20"/>
          <p:cNvPicPr preferRelativeResize="0"/>
          <p:nvPr/>
        </p:nvPicPr>
        <p:blipFill>
          <a:blip r:embed="rId3">
            <a:alphaModFix/>
          </a:blip>
          <a:stretch>
            <a:fillRect/>
          </a:stretch>
        </p:blipFill>
        <p:spPr>
          <a:xfrm>
            <a:off x="6021824" y="1419438"/>
            <a:ext cx="6257301" cy="4171534"/>
          </a:xfrm>
          <a:prstGeom prst="rect">
            <a:avLst/>
          </a:prstGeom>
          <a:noFill/>
          <a:ln>
            <a:noFill/>
          </a:ln>
        </p:spPr>
      </p:pic>
      <p:sp>
        <p:nvSpPr>
          <p:cNvPr id="194" name="Google Shape;194;p20"/>
          <p:cNvSpPr txBox="1"/>
          <p:nvPr>
            <p:ph type="title"/>
          </p:nvPr>
        </p:nvSpPr>
        <p:spPr>
          <a:xfrm>
            <a:off x="4174366" y="1678125"/>
            <a:ext cx="4948800" cy="9054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95" name="Google Shape;195;p20"/>
          <p:cNvSpPr txBox="1"/>
          <p:nvPr>
            <p:ph idx="1" type="body"/>
          </p:nvPr>
        </p:nvSpPr>
        <p:spPr>
          <a:xfrm>
            <a:off x="4174350" y="2663125"/>
            <a:ext cx="49488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cxnSp>
        <p:nvCxnSpPr>
          <p:cNvPr id="196" name="Google Shape;196;p20"/>
          <p:cNvCxnSpPr/>
          <p:nvPr/>
        </p:nvCxnSpPr>
        <p:spPr>
          <a:xfrm>
            <a:off x="4322200" y="2465075"/>
            <a:ext cx="1460100" cy="0"/>
          </a:xfrm>
          <a:prstGeom prst="straightConnector1">
            <a:avLst/>
          </a:prstGeom>
          <a:noFill/>
          <a:ln cap="rnd" cmpd="sng" w="38100">
            <a:solidFill>
              <a:schemeClr val="accent1"/>
            </a:solidFill>
            <a:prstDash val="solid"/>
            <a:round/>
            <a:headEnd len="med" w="med" type="none"/>
            <a:tailEnd len="med" w="med" type="none"/>
          </a:ln>
        </p:spPr>
      </p:cxnSp>
      <p:sp>
        <p:nvSpPr>
          <p:cNvPr id="197" name="Google Shape;197;p20"/>
          <p:cNvSpPr txBox="1"/>
          <p:nvPr>
            <p:ph idx="2" type="subTitle"/>
          </p:nvPr>
        </p:nvSpPr>
        <p:spPr>
          <a:xfrm>
            <a:off x="111250" y="1678121"/>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I will be talking about this.</a:t>
            </a:r>
            <a:endParaRPr/>
          </a:p>
        </p:txBody>
      </p:sp>
      <p:sp>
        <p:nvSpPr>
          <p:cNvPr id="198" name="Google Shape;198;p20"/>
          <p:cNvSpPr txBox="1"/>
          <p:nvPr>
            <p:ph idx="3"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1 I will talk about Elephants.</a:t>
            </a:r>
            <a:endParaRPr/>
          </a:p>
        </p:txBody>
      </p:sp>
      <p:sp>
        <p:nvSpPr>
          <p:cNvPr id="199" name="Google Shape;199;p20"/>
          <p:cNvSpPr txBox="1"/>
          <p:nvPr>
            <p:ph idx="4"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2 I will talk about Cats and Dogs.</a:t>
            </a:r>
            <a:endParaRPr/>
          </a:p>
        </p:txBody>
      </p:sp>
      <p:sp>
        <p:nvSpPr>
          <p:cNvPr id="200" name="Google Shape;200;p20"/>
          <p:cNvSpPr txBox="1"/>
          <p:nvPr>
            <p:ph idx="5"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3 One of my favorite quotes.</a:t>
            </a:r>
            <a:endParaRPr/>
          </a:p>
        </p:txBody>
      </p:sp>
      <p:sp>
        <p:nvSpPr>
          <p:cNvPr id="201" name="Google Shape;201;p20"/>
          <p:cNvSpPr txBox="1"/>
          <p:nvPr>
            <p:ph idx="6"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Pandas, Kangaroos and Koalas.</a:t>
            </a:r>
            <a:endParaRPr/>
          </a:p>
        </p:txBody>
      </p:sp>
      <p:sp>
        <p:nvSpPr>
          <p:cNvPr id="202" name="Google Shape;202;p20"/>
          <p:cNvSpPr txBox="1"/>
          <p:nvPr>
            <p:ph idx="7"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5 This is a little review.</a:t>
            </a:r>
            <a:endParaRPr/>
          </a:p>
        </p:txBody>
      </p:sp>
      <p:sp>
        <p:nvSpPr>
          <p:cNvPr id="203" name="Google Shape;203;p20"/>
          <p:cNvSpPr txBox="1"/>
          <p:nvPr>
            <p:ph idx="4294967295" type="subTitle"/>
          </p:nvPr>
        </p:nvSpPr>
        <p:spPr>
          <a:xfrm>
            <a:off x="111250" y="1020250"/>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Hi, this is me!</a:t>
            </a:r>
            <a:endParaRPr>
              <a:solidFill>
                <a:schemeClr val="lt1"/>
              </a:solidFill>
            </a:endParaRPr>
          </a:p>
        </p:txBody>
      </p:sp>
      <p:sp>
        <p:nvSpPr>
          <p:cNvPr id="204" name="Google Shape;204;p20"/>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
        <p:nvSpPr>
          <p:cNvPr id="205" name="Google Shape;205;p20"/>
          <p:cNvSpPr/>
          <p:nvPr/>
        </p:nvSpPr>
        <p:spPr>
          <a:xfrm>
            <a:off x="3696600" y="5521325"/>
            <a:ext cx="8495400" cy="1373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38"/>
          <p:cNvSpPr/>
          <p:nvPr/>
        </p:nvSpPr>
        <p:spPr>
          <a:xfrm>
            <a:off x="0" y="1915275"/>
            <a:ext cx="12192000" cy="129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8"/>
          <p:cNvSpPr txBox="1"/>
          <p:nvPr>
            <p:ph type="title"/>
          </p:nvPr>
        </p:nvSpPr>
        <p:spPr>
          <a:xfrm>
            <a:off x="948975" y="2193575"/>
            <a:ext cx="46344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grpSp>
        <p:nvGrpSpPr>
          <p:cNvPr id="692" name="Google Shape;692;p38"/>
          <p:cNvGrpSpPr/>
          <p:nvPr/>
        </p:nvGrpSpPr>
        <p:grpSpPr>
          <a:xfrm>
            <a:off x="7860223" y="793609"/>
            <a:ext cx="2798497" cy="5157974"/>
            <a:chOff x="8625436" y="1258061"/>
            <a:chExt cx="2388000" cy="4396500"/>
          </a:xfrm>
        </p:grpSpPr>
        <p:sp>
          <p:nvSpPr>
            <p:cNvPr id="693" name="Google Shape;693;p38"/>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94" name="Google Shape;694;p38"/>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695" name="Google Shape;695;p38"/>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696" name="Google Shape;696;p38"/>
          <p:cNvSpPr txBox="1"/>
          <p:nvPr>
            <p:ph idx="1" type="body"/>
          </p:nvPr>
        </p:nvSpPr>
        <p:spPr>
          <a:xfrm>
            <a:off x="948850" y="3316900"/>
            <a:ext cx="46344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cxnSp>
        <p:nvCxnSpPr>
          <p:cNvPr id="697" name="Google Shape;697;p38"/>
          <p:cNvCxnSpPr/>
          <p:nvPr/>
        </p:nvCxnSpPr>
        <p:spPr>
          <a:xfrm>
            <a:off x="3969350" y="4616050"/>
            <a:ext cx="1460100" cy="0"/>
          </a:xfrm>
          <a:prstGeom prst="straightConnector1">
            <a:avLst/>
          </a:prstGeom>
          <a:noFill/>
          <a:ln cap="rnd" cmpd="sng" w="38100">
            <a:solidFill>
              <a:schemeClr val="lt1"/>
            </a:solidFill>
            <a:prstDash val="solid"/>
            <a:round/>
            <a:headEnd len="med" w="med" type="none"/>
            <a:tailEnd len="med" w="med" type="none"/>
          </a:ln>
        </p:spPr>
      </p:cxnSp>
      <p:sp>
        <p:nvSpPr>
          <p:cNvPr id="698" name="Google Shape;698;p38"/>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pic>
        <p:nvPicPr>
          <p:cNvPr id="699" name="Google Shape;699;p38"/>
          <p:cNvPicPr preferRelativeResize="0"/>
          <p:nvPr/>
        </p:nvPicPr>
        <p:blipFill rotWithShape="1">
          <a:blip r:embed="rId3">
            <a:alphaModFix/>
          </a:blip>
          <a:srcRect b="0" l="14417" r="14417" t="0"/>
          <a:stretch/>
        </p:blipFill>
        <p:spPr>
          <a:xfrm>
            <a:off x="7904075" y="1149175"/>
            <a:ext cx="2710798" cy="4282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39"/>
          <p:cNvSpPr/>
          <p:nvPr/>
        </p:nvSpPr>
        <p:spPr>
          <a:xfrm>
            <a:off x="0" y="1915275"/>
            <a:ext cx="12192000" cy="1297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9"/>
          <p:cNvSpPr txBox="1"/>
          <p:nvPr>
            <p:ph type="title"/>
          </p:nvPr>
        </p:nvSpPr>
        <p:spPr>
          <a:xfrm>
            <a:off x="6677525" y="2193575"/>
            <a:ext cx="4729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grpSp>
        <p:nvGrpSpPr>
          <p:cNvPr id="706" name="Google Shape;706;p39"/>
          <p:cNvGrpSpPr/>
          <p:nvPr/>
        </p:nvGrpSpPr>
        <p:grpSpPr>
          <a:xfrm>
            <a:off x="1372797" y="969728"/>
            <a:ext cx="3357720" cy="4918548"/>
            <a:chOff x="6953045" y="1252870"/>
            <a:chExt cx="3186600" cy="4559700"/>
          </a:xfrm>
        </p:grpSpPr>
        <p:sp>
          <p:nvSpPr>
            <p:cNvPr id="707" name="Google Shape;707;p39"/>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708" name="Google Shape;708;p39"/>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709" name="Google Shape;709;p39"/>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710" name="Google Shape;710;p39"/>
          <p:cNvSpPr txBox="1"/>
          <p:nvPr>
            <p:ph idx="1" type="body"/>
          </p:nvPr>
        </p:nvSpPr>
        <p:spPr>
          <a:xfrm>
            <a:off x="6677610" y="3118025"/>
            <a:ext cx="47298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cxnSp>
        <p:nvCxnSpPr>
          <p:cNvPr id="711" name="Google Shape;711;p39"/>
          <p:cNvCxnSpPr/>
          <p:nvPr/>
        </p:nvCxnSpPr>
        <p:spPr>
          <a:xfrm>
            <a:off x="6800550" y="4457900"/>
            <a:ext cx="1460100" cy="0"/>
          </a:xfrm>
          <a:prstGeom prst="straightConnector1">
            <a:avLst/>
          </a:prstGeom>
          <a:noFill/>
          <a:ln cap="rnd" cmpd="sng" w="38100">
            <a:solidFill>
              <a:schemeClr val="lt1"/>
            </a:solidFill>
            <a:prstDash val="solid"/>
            <a:round/>
            <a:headEnd len="med" w="med" type="none"/>
            <a:tailEnd len="med" w="med" type="none"/>
          </a:ln>
        </p:spPr>
      </p:cxnSp>
      <p:pic>
        <p:nvPicPr>
          <p:cNvPr id="712" name="Google Shape;712;p39"/>
          <p:cNvPicPr preferRelativeResize="0"/>
          <p:nvPr/>
        </p:nvPicPr>
        <p:blipFill rotWithShape="1">
          <a:blip r:embed="rId3">
            <a:alphaModFix/>
          </a:blip>
          <a:srcRect b="0" l="6551" r="6560" t="0"/>
          <a:stretch/>
        </p:blipFill>
        <p:spPr>
          <a:xfrm>
            <a:off x="1504876" y="1427726"/>
            <a:ext cx="3093575" cy="400253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716" name="Shape 716"/>
        <p:cNvGrpSpPr/>
        <p:nvPr/>
      </p:nvGrpSpPr>
      <p:grpSpPr>
        <a:xfrm>
          <a:off x="0" y="0"/>
          <a:ext cx="0" cy="0"/>
          <a:chOff x="0" y="0"/>
          <a:chExt cx="0" cy="0"/>
        </a:xfrm>
      </p:grpSpPr>
      <p:sp>
        <p:nvSpPr>
          <p:cNvPr id="717" name="Google Shape;717;p40"/>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718" name="Google Shape;718;p40"/>
          <p:cNvSpPr txBox="1"/>
          <p:nvPr>
            <p:ph idx="1" type="body"/>
          </p:nvPr>
        </p:nvSpPr>
        <p:spPr>
          <a:xfrm>
            <a:off x="1123937" y="25846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hlinkClick r:id="rId3"/>
              </a:rPr>
              <a:t>SlidesMania</a:t>
            </a:r>
            <a:r>
              <a:rPr lang="en" sz="2400"/>
              <a:t> </a:t>
            </a:r>
            <a:endParaRPr sz="2400"/>
          </a:p>
          <a:p>
            <a:pPr indent="0" lvl="0" marL="0" rtl="0" algn="l">
              <a:spcBef>
                <a:spcPts val="2100"/>
              </a:spcBef>
              <a:spcAft>
                <a:spcPts val="0"/>
              </a:spcAft>
              <a:buNone/>
            </a:pPr>
            <a:r>
              <a:rPr lang="en" sz="2400"/>
              <a:t>Example Image: </a:t>
            </a:r>
            <a:r>
              <a:rPr lang="en" sz="2400" u="sng">
                <a:hlinkClick r:id="rId4"/>
              </a:rPr>
              <a:t>Unsplash</a:t>
            </a:r>
            <a:endParaRPr sz="2400"/>
          </a:p>
          <a:p>
            <a:pPr indent="0" lvl="0" marL="0" rtl="0" algn="l">
              <a:spcBef>
                <a:spcPts val="2100"/>
              </a:spcBef>
              <a:spcAft>
                <a:spcPts val="0"/>
              </a:spcAft>
              <a:buNone/>
            </a:pPr>
            <a:r>
              <a:rPr lang="en"/>
              <a:t>Font used in this presentation: Roboto Condensed</a:t>
            </a:r>
            <a:endParaRPr/>
          </a:p>
          <a:p>
            <a:pPr indent="0" lvl="0" marL="0" rtl="0" algn="l">
              <a:spcBef>
                <a:spcPts val="2100"/>
              </a:spcBef>
              <a:spcAft>
                <a:spcPts val="2100"/>
              </a:spcAft>
              <a:buNone/>
            </a:pPr>
            <a:r>
              <a:t/>
            </a:r>
            <a:endParaRPr/>
          </a:p>
        </p:txBody>
      </p:sp>
      <p:cxnSp>
        <p:nvCxnSpPr>
          <p:cNvPr id="719" name="Google Shape;719;p40"/>
          <p:cNvCxnSpPr/>
          <p:nvPr/>
        </p:nvCxnSpPr>
        <p:spPr>
          <a:xfrm>
            <a:off x="1318650" y="2402250"/>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723" name="Shape 723"/>
        <p:cNvGrpSpPr/>
        <p:nvPr/>
      </p:nvGrpSpPr>
      <p:grpSpPr>
        <a:xfrm>
          <a:off x="0" y="0"/>
          <a:ext cx="0" cy="0"/>
          <a:chOff x="0" y="0"/>
          <a:chExt cx="0" cy="0"/>
        </a:xfrm>
      </p:grpSpPr>
      <p:sp>
        <p:nvSpPr>
          <p:cNvPr id="724" name="Google Shape;724;p41"/>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solidFill>
                  <a:schemeClr val="lt1"/>
                </a:solidFill>
              </a:rPr>
              <a:t>Editable Icons</a:t>
            </a:r>
            <a:endParaRPr sz="5000">
              <a:solidFill>
                <a:schemeClr val="lt1"/>
              </a:solidFill>
            </a:endParaRPr>
          </a:p>
        </p:txBody>
      </p:sp>
      <p:grpSp>
        <p:nvGrpSpPr>
          <p:cNvPr id="725" name="Google Shape;725;p41"/>
          <p:cNvGrpSpPr/>
          <p:nvPr/>
        </p:nvGrpSpPr>
        <p:grpSpPr>
          <a:xfrm>
            <a:off x="3570764" y="1773752"/>
            <a:ext cx="405160" cy="253589"/>
            <a:chOff x="4797800" y="1994125"/>
            <a:chExt cx="306475" cy="186025"/>
          </a:xfrm>
        </p:grpSpPr>
        <p:sp>
          <p:nvSpPr>
            <p:cNvPr id="726" name="Google Shape;726;p41"/>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7" name="Google Shape;727;p41"/>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28" name="Google Shape;728;p41"/>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9" name="Google Shape;729;p41"/>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0" name="Google Shape;730;p41"/>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1" name="Google Shape;731;p41"/>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2" name="Google Shape;732;p41"/>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33" name="Google Shape;733;p41"/>
          <p:cNvGrpSpPr/>
          <p:nvPr/>
        </p:nvGrpSpPr>
        <p:grpSpPr>
          <a:xfrm>
            <a:off x="6164058" y="1777777"/>
            <a:ext cx="352082" cy="254203"/>
            <a:chOff x="4250025" y="2848800"/>
            <a:chExt cx="266325" cy="186475"/>
          </a:xfrm>
        </p:grpSpPr>
        <p:sp>
          <p:nvSpPr>
            <p:cNvPr id="734" name="Google Shape;734;p41"/>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5" name="Google Shape;735;p41"/>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36" name="Google Shape;736;p41"/>
          <p:cNvGrpSpPr/>
          <p:nvPr/>
        </p:nvGrpSpPr>
        <p:grpSpPr>
          <a:xfrm>
            <a:off x="6761406" y="1741891"/>
            <a:ext cx="343224" cy="326555"/>
            <a:chOff x="4707700" y="2822475"/>
            <a:chExt cx="259625" cy="239550"/>
          </a:xfrm>
        </p:grpSpPr>
        <p:sp>
          <p:nvSpPr>
            <p:cNvPr id="737" name="Google Shape;737;p41"/>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8" name="Google Shape;738;p41"/>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9" name="Google Shape;739;p41"/>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0" name="Google Shape;740;p41"/>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1" name="Google Shape;741;p41"/>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2" name="Google Shape;742;p41"/>
          <p:cNvGrpSpPr/>
          <p:nvPr/>
        </p:nvGrpSpPr>
        <p:grpSpPr>
          <a:xfrm>
            <a:off x="8396572" y="1705391"/>
            <a:ext cx="351487" cy="398940"/>
            <a:chOff x="6425500" y="2795700"/>
            <a:chExt cx="265875" cy="292650"/>
          </a:xfrm>
        </p:grpSpPr>
        <p:sp>
          <p:nvSpPr>
            <p:cNvPr id="743" name="Google Shape;743;p41"/>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4" name="Google Shape;744;p41"/>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5" name="Google Shape;745;p41"/>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6" name="Google Shape;746;p41"/>
          <p:cNvGrpSpPr/>
          <p:nvPr/>
        </p:nvGrpSpPr>
        <p:grpSpPr>
          <a:xfrm>
            <a:off x="9474618" y="1760035"/>
            <a:ext cx="350297" cy="290464"/>
            <a:chOff x="5549875" y="2418425"/>
            <a:chExt cx="264975" cy="213075"/>
          </a:xfrm>
        </p:grpSpPr>
        <p:sp>
          <p:nvSpPr>
            <p:cNvPr id="747" name="Google Shape;747;p41"/>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8" name="Google Shape;748;p41"/>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9" name="Google Shape;749;p41"/>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50" name="Google Shape;750;p41"/>
          <p:cNvGrpSpPr/>
          <p:nvPr/>
        </p:nvGrpSpPr>
        <p:grpSpPr>
          <a:xfrm>
            <a:off x="3570694" y="2404542"/>
            <a:ext cx="299598" cy="308322"/>
            <a:chOff x="3739275" y="2525850"/>
            <a:chExt cx="226625" cy="226175"/>
          </a:xfrm>
        </p:grpSpPr>
        <p:sp>
          <p:nvSpPr>
            <p:cNvPr id="751" name="Google Shape;751;p41"/>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2" name="Google Shape;752;p41"/>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3" name="Google Shape;753;p41"/>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4" name="Google Shape;754;p41"/>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55" name="Google Shape;755;p41"/>
          <p:cNvGrpSpPr/>
          <p:nvPr/>
        </p:nvGrpSpPr>
        <p:grpSpPr>
          <a:xfrm>
            <a:off x="3043876" y="2377772"/>
            <a:ext cx="272464" cy="361861"/>
            <a:chOff x="4518575" y="2506200"/>
            <a:chExt cx="206100" cy="265450"/>
          </a:xfrm>
        </p:grpSpPr>
        <p:sp>
          <p:nvSpPr>
            <p:cNvPr id="756" name="Google Shape;756;p41"/>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7" name="Google Shape;757;p41"/>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8" name="Google Shape;758;p41"/>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9" name="Google Shape;759;p41"/>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0" name="Google Shape;760;p41"/>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1" name="Google Shape;761;p41"/>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2" name="Google Shape;762;p41"/>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3" name="Google Shape;763;p41"/>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4" name="Google Shape;764;p41"/>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65" name="Google Shape;765;p41"/>
          <p:cNvGrpSpPr/>
          <p:nvPr/>
        </p:nvGrpSpPr>
        <p:grpSpPr>
          <a:xfrm>
            <a:off x="4125077" y="2404742"/>
            <a:ext cx="299631" cy="308322"/>
            <a:chOff x="4164375" y="1677425"/>
            <a:chExt cx="226650" cy="226175"/>
          </a:xfrm>
        </p:grpSpPr>
        <p:sp>
          <p:nvSpPr>
            <p:cNvPr id="766" name="Google Shape;766;p41"/>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7" name="Google Shape;767;p41"/>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8" name="Google Shape;768;p41"/>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9" name="Google Shape;769;p41"/>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0" name="Google Shape;770;p41"/>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1" name="Google Shape;771;p41"/>
          <p:cNvGrpSpPr/>
          <p:nvPr/>
        </p:nvGrpSpPr>
        <p:grpSpPr>
          <a:xfrm>
            <a:off x="5179042" y="2395931"/>
            <a:ext cx="299003" cy="308322"/>
            <a:chOff x="5226025" y="1677425"/>
            <a:chExt cx="226175" cy="226175"/>
          </a:xfrm>
        </p:grpSpPr>
        <p:sp>
          <p:nvSpPr>
            <p:cNvPr id="772" name="Google Shape;772;p41"/>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3" name="Google Shape;773;p41"/>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4" name="Google Shape;774;p41"/>
          <p:cNvGrpSpPr/>
          <p:nvPr/>
        </p:nvGrpSpPr>
        <p:grpSpPr>
          <a:xfrm>
            <a:off x="4652426" y="2396024"/>
            <a:ext cx="299003" cy="308322"/>
            <a:chOff x="4835275" y="1198350"/>
            <a:chExt cx="226175" cy="226175"/>
          </a:xfrm>
        </p:grpSpPr>
        <p:sp>
          <p:nvSpPr>
            <p:cNvPr id="775" name="Google Shape;775;p41"/>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6" name="Google Shape;776;p41"/>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77" name="Google Shape;777;p41"/>
          <p:cNvGrpSpPr/>
          <p:nvPr/>
        </p:nvGrpSpPr>
        <p:grpSpPr>
          <a:xfrm>
            <a:off x="6339271" y="2379923"/>
            <a:ext cx="347356" cy="358215"/>
            <a:chOff x="968775" y="1180050"/>
            <a:chExt cx="262750" cy="262775"/>
          </a:xfrm>
        </p:grpSpPr>
        <p:sp>
          <p:nvSpPr>
            <p:cNvPr id="778" name="Google Shape;778;p41"/>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79" name="Google Shape;779;p41"/>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0" name="Google Shape;780;p41"/>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81" name="Google Shape;781;p41"/>
          <p:cNvGrpSpPr/>
          <p:nvPr/>
        </p:nvGrpSpPr>
        <p:grpSpPr>
          <a:xfrm>
            <a:off x="5704170" y="2446992"/>
            <a:ext cx="386288" cy="224042"/>
            <a:chOff x="1678900" y="1231350"/>
            <a:chExt cx="292200" cy="164350"/>
          </a:xfrm>
        </p:grpSpPr>
        <p:sp>
          <p:nvSpPr>
            <p:cNvPr id="782" name="Google Shape;782;p41"/>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3" name="Google Shape;783;p41"/>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4" name="Google Shape;784;p41"/>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85" name="Google Shape;785;p41"/>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86" name="Google Shape;786;p41"/>
          <p:cNvGrpSpPr/>
          <p:nvPr/>
        </p:nvGrpSpPr>
        <p:grpSpPr>
          <a:xfrm>
            <a:off x="7467406" y="2373531"/>
            <a:ext cx="322006" cy="353205"/>
            <a:chOff x="2405550" y="1181850"/>
            <a:chExt cx="243575" cy="259100"/>
          </a:xfrm>
        </p:grpSpPr>
        <p:sp>
          <p:nvSpPr>
            <p:cNvPr id="787" name="Google Shape;787;p41"/>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8" name="Google Shape;788;p41"/>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89" name="Google Shape;789;p41"/>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0" name="Google Shape;790;p41"/>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1" name="Google Shape;791;p41"/>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2" name="Google Shape;792;p41"/>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93" name="Google Shape;793;p41"/>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94" name="Google Shape;794;p41"/>
          <p:cNvGrpSpPr/>
          <p:nvPr/>
        </p:nvGrpSpPr>
        <p:grpSpPr>
          <a:xfrm>
            <a:off x="8500593" y="2371333"/>
            <a:ext cx="286610" cy="357601"/>
            <a:chOff x="3086700" y="1180050"/>
            <a:chExt cx="216800" cy="262325"/>
          </a:xfrm>
        </p:grpSpPr>
        <p:sp>
          <p:nvSpPr>
            <p:cNvPr id="795" name="Google Shape;795;p41"/>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6" name="Google Shape;796;p41"/>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97" name="Google Shape;797;p41"/>
          <p:cNvGrpSpPr/>
          <p:nvPr/>
        </p:nvGrpSpPr>
        <p:grpSpPr>
          <a:xfrm>
            <a:off x="9007187" y="2359473"/>
            <a:ext cx="228243" cy="381321"/>
            <a:chOff x="3741075" y="1171575"/>
            <a:chExt cx="172650" cy="279725"/>
          </a:xfrm>
        </p:grpSpPr>
        <p:sp>
          <p:nvSpPr>
            <p:cNvPr id="798" name="Google Shape;798;p41"/>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99" name="Google Shape;799;p41"/>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0" name="Google Shape;800;p41"/>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1" name="Google Shape;801;p41"/>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2" name="Google Shape;802;p41"/>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03" name="Google Shape;803;p41"/>
          <p:cNvGrpSpPr/>
          <p:nvPr/>
        </p:nvGrpSpPr>
        <p:grpSpPr>
          <a:xfrm>
            <a:off x="2528682" y="3103577"/>
            <a:ext cx="351520" cy="253623"/>
            <a:chOff x="952700" y="1101100"/>
            <a:chExt cx="265900" cy="186050"/>
          </a:xfrm>
        </p:grpSpPr>
        <p:sp>
          <p:nvSpPr>
            <p:cNvPr id="804" name="Google Shape;804;p41"/>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5" name="Google Shape;805;p41"/>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6" name="Google Shape;806;p41"/>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07" name="Google Shape;807;p41"/>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8" name="Google Shape;808;p41"/>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9" name="Google Shape;809;p41"/>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0" name="Google Shape;810;p41"/>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11" name="Google Shape;811;p41"/>
          <p:cNvGrpSpPr/>
          <p:nvPr/>
        </p:nvGrpSpPr>
        <p:grpSpPr>
          <a:xfrm>
            <a:off x="5219949" y="3082177"/>
            <a:ext cx="317875" cy="344208"/>
            <a:chOff x="5583325" y="1073450"/>
            <a:chExt cx="240450" cy="252500"/>
          </a:xfrm>
        </p:grpSpPr>
        <p:sp>
          <p:nvSpPr>
            <p:cNvPr id="812" name="Google Shape;812;p41"/>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3" name="Google Shape;813;p41"/>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4" name="Google Shape;814;p41"/>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5" name="Google Shape;815;p41"/>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16" name="Google Shape;816;p41"/>
          <p:cNvGrpSpPr/>
          <p:nvPr/>
        </p:nvGrpSpPr>
        <p:grpSpPr>
          <a:xfrm>
            <a:off x="5703822" y="3071928"/>
            <a:ext cx="386850" cy="294962"/>
            <a:chOff x="1502275" y="3638775"/>
            <a:chExt cx="292625" cy="216375"/>
          </a:xfrm>
        </p:grpSpPr>
        <p:sp>
          <p:nvSpPr>
            <p:cNvPr id="817" name="Google Shape;817;p41"/>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8" name="Google Shape;818;p41"/>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9" name="Google Shape;819;p41"/>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0" name="Google Shape;820;p41"/>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1" name="Google Shape;821;p41"/>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22" name="Google Shape;822;p41"/>
          <p:cNvGrpSpPr/>
          <p:nvPr/>
        </p:nvGrpSpPr>
        <p:grpSpPr>
          <a:xfrm>
            <a:off x="6258857" y="3016414"/>
            <a:ext cx="354428" cy="362441"/>
            <a:chOff x="3171000" y="4021950"/>
            <a:chExt cx="268100" cy="265875"/>
          </a:xfrm>
        </p:grpSpPr>
        <p:sp>
          <p:nvSpPr>
            <p:cNvPr id="823" name="Google Shape;823;p41"/>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4" name="Google Shape;824;p41"/>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25" name="Google Shape;825;p41"/>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6" name="Google Shape;826;p41"/>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27" name="Google Shape;827;p41"/>
          <p:cNvGrpSpPr/>
          <p:nvPr/>
        </p:nvGrpSpPr>
        <p:grpSpPr>
          <a:xfrm>
            <a:off x="7848132" y="3068067"/>
            <a:ext cx="334400" cy="344821"/>
            <a:chOff x="5684575" y="4038000"/>
            <a:chExt cx="252950" cy="252950"/>
          </a:xfrm>
        </p:grpSpPr>
        <p:sp>
          <p:nvSpPr>
            <p:cNvPr id="828" name="Google Shape;828;p41"/>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29" name="Google Shape;829;p41"/>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0" name="Google Shape;830;p41"/>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1" name="Google Shape;831;p41"/>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2" name="Google Shape;832;p41"/>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3" name="Google Shape;833;p41"/>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34" name="Google Shape;834;p41"/>
          <p:cNvGrpSpPr/>
          <p:nvPr/>
        </p:nvGrpSpPr>
        <p:grpSpPr>
          <a:xfrm>
            <a:off x="8441727" y="3026501"/>
            <a:ext cx="247115" cy="399520"/>
            <a:chOff x="1982675" y="3599525"/>
            <a:chExt cx="186925" cy="293075"/>
          </a:xfrm>
        </p:grpSpPr>
        <p:sp>
          <p:nvSpPr>
            <p:cNvPr id="835" name="Google Shape;835;p41"/>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6" name="Google Shape;836;p41"/>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7" name="Google Shape;837;p41"/>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8" name="Google Shape;838;p41"/>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39" name="Google Shape;839;p41"/>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40" name="Google Shape;840;p41"/>
          <p:cNvGrpSpPr/>
          <p:nvPr/>
        </p:nvGrpSpPr>
        <p:grpSpPr>
          <a:xfrm>
            <a:off x="8947735" y="3026500"/>
            <a:ext cx="178106" cy="398940"/>
            <a:chOff x="2397075" y="3602200"/>
            <a:chExt cx="134725" cy="292650"/>
          </a:xfrm>
        </p:grpSpPr>
        <p:sp>
          <p:nvSpPr>
            <p:cNvPr id="841" name="Google Shape;841;p41"/>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2" name="Google Shape;842;p41"/>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3" name="Google Shape;843;p41"/>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4" name="Google Shape;844;p41"/>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5" name="Google Shape;845;p41"/>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46" name="Google Shape;846;p41"/>
          <p:cNvGrpSpPr/>
          <p:nvPr/>
        </p:nvGrpSpPr>
        <p:grpSpPr>
          <a:xfrm>
            <a:off x="2581850" y="3710924"/>
            <a:ext cx="246520" cy="383741"/>
            <a:chOff x="2717350" y="3603525"/>
            <a:chExt cx="186475" cy="281500"/>
          </a:xfrm>
        </p:grpSpPr>
        <p:sp>
          <p:nvSpPr>
            <p:cNvPr id="847" name="Google Shape;847;p41"/>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8" name="Google Shape;848;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49" name="Google Shape;849;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0" name="Google Shape;850;p41"/>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51" name="Google Shape;851;p41"/>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52" name="Google Shape;852;p41"/>
          <p:cNvGrpSpPr/>
          <p:nvPr/>
        </p:nvGrpSpPr>
        <p:grpSpPr>
          <a:xfrm>
            <a:off x="3024770" y="3721267"/>
            <a:ext cx="332053" cy="363054"/>
            <a:chOff x="3927075" y="3612900"/>
            <a:chExt cx="251175" cy="266325"/>
          </a:xfrm>
        </p:grpSpPr>
        <p:sp>
          <p:nvSpPr>
            <p:cNvPr id="853" name="Google Shape;853;p41"/>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4" name="Google Shape;854;p41"/>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55" name="Google Shape;855;p41"/>
          <p:cNvGrpSpPr/>
          <p:nvPr/>
        </p:nvGrpSpPr>
        <p:grpSpPr>
          <a:xfrm>
            <a:off x="3552875" y="3780864"/>
            <a:ext cx="336152" cy="347241"/>
            <a:chOff x="4324975" y="3617800"/>
            <a:chExt cx="254275" cy="254725"/>
          </a:xfrm>
        </p:grpSpPr>
        <p:sp>
          <p:nvSpPr>
            <p:cNvPr id="856" name="Google Shape;856;p41"/>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7" name="Google Shape;857;p41"/>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58" name="Google Shape;858;p41"/>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59" name="Google Shape;859;p41"/>
          <p:cNvGrpSpPr/>
          <p:nvPr/>
        </p:nvGrpSpPr>
        <p:grpSpPr>
          <a:xfrm>
            <a:off x="4086534" y="3846536"/>
            <a:ext cx="399872" cy="217737"/>
            <a:chOff x="4728650" y="3665975"/>
            <a:chExt cx="302475" cy="159725"/>
          </a:xfrm>
        </p:grpSpPr>
        <p:sp>
          <p:nvSpPr>
            <p:cNvPr id="860" name="Google Shape;860;p41"/>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1" name="Google Shape;861;p41"/>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62" name="Google Shape;862;p41"/>
          <p:cNvGrpSpPr/>
          <p:nvPr/>
        </p:nvGrpSpPr>
        <p:grpSpPr>
          <a:xfrm>
            <a:off x="4613200" y="3803696"/>
            <a:ext cx="382719" cy="282796"/>
            <a:chOff x="5164925" y="3642775"/>
            <a:chExt cx="289500" cy="207450"/>
          </a:xfrm>
        </p:grpSpPr>
        <p:sp>
          <p:nvSpPr>
            <p:cNvPr id="863" name="Google Shape;863;p41"/>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4" name="Google Shape;864;p41"/>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5" name="Google Shape;865;p41"/>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6" name="Google Shape;866;p41"/>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7" name="Google Shape;867;p41"/>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68" name="Google Shape;868;p41"/>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69" name="Google Shape;869;p41"/>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0" name="Google Shape;870;p41"/>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1" name="Google Shape;871;p41"/>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2" name="Google Shape;872;p41"/>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3" name="Google Shape;873;p41"/>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4" name="Google Shape;874;p41"/>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75" name="Google Shape;875;p41"/>
          <p:cNvGrpSpPr/>
          <p:nvPr/>
        </p:nvGrpSpPr>
        <p:grpSpPr>
          <a:xfrm>
            <a:off x="8933824" y="3717916"/>
            <a:ext cx="327294" cy="334632"/>
            <a:chOff x="5717150" y="2098500"/>
            <a:chExt cx="247575" cy="245475"/>
          </a:xfrm>
        </p:grpSpPr>
        <p:sp>
          <p:nvSpPr>
            <p:cNvPr id="876" name="Google Shape;876;p41"/>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7" name="Google Shape;877;p41"/>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78" name="Google Shape;878;p41"/>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879" name="Google Shape;879;p41"/>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0" name="Google Shape;880;p41"/>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1" name="Google Shape;881;p41"/>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882" name="Google Shape;882;p41"/>
          <p:cNvGrpSpPr/>
          <p:nvPr/>
        </p:nvGrpSpPr>
        <p:grpSpPr>
          <a:xfrm>
            <a:off x="3511298" y="4358842"/>
            <a:ext cx="352082" cy="317455"/>
            <a:chOff x="6435300" y="2742175"/>
            <a:chExt cx="266325" cy="232875"/>
          </a:xfrm>
        </p:grpSpPr>
        <p:sp>
          <p:nvSpPr>
            <p:cNvPr id="883" name="Google Shape;883;p41"/>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4" name="Google Shape;884;p41"/>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85" name="Google Shape;885;p41"/>
          <p:cNvGrpSpPr/>
          <p:nvPr/>
        </p:nvGrpSpPr>
        <p:grpSpPr>
          <a:xfrm>
            <a:off x="4558258" y="4437967"/>
            <a:ext cx="333805" cy="344208"/>
            <a:chOff x="674800" y="2146225"/>
            <a:chExt cx="252500" cy="252500"/>
          </a:xfrm>
        </p:grpSpPr>
        <p:sp>
          <p:nvSpPr>
            <p:cNvPr id="886" name="Google Shape;886;p41"/>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7" name="Google Shape;887;p41"/>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8" name="Google Shape;888;p41"/>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89" name="Google Shape;889;p41"/>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0" name="Google Shape;890;p41"/>
          <p:cNvGrpSpPr/>
          <p:nvPr/>
        </p:nvGrpSpPr>
        <p:grpSpPr>
          <a:xfrm>
            <a:off x="5085306" y="4449453"/>
            <a:ext cx="333805" cy="344208"/>
            <a:chOff x="2164225" y="2146225"/>
            <a:chExt cx="252500" cy="252500"/>
          </a:xfrm>
        </p:grpSpPr>
        <p:sp>
          <p:nvSpPr>
            <p:cNvPr id="891" name="Google Shape;891;p41"/>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2" name="Google Shape;892;p41"/>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3" name="Google Shape;893;p41"/>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4" name="Google Shape;894;p41"/>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895" name="Google Shape;895;p41"/>
          <p:cNvGrpSpPr/>
          <p:nvPr/>
        </p:nvGrpSpPr>
        <p:grpSpPr>
          <a:xfrm>
            <a:off x="4031217" y="4449226"/>
            <a:ext cx="334400" cy="344821"/>
            <a:chOff x="689975" y="1737200"/>
            <a:chExt cx="252950" cy="252950"/>
          </a:xfrm>
        </p:grpSpPr>
        <p:sp>
          <p:nvSpPr>
            <p:cNvPr id="896" name="Google Shape;896;p41"/>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7" name="Google Shape;897;p41"/>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8" name="Google Shape;898;p41"/>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99" name="Google Shape;899;p41"/>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0" name="Google Shape;900;p41"/>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1" name="Google Shape;901;p41"/>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02" name="Google Shape;902;p41"/>
          <p:cNvGrpSpPr/>
          <p:nvPr/>
        </p:nvGrpSpPr>
        <p:grpSpPr>
          <a:xfrm>
            <a:off x="5612075" y="4439102"/>
            <a:ext cx="334400" cy="344208"/>
            <a:chOff x="2961350" y="1740750"/>
            <a:chExt cx="252950" cy="252500"/>
          </a:xfrm>
        </p:grpSpPr>
        <p:sp>
          <p:nvSpPr>
            <p:cNvPr id="903" name="Google Shape;903;p41"/>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4" name="Google Shape;904;p41"/>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5" name="Google Shape;905;p41"/>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6" name="Google Shape;906;p41"/>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7" name="Google Shape;907;p41"/>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08" name="Google Shape;908;p41"/>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09" name="Google Shape;909;p41"/>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910" name="Google Shape;910;p41"/>
          <p:cNvGrpSpPr/>
          <p:nvPr/>
        </p:nvGrpSpPr>
        <p:grpSpPr>
          <a:xfrm>
            <a:off x="6696108" y="4387468"/>
            <a:ext cx="271902" cy="376448"/>
            <a:chOff x="4026550" y="3640100"/>
            <a:chExt cx="205675" cy="276150"/>
          </a:xfrm>
        </p:grpSpPr>
        <p:sp>
          <p:nvSpPr>
            <p:cNvPr id="911" name="Google Shape;911;p41"/>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2" name="Google Shape;912;p41"/>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3" name="Google Shape;913;p41"/>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4" name="Google Shape;914;p41"/>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5" name="Google Shape;915;p41"/>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16" name="Google Shape;916;p41"/>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17" name="Google Shape;917;p41"/>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18" name="Google Shape;918;p41"/>
          <p:cNvGrpSpPr/>
          <p:nvPr/>
        </p:nvGrpSpPr>
        <p:grpSpPr>
          <a:xfrm>
            <a:off x="7732713" y="4486703"/>
            <a:ext cx="351487" cy="294826"/>
            <a:chOff x="853250" y="4006875"/>
            <a:chExt cx="265875" cy="216275"/>
          </a:xfrm>
        </p:grpSpPr>
        <p:sp>
          <p:nvSpPr>
            <p:cNvPr id="919" name="Google Shape;919;p41"/>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0" name="Google Shape;920;p41"/>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21" name="Google Shape;921;p41"/>
          <p:cNvGrpSpPr/>
          <p:nvPr/>
        </p:nvGrpSpPr>
        <p:grpSpPr>
          <a:xfrm>
            <a:off x="8910280" y="4452282"/>
            <a:ext cx="245925" cy="363668"/>
            <a:chOff x="1978675" y="3981800"/>
            <a:chExt cx="186025" cy="266775"/>
          </a:xfrm>
        </p:grpSpPr>
        <p:sp>
          <p:nvSpPr>
            <p:cNvPr id="922" name="Google Shape;922;p41"/>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3" name="Google Shape;923;p41"/>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24" name="Google Shape;924;p41"/>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25" name="Google Shape;925;p41"/>
          <p:cNvGrpSpPr/>
          <p:nvPr/>
        </p:nvGrpSpPr>
        <p:grpSpPr>
          <a:xfrm>
            <a:off x="9440020" y="4461726"/>
            <a:ext cx="333805" cy="344821"/>
            <a:chOff x="480325" y="3970200"/>
            <a:chExt cx="252500" cy="252950"/>
          </a:xfrm>
        </p:grpSpPr>
        <p:sp>
          <p:nvSpPr>
            <p:cNvPr id="926" name="Google Shape;926;p41"/>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7" name="Google Shape;927;p41"/>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8" name="Google Shape;928;p41"/>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29" name="Google Shape;929;p41"/>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0" name="Google Shape;930;p41"/>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1" name="Google Shape;931;p41"/>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2" name="Google Shape;932;p41"/>
          <p:cNvGrpSpPr/>
          <p:nvPr/>
        </p:nvGrpSpPr>
        <p:grpSpPr>
          <a:xfrm>
            <a:off x="3015743" y="5051331"/>
            <a:ext cx="334400" cy="344208"/>
            <a:chOff x="5745250" y="4378350"/>
            <a:chExt cx="252950" cy="252500"/>
          </a:xfrm>
        </p:grpSpPr>
        <p:sp>
          <p:nvSpPr>
            <p:cNvPr id="933" name="Google Shape;933;p41"/>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4" name="Google Shape;934;p41"/>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35" name="Google Shape;935;p41"/>
          <p:cNvGrpSpPr/>
          <p:nvPr/>
        </p:nvGrpSpPr>
        <p:grpSpPr>
          <a:xfrm>
            <a:off x="3525242" y="5055591"/>
            <a:ext cx="334400" cy="344821"/>
            <a:chOff x="6130650" y="4381475"/>
            <a:chExt cx="252950" cy="252950"/>
          </a:xfrm>
        </p:grpSpPr>
        <p:sp>
          <p:nvSpPr>
            <p:cNvPr id="936" name="Google Shape;936;p41"/>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37" name="Google Shape;937;p41"/>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38" name="Google Shape;938;p41"/>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39" name="Google Shape;939;p41"/>
          <p:cNvGrpSpPr/>
          <p:nvPr/>
        </p:nvGrpSpPr>
        <p:grpSpPr>
          <a:xfrm>
            <a:off x="4533046" y="5078674"/>
            <a:ext cx="352082" cy="299802"/>
            <a:chOff x="6919750" y="1464650"/>
            <a:chExt cx="266325" cy="219925"/>
          </a:xfrm>
        </p:grpSpPr>
        <p:sp>
          <p:nvSpPr>
            <p:cNvPr id="940" name="Google Shape;940;p41"/>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1" name="Google Shape;941;p41"/>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42" name="Google Shape;942;p41"/>
          <p:cNvGrpSpPr/>
          <p:nvPr/>
        </p:nvGrpSpPr>
        <p:grpSpPr>
          <a:xfrm>
            <a:off x="5059243" y="5054116"/>
            <a:ext cx="366855" cy="339948"/>
            <a:chOff x="4759875" y="1027050"/>
            <a:chExt cx="277500" cy="249375"/>
          </a:xfrm>
        </p:grpSpPr>
        <p:sp>
          <p:nvSpPr>
            <p:cNvPr id="943" name="Google Shape;943;p41"/>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4" name="Google Shape;944;p41"/>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5" name="Google Shape;945;p41"/>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6" name="Google Shape;946;p41"/>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47" name="Google Shape;947;p41"/>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48" name="Google Shape;948;p41"/>
          <p:cNvGrpSpPr/>
          <p:nvPr/>
        </p:nvGrpSpPr>
        <p:grpSpPr>
          <a:xfrm>
            <a:off x="5600528" y="5038090"/>
            <a:ext cx="372738" cy="343186"/>
            <a:chOff x="3357900" y="1057675"/>
            <a:chExt cx="281950" cy="251750"/>
          </a:xfrm>
        </p:grpSpPr>
        <p:sp>
          <p:nvSpPr>
            <p:cNvPr id="949" name="Google Shape;949;p41"/>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0" name="Google Shape;950;p41"/>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1" name="Google Shape;951;p41"/>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52" name="Google Shape;952;p41"/>
          <p:cNvGrpSpPr/>
          <p:nvPr/>
        </p:nvGrpSpPr>
        <p:grpSpPr>
          <a:xfrm>
            <a:off x="6163700" y="5023095"/>
            <a:ext cx="191095" cy="401974"/>
            <a:chOff x="3783900" y="1046675"/>
            <a:chExt cx="144550" cy="294875"/>
          </a:xfrm>
        </p:grpSpPr>
        <p:sp>
          <p:nvSpPr>
            <p:cNvPr id="953" name="Google Shape;953;p41"/>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4" name="Google Shape;954;p41"/>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5" name="Google Shape;955;p41"/>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56" name="Google Shape;956;p41"/>
          <p:cNvGrpSpPr/>
          <p:nvPr/>
        </p:nvGrpSpPr>
        <p:grpSpPr>
          <a:xfrm>
            <a:off x="7062980" y="4780478"/>
            <a:ext cx="552596" cy="674409"/>
            <a:chOff x="238550" y="1487175"/>
            <a:chExt cx="418000" cy="494725"/>
          </a:xfrm>
        </p:grpSpPr>
        <p:sp>
          <p:nvSpPr>
            <p:cNvPr id="957" name="Google Shape;957;p41"/>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8" name="Google Shape;958;p41"/>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9" name="Google Shape;959;p41"/>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0" name="Google Shape;960;p41"/>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1" name="Google Shape;961;p41"/>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41"/>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41"/>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41"/>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5" name="Google Shape;965;p41"/>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66" name="Google Shape;966;p41"/>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7" name="Google Shape;967;p41"/>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68" name="Google Shape;968;p41"/>
          <p:cNvGrpSpPr/>
          <p:nvPr/>
        </p:nvGrpSpPr>
        <p:grpSpPr>
          <a:xfrm>
            <a:off x="8815358" y="5107237"/>
            <a:ext cx="364707" cy="363804"/>
            <a:chOff x="6010925" y="3998175"/>
            <a:chExt cx="275875" cy="266875"/>
          </a:xfrm>
        </p:grpSpPr>
        <p:sp>
          <p:nvSpPr>
            <p:cNvPr id="969" name="Google Shape;969;p41"/>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0" name="Google Shape;970;p41"/>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1" name="Google Shape;971;p41"/>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2" name="Google Shape;972;p41"/>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3" name="Google Shape;973;p41"/>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4" name="Google Shape;974;p41"/>
          <p:cNvGrpSpPr/>
          <p:nvPr/>
        </p:nvGrpSpPr>
        <p:grpSpPr>
          <a:xfrm>
            <a:off x="9417554" y="5125862"/>
            <a:ext cx="352082" cy="308322"/>
            <a:chOff x="6866650" y="1038650"/>
            <a:chExt cx="266325" cy="226175"/>
          </a:xfrm>
        </p:grpSpPr>
        <p:sp>
          <p:nvSpPr>
            <p:cNvPr id="975" name="Google Shape;975;p41"/>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6" name="Google Shape;976;p41"/>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41"/>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8" name="Google Shape;978;p41"/>
          <p:cNvGrpSpPr/>
          <p:nvPr/>
        </p:nvGrpSpPr>
        <p:grpSpPr>
          <a:xfrm>
            <a:off x="5155087" y="1762012"/>
            <a:ext cx="272497" cy="362441"/>
            <a:chOff x="2033075" y="2942475"/>
            <a:chExt cx="206125" cy="265875"/>
          </a:xfrm>
        </p:grpSpPr>
        <p:sp>
          <p:nvSpPr>
            <p:cNvPr id="979" name="Google Shape;979;p41"/>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0" name="Google Shape;980;p41"/>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1" name="Google Shape;981;p41"/>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41"/>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41"/>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4" name="Google Shape;984;p41"/>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5" name="Google Shape;985;p41"/>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6" name="Google Shape;986;p41"/>
          <p:cNvGrpSpPr/>
          <p:nvPr/>
        </p:nvGrpSpPr>
        <p:grpSpPr>
          <a:xfrm>
            <a:off x="3016802" y="5738414"/>
            <a:ext cx="325576" cy="362441"/>
            <a:chOff x="3081775" y="1061400"/>
            <a:chExt cx="246275" cy="265875"/>
          </a:xfrm>
        </p:grpSpPr>
        <p:sp>
          <p:nvSpPr>
            <p:cNvPr id="987" name="Google Shape;987;p41"/>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8" name="Google Shape;988;p41"/>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9" name="Google Shape;989;p41"/>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0" name="Google Shape;990;p41"/>
          <p:cNvGrpSpPr/>
          <p:nvPr/>
        </p:nvGrpSpPr>
        <p:grpSpPr>
          <a:xfrm>
            <a:off x="3556513" y="5780534"/>
            <a:ext cx="369202" cy="325941"/>
            <a:chOff x="2847150" y="1805000"/>
            <a:chExt cx="279275" cy="239100"/>
          </a:xfrm>
        </p:grpSpPr>
        <p:sp>
          <p:nvSpPr>
            <p:cNvPr id="991" name="Google Shape;991;p41"/>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1"/>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93" name="Google Shape;993;p41"/>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94" name="Google Shape;994;p41"/>
          <p:cNvGrpSpPr/>
          <p:nvPr/>
        </p:nvGrpSpPr>
        <p:grpSpPr>
          <a:xfrm>
            <a:off x="4742307" y="5724791"/>
            <a:ext cx="352082" cy="363054"/>
            <a:chOff x="6435300" y="1095300"/>
            <a:chExt cx="266325" cy="266325"/>
          </a:xfrm>
        </p:grpSpPr>
        <p:sp>
          <p:nvSpPr>
            <p:cNvPr id="995" name="Google Shape;995;p41"/>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6" name="Google Shape;996;p41"/>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7" name="Google Shape;997;p41"/>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98" name="Google Shape;998;p41"/>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9" name="Google Shape;999;p41"/>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00" name="Google Shape;1000;p41"/>
          <p:cNvGrpSpPr/>
          <p:nvPr/>
        </p:nvGrpSpPr>
        <p:grpSpPr>
          <a:xfrm>
            <a:off x="6295376" y="5719855"/>
            <a:ext cx="301350" cy="363054"/>
            <a:chOff x="4506525" y="1060950"/>
            <a:chExt cx="227950" cy="266325"/>
          </a:xfrm>
        </p:grpSpPr>
        <p:sp>
          <p:nvSpPr>
            <p:cNvPr id="1001" name="Google Shape;1001;p41"/>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2" name="Google Shape;1002;p41"/>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3" name="Google Shape;1003;p41"/>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41"/>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41"/>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6" name="Google Shape;1006;p41"/>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7" name="Google Shape;1007;p41"/>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08" name="Google Shape;1008;p41"/>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9" name="Google Shape;1009;p41"/>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10" name="Google Shape;1010;p41"/>
          <p:cNvGrpSpPr/>
          <p:nvPr/>
        </p:nvGrpSpPr>
        <p:grpSpPr>
          <a:xfrm>
            <a:off x="7301010" y="5797711"/>
            <a:ext cx="251246" cy="356340"/>
            <a:chOff x="867500" y="3647700"/>
            <a:chExt cx="190050" cy="261400"/>
          </a:xfrm>
        </p:grpSpPr>
        <p:sp>
          <p:nvSpPr>
            <p:cNvPr id="1011" name="Google Shape;1011;p41"/>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2" name="Google Shape;1012;p41"/>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41"/>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41"/>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41"/>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6" name="Google Shape;1016;p41"/>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7" name="Google Shape;1017;p41"/>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18" name="Google Shape;1018;p41"/>
          <p:cNvGrpSpPr/>
          <p:nvPr/>
        </p:nvGrpSpPr>
        <p:grpSpPr>
          <a:xfrm>
            <a:off x="9443288" y="5752884"/>
            <a:ext cx="299598" cy="398327"/>
            <a:chOff x="3707175" y="1322350"/>
            <a:chExt cx="226625" cy="292200"/>
          </a:xfrm>
        </p:grpSpPr>
        <p:sp>
          <p:nvSpPr>
            <p:cNvPr id="1019" name="Google Shape;1019;p41"/>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0" name="Google Shape;1020;p41"/>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1"/>
          <p:cNvSpPr txBox="1"/>
          <p:nvPr>
            <p:ph type="title"/>
          </p:nvPr>
        </p:nvSpPr>
        <p:spPr>
          <a:xfrm>
            <a:off x="4246925" y="1050575"/>
            <a:ext cx="7529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introduction.</a:t>
            </a:r>
            <a:endParaRPr/>
          </a:p>
        </p:txBody>
      </p:sp>
      <p:sp>
        <p:nvSpPr>
          <p:cNvPr id="211" name="Google Shape;211;p21"/>
          <p:cNvSpPr txBox="1"/>
          <p:nvPr>
            <p:ph idx="1" type="body"/>
          </p:nvPr>
        </p:nvSpPr>
        <p:spPr>
          <a:xfrm>
            <a:off x="4246925" y="2763500"/>
            <a:ext cx="7529400" cy="289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presentation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212" name="Google Shape;212;p21"/>
          <p:cNvSpPr txBox="1"/>
          <p:nvPr>
            <p:ph idx="4294967295" type="subTitle"/>
          </p:nvPr>
        </p:nvSpPr>
        <p:spPr>
          <a:xfrm>
            <a:off x="111250" y="1020250"/>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Hi, this is me!</a:t>
            </a:r>
            <a:endParaRPr>
              <a:solidFill>
                <a:schemeClr val="accent2"/>
              </a:solidFill>
            </a:endParaRPr>
          </a:p>
        </p:txBody>
      </p:sp>
      <p:sp>
        <p:nvSpPr>
          <p:cNvPr id="213" name="Google Shape;213;p21"/>
          <p:cNvSpPr txBox="1"/>
          <p:nvPr>
            <p:ph idx="2" type="subTitle"/>
          </p:nvPr>
        </p:nvSpPr>
        <p:spPr>
          <a:xfrm>
            <a:off x="111250" y="1678121"/>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I will be talking about this.</a:t>
            </a:r>
            <a:endParaRPr>
              <a:solidFill>
                <a:schemeClr val="lt1"/>
              </a:solidFill>
            </a:endParaRPr>
          </a:p>
        </p:txBody>
      </p:sp>
      <p:sp>
        <p:nvSpPr>
          <p:cNvPr id="214" name="Google Shape;214;p21"/>
          <p:cNvSpPr txBox="1"/>
          <p:nvPr>
            <p:ph idx="3"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1 I will talk about Elephants.</a:t>
            </a:r>
            <a:endParaRPr>
              <a:solidFill>
                <a:schemeClr val="accent2"/>
              </a:solidFill>
            </a:endParaRPr>
          </a:p>
        </p:txBody>
      </p:sp>
      <p:sp>
        <p:nvSpPr>
          <p:cNvPr id="215" name="Google Shape;215;p21"/>
          <p:cNvSpPr txBox="1"/>
          <p:nvPr>
            <p:ph idx="4"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2 I will talk about Cats and Dogs.</a:t>
            </a:r>
            <a:endParaRPr/>
          </a:p>
        </p:txBody>
      </p:sp>
      <p:sp>
        <p:nvSpPr>
          <p:cNvPr id="216" name="Google Shape;216;p21"/>
          <p:cNvSpPr txBox="1"/>
          <p:nvPr>
            <p:ph idx="5"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3 One of my favorite quotes.</a:t>
            </a:r>
            <a:endParaRPr/>
          </a:p>
        </p:txBody>
      </p:sp>
      <p:sp>
        <p:nvSpPr>
          <p:cNvPr id="217" name="Google Shape;217;p21"/>
          <p:cNvSpPr txBox="1"/>
          <p:nvPr>
            <p:ph idx="6"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Pandas, Kangaroos and Koalas.</a:t>
            </a:r>
            <a:endParaRPr/>
          </a:p>
        </p:txBody>
      </p:sp>
      <p:sp>
        <p:nvSpPr>
          <p:cNvPr id="218" name="Google Shape;218;p21"/>
          <p:cNvSpPr txBox="1"/>
          <p:nvPr>
            <p:ph idx="7"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5 This is a little review.</a:t>
            </a:r>
            <a:endParaRPr/>
          </a:p>
        </p:txBody>
      </p:sp>
      <p:cxnSp>
        <p:nvCxnSpPr>
          <p:cNvPr id="219" name="Google Shape;219;p21"/>
          <p:cNvCxnSpPr/>
          <p:nvPr/>
        </p:nvCxnSpPr>
        <p:spPr>
          <a:xfrm>
            <a:off x="4399325" y="2523575"/>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23" name="Shape 223"/>
        <p:cNvGrpSpPr/>
        <p:nvPr/>
      </p:nvGrpSpPr>
      <p:grpSpPr>
        <a:xfrm>
          <a:off x="0" y="0"/>
          <a:ext cx="0" cy="0"/>
          <a:chOff x="0" y="0"/>
          <a:chExt cx="0" cy="0"/>
        </a:xfrm>
      </p:grpSpPr>
      <p:sp>
        <p:nvSpPr>
          <p:cNvPr id="224" name="Google Shape;224;p22"/>
          <p:cNvSpPr/>
          <p:nvPr/>
        </p:nvSpPr>
        <p:spPr>
          <a:xfrm>
            <a:off x="0" y="0"/>
            <a:ext cx="37053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p:nvPr/>
        </p:nvSpPr>
        <p:spPr>
          <a:xfrm>
            <a:off x="-125" y="2364300"/>
            <a:ext cx="3705300" cy="601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This is section 1 title.</a:t>
            </a:r>
            <a:endParaRPr>
              <a:solidFill>
                <a:schemeClr val="lt1"/>
              </a:solidFill>
            </a:endParaRPr>
          </a:p>
        </p:txBody>
      </p:sp>
      <p:sp>
        <p:nvSpPr>
          <p:cNvPr id="227" name="Google Shape;227;p22"/>
          <p:cNvSpPr txBox="1"/>
          <p:nvPr>
            <p:ph idx="8" type="body"/>
          </p:nvPr>
        </p:nvSpPr>
        <p:spPr>
          <a:xfrm>
            <a:off x="4158375" y="1721825"/>
            <a:ext cx="7645200" cy="4611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Add a brief introduction of your section here.</a:t>
            </a:r>
            <a:endParaRPr>
              <a:solidFill>
                <a:schemeClr val="lt1"/>
              </a:solidFill>
            </a:endParaRPr>
          </a:p>
          <a:p>
            <a:pPr indent="0" lvl="0" marL="0" rtl="0" algn="l">
              <a:spcBef>
                <a:spcPts val="2100"/>
              </a:spcBef>
              <a:spcAft>
                <a:spcPts val="2100"/>
              </a:spcAft>
              <a:buNone/>
            </a:pPr>
            <a:r>
              <a:t/>
            </a:r>
            <a:endParaRPr>
              <a:solidFill>
                <a:schemeClr val="lt1"/>
              </a:solidFill>
            </a:endParaRPr>
          </a:p>
        </p:txBody>
      </p:sp>
      <p:cxnSp>
        <p:nvCxnSpPr>
          <p:cNvPr id="228" name="Google Shape;228;p22"/>
          <p:cNvCxnSpPr/>
          <p:nvPr/>
        </p:nvCxnSpPr>
        <p:spPr>
          <a:xfrm>
            <a:off x="4288700" y="1569425"/>
            <a:ext cx="1460100" cy="0"/>
          </a:xfrm>
          <a:prstGeom prst="straightConnector1">
            <a:avLst/>
          </a:prstGeom>
          <a:noFill/>
          <a:ln cap="rnd" cmpd="sng" w="38100">
            <a:solidFill>
              <a:schemeClr val="lt1"/>
            </a:solidFill>
            <a:prstDash val="solid"/>
            <a:round/>
            <a:headEnd len="med" w="med" type="none"/>
            <a:tailEnd len="med" w="med" type="none"/>
          </a:ln>
        </p:spPr>
      </p:cxnSp>
      <p:sp>
        <p:nvSpPr>
          <p:cNvPr id="229" name="Google Shape;229;p22"/>
          <p:cNvSpPr txBox="1"/>
          <p:nvPr>
            <p:ph idx="1" type="subTitle"/>
          </p:nvPr>
        </p:nvSpPr>
        <p:spPr>
          <a:xfrm>
            <a:off x="111250" y="944050"/>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Hi, this is me!</a:t>
            </a:r>
            <a:endParaRPr>
              <a:solidFill>
                <a:schemeClr val="lt1"/>
              </a:solidFill>
            </a:endParaRPr>
          </a:p>
        </p:txBody>
      </p:sp>
      <p:sp>
        <p:nvSpPr>
          <p:cNvPr id="230" name="Google Shape;230;p22"/>
          <p:cNvSpPr txBox="1"/>
          <p:nvPr>
            <p:ph idx="4294967295" type="subTitle"/>
          </p:nvPr>
        </p:nvSpPr>
        <p:spPr>
          <a:xfrm>
            <a:off x="111250" y="1678121"/>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I will be talking about this.</a:t>
            </a:r>
            <a:endParaRPr>
              <a:solidFill>
                <a:schemeClr val="lt1"/>
              </a:solidFill>
            </a:endParaRPr>
          </a:p>
        </p:txBody>
      </p:sp>
      <p:sp>
        <p:nvSpPr>
          <p:cNvPr id="231" name="Google Shape;231;p22"/>
          <p:cNvSpPr txBox="1"/>
          <p:nvPr>
            <p:ph idx="2"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1 I will talk about Elephants.</a:t>
            </a:r>
            <a:endParaRPr>
              <a:solidFill>
                <a:schemeClr val="accent2"/>
              </a:solidFill>
            </a:endParaRPr>
          </a:p>
        </p:txBody>
      </p:sp>
      <p:sp>
        <p:nvSpPr>
          <p:cNvPr id="232" name="Google Shape;232;p22"/>
          <p:cNvSpPr txBox="1"/>
          <p:nvPr>
            <p:ph idx="3"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2 I will talk about Cats and Dogs.</a:t>
            </a:r>
            <a:endParaRPr>
              <a:solidFill>
                <a:schemeClr val="lt1"/>
              </a:solidFill>
            </a:endParaRPr>
          </a:p>
        </p:txBody>
      </p:sp>
      <p:sp>
        <p:nvSpPr>
          <p:cNvPr id="233" name="Google Shape;233;p22"/>
          <p:cNvSpPr txBox="1"/>
          <p:nvPr>
            <p:ph idx="4"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3 One of my favorite quotes.</a:t>
            </a:r>
            <a:endParaRPr>
              <a:solidFill>
                <a:schemeClr val="lt1"/>
              </a:solidFill>
            </a:endParaRPr>
          </a:p>
        </p:txBody>
      </p:sp>
      <p:sp>
        <p:nvSpPr>
          <p:cNvPr id="234" name="Google Shape;234;p22"/>
          <p:cNvSpPr txBox="1"/>
          <p:nvPr>
            <p:ph idx="5"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4 Pandas, Kangaroos and Koalas.</a:t>
            </a:r>
            <a:endParaRPr>
              <a:solidFill>
                <a:schemeClr val="lt1"/>
              </a:solidFill>
            </a:endParaRPr>
          </a:p>
        </p:txBody>
      </p:sp>
      <p:sp>
        <p:nvSpPr>
          <p:cNvPr id="235" name="Google Shape;235;p22"/>
          <p:cNvSpPr txBox="1"/>
          <p:nvPr>
            <p:ph idx="6"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5 This is a little review.</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3"/>
          <p:cNvSpPr/>
          <p:nvPr/>
        </p:nvSpPr>
        <p:spPr>
          <a:xfrm>
            <a:off x="-125" y="2364300"/>
            <a:ext cx="909000" cy="601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241" name="Google Shape;241;p23"/>
          <p:cNvSpPr txBox="1"/>
          <p:nvPr>
            <p:ph type="title"/>
          </p:nvPr>
        </p:nvSpPr>
        <p:spPr>
          <a:xfrm>
            <a:off x="1418450" y="593375"/>
            <a:ext cx="10165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42" name="Google Shape;242;p23"/>
          <p:cNvSpPr txBox="1"/>
          <p:nvPr>
            <p:ph idx="1" type="subTitle"/>
          </p:nvPr>
        </p:nvSpPr>
        <p:spPr>
          <a:xfrm>
            <a:off x="1418450" y="2024175"/>
            <a:ext cx="10165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243" name="Google Shape;243;p23"/>
          <p:cNvSpPr txBox="1"/>
          <p:nvPr>
            <p:ph idx="2" type="body"/>
          </p:nvPr>
        </p:nvSpPr>
        <p:spPr>
          <a:xfrm>
            <a:off x="1418450" y="2684350"/>
            <a:ext cx="101655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
        <p:nvSpPr>
          <p:cNvPr id="244" name="Google Shape;244;p23"/>
          <p:cNvSpPr txBox="1"/>
          <p:nvPr>
            <p:ph idx="1" type="subTitle"/>
          </p:nvPr>
        </p:nvSpPr>
        <p:spPr>
          <a:xfrm>
            <a:off x="-50" y="2412200"/>
            <a:ext cx="9090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b="0" lang="en" sz="1900">
                <a:solidFill>
                  <a:schemeClr val="lt1"/>
                </a:solidFill>
              </a:rPr>
              <a:t>1.</a:t>
            </a:r>
            <a:endParaRPr b="0" sz="1900">
              <a:solidFill>
                <a:schemeClr val="lt1"/>
              </a:solidFill>
            </a:endParaRPr>
          </a:p>
        </p:txBody>
      </p:sp>
      <p:sp>
        <p:nvSpPr>
          <p:cNvPr id="245" name="Google Shape;245;p23"/>
          <p:cNvSpPr txBox="1"/>
          <p:nvPr>
            <p:ph idx="3" type="subTitle"/>
          </p:nvPr>
        </p:nvSpPr>
        <p:spPr>
          <a:xfrm>
            <a:off x="-50" y="2993869"/>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2. </a:t>
            </a:r>
            <a:endParaRPr>
              <a:solidFill>
                <a:schemeClr val="lt1"/>
              </a:solidFill>
            </a:endParaRPr>
          </a:p>
        </p:txBody>
      </p:sp>
      <p:sp>
        <p:nvSpPr>
          <p:cNvPr id="246" name="Google Shape;246;p23"/>
          <p:cNvSpPr txBox="1"/>
          <p:nvPr>
            <p:ph idx="4" type="subTitle"/>
          </p:nvPr>
        </p:nvSpPr>
        <p:spPr>
          <a:xfrm>
            <a:off x="-50" y="3651738"/>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3. </a:t>
            </a:r>
            <a:endParaRPr>
              <a:solidFill>
                <a:schemeClr val="lt1"/>
              </a:solidFill>
            </a:endParaRPr>
          </a:p>
        </p:txBody>
      </p:sp>
      <p:sp>
        <p:nvSpPr>
          <p:cNvPr id="247" name="Google Shape;247;p23"/>
          <p:cNvSpPr txBox="1"/>
          <p:nvPr>
            <p:ph idx="5" type="subTitle"/>
          </p:nvPr>
        </p:nvSpPr>
        <p:spPr>
          <a:xfrm>
            <a:off x="-50" y="4309607"/>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4.</a:t>
            </a:r>
            <a:endParaRPr/>
          </a:p>
        </p:txBody>
      </p:sp>
      <p:sp>
        <p:nvSpPr>
          <p:cNvPr id="248" name="Google Shape;248;p23"/>
          <p:cNvSpPr txBox="1"/>
          <p:nvPr>
            <p:ph idx="6" type="subTitle"/>
          </p:nvPr>
        </p:nvSpPr>
        <p:spPr>
          <a:xfrm>
            <a:off x="-50" y="4967475"/>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5.</a:t>
            </a:r>
            <a:endParaRPr>
              <a:solidFill>
                <a:schemeClr val="lt1"/>
              </a:solidFill>
            </a:endParaRPr>
          </a:p>
        </p:txBody>
      </p:sp>
      <p:sp>
        <p:nvSpPr>
          <p:cNvPr id="249" name="Google Shape;249;p23"/>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cxnSp>
        <p:nvCxnSpPr>
          <p:cNvPr id="250" name="Google Shape;250;p23"/>
          <p:cNvCxnSpPr/>
          <p:nvPr/>
        </p:nvCxnSpPr>
        <p:spPr>
          <a:xfrm>
            <a:off x="1494650" y="2588700"/>
            <a:ext cx="1460100" cy="0"/>
          </a:xfrm>
          <a:prstGeom prst="straightConnector1">
            <a:avLst/>
          </a:prstGeom>
          <a:noFill/>
          <a:ln cap="rnd" cmpd="sng" w="38100">
            <a:solidFill>
              <a:schemeClr val="accent1"/>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54" name="Shape 254"/>
        <p:cNvGrpSpPr/>
        <p:nvPr/>
      </p:nvGrpSpPr>
      <p:grpSpPr>
        <a:xfrm>
          <a:off x="0" y="0"/>
          <a:ext cx="0" cy="0"/>
          <a:chOff x="0" y="0"/>
          <a:chExt cx="0" cy="0"/>
        </a:xfrm>
      </p:grpSpPr>
      <p:sp>
        <p:nvSpPr>
          <p:cNvPr id="255" name="Google Shape;255;p24"/>
          <p:cNvSpPr/>
          <p:nvPr/>
        </p:nvSpPr>
        <p:spPr>
          <a:xfrm>
            <a:off x="0" y="0"/>
            <a:ext cx="37053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4"/>
          <p:cNvSpPr/>
          <p:nvPr/>
        </p:nvSpPr>
        <p:spPr>
          <a:xfrm>
            <a:off x="-125" y="3050100"/>
            <a:ext cx="37053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2"/>
              </a:solidFill>
            </a:endParaRPr>
          </a:p>
        </p:txBody>
      </p:sp>
      <p:sp>
        <p:nvSpPr>
          <p:cNvPr id="257" name="Google Shape;257;p24"/>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This is section 2 title.</a:t>
            </a:r>
            <a:endParaRPr>
              <a:solidFill>
                <a:schemeClr val="lt1"/>
              </a:solidFill>
            </a:endParaRPr>
          </a:p>
        </p:txBody>
      </p:sp>
      <p:sp>
        <p:nvSpPr>
          <p:cNvPr id="258" name="Google Shape;258;p24"/>
          <p:cNvSpPr txBox="1"/>
          <p:nvPr>
            <p:ph idx="8" type="body"/>
          </p:nvPr>
        </p:nvSpPr>
        <p:spPr>
          <a:xfrm>
            <a:off x="4158375" y="1721825"/>
            <a:ext cx="7645200" cy="4611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Add a brief introduction of your section here.</a:t>
            </a:r>
            <a:endParaRPr>
              <a:solidFill>
                <a:schemeClr val="lt1"/>
              </a:solidFill>
            </a:endParaRPr>
          </a:p>
        </p:txBody>
      </p:sp>
      <p:cxnSp>
        <p:nvCxnSpPr>
          <p:cNvPr id="259" name="Google Shape;259;p24"/>
          <p:cNvCxnSpPr/>
          <p:nvPr/>
        </p:nvCxnSpPr>
        <p:spPr>
          <a:xfrm>
            <a:off x="4288700" y="1569425"/>
            <a:ext cx="1460100" cy="0"/>
          </a:xfrm>
          <a:prstGeom prst="straightConnector1">
            <a:avLst/>
          </a:prstGeom>
          <a:noFill/>
          <a:ln cap="rnd" cmpd="sng" w="38100">
            <a:solidFill>
              <a:schemeClr val="lt1"/>
            </a:solidFill>
            <a:prstDash val="solid"/>
            <a:round/>
            <a:headEnd len="med" w="med" type="none"/>
            <a:tailEnd len="med" w="med" type="none"/>
          </a:ln>
        </p:spPr>
      </p:cxnSp>
      <p:sp>
        <p:nvSpPr>
          <p:cNvPr id="260" name="Google Shape;260;p24"/>
          <p:cNvSpPr txBox="1"/>
          <p:nvPr>
            <p:ph idx="1" type="subTitle"/>
          </p:nvPr>
        </p:nvSpPr>
        <p:spPr>
          <a:xfrm>
            <a:off x="111250" y="944050"/>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Hi, this is me!</a:t>
            </a:r>
            <a:endParaRPr/>
          </a:p>
        </p:txBody>
      </p:sp>
      <p:sp>
        <p:nvSpPr>
          <p:cNvPr id="261" name="Google Shape;261;p24"/>
          <p:cNvSpPr txBox="1"/>
          <p:nvPr>
            <p:ph idx="4294967295" type="subTitle"/>
          </p:nvPr>
        </p:nvSpPr>
        <p:spPr>
          <a:xfrm>
            <a:off x="111250" y="1678121"/>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I will be talking about this.</a:t>
            </a:r>
            <a:endParaRPr>
              <a:solidFill>
                <a:schemeClr val="accent2"/>
              </a:solidFill>
            </a:endParaRPr>
          </a:p>
        </p:txBody>
      </p:sp>
      <p:sp>
        <p:nvSpPr>
          <p:cNvPr id="262" name="Google Shape;262;p24"/>
          <p:cNvSpPr txBox="1"/>
          <p:nvPr>
            <p:ph idx="2"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1 I will talk about Elephants.</a:t>
            </a:r>
            <a:endParaRPr/>
          </a:p>
        </p:txBody>
      </p:sp>
      <p:sp>
        <p:nvSpPr>
          <p:cNvPr id="263" name="Google Shape;263;p24"/>
          <p:cNvSpPr txBox="1"/>
          <p:nvPr>
            <p:ph idx="3"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2 I will talk about Cats and Dogs.</a:t>
            </a:r>
            <a:endParaRPr>
              <a:solidFill>
                <a:schemeClr val="lt1"/>
              </a:solidFill>
            </a:endParaRPr>
          </a:p>
        </p:txBody>
      </p:sp>
      <p:sp>
        <p:nvSpPr>
          <p:cNvPr id="264" name="Google Shape;264;p24"/>
          <p:cNvSpPr txBox="1"/>
          <p:nvPr>
            <p:ph idx="4"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3 One of my favorite quotes.</a:t>
            </a:r>
            <a:endParaRPr/>
          </a:p>
        </p:txBody>
      </p:sp>
      <p:sp>
        <p:nvSpPr>
          <p:cNvPr id="265" name="Google Shape;265;p24"/>
          <p:cNvSpPr txBox="1"/>
          <p:nvPr>
            <p:ph idx="5"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4 Pandas, Kangaroos and Koalas.</a:t>
            </a:r>
            <a:endParaRPr/>
          </a:p>
        </p:txBody>
      </p:sp>
      <p:sp>
        <p:nvSpPr>
          <p:cNvPr id="266" name="Google Shape;266;p24"/>
          <p:cNvSpPr txBox="1"/>
          <p:nvPr>
            <p:ph idx="6"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5 This is a little review.</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5"/>
          <p:cNvSpPr txBox="1"/>
          <p:nvPr>
            <p:ph type="title"/>
          </p:nvPr>
        </p:nvSpPr>
        <p:spPr>
          <a:xfrm>
            <a:off x="1198925" y="593375"/>
            <a:ext cx="10577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72" name="Google Shape;272;p25"/>
          <p:cNvSpPr txBox="1"/>
          <p:nvPr>
            <p:ph idx="9" type="body"/>
          </p:nvPr>
        </p:nvSpPr>
        <p:spPr>
          <a:xfrm>
            <a:off x="6923892" y="3152575"/>
            <a:ext cx="44106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273" name="Google Shape;273;p25"/>
          <p:cNvSpPr txBox="1"/>
          <p:nvPr>
            <p:ph idx="8" type="body"/>
          </p:nvPr>
        </p:nvSpPr>
        <p:spPr>
          <a:xfrm>
            <a:off x="1971617" y="3164325"/>
            <a:ext cx="44103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274" name="Google Shape;274;p25"/>
          <p:cNvSpPr txBox="1"/>
          <p:nvPr>
            <p:ph idx="6" type="subTitle"/>
          </p:nvPr>
        </p:nvSpPr>
        <p:spPr>
          <a:xfrm>
            <a:off x="1971626" y="2227300"/>
            <a:ext cx="4410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A m</a:t>
            </a:r>
            <a:r>
              <a:rPr lang="en">
                <a:solidFill>
                  <a:schemeClr val="accent1"/>
                </a:solidFill>
              </a:rPr>
              <a:t>an's best friend...</a:t>
            </a:r>
            <a:endParaRPr>
              <a:solidFill>
                <a:schemeClr val="accent1"/>
              </a:solidFill>
            </a:endParaRPr>
          </a:p>
        </p:txBody>
      </p:sp>
      <p:sp>
        <p:nvSpPr>
          <p:cNvPr id="275" name="Google Shape;275;p25"/>
          <p:cNvSpPr txBox="1"/>
          <p:nvPr>
            <p:ph idx="7" type="subTitle"/>
          </p:nvPr>
        </p:nvSpPr>
        <p:spPr>
          <a:xfrm>
            <a:off x="6923901" y="2227300"/>
            <a:ext cx="4410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Mmm, can I fit in?...</a:t>
            </a:r>
            <a:endParaRPr>
              <a:solidFill>
                <a:schemeClr val="accent1"/>
              </a:solidFill>
            </a:endParaRPr>
          </a:p>
        </p:txBody>
      </p:sp>
      <p:sp>
        <p:nvSpPr>
          <p:cNvPr id="276" name="Google Shape;276;p25"/>
          <p:cNvSpPr/>
          <p:nvPr/>
        </p:nvSpPr>
        <p:spPr>
          <a:xfrm>
            <a:off x="-125" y="3050100"/>
            <a:ext cx="9090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277" name="Google Shape;277;p25"/>
          <p:cNvSpPr txBox="1"/>
          <p:nvPr>
            <p:ph idx="4294967295" type="subTitle"/>
          </p:nvPr>
        </p:nvSpPr>
        <p:spPr>
          <a:xfrm>
            <a:off x="-50" y="2412200"/>
            <a:ext cx="9090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b="0" lang="en" sz="1900">
                <a:solidFill>
                  <a:schemeClr val="lt1"/>
                </a:solidFill>
              </a:rPr>
              <a:t>1.</a:t>
            </a:r>
            <a:endParaRPr b="0" sz="1900">
              <a:solidFill>
                <a:schemeClr val="lt1"/>
              </a:solidFill>
            </a:endParaRPr>
          </a:p>
        </p:txBody>
      </p:sp>
      <p:sp>
        <p:nvSpPr>
          <p:cNvPr id="278" name="Google Shape;278;p25"/>
          <p:cNvSpPr txBox="1"/>
          <p:nvPr>
            <p:ph idx="1" type="subTitle"/>
          </p:nvPr>
        </p:nvSpPr>
        <p:spPr>
          <a:xfrm>
            <a:off x="-50" y="2993869"/>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 </a:t>
            </a:r>
            <a:endParaRPr/>
          </a:p>
        </p:txBody>
      </p:sp>
      <p:sp>
        <p:nvSpPr>
          <p:cNvPr id="279" name="Google Shape;279;p25"/>
          <p:cNvSpPr txBox="1"/>
          <p:nvPr>
            <p:ph idx="2" type="subTitle"/>
          </p:nvPr>
        </p:nvSpPr>
        <p:spPr>
          <a:xfrm>
            <a:off x="-50" y="3651738"/>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3. </a:t>
            </a:r>
            <a:endParaRPr>
              <a:solidFill>
                <a:schemeClr val="lt1"/>
              </a:solidFill>
            </a:endParaRPr>
          </a:p>
        </p:txBody>
      </p:sp>
      <p:sp>
        <p:nvSpPr>
          <p:cNvPr id="280" name="Google Shape;280;p25"/>
          <p:cNvSpPr txBox="1"/>
          <p:nvPr>
            <p:ph idx="3" type="subTitle"/>
          </p:nvPr>
        </p:nvSpPr>
        <p:spPr>
          <a:xfrm>
            <a:off x="-50" y="4309607"/>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4.</a:t>
            </a:r>
            <a:endParaRPr/>
          </a:p>
        </p:txBody>
      </p:sp>
      <p:sp>
        <p:nvSpPr>
          <p:cNvPr id="281" name="Google Shape;281;p25"/>
          <p:cNvSpPr txBox="1"/>
          <p:nvPr>
            <p:ph idx="4" type="subTitle"/>
          </p:nvPr>
        </p:nvSpPr>
        <p:spPr>
          <a:xfrm>
            <a:off x="-50" y="4967475"/>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5.</a:t>
            </a:r>
            <a:endParaRPr>
              <a:solidFill>
                <a:schemeClr val="lt1"/>
              </a:solidFill>
            </a:endParaRPr>
          </a:p>
        </p:txBody>
      </p:sp>
      <p:sp>
        <p:nvSpPr>
          <p:cNvPr id="282" name="Google Shape;282;p25"/>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cxnSp>
        <p:nvCxnSpPr>
          <p:cNvPr id="283" name="Google Shape;283;p25"/>
          <p:cNvCxnSpPr/>
          <p:nvPr/>
        </p:nvCxnSpPr>
        <p:spPr>
          <a:xfrm>
            <a:off x="2097700" y="2808300"/>
            <a:ext cx="1460100" cy="0"/>
          </a:xfrm>
          <a:prstGeom prst="straightConnector1">
            <a:avLst/>
          </a:prstGeom>
          <a:noFill/>
          <a:ln cap="rnd" cmpd="sng" w="38100">
            <a:solidFill>
              <a:schemeClr val="accent2"/>
            </a:solidFill>
            <a:prstDash val="solid"/>
            <a:round/>
            <a:headEnd len="med" w="med" type="none"/>
            <a:tailEnd len="med" w="med" type="none"/>
          </a:ln>
        </p:spPr>
      </p:cxnSp>
      <p:cxnSp>
        <p:nvCxnSpPr>
          <p:cNvPr id="284" name="Google Shape;284;p25"/>
          <p:cNvCxnSpPr/>
          <p:nvPr/>
        </p:nvCxnSpPr>
        <p:spPr>
          <a:xfrm>
            <a:off x="7108850" y="2808300"/>
            <a:ext cx="1460100" cy="0"/>
          </a:xfrm>
          <a:prstGeom prst="straightConnector1">
            <a:avLst/>
          </a:prstGeom>
          <a:noFill/>
          <a:ln cap="rnd" cmpd="sng" w="38100">
            <a:solidFill>
              <a:schemeClr val="accent2"/>
            </a:solidFill>
            <a:prstDash val="solid"/>
            <a:round/>
            <a:headEnd len="med" w="med" type="none"/>
            <a:tailEnd len="med" w="med"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
        <p:nvSpPr>
          <p:cNvPr id="289" name="Google Shape;289;p26"/>
          <p:cNvSpPr/>
          <p:nvPr/>
        </p:nvSpPr>
        <p:spPr>
          <a:xfrm>
            <a:off x="0" y="0"/>
            <a:ext cx="37053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290" name="Google Shape;290;p26"/>
          <p:cNvSpPr/>
          <p:nvPr/>
        </p:nvSpPr>
        <p:spPr>
          <a:xfrm>
            <a:off x="-125" y="3659700"/>
            <a:ext cx="3705300" cy="601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291" name="Google Shape;291;p26"/>
          <p:cNvSpPr txBox="1"/>
          <p:nvPr>
            <p:ph type="title"/>
          </p:nvPr>
        </p:nvSpPr>
        <p:spPr>
          <a:xfrm>
            <a:off x="4158375" y="695225"/>
            <a:ext cx="7645200" cy="102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section 3 title.</a:t>
            </a:r>
            <a:endParaRPr/>
          </a:p>
        </p:txBody>
      </p:sp>
      <p:sp>
        <p:nvSpPr>
          <p:cNvPr id="292" name="Google Shape;292;p26"/>
          <p:cNvSpPr txBox="1"/>
          <p:nvPr>
            <p:ph idx="8" type="body"/>
          </p:nvPr>
        </p:nvSpPr>
        <p:spPr>
          <a:xfrm>
            <a:off x="4158375" y="1796225"/>
            <a:ext cx="7645200" cy="4308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t/>
            </a:r>
            <a:endParaRPr/>
          </a:p>
        </p:txBody>
      </p:sp>
      <p:cxnSp>
        <p:nvCxnSpPr>
          <p:cNvPr id="293" name="Google Shape;293;p26"/>
          <p:cNvCxnSpPr/>
          <p:nvPr/>
        </p:nvCxnSpPr>
        <p:spPr>
          <a:xfrm>
            <a:off x="4288700" y="1569425"/>
            <a:ext cx="1460100" cy="0"/>
          </a:xfrm>
          <a:prstGeom prst="straightConnector1">
            <a:avLst/>
          </a:prstGeom>
          <a:noFill/>
          <a:ln cap="rnd" cmpd="sng" w="38100">
            <a:solidFill>
              <a:schemeClr val="accent2"/>
            </a:solidFill>
            <a:prstDash val="solid"/>
            <a:round/>
            <a:headEnd len="med" w="med" type="none"/>
            <a:tailEnd len="med" w="med" type="none"/>
          </a:ln>
        </p:spPr>
      </p:cxnSp>
      <p:sp>
        <p:nvSpPr>
          <p:cNvPr id="294" name="Google Shape;294;p26"/>
          <p:cNvSpPr txBox="1"/>
          <p:nvPr>
            <p:ph idx="1" type="subTitle"/>
          </p:nvPr>
        </p:nvSpPr>
        <p:spPr>
          <a:xfrm>
            <a:off x="111250" y="944050"/>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Hi, this is me!</a:t>
            </a:r>
            <a:endParaRPr>
              <a:solidFill>
                <a:schemeClr val="lt1"/>
              </a:solidFill>
            </a:endParaRPr>
          </a:p>
        </p:txBody>
      </p:sp>
      <p:sp>
        <p:nvSpPr>
          <p:cNvPr id="295" name="Google Shape;295;p26"/>
          <p:cNvSpPr txBox="1"/>
          <p:nvPr>
            <p:ph idx="4294967295" type="subTitle"/>
          </p:nvPr>
        </p:nvSpPr>
        <p:spPr>
          <a:xfrm>
            <a:off x="111250" y="1678121"/>
            <a:ext cx="344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I will be talking about this.</a:t>
            </a:r>
            <a:endParaRPr>
              <a:solidFill>
                <a:schemeClr val="lt1"/>
              </a:solidFill>
            </a:endParaRPr>
          </a:p>
        </p:txBody>
      </p:sp>
      <p:sp>
        <p:nvSpPr>
          <p:cNvPr id="296" name="Google Shape;296;p26"/>
          <p:cNvSpPr txBox="1"/>
          <p:nvPr>
            <p:ph idx="2" type="subTitle"/>
          </p:nvPr>
        </p:nvSpPr>
        <p:spPr>
          <a:xfrm>
            <a:off x="111250" y="2335992"/>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1 I will talk about Elephants.</a:t>
            </a:r>
            <a:endParaRPr>
              <a:solidFill>
                <a:schemeClr val="lt1"/>
              </a:solidFill>
            </a:endParaRPr>
          </a:p>
        </p:txBody>
      </p:sp>
      <p:sp>
        <p:nvSpPr>
          <p:cNvPr id="297" name="Google Shape;297;p26"/>
          <p:cNvSpPr txBox="1"/>
          <p:nvPr>
            <p:ph idx="3" type="subTitle"/>
          </p:nvPr>
        </p:nvSpPr>
        <p:spPr>
          <a:xfrm>
            <a:off x="111250" y="299386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2 I will talk about Cats and Dogs.</a:t>
            </a:r>
            <a:endParaRPr>
              <a:solidFill>
                <a:schemeClr val="lt1"/>
              </a:solidFill>
            </a:endParaRPr>
          </a:p>
        </p:txBody>
      </p:sp>
      <p:sp>
        <p:nvSpPr>
          <p:cNvPr id="298" name="Google Shape;298;p26"/>
          <p:cNvSpPr txBox="1"/>
          <p:nvPr>
            <p:ph idx="4" type="subTitle"/>
          </p:nvPr>
        </p:nvSpPr>
        <p:spPr>
          <a:xfrm>
            <a:off x="111250" y="3651733"/>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3 One of my favorite quotes.</a:t>
            </a:r>
            <a:endParaRPr>
              <a:solidFill>
                <a:schemeClr val="lt1"/>
              </a:solidFill>
            </a:endParaRPr>
          </a:p>
        </p:txBody>
      </p:sp>
      <p:sp>
        <p:nvSpPr>
          <p:cNvPr id="299" name="Google Shape;299;p26"/>
          <p:cNvSpPr txBox="1"/>
          <p:nvPr>
            <p:ph idx="5" type="subTitle"/>
          </p:nvPr>
        </p:nvSpPr>
        <p:spPr>
          <a:xfrm>
            <a:off x="111250" y="4309604"/>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4 Pandas, Kangaroos and Koalas.</a:t>
            </a:r>
            <a:endParaRPr>
              <a:solidFill>
                <a:schemeClr val="lt1"/>
              </a:solidFill>
            </a:endParaRPr>
          </a:p>
        </p:txBody>
      </p:sp>
      <p:sp>
        <p:nvSpPr>
          <p:cNvPr id="300" name="Google Shape;300;p26"/>
          <p:cNvSpPr txBox="1"/>
          <p:nvPr>
            <p:ph idx="6" type="subTitle"/>
          </p:nvPr>
        </p:nvSpPr>
        <p:spPr>
          <a:xfrm>
            <a:off x="111250" y="4967475"/>
            <a:ext cx="3441900" cy="717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lt1"/>
                </a:solidFill>
              </a:rPr>
              <a:t>5 This is a little review.</a:t>
            </a:r>
            <a:endParaRPr>
              <a:solidFill>
                <a:schemeClr val="lt1"/>
              </a:solidFill>
            </a:endParaRPr>
          </a:p>
        </p:txBody>
      </p:sp>
      <p:sp>
        <p:nvSpPr>
          <p:cNvPr id="301" name="Google Shape;301;p26"/>
          <p:cNvSpPr txBox="1"/>
          <p:nvPr/>
        </p:nvSpPr>
        <p:spPr>
          <a:xfrm>
            <a:off x="10524700" y="6445025"/>
            <a:ext cx="1579800" cy="373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2"/>
                </a:solidFill>
                <a:latin typeface="Barlow Condensed"/>
                <a:ea typeface="Barlow Condensed"/>
                <a:cs typeface="Barlow Condensed"/>
                <a:sym typeface="Barlow Condensed"/>
              </a:rPr>
              <a:t>SLIDESMANIA.COM</a:t>
            </a:r>
            <a:endParaRPr>
              <a:solidFill>
                <a:schemeClr val="accent2"/>
              </a:solidFill>
              <a:latin typeface="Barlow Condensed"/>
              <a:ea typeface="Barlow Condensed"/>
              <a:cs typeface="Barlow Condensed"/>
              <a:sym typeface="Barlow Condense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7"/>
          <p:cNvSpPr txBox="1"/>
          <p:nvPr>
            <p:ph type="title"/>
          </p:nvPr>
        </p:nvSpPr>
        <p:spPr>
          <a:xfrm>
            <a:off x="1550850" y="1873525"/>
            <a:ext cx="101028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307" name="Google Shape;307;p27"/>
          <p:cNvSpPr txBox="1"/>
          <p:nvPr>
            <p:ph idx="6" type="subTitle"/>
          </p:nvPr>
        </p:nvSpPr>
        <p:spPr>
          <a:xfrm>
            <a:off x="1300325" y="4928875"/>
            <a:ext cx="10712400" cy="717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Irene M. Pepperberg</a:t>
            </a:r>
            <a:endParaRPr/>
          </a:p>
        </p:txBody>
      </p:sp>
      <p:sp>
        <p:nvSpPr>
          <p:cNvPr id="308" name="Google Shape;308;p27"/>
          <p:cNvSpPr/>
          <p:nvPr/>
        </p:nvSpPr>
        <p:spPr>
          <a:xfrm>
            <a:off x="-125" y="3735900"/>
            <a:ext cx="909000" cy="601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309" name="Google Shape;309;p27"/>
          <p:cNvSpPr txBox="1"/>
          <p:nvPr>
            <p:ph idx="4294967295" type="subTitle"/>
          </p:nvPr>
        </p:nvSpPr>
        <p:spPr>
          <a:xfrm>
            <a:off x="-50" y="2412200"/>
            <a:ext cx="9090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b="0" lang="en" sz="1900">
                <a:solidFill>
                  <a:schemeClr val="accent2"/>
                </a:solidFill>
              </a:rPr>
              <a:t>1.</a:t>
            </a:r>
            <a:endParaRPr b="0" sz="1900">
              <a:solidFill>
                <a:schemeClr val="accent2"/>
              </a:solidFill>
            </a:endParaRPr>
          </a:p>
        </p:txBody>
      </p:sp>
      <p:sp>
        <p:nvSpPr>
          <p:cNvPr id="310" name="Google Shape;310;p27"/>
          <p:cNvSpPr txBox="1"/>
          <p:nvPr>
            <p:ph idx="1" type="subTitle"/>
          </p:nvPr>
        </p:nvSpPr>
        <p:spPr>
          <a:xfrm>
            <a:off x="-50" y="2993869"/>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 </a:t>
            </a:r>
            <a:endParaRPr/>
          </a:p>
        </p:txBody>
      </p:sp>
      <p:sp>
        <p:nvSpPr>
          <p:cNvPr id="311" name="Google Shape;311;p27"/>
          <p:cNvSpPr txBox="1"/>
          <p:nvPr>
            <p:ph idx="2" type="subTitle"/>
          </p:nvPr>
        </p:nvSpPr>
        <p:spPr>
          <a:xfrm>
            <a:off x="-50" y="3651738"/>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lt1"/>
                </a:solidFill>
              </a:rPr>
              <a:t>3. </a:t>
            </a:r>
            <a:endParaRPr>
              <a:solidFill>
                <a:schemeClr val="lt1"/>
              </a:solidFill>
            </a:endParaRPr>
          </a:p>
        </p:txBody>
      </p:sp>
      <p:sp>
        <p:nvSpPr>
          <p:cNvPr id="312" name="Google Shape;312;p27"/>
          <p:cNvSpPr txBox="1"/>
          <p:nvPr>
            <p:ph idx="3" type="subTitle"/>
          </p:nvPr>
        </p:nvSpPr>
        <p:spPr>
          <a:xfrm>
            <a:off x="-50" y="4309607"/>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4.</a:t>
            </a:r>
            <a:endParaRPr/>
          </a:p>
        </p:txBody>
      </p:sp>
      <p:sp>
        <p:nvSpPr>
          <p:cNvPr id="313" name="Google Shape;313;p27"/>
          <p:cNvSpPr txBox="1"/>
          <p:nvPr>
            <p:ph idx="4" type="subTitle"/>
          </p:nvPr>
        </p:nvSpPr>
        <p:spPr>
          <a:xfrm>
            <a:off x="-50" y="4967475"/>
            <a:ext cx="909000" cy="717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5.</a:t>
            </a:r>
            <a:endParaRPr/>
          </a:p>
        </p:txBody>
      </p:sp>
      <p:cxnSp>
        <p:nvCxnSpPr>
          <p:cNvPr id="314" name="Google Shape;314;p27"/>
          <p:cNvCxnSpPr/>
          <p:nvPr/>
        </p:nvCxnSpPr>
        <p:spPr>
          <a:xfrm>
            <a:off x="5926475" y="5034325"/>
            <a:ext cx="146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5C66B9"/>
      </a:accent1>
      <a:accent2>
        <a:srgbClr val="022469"/>
      </a:accent2>
      <a:accent3>
        <a:srgbClr val="FF00FF"/>
      </a:accent3>
      <a:accent4>
        <a:srgbClr val="FF00FF"/>
      </a:accent4>
      <a:accent5>
        <a:srgbClr val="FF00FF"/>
      </a:accent5>
      <a:accent6>
        <a:srgbClr val="FF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