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embeddedFontLst>
    <p:embeddedFont>
      <p:font typeface="Poppins"/>
      <p:regular r:id="rId16"/>
      <p:bold r:id="rId17"/>
      <p:italic r:id="rId18"/>
      <p:boldItalic r:id="rId19"/>
    </p:embeddedFont>
    <p:embeddedFont>
      <p:font typeface="Barlow Condensed"/>
      <p:regular r:id="rId20"/>
      <p:bold r:id="rId21"/>
      <p:italic r:id="rId22"/>
      <p:boldItalic r:id="rId23"/>
    </p:embeddedFont>
    <p:embeddedFont>
      <p:font typeface="Codystar"/>
      <p:regular r:id="rId24"/>
    </p:embeddedFont>
    <p:embeddedFont>
      <p:font typeface="Homemade Apple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arlowCondensed-regular.fntdata"/><Relationship Id="rId22" Type="http://schemas.openxmlformats.org/officeDocument/2006/relationships/font" Target="fonts/BarlowCondensed-italic.fntdata"/><Relationship Id="rId21" Type="http://schemas.openxmlformats.org/officeDocument/2006/relationships/font" Target="fonts/BarlowCondensed-bold.fntdata"/><Relationship Id="rId24" Type="http://schemas.openxmlformats.org/officeDocument/2006/relationships/font" Target="fonts/Codystar-regular.fntdata"/><Relationship Id="rId23" Type="http://schemas.openxmlformats.org/officeDocument/2006/relationships/font" Target="fonts/BarlowCondensed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font" Target="fonts/HomemadeApple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Poppins-bold.fntdata"/><Relationship Id="rId16" Type="http://schemas.openxmlformats.org/officeDocument/2006/relationships/font" Target="fonts/Poppins-regular.fntdata"/><Relationship Id="rId19" Type="http://schemas.openxmlformats.org/officeDocument/2006/relationships/font" Target="fonts/Poppins-boldItalic.fntdata"/><Relationship Id="rId18" Type="http://schemas.openxmlformats.org/officeDocument/2006/relationships/font" Target="fonts/Poppi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8f8953a014_0_5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8f8953a014_0_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6fd8ccc017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6fd8ccc017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fd8ccc017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6fd8ccc017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6fd8ccc017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6fd8ccc017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8f8953a014_0_5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8f8953a014_0_5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8f8953a014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8f8953a014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8f8953a014_0_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8f8953a014_0_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8f8953a014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8f8953a014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8f8953a014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8f8953a014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8f8953a014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8f8953a014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7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11.png"/><Relationship Id="rId12" Type="http://schemas.openxmlformats.org/officeDocument/2006/relationships/image" Target="../media/image9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8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">
  <p:cSld name="CUSTOM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" name="Google Shape;12;p2"/>
          <p:cNvSpPr/>
          <p:nvPr/>
        </p:nvSpPr>
        <p:spPr>
          <a:xfrm rot="3559864">
            <a:off x="3352803" y="50153"/>
            <a:ext cx="1523771" cy="525701"/>
          </a:xfrm>
          <a:custGeom>
            <a:rect b="b" l="l" r="r" t="t"/>
            <a:pathLst>
              <a:path extrusionOk="0" h="525780" w="1524000">
                <a:moveTo>
                  <a:pt x="0" y="0"/>
                </a:moveTo>
                <a:lnTo>
                  <a:pt x="1524000" y="0"/>
                </a:lnTo>
                <a:lnTo>
                  <a:pt x="1524000" y="525780"/>
                </a:lnTo>
                <a:lnTo>
                  <a:pt x="0" y="525780"/>
                </a:lnTo>
                <a:close/>
              </a:path>
            </a:pathLst>
          </a:custGeom>
          <a:solidFill>
            <a:srgbClr val="FFFFFF">
              <a:alpha val="4972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 txBox="1"/>
          <p:nvPr/>
        </p:nvSpPr>
        <p:spPr>
          <a:xfrm rot="3558555">
            <a:off x="3474903" y="-39022"/>
            <a:ext cx="1338939" cy="70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7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r>
              <a:rPr lang="en" sz="397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</a:t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 rot="422171">
            <a:off x="825879" y="379368"/>
            <a:ext cx="6577611" cy="6240475"/>
            <a:chOff x="336316" y="745807"/>
            <a:chExt cx="6577405" cy="6240280"/>
          </a:xfrm>
        </p:grpSpPr>
        <p:sp>
          <p:nvSpPr>
            <p:cNvPr id="15" name="Google Shape;15;p2"/>
            <p:cNvSpPr/>
            <p:nvPr/>
          </p:nvSpPr>
          <p:spPr>
            <a:xfrm rot="2487314">
              <a:off x="390915" y="2559628"/>
              <a:ext cx="6468208" cy="2612637"/>
            </a:xfrm>
            <a:custGeom>
              <a:rect b="b" l="l" r="r" t="t"/>
              <a:pathLst>
                <a:path extrusionOk="0" h="2610802" w="6463665">
                  <a:moveTo>
                    <a:pt x="6463665" y="89535"/>
                  </a:moveTo>
                  <a:lnTo>
                    <a:pt x="6463665" y="2520315"/>
                  </a:lnTo>
                  <a:cubicBezTo>
                    <a:pt x="6463665" y="2569845"/>
                    <a:pt x="6423660" y="2609850"/>
                    <a:pt x="6374130" y="2609850"/>
                  </a:cubicBezTo>
                  <a:lnTo>
                    <a:pt x="1614488" y="2609850"/>
                  </a:lnTo>
                  <a:cubicBezTo>
                    <a:pt x="1564958" y="2609850"/>
                    <a:pt x="1524953" y="2569845"/>
                    <a:pt x="1524953" y="2520315"/>
                  </a:cubicBezTo>
                  <a:cubicBezTo>
                    <a:pt x="1524953" y="2524125"/>
                    <a:pt x="1524953" y="2528888"/>
                    <a:pt x="1524000" y="2532698"/>
                  </a:cubicBezTo>
                  <a:cubicBezTo>
                    <a:pt x="1518285" y="2576513"/>
                    <a:pt x="1480185" y="2610802"/>
                    <a:pt x="1434465" y="2610802"/>
                  </a:cubicBezTo>
                  <a:lnTo>
                    <a:pt x="89535" y="2610802"/>
                  </a:lnTo>
                  <a:cubicBezTo>
                    <a:pt x="40005" y="2610802"/>
                    <a:pt x="0" y="2570798"/>
                    <a:pt x="0" y="2521268"/>
                  </a:cubicBezTo>
                  <a:lnTo>
                    <a:pt x="0" y="89535"/>
                  </a:lnTo>
                  <a:cubicBezTo>
                    <a:pt x="0" y="40005"/>
                    <a:pt x="40005" y="0"/>
                    <a:pt x="89535" y="0"/>
                  </a:cubicBezTo>
                  <a:lnTo>
                    <a:pt x="1434465" y="0"/>
                  </a:lnTo>
                  <a:cubicBezTo>
                    <a:pt x="1480185" y="0"/>
                    <a:pt x="1517333" y="34290"/>
                    <a:pt x="1524000" y="78105"/>
                  </a:cubicBezTo>
                  <a:cubicBezTo>
                    <a:pt x="1524953" y="81915"/>
                    <a:pt x="1524953" y="85725"/>
                    <a:pt x="1524953" y="90488"/>
                  </a:cubicBezTo>
                  <a:cubicBezTo>
                    <a:pt x="1524953" y="40957"/>
                    <a:pt x="1564958" y="953"/>
                    <a:pt x="1614488" y="953"/>
                  </a:cubicBezTo>
                  <a:lnTo>
                    <a:pt x="6373178" y="953"/>
                  </a:lnTo>
                  <a:cubicBezTo>
                    <a:pt x="6422708" y="0"/>
                    <a:pt x="6463665" y="40005"/>
                    <a:pt x="6463665" y="895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 rot="2487314">
              <a:off x="1723742" y="3064725"/>
              <a:ext cx="4943137" cy="2611684"/>
            </a:xfrm>
            <a:custGeom>
              <a:rect b="b" l="l" r="r" t="t"/>
              <a:pathLst>
                <a:path extrusionOk="0" h="2609850" w="4939665">
                  <a:moveTo>
                    <a:pt x="4939665" y="89535"/>
                  </a:moveTo>
                  <a:lnTo>
                    <a:pt x="4939665" y="2520315"/>
                  </a:lnTo>
                  <a:cubicBezTo>
                    <a:pt x="4939665" y="2569845"/>
                    <a:pt x="4899660" y="2609850"/>
                    <a:pt x="4850130" y="2609850"/>
                  </a:cubicBezTo>
                  <a:lnTo>
                    <a:pt x="90488" y="2609850"/>
                  </a:lnTo>
                  <a:cubicBezTo>
                    <a:pt x="40957" y="2609850"/>
                    <a:pt x="952" y="2569845"/>
                    <a:pt x="952" y="2520315"/>
                  </a:cubicBezTo>
                  <a:cubicBezTo>
                    <a:pt x="952" y="2524125"/>
                    <a:pt x="952" y="2528888"/>
                    <a:pt x="0" y="2532698"/>
                  </a:cubicBezTo>
                  <a:lnTo>
                    <a:pt x="0" y="77153"/>
                  </a:lnTo>
                  <a:cubicBezTo>
                    <a:pt x="952" y="80963"/>
                    <a:pt x="952" y="84772"/>
                    <a:pt x="952" y="89535"/>
                  </a:cubicBezTo>
                  <a:cubicBezTo>
                    <a:pt x="952" y="40005"/>
                    <a:pt x="40957" y="0"/>
                    <a:pt x="90488" y="0"/>
                  </a:cubicBezTo>
                  <a:lnTo>
                    <a:pt x="4849178" y="0"/>
                  </a:lnTo>
                  <a:cubicBezTo>
                    <a:pt x="4898708" y="0"/>
                    <a:pt x="4939665" y="40005"/>
                    <a:pt x="4939665" y="895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17;p2"/>
            <p:cNvGrpSpPr/>
            <p:nvPr/>
          </p:nvGrpSpPr>
          <p:grpSpPr>
            <a:xfrm rot="2489848">
              <a:off x="2337728" y="1514606"/>
              <a:ext cx="9525" cy="2437495"/>
              <a:chOff x="4377689" y="3396614"/>
              <a:chExt cx="9525" cy="2437447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4377689" y="3396614"/>
                <a:ext cx="9525" cy="45720"/>
              </a:xfrm>
              <a:custGeom>
                <a:rect b="b" l="l" r="r" t="t"/>
                <a:pathLst>
                  <a:path extrusionOk="0" h="45720" w="9525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45720"/>
                    </a:lnTo>
                    <a:lnTo>
                      <a:pt x="0" y="45720"/>
                    </a:lnTo>
                    <a:close/>
                  </a:path>
                </a:pathLst>
              </a:custGeom>
              <a:solidFill>
                <a:srgbClr val="156C8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377689" y="3488054"/>
                <a:ext cx="9525" cy="2346007"/>
              </a:xfrm>
              <a:custGeom>
                <a:rect b="b" l="l" r="r" t="t"/>
                <a:pathLst>
                  <a:path extrusionOk="0" h="2346007" w="9525">
                    <a:moveTo>
                      <a:pt x="9525" y="2346008"/>
                    </a:moveTo>
                    <a:lnTo>
                      <a:pt x="0" y="2346008"/>
                    </a:lnTo>
                    <a:lnTo>
                      <a:pt x="0" y="2300288"/>
                    </a:lnTo>
                    <a:lnTo>
                      <a:pt x="9525" y="2300288"/>
                    </a:lnTo>
                    <a:lnTo>
                      <a:pt x="9525" y="2346008"/>
                    </a:lnTo>
                    <a:close/>
                    <a:moveTo>
                      <a:pt x="9525" y="2253615"/>
                    </a:moveTo>
                    <a:lnTo>
                      <a:pt x="0" y="2253615"/>
                    </a:lnTo>
                    <a:lnTo>
                      <a:pt x="0" y="2207895"/>
                    </a:lnTo>
                    <a:lnTo>
                      <a:pt x="9525" y="2207895"/>
                    </a:lnTo>
                    <a:lnTo>
                      <a:pt x="9525" y="2253615"/>
                    </a:lnTo>
                    <a:close/>
                    <a:moveTo>
                      <a:pt x="9525" y="2162175"/>
                    </a:moveTo>
                    <a:lnTo>
                      <a:pt x="0" y="2162175"/>
                    </a:lnTo>
                    <a:lnTo>
                      <a:pt x="0" y="2116455"/>
                    </a:lnTo>
                    <a:lnTo>
                      <a:pt x="9525" y="2116455"/>
                    </a:lnTo>
                    <a:lnTo>
                      <a:pt x="9525" y="2162175"/>
                    </a:lnTo>
                    <a:close/>
                    <a:moveTo>
                      <a:pt x="9525" y="2069782"/>
                    </a:moveTo>
                    <a:lnTo>
                      <a:pt x="0" y="2069782"/>
                    </a:lnTo>
                    <a:lnTo>
                      <a:pt x="0" y="2024063"/>
                    </a:lnTo>
                    <a:lnTo>
                      <a:pt x="9525" y="2024063"/>
                    </a:lnTo>
                    <a:lnTo>
                      <a:pt x="9525" y="2069782"/>
                    </a:lnTo>
                    <a:close/>
                    <a:moveTo>
                      <a:pt x="9525" y="1977390"/>
                    </a:moveTo>
                    <a:lnTo>
                      <a:pt x="0" y="1977390"/>
                    </a:lnTo>
                    <a:lnTo>
                      <a:pt x="0" y="1931670"/>
                    </a:lnTo>
                    <a:lnTo>
                      <a:pt x="9525" y="1931670"/>
                    </a:lnTo>
                    <a:lnTo>
                      <a:pt x="9525" y="1977390"/>
                    </a:lnTo>
                    <a:close/>
                    <a:moveTo>
                      <a:pt x="9525" y="1885950"/>
                    </a:moveTo>
                    <a:lnTo>
                      <a:pt x="0" y="1885950"/>
                    </a:lnTo>
                    <a:lnTo>
                      <a:pt x="0" y="1840230"/>
                    </a:lnTo>
                    <a:lnTo>
                      <a:pt x="9525" y="1840230"/>
                    </a:lnTo>
                    <a:lnTo>
                      <a:pt x="9525" y="1885950"/>
                    </a:lnTo>
                    <a:close/>
                    <a:moveTo>
                      <a:pt x="9525" y="1793557"/>
                    </a:moveTo>
                    <a:lnTo>
                      <a:pt x="0" y="1793557"/>
                    </a:lnTo>
                    <a:lnTo>
                      <a:pt x="0" y="1747838"/>
                    </a:lnTo>
                    <a:lnTo>
                      <a:pt x="9525" y="1747838"/>
                    </a:lnTo>
                    <a:lnTo>
                      <a:pt x="9525" y="1793557"/>
                    </a:lnTo>
                    <a:close/>
                    <a:moveTo>
                      <a:pt x="9525" y="1702118"/>
                    </a:moveTo>
                    <a:lnTo>
                      <a:pt x="0" y="1702118"/>
                    </a:lnTo>
                    <a:lnTo>
                      <a:pt x="0" y="1656397"/>
                    </a:lnTo>
                    <a:lnTo>
                      <a:pt x="9525" y="1656397"/>
                    </a:lnTo>
                    <a:lnTo>
                      <a:pt x="9525" y="1702118"/>
                    </a:lnTo>
                    <a:close/>
                    <a:moveTo>
                      <a:pt x="9525" y="1609725"/>
                    </a:moveTo>
                    <a:lnTo>
                      <a:pt x="0" y="1609725"/>
                    </a:lnTo>
                    <a:lnTo>
                      <a:pt x="0" y="1564005"/>
                    </a:lnTo>
                    <a:lnTo>
                      <a:pt x="9525" y="1564005"/>
                    </a:lnTo>
                    <a:lnTo>
                      <a:pt x="9525" y="1609725"/>
                    </a:lnTo>
                    <a:close/>
                    <a:moveTo>
                      <a:pt x="9525" y="1518285"/>
                    </a:moveTo>
                    <a:lnTo>
                      <a:pt x="0" y="1518285"/>
                    </a:lnTo>
                    <a:lnTo>
                      <a:pt x="0" y="1472565"/>
                    </a:lnTo>
                    <a:lnTo>
                      <a:pt x="9525" y="1472565"/>
                    </a:lnTo>
                    <a:lnTo>
                      <a:pt x="9525" y="1518285"/>
                    </a:lnTo>
                    <a:close/>
                    <a:moveTo>
                      <a:pt x="9525" y="1425892"/>
                    </a:moveTo>
                    <a:lnTo>
                      <a:pt x="0" y="1425892"/>
                    </a:lnTo>
                    <a:lnTo>
                      <a:pt x="0" y="1380173"/>
                    </a:lnTo>
                    <a:lnTo>
                      <a:pt x="9525" y="1380173"/>
                    </a:lnTo>
                    <a:lnTo>
                      <a:pt x="9525" y="1425892"/>
                    </a:lnTo>
                    <a:close/>
                    <a:moveTo>
                      <a:pt x="9525" y="1333500"/>
                    </a:moveTo>
                    <a:lnTo>
                      <a:pt x="0" y="1333500"/>
                    </a:lnTo>
                    <a:lnTo>
                      <a:pt x="0" y="1287780"/>
                    </a:lnTo>
                    <a:lnTo>
                      <a:pt x="9525" y="1287780"/>
                    </a:lnTo>
                    <a:lnTo>
                      <a:pt x="9525" y="1333500"/>
                    </a:lnTo>
                    <a:close/>
                    <a:moveTo>
                      <a:pt x="9525" y="1242060"/>
                    </a:moveTo>
                    <a:lnTo>
                      <a:pt x="0" y="1242060"/>
                    </a:lnTo>
                    <a:lnTo>
                      <a:pt x="0" y="1196340"/>
                    </a:lnTo>
                    <a:lnTo>
                      <a:pt x="9525" y="1196340"/>
                    </a:lnTo>
                    <a:lnTo>
                      <a:pt x="9525" y="1242060"/>
                    </a:lnTo>
                    <a:close/>
                    <a:moveTo>
                      <a:pt x="9525" y="1149667"/>
                    </a:moveTo>
                    <a:lnTo>
                      <a:pt x="0" y="1149667"/>
                    </a:lnTo>
                    <a:lnTo>
                      <a:pt x="0" y="1103948"/>
                    </a:lnTo>
                    <a:lnTo>
                      <a:pt x="9525" y="1103948"/>
                    </a:lnTo>
                    <a:lnTo>
                      <a:pt x="9525" y="1149667"/>
                    </a:lnTo>
                    <a:close/>
                    <a:moveTo>
                      <a:pt x="9525" y="1058227"/>
                    </a:moveTo>
                    <a:lnTo>
                      <a:pt x="0" y="1058227"/>
                    </a:lnTo>
                    <a:lnTo>
                      <a:pt x="0" y="1012507"/>
                    </a:lnTo>
                    <a:lnTo>
                      <a:pt x="9525" y="1012507"/>
                    </a:lnTo>
                    <a:lnTo>
                      <a:pt x="9525" y="1058227"/>
                    </a:lnTo>
                    <a:close/>
                    <a:moveTo>
                      <a:pt x="9525" y="965835"/>
                    </a:moveTo>
                    <a:lnTo>
                      <a:pt x="0" y="965835"/>
                    </a:lnTo>
                    <a:lnTo>
                      <a:pt x="0" y="920115"/>
                    </a:lnTo>
                    <a:lnTo>
                      <a:pt x="9525" y="920115"/>
                    </a:lnTo>
                    <a:lnTo>
                      <a:pt x="9525" y="965835"/>
                    </a:lnTo>
                    <a:close/>
                    <a:moveTo>
                      <a:pt x="9525" y="874395"/>
                    </a:moveTo>
                    <a:lnTo>
                      <a:pt x="0" y="874395"/>
                    </a:lnTo>
                    <a:lnTo>
                      <a:pt x="0" y="828675"/>
                    </a:lnTo>
                    <a:lnTo>
                      <a:pt x="9525" y="828675"/>
                    </a:lnTo>
                    <a:lnTo>
                      <a:pt x="9525" y="874395"/>
                    </a:lnTo>
                    <a:close/>
                    <a:moveTo>
                      <a:pt x="9525" y="782002"/>
                    </a:moveTo>
                    <a:lnTo>
                      <a:pt x="0" y="782002"/>
                    </a:lnTo>
                    <a:lnTo>
                      <a:pt x="0" y="736282"/>
                    </a:lnTo>
                    <a:lnTo>
                      <a:pt x="9525" y="736282"/>
                    </a:lnTo>
                    <a:lnTo>
                      <a:pt x="9525" y="782002"/>
                    </a:lnTo>
                    <a:close/>
                    <a:moveTo>
                      <a:pt x="9525" y="689610"/>
                    </a:moveTo>
                    <a:lnTo>
                      <a:pt x="0" y="689610"/>
                    </a:lnTo>
                    <a:lnTo>
                      <a:pt x="0" y="643890"/>
                    </a:lnTo>
                    <a:lnTo>
                      <a:pt x="9525" y="643890"/>
                    </a:lnTo>
                    <a:lnTo>
                      <a:pt x="9525" y="689610"/>
                    </a:lnTo>
                    <a:close/>
                    <a:moveTo>
                      <a:pt x="9525" y="598170"/>
                    </a:moveTo>
                    <a:lnTo>
                      <a:pt x="0" y="598170"/>
                    </a:lnTo>
                    <a:lnTo>
                      <a:pt x="0" y="552450"/>
                    </a:lnTo>
                    <a:lnTo>
                      <a:pt x="9525" y="552450"/>
                    </a:lnTo>
                    <a:lnTo>
                      <a:pt x="9525" y="598170"/>
                    </a:lnTo>
                    <a:close/>
                    <a:moveTo>
                      <a:pt x="9525" y="505777"/>
                    </a:moveTo>
                    <a:lnTo>
                      <a:pt x="0" y="505777"/>
                    </a:lnTo>
                    <a:lnTo>
                      <a:pt x="0" y="460057"/>
                    </a:lnTo>
                    <a:lnTo>
                      <a:pt x="9525" y="460057"/>
                    </a:lnTo>
                    <a:lnTo>
                      <a:pt x="9525" y="505777"/>
                    </a:lnTo>
                    <a:close/>
                    <a:moveTo>
                      <a:pt x="9525" y="414338"/>
                    </a:moveTo>
                    <a:lnTo>
                      <a:pt x="0" y="414338"/>
                    </a:lnTo>
                    <a:lnTo>
                      <a:pt x="0" y="368617"/>
                    </a:lnTo>
                    <a:lnTo>
                      <a:pt x="9525" y="368617"/>
                    </a:lnTo>
                    <a:lnTo>
                      <a:pt x="9525" y="414338"/>
                    </a:lnTo>
                    <a:close/>
                    <a:moveTo>
                      <a:pt x="9525" y="321945"/>
                    </a:moveTo>
                    <a:lnTo>
                      <a:pt x="0" y="321945"/>
                    </a:lnTo>
                    <a:lnTo>
                      <a:pt x="0" y="276225"/>
                    </a:lnTo>
                    <a:lnTo>
                      <a:pt x="9525" y="276225"/>
                    </a:lnTo>
                    <a:lnTo>
                      <a:pt x="9525" y="321945"/>
                    </a:lnTo>
                    <a:close/>
                    <a:moveTo>
                      <a:pt x="9525" y="230505"/>
                    </a:moveTo>
                    <a:lnTo>
                      <a:pt x="0" y="230505"/>
                    </a:lnTo>
                    <a:lnTo>
                      <a:pt x="0" y="183832"/>
                    </a:lnTo>
                    <a:lnTo>
                      <a:pt x="9525" y="183832"/>
                    </a:lnTo>
                    <a:lnTo>
                      <a:pt x="9525" y="230505"/>
                    </a:lnTo>
                    <a:close/>
                    <a:moveTo>
                      <a:pt x="9525" y="138113"/>
                    </a:moveTo>
                    <a:lnTo>
                      <a:pt x="0" y="138113"/>
                    </a:lnTo>
                    <a:lnTo>
                      <a:pt x="0" y="92392"/>
                    </a:lnTo>
                    <a:lnTo>
                      <a:pt x="9525" y="92392"/>
                    </a:lnTo>
                    <a:lnTo>
                      <a:pt x="9525" y="138113"/>
                    </a:lnTo>
                    <a:close/>
                    <a:moveTo>
                      <a:pt x="9525" y="45720"/>
                    </a:moveTo>
                    <a:lnTo>
                      <a:pt x="0" y="45720"/>
                    </a:lnTo>
                    <a:lnTo>
                      <a:pt x="0" y="0"/>
                    </a:lnTo>
                    <a:lnTo>
                      <a:pt x="9525" y="0"/>
                    </a:lnTo>
                    <a:lnTo>
                      <a:pt x="9525" y="45720"/>
                    </a:lnTo>
                    <a:close/>
                  </a:path>
                </a:pathLst>
              </a:custGeom>
              <a:solidFill>
                <a:srgbClr val="156C8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" name="Google Shape;20;p2"/>
            <p:cNvSpPr txBox="1"/>
            <p:nvPr/>
          </p:nvSpPr>
          <p:spPr>
            <a:xfrm rot="2490688">
              <a:off x="983672" y="2173559"/>
              <a:ext cx="561281" cy="2654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25">
                  <a:solidFill>
                    <a:srgbClr val="2F5496"/>
                  </a:solidFill>
                  <a:latin typeface="Arial"/>
                  <a:ea typeface="Arial"/>
                  <a:cs typeface="Arial"/>
                  <a:sym typeface="Arial"/>
                </a:rPr>
                <a:t>SEAT</a:t>
              </a:r>
              <a:endParaRPr/>
            </a:p>
          </p:txBody>
        </p:sp>
        <p:sp>
          <p:nvSpPr>
            <p:cNvPr id="21" name="Google Shape;21;p2"/>
            <p:cNvSpPr txBox="1"/>
            <p:nvPr/>
          </p:nvSpPr>
          <p:spPr>
            <a:xfrm rot="2489722">
              <a:off x="653657" y="2526069"/>
              <a:ext cx="1342974" cy="704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975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17</a:t>
              </a:r>
              <a:r>
                <a:rPr lang="en" sz="3975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A</a:t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2487314">
              <a:off x="500919" y="2539596"/>
              <a:ext cx="1525071" cy="526150"/>
            </a:xfrm>
            <a:custGeom>
              <a:rect b="b" l="l" r="r" t="t"/>
              <a:pathLst>
                <a:path extrusionOk="0" h="525780" w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525780"/>
                  </a:lnTo>
                  <a:lnTo>
                    <a:pt x="0" y="5257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 rot="2487314">
              <a:off x="501769" y="2539408"/>
              <a:ext cx="1525071" cy="526150"/>
            </a:xfrm>
            <a:custGeom>
              <a:rect b="b" l="l" r="r" t="t"/>
              <a:pathLst>
                <a:path extrusionOk="0" h="525780" w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525780"/>
                  </a:lnTo>
                  <a:lnTo>
                    <a:pt x="0" y="525780"/>
                  </a:lnTo>
                  <a:close/>
                </a:path>
              </a:pathLst>
            </a:custGeom>
            <a:solidFill>
              <a:srgbClr val="FFFFFF">
                <a:alpha val="4972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 txBox="1"/>
            <p:nvPr/>
          </p:nvSpPr>
          <p:spPr>
            <a:xfrm rot="2489633">
              <a:off x="594836" y="2450533"/>
              <a:ext cx="1338938" cy="703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975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17</a:t>
              </a:r>
              <a:r>
                <a:rPr lang="en" sz="3975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A</a:t>
              </a: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 rot="3558211">
            <a:off x="1391373" y="1597065"/>
            <a:ext cx="6463788" cy="2609900"/>
            <a:chOff x="2864167" y="80962"/>
            <a:chExt cx="6463664" cy="2609850"/>
          </a:xfrm>
        </p:grpSpPr>
        <p:sp>
          <p:nvSpPr>
            <p:cNvPr id="26" name="Google Shape;26;p2"/>
            <p:cNvSpPr/>
            <p:nvPr/>
          </p:nvSpPr>
          <p:spPr>
            <a:xfrm>
              <a:off x="2865119" y="80962"/>
              <a:ext cx="6462712" cy="2609850"/>
            </a:xfrm>
            <a:custGeom>
              <a:rect b="b" l="l" r="r" t="t"/>
              <a:pathLst>
                <a:path extrusionOk="0" h="2609850" w="6462712">
                  <a:moveTo>
                    <a:pt x="6462713" y="89535"/>
                  </a:moveTo>
                  <a:lnTo>
                    <a:pt x="6462713" y="2520315"/>
                  </a:lnTo>
                  <a:cubicBezTo>
                    <a:pt x="6462713" y="2569845"/>
                    <a:pt x="6422708" y="2609850"/>
                    <a:pt x="6373178" y="2609850"/>
                  </a:cubicBezTo>
                  <a:lnTo>
                    <a:pt x="1613535" y="2609850"/>
                  </a:lnTo>
                  <a:cubicBezTo>
                    <a:pt x="1564005" y="2609850"/>
                    <a:pt x="1524000" y="2569845"/>
                    <a:pt x="1524000" y="2520315"/>
                  </a:cubicBezTo>
                  <a:cubicBezTo>
                    <a:pt x="1524000" y="2569845"/>
                    <a:pt x="1483995" y="2609850"/>
                    <a:pt x="1434465" y="2609850"/>
                  </a:cubicBezTo>
                  <a:lnTo>
                    <a:pt x="89535" y="2609850"/>
                  </a:lnTo>
                  <a:cubicBezTo>
                    <a:pt x="40005" y="2609850"/>
                    <a:pt x="0" y="2569845"/>
                    <a:pt x="0" y="2520315"/>
                  </a:cubicBezTo>
                  <a:lnTo>
                    <a:pt x="0" y="89535"/>
                  </a:lnTo>
                  <a:cubicBezTo>
                    <a:pt x="0" y="40005"/>
                    <a:pt x="40005" y="0"/>
                    <a:pt x="89535" y="0"/>
                  </a:cubicBezTo>
                  <a:lnTo>
                    <a:pt x="1434465" y="0"/>
                  </a:lnTo>
                  <a:cubicBezTo>
                    <a:pt x="1483995" y="0"/>
                    <a:pt x="1524000" y="40005"/>
                    <a:pt x="1524000" y="89535"/>
                  </a:cubicBezTo>
                  <a:cubicBezTo>
                    <a:pt x="1524000" y="40005"/>
                    <a:pt x="1564005" y="0"/>
                    <a:pt x="1613535" y="0"/>
                  </a:cubicBezTo>
                  <a:lnTo>
                    <a:pt x="6372225" y="0"/>
                  </a:lnTo>
                  <a:cubicBezTo>
                    <a:pt x="6422708" y="0"/>
                    <a:pt x="6462713" y="40005"/>
                    <a:pt x="6462713" y="895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388166" y="81897"/>
              <a:ext cx="4939664" cy="2608914"/>
            </a:xfrm>
            <a:custGeom>
              <a:rect b="b" l="l" r="r" t="t"/>
              <a:pathLst>
                <a:path extrusionOk="0" h="2608914" w="4939664">
                  <a:moveTo>
                    <a:pt x="4939665" y="88599"/>
                  </a:moveTo>
                  <a:lnTo>
                    <a:pt x="4939665" y="2519379"/>
                  </a:lnTo>
                  <a:cubicBezTo>
                    <a:pt x="4939665" y="2568909"/>
                    <a:pt x="4899660" y="2608914"/>
                    <a:pt x="4850131" y="2608914"/>
                  </a:cubicBezTo>
                  <a:lnTo>
                    <a:pt x="90488" y="2608914"/>
                  </a:lnTo>
                  <a:cubicBezTo>
                    <a:pt x="40958" y="2608914"/>
                    <a:pt x="953" y="2568909"/>
                    <a:pt x="953" y="2519379"/>
                  </a:cubicBezTo>
                  <a:cubicBezTo>
                    <a:pt x="953" y="2523189"/>
                    <a:pt x="953" y="2527952"/>
                    <a:pt x="0" y="2531762"/>
                  </a:cubicBezTo>
                  <a:lnTo>
                    <a:pt x="0" y="77169"/>
                  </a:lnTo>
                  <a:cubicBezTo>
                    <a:pt x="953" y="80979"/>
                    <a:pt x="953" y="84789"/>
                    <a:pt x="953" y="89552"/>
                  </a:cubicBezTo>
                  <a:cubicBezTo>
                    <a:pt x="953" y="40022"/>
                    <a:pt x="40958" y="17"/>
                    <a:pt x="90488" y="17"/>
                  </a:cubicBezTo>
                  <a:lnTo>
                    <a:pt x="4849178" y="17"/>
                  </a:lnTo>
                  <a:cubicBezTo>
                    <a:pt x="4899660" y="-936"/>
                    <a:pt x="4939665" y="39069"/>
                    <a:pt x="4939665" y="88599"/>
                  </a:cubicBezTo>
                  <a:close/>
                </a:path>
              </a:pathLst>
            </a:custGeom>
            <a:solidFill>
              <a:srgbClr val="F2F2F2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88167" y="234314"/>
              <a:ext cx="4939664" cy="528637"/>
            </a:xfrm>
            <a:custGeom>
              <a:rect b="b" l="l" r="r" t="t"/>
              <a:pathLst>
                <a:path extrusionOk="0" h="528637" w="4939664">
                  <a:moveTo>
                    <a:pt x="0" y="0"/>
                  </a:moveTo>
                  <a:lnTo>
                    <a:pt x="4939665" y="0"/>
                  </a:lnTo>
                  <a:lnTo>
                    <a:pt x="4939665" y="528638"/>
                  </a:lnTo>
                  <a:lnTo>
                    <a:pt x="0" y="52863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864167" y="234314"/>
              <a:ext cx="1524000" cy="525780"/>
            </a:xfrm>
            <a:custGeom>
              <a:rect b="b" l="l" r="r" t="t"/>
              <a:pathLst>
                <a:path extrusionOk="0" h="525780" w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525780"/>
                  </a:lnTo>
                  <a:lnTo>
                    <a:pt x="0" y="5257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 txBox="1"/>
            <p:nvPr/>
          </p:nvSpPr>
          <p:spPr>
            <a:xfrm>
              <a:off x="3005339" y="826919"/>
              <a:ext cx="5406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7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FLIGHT :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1" name="Google Shape;31;p2"/>
            <p:cNvSpPr txBox="1"/>
            <p:nvPr/>
          </p:nvSpPr>
          <p:spPr>
            <a:xfrm>
              <a:off x="3005339" y="904072"/>
              <a:ext cx="6975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2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AA5678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2" name="Google Shape;32;p2"/>
            <p:cNvSpPr txBox="1"/>
            <p:nvPr/>
          </p:nvSpPr>
          <p:spPr>
            <a:xfrm>
              <a:off x="3005339" y="1136484"/>
              <a:ext cx="4875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7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FROM :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3" name="Google Shape;33;p2"/>
            <p:cNvSpPr txBox="1"/>
            <p:nvPr/>
          </p:nvSpPr>
          <p:spPr>
            <a:xfrm>
              <a:off x="3005339" y="1213636"/>
              <a:ext cx="4410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2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JFK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4" name="Google Shape;34;p2"/>
            <p:cNvSpPr txBox="1"/>
            <p:nvPr/>
          </p:nvSpPr>
          <p:spPr>
            <a:xfrm>
              <a:off x="3794207" y="1136484"/>
              <a:ext cx="3531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7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TO :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5" name="Google Shape;35;p2"/>
            <p:cNvSpPr txBox="1"/>
            <p:nvPr/>
          </p:nvSpPr>
          <p:spPr>
            <a:xfrm>
              <a:off x="3794207" y="1213636"/>
              <a:ext cx="5052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2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MAD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6" name="Google Shape;36;p2"/>
            <p:cNvSpPr txBox="1"/>
            <p:nvPr/>
          </p:nvSpPr>
          <p:spPr>
            <a:xfrm>
              <a:off x="3801188" y="826919"/>
              <a:ext cx="4683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7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GATE :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7" name="Google Shape;37;p2"/>
            <p:cNvSpPr txBox="1"/>
            <p:nvPr/>
          </p:nvSpPr>
          <p:spPr>
            <a:xfrm>
              <a:off x="3801188" y="904072"/>
              <a:ext cx="3690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2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D5</a:t>
              </a:r>
              <a:endParaRPr sz="1125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" name="Google Shape;38;p2"/>
            <p:cNvGrpSpPr/>
            <p:nvPr/>
          </p:nvGrpSpPr>
          <p:grpSpPr>
            <a:xfrm>
              <a:off x="4621529" y="1205702"/>
              <a:ext cx="1946217" cy="667779"/>
              <a:chOff x="4621529" y="1205702"/>
              <a:chExt cx="1946217" cy="667779"/>
            </a:xfrm>
          </p:grpSpPr>
          <p:sp>
            <p:nvSpPr>
              <p:cNvPr id="39" name="Google Shape;39;p2"/>
              <p:cNvSpPr txBox="1"/>
              <p:nvPr/>
            </p:nvSpPr>
            <p:spPr>
              <a:xfrm>
                <a:off x="4621529" y="1205702"/>
                <a:ext cx="540600" cy="19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7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FLIGHT :</a:t>
                </a: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40" name="Google Shape;40;p2"/>
              <p:cNvSpPr txBox="1"/>
              <p:nvPr/>
            </p:nvSpPr>
            <p:spPr>
              <a:xfrm>
                <a:off x="4621529" y="1282855"/>
                <a:ext cx="697500" cy="26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2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AA5678</a:t>
                </a:r>
                <a:endParaRPr sz="112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 txBox="1"/>
              <p:nvPr/>
            </p:nvSpPr>
            <p:spPr>
              <a:xfrm>
                <a:off x="5942246" y="1205702"/>
                <a:ext cx="468300" cy="19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7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GATE :</a:t>
                </a: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42" name="Google Shape;42;p2"/>
              <p:cNvSpPr txBox="1"/>
              <p:nvPr/>
            </p:nvSpPr>
            <p:spPr>
              <a:xfrm>
                <a:off x="5942246" y="1282855"/>
                <a:ext cx="369000" cy="26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2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D5</a:t>
                </a:r>
                <a:endParaRPr sz="1125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 txBox="1"/>
              <p:nvPr/>
            </p:nvSpPr>
            <p:spPr>
              <a:xfrm>
                <a:off x="4621529" y="1530828"/>
                <a:ext cx="458700" cy="19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7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SEAT :</a:t>
                </a: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44" name="Google Shape;44;p2"/>
              <p:cNvSpPr txBox="1"/>
              <p:nvPr/>
            </p:nvSpPr>
            <p:spPr>
              <a:xfrm>
                <a:off x="4621529" y="1607981"/>
                <a:ext cx="481200" cy="26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2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17 A</a:t>
                </a: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45" name="Google Shape;45;p2"/>
              <p:cNvSpPr txBox="1"/>
              <p:nvPr/>
            </p:nvSpPr>
            <p:spPr>
              <a:xfrm>
                <a:off x="5942246" y="1530828"/>
                <a:ext cx="439500" cy="19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7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TIME :</a:t>
                </a: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46" name="Google Shape;46;p2"/>
              <p:cNvSpPr txBox="1"/>
              <p:nvPr/>
            </p:nvSpPr>
            <p:spPr>
              <a:xfrm>
                <a:off x="5942246" y="1607981"/>
                <a:ext cx="625500" cy="26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2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07 : 30</a:t>
                </a:r>
                <a:endParaRPr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47" name="Google Shape;47;p2"/>
            <p:cNvSpPr/>
            <p:nvPr/>
          </p:nvSpPr>
          <p:spPr>
            <a:xfrm>
              <a:off x="4384357" y="260031"/>
              <a:ext cx="9525" cy="2345055"/>
            </a:xfrm>
            <a:custGeom>
              <a:rect b="b" l="l" r="r" t="t"/>
              <a:pathLst>
                <a:path extrusionOk="0" h="2345055" w="9525">
                  <a:moveTo>
                    <a:pt x="9525" y="2345055"/>
                  </a:moveTo>
                  <a:lnTo>
                    <a:pt x="0" y="2345055"/>
                  </a:lnTo>
                  <a:lnTo>
                    <a:pt x="0" y="2299335"/>
                  </a:lnTo>
                  <a:lnTo>
                    <a:pt x="9525" y="2299335"/>
                  </a:lnTo>
                  <a:lnTo>
                    <a:pt x="9525" y="2345055"/>
                  </a:lnTo>
                  <a:close/>
                  <a:moveTo>
                    <a:pt x="9525" y="2252663"/>
                  </a:moveTo>
                  <a:lnTo>
                    <a:pt x="0" y="2252663"/>
                  </a:lnTo>
                  <a:lnTo>
                    <a:pt x="0" y="2206943"/>
                  </a:lnTo>
                  <a:lnTo>
                    <a:pt x="9525" y="2206943"/>
                  </a:lnTo>
                  <a:lnTo>
                    <a:pt x="9525" y="2252663"/>
                  </a:lnTo>
                  <a:close/>
                  <a:moveTo>
                    <a:pt x="9525" y="2161223"/>
                  </a:moveTo>
                  <a:lnTo>
                    <a:pt x="0" y="2161223"/>
                  </a:lnTo>
                  <a:lnTo>
                    <a:pt x="0" y="2115503"/>
                  </a:lnTo>
                  <a:lnTo>
                    <a:pt x="9525" y="2115503"/>
                  </a:lnTo>
                  <a:lnTo>
                    <a:pt x="9525" y="2161223"/>
                  </a:lnTo>
                  <a:close/>
                  <a:moveTo>
                    <a:pt x="9525" y="2068830"/>
                  </a:moveTo>
                  <a:lnTo>
                    <a:pt x="0" y="2068830"/>
                  </a:lnTo>
                  <a:lnTo>
                    <a:pt x="0" y="2023110"/>
                  </a:lnTo>
                  <a:lnTo>
                    <a:pt x="9525" y="2023110"/>
                  </a:lnTo>
                  <a:lnTo>
                    <a:pt x="9525" y="2068830"/>
                  </a:lnTo>
                  <a:close/>
                  <a:moveTo>
                    <a:pt x="9525" y="1977390"/>
                  </a:moveTo>
                  <a:lnTo>
                    <a:pt x="0" y="1977390"/>
                  </a:lnTo>
                  <a:lnTo>
                    <a:pt x="0" y="1931670"/>
                  </a:lnTo>
                  <a:lnTo>
                    <a:pt x="9525" y="1931670"/>
                  </a:lnTo>
                  <a:lnTo>
                    <a:pt x="9525" y="1977390"/>
                  </a:lnTo>
                  <a:close/>
                  <a:moveTo>
                    <a:pt x="9525" y="1884998"/>
                  </a:moveTo>
                  <a:lnTo>
                    <a:pt x="0" y="1884998"/>
                  </a:lnTo>
                  <a:lnTo>
                    <a:pt x="0" y="1839278"/>
                  </a:lnTo>
                  <a:lnTo>
                    <a:pt x="9525" y="1839278"/>
                  </a:lnTo>
                  <a:lnTo>
                    <a:pt x="9525" y="1884998"/>
                  </a:lnTo>
                  <a:close/>
                  <a:moveTo>
                    <a:pt x="9525" y="1792605"/>
                  </a:moveTo>
                  <a:lnTo>
                    <a:pt x="0" y="1792605"/>
                  </a:lnTo>
                  <a:lnTo>
                    <a:pt x="0" y="1746885"/>
                  </a:lnTo>
                  <a:lnTo>
                    <a:pt x="9525" y="1746885"/>
                  </a:lnTo>
                  <a:lnTo>
                    <a:pt x="9525" y="1792605"/>
                  </a:lnTo>
                  <a:close/>
                  <a:moveTo>
                    <a:pt x="9525" y="1701165"/>
                  </a:moveTo>
                  <a:lnTo>
                    <a:pt x="0" y="1701165"/>
                  </a:lnTo>
                  <a:lnTo>
                    <a:pt x="0" y="1655445"/>
                  </a:lnTo>
                  <a:lnTo>
                    <a:pt x="9525" y="1655445"/>
                  </a:lnTo>
                  <a:lnTo>
                    <a:pt x="9525" y="1701165"/>
                  </a:lnTo>
                  <a:close/>
                  <a:moveTo>
                    <a:pt x="9525" y="1608773"/>
                  </a:moveTo>
                  <a:lnTo>
                    <a:pt x="0" y="1608773"/>
                  </a:lnTo>
                  <a:lnTo>
                    <a:pt x="0" y="1563053"/>
                  </a:lnTo>
                  <a:lnTo>
                    <a:pt x="9525" y="1563053"/>
                  </a:lnTo>
                  <a:lnTo>
                    <a:pt x="9525" y="1608773"/>
                  </a:lnTo>
                  <a:close/>
                  <a:moveTo>
                    <a:pt x="9525" y="1517333"/>
                  </a:moveTo>
                  <a:lnTo>
                    <a:pt x="0" y="1517333"/>
                  </a:lnTo>
                  <a:lnTo>
                    <a:pt x="0" y="1471613"/>
                  </a:lnTo>
                  <a:lnTo>
                    <a:pt x="9525" y="1471613"/>
                  </a:lnTo>
                  <a:lnTo>
                    <a:pt x="9525" y="1517333"/>
                  </a:lnTo>
                  <a:close/>
                  <a:moveTo>
                    <a:pt x="9525" y="1424940"/>
                  </a:moveTo>
                  <a:lnTo>
                    <a:pt x="0" y="1424940"/>
                  </a:lnTo>
                  <a:lnTo>
                    <a:pt x="0" y="1379220"/>
                  </a:lnTo>
                  <a:lnTo>
                    <a:pt x="9525" y="1379220"/>
                  </a:lnTo>
                  <a:lnTo>
                    <a:pt x="9525" y="1424940"/>
                  </a:lnTo>
                  <a:close/>
                  <a:moveTo>
                    <a:pt x="9525" y="1333500"/>
                  </a:moveTo>
                  <a:lnTo>
                    <a:pt x="0" y="1333500"/>
                  </a:lnTo>
                  <a:lnTo>
                    <a:pt x="0" y="1287780"/>
                  </a:lnTo>
                  <a:lnTo>
                    <a:pt x="9525" y="1287780"/>
                  </a:lnTo>
                  <a:lnTo>
                    <a:pt x="9525" y="1333500"/>
                  </a:lnTo>
                  <a:close/>
                  <a:moveTo>
                    <a:pt x="9525" y="1241108"/>
                  </a:moveTo>
                  <a:lnTo>
                    <a:pt x="0" y="1241108"/>
                  </a:lnTo>
                  <a:lnTo>
                    <a:pt x="0" y="1195388"/>
                  </a:lnTo>
                  <a:lnTo>
                    <a:pt x="9525" y="1195388"/>
                  </a:lnTo>
                  <a:lnTo>
                    <a:pt x="9525" y="1241108"/>
                  </a:lnTo>
                  <a:close/>
                  <a:moveTo>
                    <a:pt x="9525" y="1148715"/>
                  </a:moveTo>
                  <a:lnTo>
                    <a:pt x="0" y="1148715"/>
                  </a:lnTo>
                  <a:lnTo>
                    <a:pt x="0" y="1102995"/>
                  </a:lnTo>
                  <a:lnTo>
                    <a:pt x="9525" y="1102995"/>
                  </a:lnTo>
                  <a:lnTo>
                    <a:pt x="9525" y="1148715"/>
                  </a:lnTo>
                  <a:close/>
                  <a:moveTo>
                    <a:pt x="9525" y="1057275"/>
                  </a:moveTo>
                  <a:lnTo>
                    <a:pt x="0" y="1057275"/>
                  </a:lnTo>
                  <a:lnTo>
                    <a:pt x="0" y="1011555"/>
                  </a:lnTo>
                  <a:lnTo>
                    <a:pt x="9525" y="1011555"/>
                  </a:lnTo>
                  <a:lnTo>
                    <a:pt x="9525" y="1057275"/>
                  </a:lnTo>
                  <a:close/>
                  <a:moveTo>
                    <a:pt x="9525" y="964883"/>
                  </a:moveTo>
                  <a:lnTo>
                    <a:pt x="0" y="964883"/>
                  </a:lnTo>
                  <a:lnTo>
                    <a:pt x="0" y="919163"/>
                  </a:lnTo>
                  <a:lnTo>
                    <a:pt x="9525" y="919163"/>
                  </a:lnTo>
                  <a:lnTo>
                    <a:pt x="9525" y="964883"/>
                  </a:lnTo>
                  <a:close/>
                  <a:moveTo>
                    <a:pt x="9525" y="873443"/>
                  </a:moveTo>
                  <a:lnTo>
                    <a:pt x="0" y="873443"/>
                  </a:lnTo>
                  <a:lnTo>
                    <a:pt x="0" y="827723"/>
                  </a:lnTo>
                  <a:lnTo>
                    <a:pt x="9525" y="827723"/>
                  </a:lnTo>
                  <a:lnTo>
                    <a:pt x="9525" y="873443"/>
                  </a:lnTo>
                  <a:close/>
                  <a:moveTo>
                    <a:pt x="9525" y="781050"/>
                  </a:moveTo>
                  <a:lnTo>
                    <a:pt x="0" y="781050"/>
                  </a:lnTo>
                  <a:lnTo>
                    <a:pt x="0" y="735330"/>
                  </a:lnTo>
                  <a:lnTo>
                    <a:pt x="9525" y="735330"/>
                  </a:lnTo>
                  <a:lnTo>
                    <a:pt x="9525" y="781050"/>
                  </a:lnTo>
                  <a:close/>
                  <a:moveTo>
                    <a:pt x="9525" y="689610"/>
                  </a:moveTo>
                  <a:lnTo>
                    <a:pt x="0" y="689610"/>
                  </a:lnTo>
                  <a:lnTo>
                    <a:pt x="0" y="643890"/>
                  </a:lnTo>
                  <a:lnTo>
                    <a:pt x="9525" y="643890"/>
                  </a:lnTo>
                  <a:lnTo>
                    <a:pt x="9525" y="689610"/>
                  </a:lnTo>
                  <a:close/>
                  <a:moveTo>
                    <a:pt x="9525" y="597218"/>
                  </a:moveTo>
                  <a:lnTo>
                    <a:pt x="0" y="597218"/>
                  </a:lnTo>
                  <a:lnTo>
                    <a:pt x="0" y="551498"/>
                  </a:lnTo>
                  <a:lnTo>
                    <a:pt x="9525" y="551498"/>
                  </a:lnTo>
                  <a:lnTo>
                    <a:pt x="9525" y="597218"/>
                  </a:lnTo>
                  <a:close/>
                  <a:moveTo>
                    <a:pt x="9525" y="504825"/>
                  </a:moveTo>
                  <a:lnTo>
                    <a:pt x="0" y="504825"/>
                  </a:lnTo>
                  <a:lnTo>
                    <a:pt x="0" y="459105"/>
                  </a:lnTo>
                  <a:lnTo>
                    <a:pt x="9525" y="459105"/>
                  </a:lnTo>
                  <a:lnTo>
                    <a:pt x="9525" y="504825"/>
                  </a:lnTo>
                  <a:close/>
                  <a:moveTo>
                    <a:pt x="9525" y="413385"/>
                  </a:moveTo>
                  <a:lnTo>
                    <a:pt x="0" y="413385"/>
                  </a:lnTo>
                  <a:lnTo>
                    <a:pt x="0" y="367665"/>
                  </a:lnTo>
                  <a:lnTo>
                    <a:pt x="9525" y="367665"/>
                  </a:lnTo>
                  <a:lnTo>
                    <a:pt x="9525" y="413385"/>
                  </a:lnTo>
                  <a:close/>
                  <a:moveTo>
                    <a:pt x="9525" y="320993"/>
                  </a:moveTo>
                  <a:lnTo>
                    <a:pt x="0" y="320993"/>
                  </a:lnTo>
                  <a:lnTo>
                    <a:pt x="0" y="275273"/>
                  </a:lnTo>
                  <a:lnTo>
                    <a:pt x="9525" y="275273"/>
                  </a:lnTo>
                  <a:lnTo>
                    <a:pt x="9525" y="320993"/>
                  </a:lnTo>
                  <a:close/>
                  <a:moveTo>
                    <a:pt x="9525" y="229553"/>
                  </a:moveTo>
                  <a:lnTo>
                    <a:pt x="0" y="229553"/>
                  </a:lnTo>
                  <a:lnTo>
                    <a:pt x="0" y="182880"/>
                  </a:lnTo>
                  <a:lnTo>
                    <a:pt x="9525" y="182880"/>
                  </a:lnTo>
                  <a:lnTo>
                    <a:pt x="9525" y="229553"/>
                  </a:lnTo>
                  <a:close/>
                  <a:moveTo>
                    <a:pt x="9525" y="137160"/>
                  </a:moveTo>
                  <a:lnTo>
                    <a:pt x="0" y="137160"/>
                  </a:lnTo>
                  <a:lnTo>
                    <a:pt x="0" y="91440"/>
                  </a:lnTo>
                  <a:lnTo>
                    <a:pt x="9525" y="91440"/>
                  </a:lnTo>
                  <a:lnTo>
                    <a:pt x="9525" y="137160"/>
                  </a:lnTo>
                  <a:close/>
                  <a:moveTo>
                    <a:pt x="9525" y="45720"/>
                  </a:moveTo>
                  <a:lnTo>
                    <a:pt x="0" y="45720"/>
                  </a:lnTo>
                  <a:lnTo>
                    <a:pt x="0" y="0"/>
                  </a:lnTo>
                  <a:lnTo>
                    <a:pt x="9525" y="0"/>
                  </a:lnTo>
                  <a:lnTo>
                    <a:pt x="9525" y="457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 txBox="1"/>
            <p:nvPr/>
          </p:nvSpPr>
          <p:spPr>
            <a:xfrm>
              <a:off x="7135842" y="1333828"/>
              <a:ext cx="1372800" cy="62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45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17</a:t>
              </a:r>
              <a:r>
                <a:rPr lang="en" sz="345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 A</a:t>
              </a:r>
              <a:endParaRPr>
                <a:solidFill>
                  <a:schemeClr val="accent2"/>
                </a:solidFill>
              </a:endParaRPr>
            </a:p>
          </p:txBody>
        </p:sp>
        <p:grpSp>
          <p:nvGrpSpPr>
            <p:cNvPr id="49" name="Google Shape;49;p2"/>
            <p:cNvGrpSpPr/>
            <p:nvPr/>
          </p:nvGrpSpPr>
          <p:grpSpPr>
            <a:xfrm>
              <a:off x="4611903" y="2007450"/>
              <a:ext cx="2146391" cy="543847"/>
              <a:chOff x="4611903" y="2007450"/>
              <a:chExt cx="2146391" cy="543847"/>
            </a:xfrm>
          </p:grpSpPr>
          <p:sp>
            <p:nvSpPr>
              <p:cNvPr id="50" name="Google Shape;50;p2"/>
              <p:cNvSpPr txBox="1"/>
              <p:nvPr/>
            </p:nvSpPr>
            <p:spPr>
              <a:xfrm>
                <a:off x="4621529" y="2007450"/>
                <a:ext cx="755400" cy="28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7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FROM :</a:t>
                </a: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51" name="Google Shape;51;p2"/>
              <p:cNvSpPr txBox="1"/>
              <p:nvPr/>
            </p:nvSpPr>
            <p:spPr>
              <a:xfrm>
                <a:off x="4611903" y="2158897"/>
                <a:ext cx="628800" cy="39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950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JFK</a:t>
                </a:r>
                <a:endParaRPr sz="195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 txBox="1"/>
              <p:nvPr/>
            </p:nvSpPr>
            <p:spPr>
              <a:xfrm>
                <a:off x="6017294" y="2007450"/>
                <a:ext cx="497400" cy="28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75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TO :</a:t>
                </a: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53" name="Google Shape;53;p2"/>
              <p:cNvSpPr txBox="1"/>
              <p:nvPr/>
            </p:nvSpPr>
            <p:spPr>
              <a:xfrm>
                <a:off x="6017294" y="2158897"/>
                <a:ext cx="741000" cy="39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950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MAD</a:t>
                </a:r>
                <a:endParaRPr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54" name="Google Shape;54;p2"/>
            <p:cNvSpPr txBox="1"/>
            <p:nvPr/>
          </p:nvSpPr>
          <p:spPr>
            <a:xfrm>
              <a:off x="2977933" y="1661178"/>
              <a:ext cx="12987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BOARDING PASS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5" name="Google Shape;55;p2"/>
            <p:cNvSpPr txBox="1"/>
            <p:nvPr/>
          </p:nvSpPr>
          <p:spPr>
            <a:xfrm>
              <a:off x="7091038" y="1012890"/>
              <a:ext cx="2078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BOARDING PASS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" name="Google Shape;56;p2"/>
            <p:cNvSpPr txBox="1"/>
            <p:nvPr/>
          </p:nvSpPr>
          <p:spPr>
            <a:xfrm>
              <a:off x="7106773" y="1291922"/>
              <a:ext cx="486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SEAT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712969" y="1165859"/>
              <a:ext cx="1858327" cy="9525"/>
            </a:xfrm>
            <a:custGeom>
              <a:rect b="b" l="l" r="r" t="t"/>
              <a:pathLst>
                <a:path extrusionOk="0" h="9525" w="1858327">
                  <a:moveTo>
                    <a:pt x="0" y="0"/>
                  </a:moveTo>
                  <a:lnTo>
                    <a:pt x="1858328" y="0"/>
                  </a:lnTo>
                  <a:lnTo>
                    <a:pt x="1858328" y="9525"/>
                  </a:lnTo>
                  <a:lnTo>
                    <a:pt x="0" y="9525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712969" y="1845944"/>
              <a:ext cx="1858327" cy="9525"/>
            </a:xfrm>
            <a:custGeom>
              <a:rect b="b" l="l" r="r" t="t"/>
              <a:pathLst>
                <a:path extrusionOk="0" h="9525" w="1858327">
                  <a:moveTo>
                    <a:pt x="0" y="0"/>
                  </a:moveTo>
                  <a:lnTo>
                    <a:pt x="1858328" y="0"/>
                  </a:lnTo>
                  <a:lnTo>
                    <a:pt x="1858328" y="9525"/>
                  </a:lnTo>
                  <a:lnTo>
                    <a:pt x="0" y="9525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712969" y="1515427"/>
              <a:ext cx="1858327" cy="9525"/>
            </a:xfrm>
            <a:custGeom>
              <a:rect b="b" l="l" r="r" t="t"/>
              <a:pathLst>
                <a:path extrusionOk="0" h="9525" w="1858327">
                  <a:moveTo>
                    <a:pt x="0" y="0"/>
                  </a:moveTo>
                  <a:lnTo>
                    <a:pt x="1858328" y="0"/>
                  </a:lnTo>
                  <a:lnTo>
                    <a:pt x="1858328" y="9525"/>
                  </a:lnTo>
                  <a:lnTo>
                    <a:pt x="0" y="9525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" name="Google Shape;60;p2"/>
            <p:cNvGrpSpPr/>
            <p:nvPr/>
          </p:nvGrpSpPr>
          <p:grpSpPr>
            <a:xfrm>
              <a:off x="7236185" y="2007465"/>
              <a:ext cx="1101090" cy="490537"/>
              <a:chOff x="4849177" y="5055869"/>
              <a:chExt cx="1101090" cy="490537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4849177" y="5055869"/>
                <a:ext cx="16192" cy="490537"/>
              </a:xfrm>
              <a:custGeom>
                <a:rect b="b" l="l" r="r" t="t"/>
                <a:pathLst>
                  <a:path extrusionOk="0" h="490537" w="16192">
                    <a:moveTo>
                      <a:pt x="0" y="0"/>
                    </a:moveTo>
                    <a:lnTo>
                      <a:pt x="16193" y="0"/>
                    </a:lnTo>
                    <a:lnTo>
                      <a:pt x="1619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4925377" y="5055869"/>
                <a:ext cx="8572" cy="490537"/>
              </a:xfrm>
              <a:custGeom>
                <a:rect b="b" l="l" r="r" t="t"/>
                <a:pathLst>
                  <a:path extrusionOk="0" h="490537" w="8572">
                    <a:moveTo>
                      <a:pt x="0" y="0"/>
                    </a:moveTo>
                    <a:lnTo>
                      <a:pt x="8573" y="0"/>
                    </a:lnTo>
                    <a:lnTo>
                      <a:pt x="857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5342572" y="5055869"/>
                <a:ext cx="17145" cy="490537"/>
              </a:xfrm>
              <a:custGeom>
                <a:rect b="b" l="l" r="r" t="t"/>
                <a:pathLst>
                  <a:path extrusionOk="0" h="490537" w="17145">
                    <a:moveTo>
                      <a:pt x="0" y="0"/>
                    </a:moveTo>
                    <a:lnTo>
                      <a:pt x="17145" y="0"/>
                    </a:lnTo>
                    <a:lnTo>
                      <a:pt x="17145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5451157" y="5055869"/>
                <a:ext cx="17145" cy="490537"/>
              </a:xfrm>
              <a:custGeom>
                <a:rect b="b" l="l" r="r" t="t"/>
                <a:pathLst>
                  <a:path extrusionOk="0" h="490537" w="17145">
                    <a:moveTo>
                      <a:pt x="0" y="0"/>
                    </a:moveTo>
                    <a:lnTo>
                      <a:pt x="17145" y="0"/>
                    </a:lnTo>
                    <a:lnTo>
                      <a:pt x="17145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4952047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7" y="0"/>
                    </a:lnTo>
                    <a:lnTo>
                      <a:pt x="6667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315902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592127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5903594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5743574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5805487" y="5055869"/>
                <a:ext cx="7620" cy="490537"/>
              </a:xfrm>
              <a:custGeom>
                <a:rect b="b" l="l" r="r" t="t"/>
                <a:pathLst>
                  <a:path extrusionOk="0" h="490537" w="7620">
                    <a:moveTo>
                      <a:pt x="0" y="0"/>
                    </a:moveTo>
                    <a:lnTo>
                      <a:pt x="7620" y="0"/>
                    </a:lnTo>
                    <a:lnTo>
                      <a:pt x="762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5119687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5288279" y="5055869"/>
                <a:ext cx="8572" cy="490537"/>
              </a:xfrm>
              <a:custGeom>
                <a:rect b="b" l="l" r="r" t="t"/>
                <a:pathLst>
                  <a:path extrusionOk="0" h="490537" w="8572">
                    <a:moveTo>
                      <a:pt x="0" y="0"/>
                    </a:moveTo>
                    <a:lnTo>
                      <a:pt x="8573" y="0"/>
                    </a:lnTo>
                    <a:lnTo>
                      <a:pt x="857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4888229" y="5055869"/>
                <a:ext cx="27622" cy="490537"/>
              </a:xfrm>
              <a:custGeom>
                <a:rect b="b" l="l" r="r" t="t"/>
                <a:pathLst>
                  <a:path extrusionOk="0" h="490537" w="27622">
                    <a:moveTo>
                      <a:pt x="0" y="0"/>
                    </a:moveTo>
                    <a:lnTo>
                      <a:pt x="27622" y="0"/>
                    </a:lnTo>
                    <a:lnTo>
                      <a:pt x="27622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5202554" y="5055869"/>
                <a:ext cx="27622" cy="490537"/>
              </a:xfrm>
              <a:custGeom>
                <a:rect b="b" l="l" r="r" t="t"/>
                <a:pathLst>
                  <a:path extrusionOk="0" h="490537" w="27622">
                    <a:moveTo>
                      <a:pt x="0" y="0"/>
                    </a:moveTo>
                    <a:lnTo>
                      <a:pt x="27623" y="0"/>
                    </a:lnTo>
                    <a:lnTo>
                      <a:pt x="2762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5245417" y="5055869"/>
                <a:ext cx="31432" cy="490537"/>
              </a:xfrm>
              <a:custGeom>
                <a:rect b="b" l="l" r="r" t="t"/>
                <a:pathLst>
                  <a:path extrusionOk="0" h="490537" w="31432">
                    <a:moveTo>
                      <a:pt x="0" y="0"/>
                    </a:moveTo>
                    <a:lnTo>
                      <a:pt x="31433" y="0"/>
                    </a:lnTo>
                    <a:lnTo>
                      <a:pt x="3143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5696902" y="5055869"/>
                <a:ext cx="35242" cy="490537"/>
              </a:xfrm>
              <a:custGeom>
                <a:rect b="b" l="l" r="r" t="t"/>
                <a:pathLst>
                  <a:path extrusionOk="0" h="490537" w="35242">
                    <a:moveTo>
                      <a:pt x="0" y="0"/>
                    </a:moveTo>
                    <a:lnTo>
                      <a:pt x="35243" y="0"/>
                    </a:lnTo>
                    <a:lnTo>
                      <a:pt x="3524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5829299" y="5055869"/>
                <a:ext cx="53340" cy="490537"/>
              </a:xfrm>
              <a:custGeom>
                <a:rect b="b" l="l" r="r" t="t"/>
                <a:pathLst>
                  <a:path extrusionOk="0" h="490537" w="53340">
                    <a:moveTo>
                      <a:pt x="0" y="0"/>
                    </a:moveTo>
                    <a:lnTo>
                      <a:pt x="53340" y="0"/>
                    </a:lnTo>
                    <a:lnTo>
                      <a:pt x="5334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5755957" y="5055869"/>
                <a:ext cx="25717" cy="490537"/>
              </a:xfrm>
              <a:custGeom>
                <a:rect b="b" l="l" r="r" t="t"/>
                <a:pathLst>
                  <a:path extrusionOk="0" h="490537" w="25717">
                    <a:moveTo>
                      <a:pt x="0" y="0"/>
                    </a:moveTo>
                    <a:lnTo>
                      <a:pt x="25718" y="0"/>
                    </a:lnTo>
                    <a:lnTo>
                      <a:pt x="2571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5375909" y="5055869"/>
                <a:ext cx="49529" cy="490537"/>
              </a:xfrm>
              <a:custGeom>
                <a:rect b="b" l="l" r="r" t="t"/>
                <a:pathLst>
                  <a:path extrusionOk="0" h="490537" w="49529">
                    <a:moveTo>
                      <a:pt x="0" y="0"/>
                    </a:moveTo>
                    <a:lnTo>
                      <a:pt x="49530" y="0"/>
                    </a:lnTo>
                    <a:lnTo>
                      <a:pt x="4953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5477827" y="5055869"/>
                <a:ext cx="82867" cy="490537"/>
              </a:xfrm>
              <a:custGeom>
                <a:rect b="b" l="l" r="r" t="t"/>
                <a:pathLst>
                  <a:path extrusionOk="0" h="490537" w="82867">
                    <a:moveTo>
                      <a:pt x="0" y="0"/>
                    </a:moveTo>
                    <a:lnTo>
                      <a:pt x="82868" y="0"/>
                    </a:lnTo>
                    <a:lnTo>
                      <a:pt x="828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5030152" y="5055869"/>
                <a:ext cx="60007" cy="490537"/>
              </a:xfrm>
              <a:custGeom>
                <a:rect b="b" l="l" r="r" t="t"/>
                <a:pathLst>
                  <a:path extrusionOk="0" h="490537" w="60007">
                    <a:moveTo>
                      <a:pt x="0" y="0"/>
                    </a:moveTo>
                    <a:lnTo>
                      <a:pt x="60007" y="0"/>
                    </a:lnTo>
                    <a:lnTo>
                      <a:pt x="60007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4977764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5145404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5618797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5931217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5649277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3071654" y="1952922"/>
              <a:ext cx="1101090" cy="490537"/>
              <a:chOff x="4849177" y="5055869"/>
              <a:chExt cx="1101090" cy="490537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4849177" y="5055869"/>
                <a:ext cx="16192" cy="490537"/>
              </a:xfrm>
              <a:custGeom>
                <a:rect b="b" l="l" r="r" t="t"/>
                <a:pathLst>
                  <a:path extrusionOk="0" h="490537" w="16192">
                    <a:moveTo>
                      <a:pt x="0" y="0"/>
                    </a:moveTo>
                    <a:lnTo>
                      <a:pt x="16193" y="0"/>
                    </a:lnTo>
                    <a:lnTo>
                      <a:pt x="1619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4925377" y="5055869"/>
                <a:ext cx="8572" cy="490537"/>
              </a:xfrm>
              <a:custGeom>
                <a:rect b="b" l="l" r="r" t="t"/>
                <a:pathLst>
                  <a:path extrusionOk="0" h="490537" w="8572">
                    <a:moveTo>
                      <a:pt x="0" y="0"/>
                    </a:moveTo>
                    <a:lnTo>
                      <a:pt x="8573" y="0"/>
                    </a:lnTo>
                    <a:lnTo>
                      <a:pt x="857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5342572" y="5055869"/>
                <a:ext cx="17145" cy="490537"/>
              </a:xfrm>
              <a:custGeom>
                <a:rect b="b" l="l" r="r" t="t"/>
                <a:pathLst>
                  <a:path extrusionOk="0" h="490537" w="17145">
                    <a:moveTo>
                      <a:pt x="0" y="0"/>
                    </a:moveTo>
                    <a:lnTo>
                      <a:pt x="17145" y="0"/>
                    </a:lnTo>
                    <a:lnTo>
                      <a:pt x="17145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5451157" y="5055869"/>
                <a:ext cx="17145" cy="490537"/>
              </a:xfrm>
              <a:custGeom>
                <a:rect b="b" l="l" r="r" t="t"/>
                <a:pathLst>
                  <a:path extrusionOk="0" h="490537" w="17145">
                    <a:moveTo>
                      <a:pt x="0" y="0"/>
                    </a:moveTo>
                    <a:lnTo>
                      <a:pt x="17145" y="0"/>
                    </a:lnTo>
                    <a:lnTo>
                      <a:pt x="17145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952047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7" y="0"/>
                    </a:lnTo>
                    <a:lnTo>
                      <a:pt x="6667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5315902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5592127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5903594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743574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805487" y="5055869"/>
                <a:ext cx="7620" cy="490537"/>
              </a:xfrm>
              <a:custGeom>
                <a:rect b="b" l="l" r="r" t="t"/>
                <a:pathLst>
                  <a:path extrusionOk="0" h="490537" w="7620">
                    <a:moveTo>
                      <a:pt x="0" y="0"/>
                    </a:moveTo>
                    <a:lnTo>
                      <a:pt x="7620" y="0"/>
                    </a:lnTo>
                    <a:lnTo>
                      <a:pt x="762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5119687" y="5055869"/>
                <a:ext cx="6667" cy="490537"/>
              </a:xfrm>
              <a:custGeom>
                <a:rect b="b" l="l" r="r" t="t"/>
                <a:pathLst>
                  <a:path extrusionOk="0" h="490537" w="6667">
                    <a:moveTo>
                      <a:pt x="0" y="0"/>
                    </a:moveTo>
                    <a:lnTo>
                      <a:pt x="6668" y="0"/>
                    </a:lnTo>
                    <a:lnTo>
                      <a:pt x="66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5288279" y="5055869"/>
                <a:ext cx="8572" cy="490537"/>
              </a:xfrm>
              <a:custGeom>
                <a:rect b="b" l="l" r="r" t="t"/>
                <a:pathLst>
                  <a:path extrusionOk="0" h="490537" w="8572">
                    <a:moveTo>
                      <a:pt x="0" y="0"/>
                    </a:moveTo>
                    <a:lnTo>
                      <a:pt x="8573" y="0"/>
                    </a:lnTo>
                    <a:lnTo>
                      <a:pt x="857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4888229" y="5055869"/>
                <a:ext cx="27622" cy="490537"/>
              </a:xfrm>
              <a:custGeom>
                <a:rect b="b" l="l" r="r" t="t"/>
                <a:pathLst>
                  <a:path extrusionOk="0" h="490537" w="27622">
                    <a:moveTo>
                      <a:pt x="0" y="0"/>
                    </a:moveTo>
                    <a:lnTo>
                      <a:pt x="27622" y="0"/>
                    </a:lnTo>
                    <a:lnTo>
                      <a:pt x="27622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5202554" y="5055869"/>
                <a:ext cx="27622" cy="490537"/>
              </a:xfrm>
              <a:custGeom>
                <a:rect b="b" l="l" r="r" t="t"/>
                <a:pathLst>
                  <a:path extrusionOk="0" h="490537" w="27622">
                    <a:moveTo>
                      <a:pt x="0" y="0"/>
                    </a:moveTo>
                    <a:lnTo>
                      <a:pt x="27623" y="0"/>
                    </a:lnTo>
                    <a:lnTo>
                      <a:pt x="2762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5245417" y="5055869"/>
                <a:ext cx="31432" cy="490537"/>
              </a:xfrm>
              <a:custGeom>
                <a:rect b="b" l="l" r="r" t="t"/>
                <a:pathLst>
                  <a:path extrusionOk="0" h="490537" w="31432">
                    <a:moveTo>
                      <a:pt x="0" y="0"/>
                    </a:moveTo>
                    <a:lnTo>
                      <a:pt x="31433" y="0"/>
                    </a:lnTo>
                    <a:lnTo>
                      <a:pt x="3143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5696902" y="5055869"/>
                <a:ext cx="35242" cy="490537"/>
              </a:xfrm>
              <a:custGeom>
                <a:rect b="b" l="l" r="r" t="t"/>
                <a:pathLst>
                  <a:path extrusionOk="0" h="490537" w="35242">
                    <a:moveTo>
                      <a:pt x="0" y="0"/>
                    </a:moveTo>
                    <a:lnTo>
                      <a:pt x="35243" y="0"/>
                    </a:lnTo>
                    <a:lnTo>
                      <a:pt x="35243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5829299" y="5055869"/>
                <a:ext cx="53340" cy="490537"/>
              </a:xfrm>
              <a:custGeom>
                <a:rect b="b" l="l" r="r" t="t"/>
                <a:pathLst>
                  <a:path extrusionOk="0" h="490537" w="53340">
                    <a:moveTo>
                      <a:pt x="0" y="0"/>
                    </a:moveTo>
                    <a:lnTo>
                      <a:pt x="53340" y="0"/>
                    </a:lnTo>
                    <a:lnTo>
                      <a:pt x="5334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5755957" y="5055869"/>
                <a:ext cx="25717" cy="490537"/>
              </a:xfrm>
              <a:custGeom>
                <a:rect b="b" l="l" r="r" t="t"/>
                <a:pathLst>
                  <a:path extrusionOk="0" h="490537" w="25717">
                    <a:moveTo>
                      <a:pt x="0" y="0"/>
                    </a:moveTo>
                    <a:lnTo>
                      <a:pt x="25718" y="0"/>
                    </a:lnTo>
                    <a:lnTo>
                      <a:pt x="2571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5375909" y="5055869"/>
                <a:ext cx="49529" cy="490537"/>
              </a:xfrm>
              <a:custGeom>
                <a:rect b="b" l="l" r="r" t="t"/>
                <a:pathLst>
                  <a:path extrusionOk="0" h="490537" w="49529">
                    <a:moveTo>
                      <a:pt x="0" y="0"/>
                    </a:moveTo>
                    <a:lnTo>
                      <a:pt x="49530" y="0"/>
                    </a:lnTo>
                    <a:lnTo>
                      <a:pt x="4953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5477827" y="5055869"/>
                <a:ext cx="82867" cy="490537"/>
              </a:xfrm>
              <a:custGeom>
                <a:rect b="b" l="l" r="r" t="t"/>
                <a:pathLst>
                  <a:path extrusionOk="0" h="490537" w="82867">
                    <a:moveTo>
                      <a:pt x="0" y="0"/>
                    </a:moveTo>
                    <a:lnTo>
                      <a:pt x="82868" y="0"/>
                    </a:lnTo>
                    <a:lnTo>
                      <a:pt x="82868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5030152" y="5055869"/>
                <a:ext cx="60007" cy="490537"/>
              </a:xfrm>
              <a:custGeom>
                <a:rect b="b" l="l" r="r" t="t"/>
                <a:pathLst>
                  <a:path extrusionOk="0" h="490537" w="60007">
                    <a:moveTo>
                      <a:pt x="0" y="0"/>
                    </a:moveTo>
                    <a:lnTo>
                      <a:pt x="60007" y="0"/>
                    </a:lnTo>
                    <a:lnTo>
                      <a:pt x="60007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4977764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5145404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5618797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5931217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5649277" y="5055869"/>
                <a:ext cx="19050" cy="490537"/>
              </a:xfrm>
              <a:custGeom>
                <a:rect b="b" l="l" r="r" t="t"/>
                <a:pathLst>
                  <a:path extrusionOk="0" h="490537" w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90537"/>
                    </a:lnTo>
                    <a:lnTo>
                      <a:pt x="0" y="49053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4" name="Google Shape;114;p2"/>
            <p:cNvSpPr/>
            <p:nvPr/>
          </p:nvSpPr>
          <p:spPr>
            <a:xfrm>
              <a:off x="8390930" y="375933"/>
              <a:ext cx="776725" cy="252253"/>
            </a:xfrm>
            <a:custGeom>
              <a:rect b="b" l="l" r="r" t="t"/>
              <a:pathLst>
                <a:path extrusionOk="0" h="252253" w="776725">
                  <a:moveTo>
                    <a:pt x="85041" y="244643"/>
                  </a:moveTo>
                  <a:cubicBezTo>
                    <a:pt x="75546" y="243899"/>
                    <a:pt x="67011" y="238565"/>
                    <a:pt x="62181" y="230356"/>
                  </a:cubicBezTo>
                  <a:lnTo>
                    <a:pt x="945" y="126190"/>
                  </a:lnTo>
                  <a:cubicBezTo>
                    <a:pt x="-1036" y="122687"/>
                    <a:pt x="199" y="118242"/>
                    <a:pt x="3702" y="116261"/>
                  </a:cubicBezTo>
                  <a:cubicBezTo>
                    <a:pt x="4351" y="115894"/>
                    <a:pt x="5053" y="115629"/>
                    <a:pt x="5783" y="115475"/>
                  </a:cubicBezTo>
                  <a:lnTo>
                    <a:pt x="28282" y="110712"/>
                  </a:lnTo>
                  <a:cubicBezTo>
                    <a:pt x="34921" y="109316"/>
                    <a:pt x="41834" y="111074"/>
                    <a:pt x="46998" y="115475"/>
                  </a:cubicBezTo>
                  <a:lnTo>
                    <a:pt x="129580" y="186207"/>
                  </a:lnTo>
                  <a:lnTo>
                    <a:pt x="286457" y="153289"/>
                  </a:lnTo>
                  <a:lnTo>
                    <a:pt x="126675" y="20291"/>
                  </a:lnTo>
                  <a:cubicBezTo>
                    <a:pt x="123584" y="17706"/>
                    <a:pt x="123174" y="13105"/>
                    <a:pt x="125759" y="10014"/>
                  </a:cubicBezTo>
                  <a:cubicBezTo>
                    <a:pt x="126808" y="8759"/>
                    <a:pt x="128247" y="7894"/>
                    <a:pt x="129847" y="7556"/>
                  </a:cubicBezTo>
                  <a:lnTo>
                    <a:pt x="162879" y="632"/>
                  </a:lnTo>
                  <a:cubicBezTo>
                    <a:pt x="168903" y="-644"/>
                    <a:pt x="175175" y="23"/>
                    <a:pt x="180796" y="2537"/>
                  </a:cubicBezTo>
                  <a:lnTo>
                    <a:pt x="443324" y="120437"/>
                  </a:lnTo>
                  <a:lnTo>
                    <a:pt x="664380" y="74098"/>
                  </a:lnTo>
                  <a:cubicBezTo>
                    <a:pt x="692898" y="68107"/>
                    <a:pt x="771689" y="88795"/>
                    <a:pt x="776175" y="110188"/>
                  </a:cubicBezTo>
                  <a:cubicBezTo>
                    <a:pt x="783662" y="145840"/>
                    <a:pt x="712358" y="160804"/>
                    <a:pt x="712358" y="160804"/>
                  </a:cubicBezTo>
                  <a:lnTo>
                    <a:pt x="343169" y="238280"/>
                  </a:lnTo>
                  <a:cubicBezTo>
                    <a:pt x="282364" y="251041"/>
                    <a:pt x="220053" y="255091"/>
                    <a:pt x="158107" y="250310"/>
                  </a:cubicBezTo>
                  <a:close/>
                </a:path>
              </a:pathLst>
            </a:custGeom>
            <a:solidFill>
              <a:srgbClr val="000000">
                <a:alpha val="2549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" name="Google Shape;115;p2"/>
          <p:cNvSpPr/>
          <p:nvPr/>
        </p:nvSpPr>
        <p:spPr>
          <a:xfrm rot="5400000">
            <a:off x="4842153" y="1254713"/>
            <a:ext cx="5890800" cy="42942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2F2F2"/>
          </a:solidFill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/>
          <p:nvPr/>
        </p:nvSpPr>
        <p:spPr>
          <a:xfrm rot="5400000">
            <a:off x="4843758" y="1246692"/>
            <a:ext cx="5890800" cy="42942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2F2F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" name="Google Shape;117;p2"/>
          <p:cNvGrpSpPr/>
          <p:nvPr/>
        </p:nvGrpSpPr>
        <p:grpSpPr>
          <a:xfrm>
            <a:off x="5627542" y="449250"/>
            <a:ext cx="4294091" cy="5890888"/>
            <a:chOff x="2289612" y="817870"/>
            <a:chExt cx="4143675" cy="5474803"/>
          </a:xfrm>
        </p:grpSpPr>
        <p:sp>
          <p:nvSpPr>
            <p:cNvPr id="118" name="Google Shape;118;p2"/>
            <p:cNvSpPr/>
            <p:nvPr/>
          </p:nvSpPr>
          <p:spPr>
            <a:xfrm rot="5400000">
              <a:off x="1624137" y="1483420"/>
              <a:ext cx="5474700" cy="4143600"/>
            </a:xfrm>
            <a:prstGeom prst="round2SameRect">
              <a:avLst>
                <a:gd fmla="val 4455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A close up of a blue wall&#10;&#10;Description automatically generated" id="119" name="Google Shape;119;p2"/>
            <p:cNvPicPr preferRelativeResize="0"/>
            <p:nvPr/>
          </p:nvPicPr>
          <p:blipFill rotWithShape="1">
            <a:blip r:embed="rId2">
              <a:alphaModFix amt="10000"/>
            </a:blip>
            <a:srcRect b="12486" l="16125" r="23454" t="7680"/>
            <a:stretch/>
          </p:blipFill>
          <p:spPr>
            <a:xfrm>
              <a:off x="2289612" y="817870"/>
              <a:ext cx="4143675" cy="5474803"/>
            </a:xfrm>
            <a:custGeom>
              <a:rect b="b" l="l" r="r" t="t"/>
              <a:pathLst>
                <a:path extrusionOk="0" h="5474803" w="4143675">
                  <a:moveTo>
                    <a:pt x="0" y="0"/>
                  </a:moveTo>
                  <a:lnTo>
                    <a:pt x="3959074" y="0"/>
                  </a:lnTo>
                  <a:cubicBezTo>
                    <a:pt x="4061026" y="0"/>
                    <a:pt x="4143675" y="82649"/>
                    <a:pt x="4143675" y="184601"/>
                  </a:cubicBezTo>
                  <a:lnTo>
                    <a:pt x="4143675" y="5290202"/>
                  </a:lnTo>
                  <a:cubicBezTo>
                    <a:pt x="4143675" y="5392154"/>
                    <a:pt x="4061026" y="5474803"/>
                    <a:pt x="3959074" y="5474803"/>
                  </a:cubicBezTo>
                  <a:lnTo>
                    <a:pt x="0" y="5474803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descr="World" id="120" name="Google Shape;120;p2"/>
          <p:cNvSpPr/>
          <p:nvPr/>
        </p:nvSpPr>
        <p:spPr>
          <a:xfrm>
            <a:off x="6827442" y="2464122"/>
            <a:ext cx="1894284" cy="1894284"/>
          </a:xfrm>
          <a:custGeom>
            <a:rect b="b" l="l" r="r" t="t"/>
            <a:pathLst>
              <a:path extrusionOk="0" h="704850" w="704850">
                <a:moveTo>
                  <a:pt x="352425" y="0"/>
                </a:moveTo>
                <a:lnTo>
                  <a:pt x="352425" y="0"/>
                </a:lnTo>
                <a:cubicBezTo>
                  <a:pt x="158115" y="0"/>
                  <a:pt x="0" y="158115"/>
                  <a:pt x="0" y="352425"/>
                </a:cubicBezTo>
                <a:cubicBezTo>
                  <a:pt x="0" y="546735"/>
                  <a:pt x="158115" y="704850"/>
                  <a:pt x="352425" y="704850"/>
                </a:cubicBezTo>
                <a:cubicBezTo>
                  <a:pt x="546735" y="704850"/>
                  <a:pt x="704850" y="546735"/>
                  <a:pt x="704850" y="352425"/>
                </a:cubicBezTo>
                <a:cubicBezTo>
                  <a:pt x="704850" y="158115"/>
                  <a:pt x="546735" y="0"/>
                  <a:pt x="352425" y="0"/>
                </a:cubicBezTo>
                <a:close/>
                <a:moveTo>
                  <a:pt x="685800" y="342900"/>
                </a:moveTo>
                <a:lnTo>
                  <a:pt x="533400" y="342900"/>
                </a:lnTo>
                <a:cubicBezTo>
                  <a:pt x="530543" y="214313"/>
                  <a:pt x="474345" y="94298"/>
                  <a:pt x="382905" y="20955"/>
                </a:cubicBezTo>
                <a:cubicBezTo>
                  <a:pt x="550545" y="36195"/>
                  <a:pt x="680085" y="174308"/>
                  <a:pt x="685800" y="342900"/>
                </a:cubicBezTo>
                <a:close/>
                <a:moveTo>
                  <a:pt x="342900" y="342900"/>
                </a:moveTo>
                <a:lnTo>
                  <a:pt x="190500" y="342900"/>
                </a:lnTo>
                <a:cubicBezTo>
                  <a:pt x="193358" y="215265"/>
                  <a:pt x="250508" y="97155"/>
                  <a:pt x="342900" y="28575"/>
                </a:cubicBezTo>
                <a:lnTo>
                  <a:pt x="342900" y="342900"/>
                </a:lnTo>
                <a:close/>
                <a:moveTo>
                  <a:pt x="342900" y="361950"/>
                </a:moveTo>
                <a:lnTo>
                  <a:pt x="342900" y="676275"/>
                </a:lnTo>
                <a:cubicBezTo>
                  <a:pt x="250508" y="606743"/>
                  <a:pt x="193358" y="488633"/>
                  <a:pt x="190500" y="361950"/>
                </a:cubicBezTo>
                <a:lnTo>
                  <a:pt x="342900" y="361950"/>
                </a:lnTo>
                <a:close/>
                <a:moveTo>
                  <a:pt x="361950" y="361950"/>
                </a:moveTo>
                <a:lnTo>
                  <a:pt x="514350" y="361950"/>
                </a:lnTo>
                <a:cubicBezTo>
                  <a:pt x="511492" y="489585"/>
                  <a:pt x="454343" y="607695"/>
                  <a:pt x="361950" y="676275"/>
                </a:cubicBezTo>
                <a:lnTo>
                  <a:pt x="361950" y="361950"/>
                </a:lnTo>
                <a:close/>
                <a:moveTo>
                  <a:pt x="361950" y="342900"/>
                </a:moveTo>
                <a:lnTo>
                  <a:pt x="361950" y="28575"/>
                </a:lnTo>
                <a:cubicBezTo>
                  <a:pt x="454343" y="98107"/>
                  <a:pt x="511492" y="216218"/>
                  <a:pt x="514350" y="342900"/>
                </a:cubicBezTo>
                <a:lnTo>
                  <a:pt x="361950" y="342900"/>
                </a:lnTo>
                <a:close/>
                <a:moveTo>
                  <a:pt x="321945" y="20955"/>
                </a:moveTo>
                <a:cubicBezTo>
                  <a:pt x="230505" y="94298"/>
                  <a:pt x="174308" y="214313"/>
                  <a:pt x="171450" y="342900"/>
                </a:cubicBezTo>
                <a:lnTo>
                  <a:pt x="19050" y="342900"/>
                </a:lnTo>
                <a:cubicBezTo>
                  <a:pt x="24765" y="174308"/>
                  <a:pt x="154305" y="36195"/>
                  <a:pt x="321945" y="20955"/>
                </a:cubicBezTo>
                <a:close/>
                <a:moveTo>
                  <a:pt x="19050" y="361950"/>
                </a:moveTo>
                <a:lnTo>
                  <a:pt x="171450" y="361950"/>
                </a:lnTo>
                <a:cubicBezTo>
                  <a:pt x="174308" y="490538"/>
                  <a:pt x="230505" y="610553"/>
                  <a:pt x="321945" y="683895"/>
                </a:cubicBezTo>
                <a:cubicBezTo>
                  <a:pt x="154305" y="668655"/>
                  <a:pt x="24765" y="530543"/>
                  <a:pt x="19050" y="361950"/>
                </a:cubicBezTo>
                <a:close/>
                <a:moveTo>
                  <a:pt x="382905" y="683895"/>
                </a:moveTo>
                <a:cubicBezTo>
                  <a:pt x="474345" y="610553"/>
                  <a:pt x="530543" y="490538"/>
                  <a:pt x="533400" y="361950"/>
                </a:cubicBezTo>
                <a:lnTo>
                  <a:pt x="685800" y="361950"/>
                </a:lnTo>
                <a:cubicBezTo>
                  <a:pt x="681038" y="528638"/>
                  <a:pt x="554355" y="665798"/>
                  <a:pt x="389573" y="683895"/>
                </a:cubicBezTo>
                <a:cubicBezTo>
                  <a:pt x="386715" y="683895"/>
                  <a:pt x="382905" y="683895"/>
                  <a:pt x="382905" y="683895"/>
                </a:cubicBezTo>
                <a:close/>
              </a:path>
            </a:pathLst>
          </a:custGeom>
          <a:gradFill>
            <a:gsLst>
              <a:gs pos="0">
                <a:srgbClr val="E1B749"/>
              </a:gs>
              <a:gs pos="52000">
                <a:srgbClr val="F5F2A3"/>
              </a:gs>
              <a:gs pos="80000">
                <a:srgbClr val="BE9335"/>
              </a:gs>
              <a:gs pos="100000">
                <a:srgbClr val="AC7612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">
  <p:cSld name="CUSTOM_5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3" name="Google Shape;123;p3"/>
          <p:cNvGrpSpPr/>
          <p:nvPr/>
        </p:nvGrpSpPr>
        <p:grpSpPr>
          <a:xfrm>
            <a:off x="1184724" y="-69621"/>
            <a:ext cx="7741121" cy="6475997"/>
            <a:chOff x="2347510" y="558559"/>
            <a:chExt cx="6891410" cy="6004633"/>
          </a:xfrm>
        </p:grpSpPr>
        <p:sp>
          <p:nvSpPr>
            <p:cNvPr id="124" name="Google Shape;124;p3"/>
            <p:cNvSpPr/>
            <p:nvPr/>
          </p:nvSpPr>
          <p:spPr>
            <a:xfrm>
              <a:off x="2375220" y="595714"/>
              <a:ext cx="6863700" cy="984900"/>
            </a:xfrm>
            <a:prstGeom prst="round2SameRect">
              <a:avLst>
                <a:gd fmla="val 4455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2347659" y="558559"/>
              <a:ext cx="6863700" cy="984900"/>
            </a:xfrm>
            <a:prstGeom prst="round2SameRect">
              <a:avLst>
                <a:gd fmla="val 4455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 rot="10800000">
              <a:off x="2375074" y="1560092"/>
              <a:ext cx="6863700" cy="5003100"/>
            </a:xfrm>
            <a:prstGeom prst="round2SameRect">
              <a:avLst>
                <a:gd fmla="val 4455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 rot="10800000">
              <a:off x="2347510" y="1529107"/>
              <a:ext cx="6863700" cy="5003100"/>
            </a:xfrm>
            <a:prstGeom prst="round2SameRect">
              <a:avLst>
                <a:gd fmla="val 4455" name="adj1"/>
                <a:gd fmla="val 0" name="adj2"/>
              </a:avLst>
            </a:prstGeom>
            <a:gradFill>
              <a:gsLst>
                <a:gs pos="0">
                  <a:srgbClr val="F5F7FC"/>
                </a:gs>
                <a:gs pos="43000">
                  <a:srgbClr val="FFFFFF"/>
                </a:gs>
                <a:gs pos="67000">
                  <a:srgbClr val="FFFFFF"/>
                </a:gs>
                <a:gs pos="100000">
                  <a:srgbClr val="F2F2F2"/>
                </a:gs>
              </a:gsLst>
              <a:lin ang="5400012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" name="Google Shape;128;p3"/>
          <p:cNvSpPr/>
          <p:nvPr/>
        </p:nvSpPr>
        <p:spPr>
          <a:xfrm>
            <a:off x="1555400" y="2714000"/>
            <a:ext cx="2031900" cy="2485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"/>
          <p:cNvSpPr txBox="1"/>
          <p:nvPr/>
        </p:nvSpPr>
        <p:spPr>
          <a:xfrm>
            <a:off x="1402994" y="5594100"/>
            <a:ext cx="7336200" cy="2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5">
                <a:solidFill>
                  <a:schemeClr val="lt2"/>
                </a:solidFill>
              </a:rPr>
              <a:t>&lt;&lt;JUKHJKDDGUILKJ&gt;JDKJGJ&gt;&lt;KJGKHJKDKJFHGH&gt;&gt;GJKJKLJ&lt;&lt;&lt;&lt;&lt;&lt;&lt;&lt;&lt;&lt;&lt;&lt;&lt;</a:t>
            </a:r>
            <a:endParaRPr b="1" sz="1700">
              <a:solidFill>
                <a:schemeClr val="lt2"/>
              </a:solidFill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1437244" y="5879475"/>
            <a:ext cx="7336200" cy="2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5">
                <a:solidFill>
                  <a:schemeClr val="lt2"/>
                </a:solidFill>
              </a:rPr>
              <a:t>D787509FFMG09897863486387348989FJNGLFGK&lt;&lt;&lt;&lt;&lt;&lt;&lt;&lt;&lt;&lt;&lt;&lt;&lt;&lt;&lt;&lt;&lt;&lt;&lt;&lt;&lt;&lt;&lt;&lt;&lt;&lt;</a:t>
            </a:r>
            <a:endParaRPr b="1" sz="1700">
              <a:solidFill>
                <a:schemeClr val="lt2"/>
              </a:solidFill>
            </a:endParaRPr>
          </a:p>
        </p:txBody>
      </p:sp>
      <p:pic>
        <p:nvPicPr>
          <p:cNvPr id="131" name="Google Shape;131;p3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6575903" y="1844300"/>
            <a:ext cx="1244260" cy="180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1550" y="3916692"/>
            <a:ext cx="1432976" cy="143297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3"/>
          <p:cNvSpPr txBox="1"/>
          <p:nvPr/>
        </p:nvSpPr>
        <p:spPr>
          <a:xfrm rot="-5400000">
            <a:off x="5981650" y="3379925"/>
            <a:ext cx="51369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25">
                <a:solidFill>
                  <a:schemeClr val="lt2"/>
                </a:solidFill>
                <a:latin typeface="Codystar"/>
                <a:ea typeface="Codystar"/>
                <a:cs typeface="Codystar"/>
                <a:sym typeface="Codystar"/>
              </a:rPr>
              <a:t>095674</a:t>
            </a:r>
            <a:endParaRPr b="1" sz="4600">
              <a:solidFill>
                <a:schemeClr val="lt2"/>
              </a:solidFill>
              <a:latin typeface="Codystar"/>
              <a:ea typeface="Codystar"/>
              <a:cs typeface="Codystar"/>
              <a:sym typeface="Codystar"/>
            </a:endParaRPr>
          </a:p>
        </p:txBody>
      </p:sp>
      <p:sp>
        <p:nvSpPr>
          <p:cNvPr id="134" name="Google Shape;134;p3"/>
          <p:cNvSpPr txBox="1"/>
          <p:nvPr>
            <p:ph type="title"/>
          </p:nvPr>
        </p:nvSpPr>
        <p:spPr>
          <a:xfrm>
            <a:off x="1184575" y="974375"/>
            <a:ext cx="77412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  <a:defRPr b="1" sz="21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  <a:defRPr b="1" sz="21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  <a:defRPr b="1" sz="21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  <a:defRPr b="1" sz="21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  <a:defRPr b="1" sz="21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  <a:defRPr b="1" sz="21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  <a:defRPr b="1" sz="21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  <a:defRPr b="1" sz="21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  <a:defRPr b="1" sz="21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">
  <p:cSld name="CUSTOM_10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7" name="Google Shape;137;p4"/>
          <p:cNvSpPr/>
          <p:nvPr/>
        </p:nvSpPr>
        <p:spPr>
          <a:xfrm rot="-5400000">
            <a:off x="370128" y="1047867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 rot="-5400000">
            <a:off x="337175" y="97152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 rot="5400000">
            <a:off x="5068963" y="104772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 rot="5400000">
            <a:off x="5345645" y="104787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 rot="5400000">
            <a:off x="5068963" y="104787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 rot="5400000">
            <a:off x="5269459" y="104787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 rot="-5400000">
            <a:off x="446475" y="97152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 rot="5400000">
            <a:off x="5141150" y="1006025"/>
            <a:ext cx="6472200" cy="48015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46" name="Google Shape;146;p4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7" name="Google Shape;147;p4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48" name="Google Shape;148;p4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">
  <p:cSld name="CUSTOM_1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1" name="Google Shape;151;p5"/>
          <p:cNvSpPr/>
          <p:nvPr/>
        </p:nvSpPr>
        <p:spPr>
          <a:xfrm rot="-5400000">
            <a:off x="370128" y="1047867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/>
          <p:nvPr/>
        </p:nvSpPr>
        <p:spPr>
          <a:xfrm rot="-5400000">
            <a:off x="337175" y="97152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 rot="5400000">
            <a:off x="5068963" y="104772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/>
          <p:nvPr/>
        </p:nvSpPr>
        <p:spPr>
          <a:xfrm rot="5400000">
            <a:off x="5345645" y="104787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/>
          <p:nvPr/>
        </p:nvSpPr>
        <p:spPr>
          <a:xfrm rot="5400000">
            <a:off x="5068963" y="104787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 rot="-5400000">
            <a:off x="446475" y="97152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/>
          <p:nvPr/>
        </p:nvSpPr>
        <p:spPr>
          <a:xfrm rot="-5400000">
            <a:off x="551500" y="97137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/>
          <p:nvPr/>
        </p:nvSpPr>
        <p:spPr>
          <a:xfrm rot="5400000">
            <a:off x="5199250" y="977675"/>
            <a:ext cx="6472200" cy="48582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60" name="Google Shape;160;p5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1" name="Google Shape;161;p5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62" name="Google Shape;162;p5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">
  <p:cSld name="CUSTOM_2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5" name="Google Shape;165;p6"/>
          <p:cNvSpPr/>
          <p:nvPr/>
        </p:nvSpPr>
        <p:spPr>
          <a:xfrm rot="-5400000">
            <a:off x="370128" y="1047867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6"/>
          <p:cNvSpPr/>
          <p:nvPr/>
        </p:nvSpPr>
        <p:spPr>
          <a:xfrm rot="-5400000">
            <a:off x="337175" y="97152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 rot="5400000">
            <a:off x="5068963" y="104772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"/>
          <p:cNvSpPr/>
          <p:nvPr/>
        </p:nvSpPr>
        <p:spPr>
          <a:xfrm rot="-5400000">
            <a:off x="446475" y="97152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/>
          <p:nvPr/>
        </p:nvSpPr>
        <p:spPr>
          <a:xfrm rot="-5400000">
            <a:off x="551500" y="97137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 rot="-5400000">
            <a:off x="659075" y="97137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 rot="5400000">
            <a:off x="5222500" y="924725"/>
            <a:ext cx="6472200" cy="49641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73" name="Google Shape;173;p6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4" name="Google Shape;174;p6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75" name="Google Shape;175;p6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">
  <p:cSld name="CUSTOM_6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7"/>
          <p:cNvSpPr/>
          <p:nvPr/>
        </p:nvSpPr>
        <p:spPr>
          <a:xfrm rot="-5400000">
            <a:off x="370128" y="1047867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7"/>
          <p:cNvSpPr/>
          <p:nvPr/>
        </p:nvSpPr>
        <p:spPr>
          <a:xfrm rot="-5400000">
            <a:off x="337175" y="971525"/>
            <a:ext cx="6472200" cy="4870500"/>
          </a:xfrm>
          <a:prstGeom prst="round2SameRect">
            <a:avLst>
              <a:gd fmla="val 4455" name="adj1"/>
              <a:gd fmla="val 0" name="adj2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r="756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7"/>
          <p:cNvSpPr/>
          <p:nvPr/>
        </p:nvSpPr>
        <p:spPr>
          <a:xfrm rot="5400000">
            <a:off x="5068963" y="104772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7"/>
          <p:cNvSpPr/>
          <p:nvPr/>
        </p:nvSpPr>
        <p:spPr>
          <a:xfrm rot="5400000">
            <a:off x="5345645" y="104787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/>
          <p:nvPr/>
        </p:nvSpPr>
        <p:spPr>
          <a:xfrm rot="5400000">
            <a:off x="5068963" y="104787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"/>
          <p:cNvSpPr/>
          <p:nvPr/>
        </p:nvSpPr>
        <p:spPr>
          <a:xfrm rot="5400000">
            <a:off x="5269459" y="104787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/>
          <p:nvPr/>
        </p:nvSpPr>
        <p:spPr>
          <a:xfrm rot="5400000">
            <a:off x="5183004" y="104787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/>
          <p:nvPr/>
        </p:nvSpPr>
        <p:spPr>
          <a:xfrm rot="5400000">
            <a:off x="5068974" y="1047725"/>
            <a:ext cx="6472200" cy="4717800"/>
          </a:xfrm>
          <a:prstGeom prst="round2SameRect">
            <a:avLst>
              <a:gd fmla="val 4455" name="adj1"/>
              <a:gd fmla="val 0" name="adj2"/>
            </a:avLst>
          </a:prstGeom>
          <a:gradFill>
            <a:gsLst>
              <a:gs pos="0">
                <a:srgbClr val="F5F7FC"/>
              </a:gs>
              <a:gs pos="43000">
                <a:srgbClr val="FFFFFF"/>
              </a:gs>
              <a:gs pos="67000">
                <a:srgbClr val="FFFFFF"/>
              </a:gs>
              <a:gs pos="100000">
                <a:srgbClr val="F2F2F2"/>
              </a:gs>
            </a:gsLst>
            <a:lin ang="5400012" scaled="0"/>
          </a:gra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7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87" name="Google Shape;187;p7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8" name="Google Shape;188;p7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89" name="Google Shape;189;p7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92" name="Google Shape;192;p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3" name="Google Shape;193;p8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8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95" name="Google Shape;195;p8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96" name="Google Shape;196;p8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8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8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8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8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b="1" sz="21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b="1" sz="21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b="1" sz="21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b="1" sz="21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b="1" sz="21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b="1" sz="21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b="1" sz="21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b="1" sz="21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b="1"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ourier New"/>
              <a:buChar char="●"/>
              <a:defRPr sz="2400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Courier New"/>
              <a:buChar char="○"/>
              <a:defRPr sz="1900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Courier New"/>
              <a:buChar char="■"/>
              <a:defRPr sz="1900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Courier New"/>
              <a:buChar char="●"/>
              <a:defRPr sz="1900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Courier New"/>
              <a:buChar char="○"/>
              <a:defRPr sz="1900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Courier New"/>
              <a:buChar char="■"/>
              <a:defRPr sz="1900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Courier New"/>
              <a:buChar char="●"/>
              <a:defRPr sz="1900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Courier New"/>
              <a:buChar char="○"/>
              <a:defRPr sz="1900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900"/>
              <a:buFont typeface="Courier New"/>
              <a:buChar char="■"/>
              <a:defRPr sz="1900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5792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slidesmania.com/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airportcod.es/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/>
          <p:cNvSpPr/>
          <p:nvPr/>
        </p:nvSpPr>
        <p:spPr>
          <a:xfrm>
            <a:off x="6427325" y="1182100"/>
            <a:ext cx="2748152" cy="3918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Merriweather"/>
              </a:rPr>
              <a:t>PASSPORT</a:t>
            </a:r>
          </a:p>
        </p:txBody>
      </p:sp>
      <p:sp>
        <p:nvSpPr>
          <p:cNvPr id="206" name="Google Shape;206;p9"/>
          <p:cNvSpPr/>
          <p:nvPr/>
        </p:nvSpPr>
        <p:spPr>
          <a:xfrm>
            <a:off x="6649247" y="5249100"/>
            <a:ext cx="2279827" cy="30506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entium Basic"/>
              </a:rPr>
              <a:t>Add a title here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8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8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8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8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itmoji Image" id="211" name="Google Shape;211;p10"/>
          <p:cNvPicPr preferRelativeResize="0"/>
          <p:nvPr/>
        </p:nvPicPr>
        <p:blipFill rotWithShape="1">
          <a:blip r:embed="rId3">
            <a:alphaModFix/>
          </a:blip>
          <a:srcRect b="44034" l="22858" r="26692" t="5514"/>
          <a:stretch/>
        </p:blipFill>
        <p:spPr>
          <a:xfrm>
            <a:off x="1473152" y="3003175"/>
            <a:ext cx="2196375" cy="21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0"/>
          <p:cNvSpPr txBox="1"/>
          <p:nvPr/>
        </p:nvSpPr>
        <p:spPr>
          <a:xfrm>
            <a:off x="1659938" y="1812500"/>
            <a:ext cx="1822800" cy="6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5">
                <a:solidFill>
                  <a:schemeClr val="lt2"/>
                </a:solidFill>
              </a:rPr>
              <a:t>PASSPORT / PASAPORTE</a:t>
            </a:r>
            <a:endParaRPr b="1" sz="1700">
              <a:solidFill>
                <a:schemeClr val="lt2"/>
              </a:solidFill>
            </a:endParaRPr>
          </a:p>
        </p:txBody>
      </p:sp>
      <p:sp>
        <p:nvSpPr>
          <p:cNvPr id="213" name="Google Shape;213;p10"/>
          <p:cNvSpPr txBox="1"/>
          <p:nvPr/>
        </p:nvSpPr>
        <p:spPr>
          <a:xfrm>
            <a:off x="3736850" y="1990400"/>
            <a:ext cx="2820900" cy="2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5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rPr>
              <a:t>SOMETHING HERE</a:t>
            </a:r>
            <a:endParaRPr b="1" sz="1700">
              <a:solidFill>
                <a:schemeClr val="lt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14" name="Google Shape;214;p10"/>
          <p:cNvSpPr txBox="1"/>
          <p:nvPr/>
        </p:nvSpPr>
        <p:spPr>
          <a:xfrm>
            <a:off x="3736850" y="2872269"/>
            <a:ext cx="2820900" cy="2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5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rPr>
              <a:t>SOMETHING HERE</a:t>
            </a:r>
            <a:endParaRPr b="1" sz="1700">
              <a:solidFill>
                <a:schemeClr val="lt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15" name="Google Shape;215;p10"/>
          <p:cNvSpPr txBox="1"/>
          <p:nvPr/>
        </p:nvSpPr>
        <p:spPr>
          <a:xfrm>
            <a:off x="3736850" y="3754138"/>
            <a:ext cx="2820900" cy="2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5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rPr>
              <a:t>SOMETHING HERE</a:t>
            </a:r>
            <a:endParaRPr b="1" sz="1700">
              <a:solidFill>
                <a:schemeClr val="lt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16" name="Google Shape;216;p10"/>
          <p:cNvSpPr txBox="1"/>
          <p:nvPr/>
        </p:nvSpPr>
        <p:spPr>
          <a:xfrm>
            <a:off x="3736850" y="1812500"/>
            <a:ext cx="1822800" cy="1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25">
                <a:solidFill>
                  <a:schemeClr val="accent3"/>
                </a:solidFill>
              </a:rPr>
              <a:t>SUBTITLE HERE</a:t>
            </a:r>
            <a:endParaRPr b="1" sz="1100">
              <a:solidFill>
                <a:schemeClr val="accent3"/>
              </a:solidFill>
            </a:endParaRPr>
          </a:p>
        </p:txBody>
      </p:sp>
      <p:sp>
        <p:nvSpPr>
          <p:cNvPr id="217" name="Google Shape;217;p10"/>
          <p:cNvSpPr txBox="1"/>
          <p:nvPr/>
        </p:nvSpPr>
        <p:spPr>
          <a:xfrm>
            <a:off x="3736850" y="2714000"/>
            <a:ext cx="1822800" cy="1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25">
                <a:solidFill>
                  <a:schemeClr val="accent3"/>
                </a:solidFill>
              </a:rPr>
              <a:t>SUBTITLE HERE</a:t>
            </a:r>
            <a:endParaRPr b="1" sz="1100">
              <a:solidFill>
                <a:schemeClr val="accent3"/>
              </a:solidFill>
            </a:endParaRPr>
          </a:p>
        </p:txBody>
      </p:sp>
      <p:sp>
        <p:nvSpPr>
          <p:cNvPr id="218" name="Google Shape;218;p10"/>
          <p:cNvSpPr txBox="1"/>
          <p:nvPr/>
        </p:nvSpPr>
        <p:spPr>
          <a:xfrm>
            <a:off x="3736850" y="3615500"/>
            <a:ext cx="1822800" cy="1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25">
                <a:solidFill>
                  <a:schemeClr val="accent3"/>
                </a:solidFill>
              </a:rPr>
              <a:t>SUBTITLE HERE</a:t>
            </a:r>
            <a:endParaRPr b="1" sz="1100">
              <a:solidFill>
                <a:schemeClr val="accent3"/>
              </a:solidFill>
            </a:endParaRPr>
          </a:p>
        </p:txBody>
      </p:sp>
      <p:sp>
        <p:nvSpPr>
          <p:cNvPr id="219" name="Google Shape;219;p10"/>
          <p:cNvSpPr txBox="1"/>
          <p:nvPr/>
        </p:nvSpPr>
        <p:spPr>
          <a:xfrm>
            <a:off x="3736850" y="4580575"/>
            <a:ext cx="2820900" cy="2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5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rPr>
              <a:t>SOMETHING HERE</a:t>
            </a:r>
            <a:endParaRPr b="1" sz="1700">
              <a:solidFill>
                <a:schemeClr val="lt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20" name="Google Shape;220;p10"/>
          <p:cNvSpPr txBox="1"/>
          <p:nvPr/>
        </p:nvSpPr>
        <p:spPr>
          <a:xfrm>
            <a:off x="3736850" y="4441938"/>
            <a:ext cx="1822800" cy="1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25">
                <a:solidFill>
                  <a:schemeClr val="accent3"/>
                </a:solidFill>
              </a:rPr>
              <a:t>SUBTITLE HERE</a:t>
            </a:r>
            <a:endParaRPr b="1" sz="1100">
              <a:solidFill>
                <a:schemeClr val="accent3"/>
              </a:solidFill>
            </a:endParaRPr>
          </a:p>
        </p:txBody>
      </p:sp>
      <p:sp>
        <p:nvSpPr>
          <p:cNvPr id="221" name="Google Shape;221;p10"/>
          <p:cNvSpPr txBox="1"/>
          <p:nvPr/>
        </p:nvSpPr>
        <p:spPr>
          <a:xfrm>
            <a:off x="3736850" y="5004250"/>
            <a:ext cx="2820900" cy="2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5">
                <a:solidFill>
                  <a:schemeClr val="lt2"/>
                </a:solidFill>
                <a:latin typeface="Courier New"/>
                <a:ea typeface="Courier New"/>
                <a:cs typeface="Courier New"/>
                <a:sym typeface="Courier New"/>
              </a:rPr>
              <a:t>SOMETHING HERE</a:t>
            </a:r>
            <a:endParaRPr b="1" sz="1700">
              <a:solidFill>
                <a:schemeClr val="lt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22" name="Google Shape;222;p10"/>
          <p:cNvSpPr txBox="1"/>
          <p:nvPr/>
        </p:nvSpPr>
        <p:spPr>
          <a:xfrm>
            <a:off x="3736850" y="4865613"/>
            <a:ext cx="1822800" cy="1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25">
                <a:solidFill>
                  <a:schemeClr val="accent3"/>
                </a:solidFill>
              </a:rPr>
              <a:t>SUBTITLE HERE</a:t>
            </a:r>
            <a:endParaRPr b="1" sz="1100">
              <a:solidFill>
                <a:schemeClr val="accent3"/>
              </a:solidFill>
            </a:endParaRPr>
          </a:p>
        </p:txBody>
      </p:sp>
      <p:sp>
        <p:nvSpPr>
          <p:cNvPr id="223" name="Google Shape;223;p10"/>
          <p:cNvSpPr txBox="1"/>
          <p:nvPr>
            <p:ph type="title"/>
          </p:nvPr>
        </p:nvSpPr>
        <p:spPr>
          <a:xfrm>
            <a:off x="1184575" y="974375"/>
            <a:ext cx="77412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ADD A TITLE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 txBox="1"/>
          <p:nvPr>
            <p:ph idx="2" type="body"/>
          </p:nvPr>
        </p:nvSpPr>
        <p:spPr>
          <a:xfrm>
            <a:off x="6299050" y="13944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 to Slide &gt; Edit Master, click on Colors.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Click on Choose a theme color.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To change passport color, change accent 1.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To change the boarding pass color, change accent 2.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To change font color for the subtitles on slide 2, change accent 3.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1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CHANGE COLORS.</a:t>
            </a:r>
            <a:endParaRPr/>
          </a:p>
        </p:txBody>
      </p:sp>
      <p:pic>
        <p:nvPicPr>
          <p:cNvPr id="230" name="Google Shape;230;p1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7375" y="218450"/>
            <a:ext cx="2287825" cy="21186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st="9525">
              <a:srgbClr val="000000">
                <a:alpha val="50000"/>
              </a:srgbClr>
            </a:outerShdw>
          </a:effectLst>
        </p:spPr>
      </p:pic>
      <p:sp>
        <p:nvSpPr>
          <p:cNvPr id="231" name="Google Shape;231;p11"/>
          <p:cNvSpPr txBox="1"/>
          <p:nvPr>
            <p:ph idx="2" type="body"/>
          </p:nvPr>
        </p:nvSpPr>
        <p:spPr>
          <a:xfrm>
            <a:off x="1337375" y="4183625"/>
            <a:ext cx="4441800" cy="126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Both of these are made with wordArt, so double click them to edit.</a:t>
            </a:r>
            <a:endParaRPr/>
          </a:p>
        </p:txBody>
      </p:sp>
      <p:sp>
        <p:nvSpPr>
          <p:cNvPr id="232" name="Google Shape;232;p11"/>
          <p:cNvSpPr txBox="1"/>
          <p:nvPr>
            <p:ph idx="3" type="title"/>
          </p:nvPr>
        </p:nvSpPr>
        <p:spPr>
          <a:xfrm>
            <a:off x="1190800" y="3191925"/>
            <a:ext cx="4708500" cy="915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CHANGE “PASSPORT” AND “Add a title here” on the first slide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"/>
          <p:cNvSpPr txBox="1"/>
          <p:nvPr>
            <p:ph idx="1" type="body"/>
          </p:nvPr>
        </p:nvSpPr>
        <p:spPr>
          <a:xfrm>
            <a:off x="1431150" y="1289125"/>
            <a:ext cx="4269300" cy="4803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remove these text placeholders and paste your badges, digital stickers or create airport stamps and add them here.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To change the departure and arrival airports on the boarding pass, go to Edit &gt; Find and Replace, Find: JFK, Replace with: Your departure airport.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You can find airport codes by city here: </a:t>
            </a:r>
            <a:r>
              <a:rPr lang="en" u="sng">
                <a:solidFill>
                  <a:schemeClr val="hlink"/>
                </a:solidFill>
                <a:hlinkClick r:id="rId3"/>
              </a:rPr>
              <a:t>airportcod.es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2"/>
          <p:cNvSpPr txBox="1"/>
          <p:nvPr>
            <p:ph type="title"/>
          </p:nvPr>
        </p:nvSpPr>
        <p:spPr>
          <a:xfrm>
            <a:off x="1598525" y="594297"/>
            <a:ext cx="4101900" cy="5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BADGES</a:t>
            </a:r>
            <a:endParaRPr/>
          </a:p>
        </p:txBody>
      </p:sp>
      <p:pic>
        <p:nvPicPr>
          <p:cNvPr descr="A close up of a sign&#10;&#10;Description automatically generated" id="239" name="Google Shape;23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964539">
            <a:off x="8603342" y="557698"/>
            <a:ext cx="1910696" cy="1769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3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3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3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3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4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4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4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5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5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5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5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6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6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6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6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7"/>
          <p:cNvSpPr txBox="1"/>
          <p:nvPr>
            <p:ph idx="1" type="body"/>
          </p:nvPr>
        </p:nvSpPr>
        <p:spPr>
          <a:xfrm>
            <a:off x="1598525" y="1537553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7"/>
          <p:cNvSpPr txBox="1"/>
          <p:nvPr>
            <p:ph type="title"/>
          </p:nvPr>
        </p:nvSpPr>
        <p:spPr>
          <a:xfrm>
            <a:off x="1598525" y="594288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7"/>
          <p:cNvSpPr txBox="1"/>
          <p:nvPr>
            <p:ph idx="2" type="body"/>
          </p:nvPr>
        </p:nvSpPr>
        <p:spPr>
          <a:xfrm>
            <a:off x="6375250" y="1546828"/>
            <a:ext cx="4101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7"/>
          <p:cNvSpPr txBox="1"/>
          <p:nvPr>
            <p:ph idx="3" type="title"/>
          </p:nvPr>
        </p:nvSpPr>
        <p:spPr>
          <a:xfrm>
            <a:off x="6375250" y="603563"/>
            <a:ext cx="410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ssport · 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434343"/>
      </a:lt2>
      <a:accent1>
        <a:srgbClr val="24324C"/>
      </a:accent1>
      <a:accent2>
        <a:srgbClr val="1F3864"/>
      </a:accent2>
      <a:accent3>
        <a:srgbClr val="1155CC"/>
      </a:accent3>
      <a:accent4>
        <a:srgbClr val="FFFFFF"/>
      </a:accent4>
      <a:accent5>
        <a:srgbClr val="FFFFFF"/>
      </a:accent5>
      <a:accent6>
        <a:srgbClr val="FFFFFF"/>
      </a:accent6>
      <a:hlink>
        <a:srgbClr val="1F386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