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413" r:id="rId4"/>
    <p:sldId id="373" r:id="rId5"/>
    <p:sldId id="374" r:id="rId6"/>
    <p:sldId id="375" r:id="rId7"/>
    <p:sldId id="415" r:id="rId8"/>
    <p:sldId id="414" r:id="rId9"/>
    <p:sldId id="417" r:id="rId10"/>
    <p:sldId id="419" r:id="rId11"/>
    <p:sldId id="418" r:id="rId12"/>
    <p:sldId id="421" r:id="rId13"/>
    <p:sldId id="422" r:id="rId14"/>
    <p:sldId id="423" r:id="rId15"/>
    <p:sldId id="424" r:id="rId16"/>
    <p:sldId id="420" r:id="rId17"/>
    <p:sldId id="425" r:id="rId18"/>
    <p:sldId id="292" r:id="rId19"/>
    <p:sldId id="287" r:id="rId20"/>
    <p:sldId id="288" r:id="rId21"/>
    <p:sldId id="411" r:id="rId22"/>
    <p:sldId id="412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D9C4"/>
    <a:srgbClr val="02363C"/>
    <a:srgbClr val="03474F"/>
    <a:srgbClr val="F3F3F5"/>
    <a:srgbClr val="0E3830"/>
    <a:srgbClr val="00FFDA"/>
    <a:srgbClr val="18019A"/>
    <a:srgbClr val="FFDB00"/>
    <a:srgbClr val="8841FF"/>
    <a:srgbClr val="50E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170" y="7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F386DE9-657F-437F-8F82-9C924397A7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37974" y="8715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5796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CAB804A4-4AB9-4CAC-B882-1CB03327B0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20966" y="963101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7623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AE422FF-AD09-4789-AC29-12E1A98202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9560" y="1154930"/>
            <a:ext cx="3668570" cy="45481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07484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781E4155-62F7-4842-AD2F-7879503197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3476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1611E8FD-87CF-42CD-AA11-1F9A89D6FFD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41438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1A7EA037-70E9-4700-9F84-E139BC4A8DF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8784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0726D309-2182-41FD-BE2F-8FEB411CF44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16130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9056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E0FACDA-9EF5-47C5-9764-4DEBD1AEE6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047" y="1154930"/>
            <a:ext cx="4188091" cy="45481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32252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155DF26-8058-408F-B91A-8F00AA0D2B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72400" y="1154930"/>
            <a:ext cx="3215730" cy="45481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89925532-6F53-49EF-8D52-997523C567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101" y="1154930"/>
            <a:ext cx="3215730" cy="45481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04167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95231B95-D35C-4A02-950D-05265BFAF46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047" y="1154930"/>
            <a:ext cx="4188091" cy="45481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82819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B1FDB16-CABB-4541-B170-09A4BFF149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63631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6360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CE529351-F2C3-4403-A702-2D0582E3C58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10150" y="1792543"/>
            <a:ext cx="3272917" cy="327291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8BA9971-B8D0-4E16-83AB-8687827C5E9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87675" y="1792543"/>
            <a:ext cx="3272917" cy="327291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26277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2DCFB01B-EA49-4CDD-A592-F57E107B62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20368" y="1209191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44C56FD3-B8E5-4251-8897-FA63ACAD016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52468" y="1209191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47932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B3CF1B98-D90A-4B31-B286-A5C06FDC911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42767" y="0"/>
            <a:ext cx="8549232" cy="4808943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E9E7FA5-B0DE-443C-BD88-5A5BFDD1C9F3}"/>
              </a:ext>
            </a:extLst>
          </p:cNvPr>
          <p:cNvSpPr/>
          <p:nvPr userDrawn="1"/>
        </p:nvSpPr>
        <p:spPr>
          <a:xfrm flipH="1" flipV="1">
            <a:off x="-4" y="0"/>
            <a:ext cx="5168105" cy="1354136"/>
          </a:xfrm>
          <a:prstGeom prst="rect">
            <a:avLst/>
          </a:prstGeom>
          <a:solidFill>
            <a:srgbClr val="0347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A9DC18E-768B-486B-836E-17B0E3BFE922}"/>
              </a:ext>
            </a:extLst>
          </p:cNvPr>
          <p:cNvSpPr/>
          <p:nvPr userDrawn="1"/>
        </p:nvSpPr>
        <p:spPr>
          <a:xfrm flipH="1" flipV="1">
            <a:off x="-7" y="4578410"/>
            <a:ext cx="5927781" cy="2279587"/>
          </a:xfrm>
          <a:prstGeom prst="rect">
            <a:avLst/>
          </a:prstGeom>
          <a:solidFill>
            <a:srgbClr val="0347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390439F-8126-4598-A140-9B18CD22B216}"/>
              </a:ext>
            </a:extLst>
          </p:cNvPr>
          <p:cNvGrpSpPr/>
          <p:nvPr userDrawn="1"/>
        </p:nvGrpSpPr>
        <p:grpSpPr>
          <a:xfrm flipH="1" flipV="1">
            <a:off x="-1" y="3214914"/>
            <a:ext cx="914400" cy="1220675"/>
            <a:chOff x="11277600" y="2422411"/>
            <a:chExt cx="914400" cy="766876"/>
          </a:xfrm>
          <a:solidFill>
            <a:srgbClr val="6CD9C4"/>
          </a:solidFill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383D1C3A-42B4-41FE-9875-7834D4D03F95}"/>
                </a:ext>
              </a:extLst>
            </p:cNvPr>
            <p:cNvSpPr/>
            <p:nvPr userDrawn="1"/>
          </p:nvSpPr>
          <p:spPr>
            <a:xfrm>
              <a:off x="11277600" y="2422411"/>
              <a:ext cx="914400" cy="66789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87A96E5E-D4EA-4E70-8ACE-3018361A4A6F}"/>
                </a:ext>
              </a:extLst>
            </p:cNvPr>
            <p:cNvSpPr/>
            <p:nvPr userDrawn="1"/>
          </p:nvSpPr>
          <p:spPr>
            <a:xfrm>
              <a:off x="11277600" y="2597433"/>
              <a:ext cx="914400" cy="66789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9FA0948-BF0E-45B0-B9F6-43E2CAB27B16}"/>
                </a:ext>
              </a:extLst>
            </p:cNvPr>
            <p:cNvSpPr/>
            <p:nvPr userDrawn="1"/>
          </p:nvSpPr>
          <p:spPr>
            <a:xfrm>
              <a:off x="11277600" y="2772455"/>
              <a:ext cx="914400" cy="66789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F2C5821-C01B-4468-922B-6D1B2EE7A4BA}"/>
                </a:ext>
              </a:extLst>
            </p:cNvPr>
            <p:cNvSpPr/>
            <p:nvPr userDrawn="1"/>
          </p:nvSpPr>
          <p:spPr>
            <a:xfrm>
              <a:off x="11277600" y="2947477"/>
              <a:ext cx="914400" cy="66789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65DE9827-C0DF-481F-94FF-26AD669F9ED3}"/>
                </a:ext>
              </a:extLst>
            </p:cNvPr>
            <p:cNvSpPr/>
            <p:nvPr userDrawn="1"/>
          </p:nvSpPr>
          <p:spPr>
            <a:xfrm>
              <a:off x="11277600" y="3122498"/>
              <a:ext cx="914400" cy="66789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13" name="직각 삼각형 12">
            <a:extLst>
              <a:ext uri="{FF2B5EF4-FFF2-40B4-BE49-F238E27FC236}">
                <a16:creationId xmlns:a16="http://schemas.microsoft.com/office/drawing/2014/main" id="{EB1E5C1D-0F46-45EC-93DB-A86451E7C9FE}"/>
              </a:ext>
            </a:extLst>
          </p:cNvPr>
          <p:cNvSpPr/>
          <p:nvPr userDrawn="1"/>
        </p:nvSpPr>
        <p:spPr>
          <a:xfrm flipH="1">
            <a:off x="7213599" y="1879600"/>
            <a:ext cx="4978400" cy="4978400"/>
          </a:xfrm>
          <a:prstGeom prst="rtTriangle">
            <a:avLst/>
          </a:prstGeom>
          <a:solidFill>
            <a:srgbClr val="6CD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8C9CCED3-0051-4152-A8DD-32BE60B02343}"/>
              </a:ext>
            </a:extLst>
          </p:cNvPr>
          <p:cNvSpPr/>
          <p:nvPr userDrawn="1"/>
        </p:nvSpPr>
        <p:spPr>
          <a:xfrm>
            <a:off x="6950603" y="5897880"/>
            <a:ext cx="956310" cy="960119"/>
          </a:xfrm>
          <a:prstGeom prst="parallelogram">
            <a:avLst>
              <a:gd name="adj" fmla="val 96353"/>
            </a:avLst>
          </a:prstGeom>
          <a:solidFill>
            <a:srgbClr val="6CD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556897D7-1ACB-4AB3-8EAC-4A05DCADC4A8}"/>
              </a:ext>
            </a:extLst>
          </p:cNvPr>
          <p:cNvSpPr/>
          <p:nvPr userDrawn="1"/>
        </p:nvSpPr>
        <p:spPr>
          <a:xfrm flipH="1">
            <a:off x="-13496" y="0"/>
            <a:ext cx="5181600" cy="5181600"/>
          </a:xfrm>
          <a:prstGeom prst="rtTriangle">
            <a:avLst/>
          </a:prstGeom>
          <a:solidFill>
            <a:srgbClr val="6CD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8557ECB-03E0-41F0-8C5E-6526B55203D1}"/>
              </a:ext>
            </a:extLst>
          </p:cNvPr>
          <p:cNvSpPr/>
          <p:nvPr userDrawn="1"/>
        </p:nvSpPr>
        <p:spPr>
          <a:xfrm flipH="1">
            <a:off x="11020423" y="3664175"/>
            <a:ext cx="1171577" cy="1144768"/>
          </a:xfrm>
          <a:prstGeom prst="rect">
            <a:avLst/>
          </a:prstGeom>
          <a:solidFill>
            <a:srgbClr val="0347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평행 사변형 16">
            <a:extLst>
              <a:ext uri="{FF2B5EF4-FFF2-40B4-BE49-F238E27FC236}">
                <a16:creationId xmlns:a16="http://schemas.microsoft.com/office/drawing/2014/main" id="{D0CB4072-7CEC-4EDC-87BA-0E4DEBDF81C6}"/>
              </a:ext>
            </a:extLst>
          </p:cNvPr>
          <p:cNvSpPr/>
          <p:nvPr userDrawn="1"/>
        </p:nvSpPr>
        <p:spPr>
          <a:xfrm>
            <a:off x="6683845" y="5897880"/>
            <a:ext cx="956310" cy="960119"/>
          </a:xfrm>
          <a:prstGeom prst="parallelogram">
            <a:avLst>
              <a:gd name="adj" fmla="val 96353"/>
            </a:avLst>
          </a:prstGeom>
          <a:solidFill>
            <a:srgbClr val="6CD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평행 사변형 17">
            <a:extLst>
              <a:ext uri="{FF2B5EF4-FFF2-40B4-BE49-F238E27FC236}">
                <a16:creationId xmlns:a16="http://schemas.microsoft.com/office/drawing/2014/main" id="{D3987C66-E765-4D54-8C99-9025662CDB2E}"/>
              </a:ext>
            </a:extLst>
          </p:cNvPr>
          <p:cNvSpPr/>
          <p:nvPr userDrawn="1"/>
        </p:nvSpPr>
        <p:spPr>
          <a:xfrm>
            <a:off x="6417087" y="5897880"/>
            <a:ext cx="956310" cy="960119"/>
          </a:xfrm>
          <a:prstGeom prst="parallelogram">
            <a:avLst>
              <a:gd name="adj" fmla="val 96353"/>
            </a:avLst>
          </a:prstGeom>
          <a:solidFill>
            <a:srgbClr val="6CD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평행 사변형 18">
            <a:extLst>
              <a:ext uri="{FF2B5EF4-FFF2-40B4-BE49-F238E27FC236}">
                <a16:creationId xmlns:a16="http://schemas.microsoft.com/office/drawing/2014/main" id="{EC7E0C85-C89A-4B4A-9D1A-5FF758801796}"/>
              </a:ext>
            </a:extLst>
          </p:cNvPr>
          <p:cNvSpPr/>
          <p:nvPr userDrawn="1"/>
        </p:nvSpPr>
        <p:spPr>
          <a:xfrm>
            <a:off x="6150328" y="5897880"/>
            <a:ext cx="956310" cy="960119"/>
          </a:xfrm>
          <a:prstGeom prst="parallelogram">
            <a:avLst>
              <a:gd name="adj" fmla="val 96353"/>
            </a:avLst>
          </a:prstGeom>
          <a:solidFill>
            <a:srgbClr val="6CD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797AE84-2E97-4066-A27E-45F0E60206A7}"/>
              </a:ext>
            </a:extLst>
          </p:cNvPr>
          <p:cNvGrpSpPr/>
          <p:nvPr userDrawn="1"/>
        </p:nvGrpSpPr>
        <p:grpSpPr>
          <a:xfrm flipH="1">
            <a:off x="11386939" y="3870099"/>
            <a:ext cx="717270" cy="2903220"/>
            <a:chOff x="1148563" y="3635121"/>
            <a:chExt cx="717270" cy="2903220"/>
          </a:xfrm>
          <a:solidFill>
            <a:srgbClr val="03474F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EFDE355-3B27-484B-AA8F-DEEA900FB384}"/>
                </a:ext>
              </a:extLst>
            </p:cNvPr>
            <p:cNvSpPr/>
            <p:nvPr/>
          </p:nvSpPr>
          <p:spPr>
            <a:xfrm>
              <a:off x="1148563" y="3635121"/>
              <a:ext cx="60960" cy="2903220"/>
            </a:xfrm>
            <a:custGeom>
              <a:avLst/>
              <a:gdLst>
                <a:gd name="connsiteX0" fmla="*/ 33299 w 60960"/>
                <a:gd name="connsiteY0" fmla="*/ 60884 h 2903220"/>
                <a:gd name="connsiteX1" fmla="*/ 5715 w 60960"/>
                <a:gd name="connsiteY1" fmla="*/ 33376 h 2903220"/>
                <a:gd name="connsiteX2" fmla="*/ 5715 w 60960"/>
                <a:gd name="connsiteY2" fmla="*/ 33376 h 2903220"/>
                <a:gd name="connsiteX3" fmla="*/ 33299 w 60960"/>
                <a:gd name="connsiteY3" fmla="*/ 5715 h 2903220"/>
                <a:gd name="connsiteX4" fmla="*/ 33299 w 60960"/>
                <a:gd name="connsiteY4" fmla="*/ 5715 h 2903220"/>
                <a:gd name="connsiteX5" fmla="*/ 60884 w 60960"/>
                <a:gd name="connsiteY5" fmla="*/ 33376 h 2903220"/>
                <a:gd name="connsiteX6" fmla="*/ 60884 w 60960"/>
                <a:gd name="connsiteY6" fmla="*/ 33376 h 2903220"/>
                <a:gd name="connsiteX7" fmla="*/ 33299 w 60960"/>
                <a:gd name="connsiteY7" fmla="*/ 60884 h 2903220"/>
                <a:gd name="connsiteX8" fmla="*/ 33299 w 60960"/>
                <a:gd name="connsiteY8" fmla="*/ 344805 h 2903220"/>
                <a:gd name="connsiteX9" fmla="*/ 5715 w 60960"/>
                <a:gd name="connsiteY9" fmla="*/ 317221 h 2903220"/>
                <a:gd name="connsiteX10" fmla="*/ 5715 w 60960"/>
                <a:gd name="connsiteY10" fmla="*/ 317221 h 2903220"/>
                <a:gd name="connsiteX11" fmla="*/ 33299 w 60960"/>
                <a:gd name="connsiteY11" fmla="*/ 289636 h 2903220"/>
                <a:gd name="connsiteX12" fmla="*/ 33299 w 60960"/>
                <a:gd name="connsiteY12" fmla="*/ 289636 h 2903220"/>
                <a:gd name="connsiteX13" fmla="*/ 60884 w 60960"/>
                <a:gd name="connsiteY13" fmla="*/ 317221 h 2903220"/>
                <a:gd name="connsiteX14" fmla="*/ 60884 w 60960"/>
                <a:gd name="connsiteY14" fmla="*/ 317221 h 2903220"/>
                <a:gd name="connsiteX15" fmla="*/ 33299 w 60960"/>
                <a:gd name="connsiteY15" fmla="*/ 344805 h 2903220"/>
                <a:gd name="connsiteX16" fmla="*/ 33299 w 60960"/>
                <a:gd name="connsiteY16" fmla="*/ 628726 h 2903220"/>
                <a:gd name="connsiteX17" fmla="*/ 5715 w 60960"/>
                <a:gd name="connsiteY17" fmla="*/ 601142 h 2903220"/>
                <a:gd name="connsiteX18" fmla="*/ 5715 w 60960"/>
                <a:gd name="connsiteY18" fmla="*/ 601142 h 2903220"/>
                <a:gd name="connsiteX19" fmla="*/ 33299 w 60960"/>
                <a:gd name="connsiteY19" fmla="*/ 573558 h 2903220"/>
                <a:gd name="connsiteX20" fmla="*/ 33299 w 60960"/>
                <a:gd name="connsiteY20" fmla="*/ 573558 h 2903220"/>
                <a:gd name="connsiteX21" fmla="*/ 60884 w 60960"/>
                <a:gd name="connsiteY21" fmla="*/ 601142 h 2903220"/>
                <a:gd name="connsiteX22" fmla="*/ 60884 w 60960"/>
                <a:gd name="connsiteY22" fmla="*/ 601142 h 2903220"/>
                <a:gd name="connsiteX23" fmla="*/ 33299 w 60960"/>
                <a:gd name="connsiteY23" fmla="*/ 628726 h 2903220"/>
                <a:gd name="connsiteX24" fmla="*/ 33299 w 60960"/>
                <a:gd name="connsiteY24" fmla="*/ 912724 h 2903220"/>
                <a:gd name="connsiteX25" fmla="*/ 5715 w 60960"/>
                <a:gd name="connsiteY25" fmla="*/ 885139 h 2903220"/>
                <a:gd name="connsiteX26" fmla="*/ 5715 w 60960"/>
                <a:gd name="connsiteY26" fmla="*/ 885139 h 2903220"/>
                <a:gd name="connsiteX27" fmla="*/ 33299 w 60960"/>
                <a:gd name="connsiteY27" fmla="*/ 857555 h 2903220"/>
                <a:gd name="connsiteX28" fmla="*/ 33299 w 60960"/>
                <a:gd name="connsiteY28" fmla="*/ 857555 h 2903220"/>
                <a:gd name="connsiteX29" fmla="*/ 60884 w 60960"/>
                <a:gd name="connsiteY29" fmla="*/ 885139 h 2903220"/>
                <a:gd name="connsiteX30" fmla="*/ 60884 w 60960"/>
                <a:gd name="connsiteY30" fmla="*/ 885139 h 2903220"/>
                <a:gd name="connsiteX31" fmla="*/ 33299 w 60960"/>
                <a:gd name="connsiteY31" fmla="*/ 912724 h 2903220"/>
                <a:gd name="connsiteX32" fmla="*/ 33299 w 60960"/>
                <a:gd name="connsiteY32" fmla="*/ 1196645 h 2903220"/>
                <a:gd name="connsiteX33" fmla="*/ 5715 w 60960"/>
                <a:gd name="connsiteY33" fmla="*/ 1169060 h 2903220"/>
                <a:gd name="connsiteX34" fmla="*/ 5715 w 60960"/>
                <a:gd name="connsiteY34" fmla="*/ 1169060 h 2903220"/>
                <a:gd name="connsiteX35" fmla="*/ 33299 w 60960"/>
                <a:gd name="connsiteY35" fmla="*/ 1141552 h 2903220"/>
                <a:gd name="connsiteX36" fmla="*/ 33299 w 60960"/>
                <a:gd name="connsiteY36" fmla="*/ 1141552 h 2903220"/>
                <a:gd name="connsiteX37" fmla="*/ 60884 w 60960"/>
                <a:gd name="connsiteY37" fmla="*/ 1169060 h 2903220"/>
                <a:gd name="connsiteX38" fmla="*/ 60884 w 60960"/>
                <a:gd name="connsiteY38" fmla="*/ 1169060 h 2903220"/>
                <a:gd name="connsiteX39" fmla="*/ 33299 w 60960"/>
                <a:gd name="connsiteY39" fmla="*/ 1196645 h 2903220"/>
                <a:gd name="connsiteX40" fmla="*/ 33299 w 60960"/>
                <a:gd name="connsiteY40" fmla="*/ 1480566 h 2903220"/>
                <a:gd name="connsiteX41" fmla="*/ 5715 w 60960"/>
                <a:gd name="connsiteY41" fmla="*/ 1452982 h 2903220"/>
                <a:gd name="connsiteX42" fmla="*/ 5715 w 60960"/>
                <a:gd name="connsiteY42" fmla="*/ 1452982 h 2903220"/>
                <a:gd name="connsiteX43" fmla="*/ 33299 w 60960"/>
                <a:gd name="connsiteY43" fmla="*/ 1425397 h 2903220"/>
                <a:gd name="connsiteX44" fmla="*/ 33299 w 60960"/>
                <a:gd name="connsiteY44" fmla="*/ 1425397 h 2903220"/>
                <a:gd name="connsiteX45" fmla="*/ 60884 w 60960"/>
                <a:gd name="connsiteY45" fmla="*/ 1452982 h 2903220"/>
                <a:gd name="connsiteX46" fmla="*/ 60884 w 60960"/>
                <a:gd name="connsiteY46" fmla="*/ 1452982 h 2903220"/>
                <a:gd name="connsiteX47" fmla="*/ 33299 w 60960"/>
                <a:gd name="connsiteY47" fmla="*/ 1480566 h 2903220"/>
                <a:gd name="connsiteX48" fmla="*/ 33299 w 60960"/>
                <a:gd name="connsiteY48" fmla="*/ 1764487 h 2903220"/>
                <a:gd name="connsiteX49" fmla="*/ 5715 w 60960"/>
                <a:gd name="connsiteY49" fmla="*/ 1736903 h 2903220"/>
                <a:gd name="connsiteX50" fmla="*/ 5715 w 60960"/>
                <a:gd name="connsiteY50" fmla="*/ 1736903 h 2903220"/>
                <a:gd name="connsiteX51" fmla="*/ 33299 w 60960"/>
                <a:gd name="connsiteY51" fmla="*/ 1709319 h 2903220"/>
                <a:gd name="connsiteX52" fmla="*/ 33299 w 60960"/>
                <a:gd name="connsiteY52" fmla="*/ 1709319 h 2903220"/>
                <a:gd name="connsiteX53" fmla="*/ 60884 w 60960"/>
                <a:gd name="connsiteY53" fmla="*/ 1736903 h 2903220"/>
                <a:gd name="connsiteX54" fmla="*/ 60884 w 60960"/>
                <a:gd name="connsiteY54" fmla="*/ 1736903 h 2903220"/>
                <a:gd name="connsiteX55" fmla="*/ 33299 w 60960"/>
                <a:gd name="connsiteY55" fmla="*/ 1764487 h 2903220"/>
                <a:gd name="connsiteX56" fmla="*/ 33299 w 60960"/>
                <a:gd name="connsiteY56" fmla="*/ 2048485 h 2903220"/>
                <a:gd name="connsiteX57" fmla="*/ 5715 w 60960"/>
                <a:gd name="connsiteY57" fmla="*/ 2020824 h 2903220"/>
                <a:gd name="connsiteX58" fmla="*/ 5715 w 60960"/>
                <a:gd name="connsiteY58" fmla="*/ 2020824 h 2903220"/>
                <a:gd name="connsiteX59" fmla="*/ 33299 w 60960"/>
                <a:gd name="connsiteY59" fmla="*/ 1993240 h 2903220"/>
                <a:gd name="connsiteX60" fmla="*/ 33299 w 60960"/>
                <a:gd name="connsiteY60" fmla="*/ 1993240 h 2903220"/>
                <a:gd name="connsiteX61" fmla="*/ 60884 w 60960"/>
                <a:gd name="connsiteY61" fmla="*/ 2020824 h 2903220"/>
                <a:gd name="connsiteX62" fmla="*/ 60884 w 60960"/>
                <a:gd name="connsiteY62" fmla="*/ 2020824 h 2903220"/>
                <a:gd name="connsiteX63" fmla="*/ 33299 w 60960"/>
                <a:gd name="connsiteY63" fmla="*/ 2048485 h 2903220"/>
                <a:gd name="connsiteX64" fmla="*/ 33299 w 60960"/>
                <a:gd name="connsiteY64" fmla="*/ 2332330 h 2903220"/>
                <a:gd name="connsiteX65" fmla="*/ 5715 w 60960"/>
                <a:gd name="connsiteY65" fmla="*/ 2304745 h 2903220"/>
                <a:gd name="connsiteX66" fmla="*/ 5715 w 60960"/>
                <a:gd name="connsiteY66" fmla="*/ 2304745 h 2903220"/>
                <a:gd name="connsiteX67" fmla="*/ 33299 w 60960"/>
                <a:gd name="connsiteY67" fmla="*/ 2277161 h 2903220"/>
                <a:gd name="connsiteX68" fmla="*/ 33299 w 60960"/>
                <a:gd name="connsiteY68" fmla="*/ 2277161 h 2903220"/>
                <a:gd name="connsiteX69" fmla="*/ 60884 w 60960"/>
                <a:gd name="connsiteY69" fmla="*/ 2304745 h 2903220"/>
                <a:gd name="connsiteX70" fmla="*/ 60884 w 60960"/>
                <a:gd name="connsiteY70" fmla="*/ 2304745 h 2903220"/>
                <a:gd name="connsiteX71" fmla="*/ 33299 w 60960"/>
                <a:gd name="connsiteY71" fmla="*/ 2332330 h 2903220"/>
                <a:gd name="connsiteX72" fmla="*/ 33299 w 60960"/>
                <a:gd name="connsiteY72" fmla="*/ 2616327 h 2903220"/>
                <a:gd name="connsiteX73" fmla="*/ 5715 w 60960"/>
                <a:gd name="connsiteY73" fmla="*/ 2588743 h 2903220"/>
                <a:gd name="connsiteX74" fmla="*/ 5715 w 60960"/>
                <a:gd name="connsiteY74" fmla="*/ 2588743 h 2903220"/>
                <a:gd name="connsiteX75" fmla="*/ 33299 w 60960"/>
                <a:gd name="connsiteY75" fmla="*/ 2561158 h 2903220"/>
                <a:gd name="connsiteX76" fmla="*/ 33299 w 60960"/>
                <a:gd name="connsiteY76" fmla="*/ 2561158 h 2903220"/>
                <a:gd name="connsiteX77" fmla="*/ 60884 w 60960"/>
                <a:gd name="connsiteY77" fmla="*/ 2588743 h 2903220"/>
                <a:gd name="connsiteX78" fmla="*/ 60884 w 60960"/>
                <a:gd name="connsiteY78" fmla="*/ 2588743 h 2903220"/>
                <a:gd name="connsiteX79" fmla="*/ 33299 w 60960"/>
                <a:gd name="connsiteY79" fmla="*/ 2616327 h 2903220"/>
                <a:gd name="connsiteX80" fmla="*/ 33299 w 60960"/>
                <a:gd name="connsiteY80" fmla="*/ 2900248 h 2903220"/>
                <a:gd name="connsiteX81" fmla="*/ 5715 w 60960"/>
                <a:gd name="connsiteY81" fmla="*/ 2872664 h 2903220"/>
                <a:gd name="connsiteX82" fmla="*/ 5715 w 60960"/>
                <a:gd name="connsiteY82" fmla="*/ 2872664 h 2903220"/>
                <a:gd name="connsiteX83" fmla="*/ 33299 w 60960"/>
                <a:gd name="connsiteY83" fmla="*/ 2845079 h 2903220"/>
                <a:gd name="connsiteX84" fmla="*/ 33299 w 60960"/>
                <a:gd name="connsiteY84" fmla="*/ 2845079 h 2903220"/>
                <a:gd name="connsiteX85" fmla="*/ 60884 w 60960"/>
                <a:gd name="connsiteY85" fmla="*/ 2872664 h 2903220"/>
                <a:gd name="connsiteX86" fmla="*/ 60884 w 60960"/>
                <a:gd name="connsiteY86" fmla="*/ 2872664 h 2903220"/>
                <a:gd name="connsiteX87" fmla="*/ 33299 w 60960"/>
                <a:gd name="connsiteY87" fmla="*/ 2900248 h 290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60960" h="2903220">
                  <a:moveTo>
                    <a:pt x="33299" y="60884"/>
                  </a:moveTo>
                  <a:cubicBezTo>
                    <a:pt x="17983" y="60884"/>
                    <a:pt x="5715" y="48616"/>
                    <a:pt x="5715" y="33376"/>
                  </a:cubicBezTo>
                  <a:lnTo>
                    <a:pt x="5715" y="33376"/>
                  </a:lnTo>
                  <a:cubicBezTo>
                    <a:pt x="5715" y="18060"/>
                    <a:pt x="17983" y="5715"/>
                    <a:pt x="33299" y="5715"/>
                  </a:cubicBezTo>
                  <a:lnTo>
                    <a:pt x="33299" y="5715"/>
                  </a:lnTo>
                  <a:cubicBezTo>
                    <a:pt x="48539" y="5715"/>
                    <a:pt x="60884" y="18136"/>
                    <a:pt x="60884" y="33376"/>
                  </a:cubicBezTo>
                  <a:lnTo>
                    <a:pt x="60884" y="33376"/>
                  </a:lnTo>
                  <a:cubicBezTo>
                    <a:pt x="60960" y="48616"/>
                    <a:pt x="48539" y="60884"/>
                    <a:pt x="33299" y="60884"/>
                  </a:cubicBezTo>
                  <a:close/>
                  <a:moveTo>
                    <a:pt x="33299" y="344805"/>
                  </a:moveTo>
                  <a:cubicBezTo>
                    <a:pt x="17983" y="344805"/>
                    <a:pt x="5715" y="332537"/>
                    <a:pt x="5715" y="317221"/>
                  </a:cubicBezTo>
                  <a:lnTo>
                    <a:pt x="5715" y="317221"/>
                  </a:lnTo>
                  <a:cubicBezTo>
                    <a:pt x="5715" y="301981"/>
                    <a:pt x="17983" y="289636"/>
                    <a:pt x="33299" y="289636"/>
                  </a:cubicBezTo>
                  <a:lnTo>
                    <a:pt x="33299" y="289636"/>
                  </a:lnTo>
                  <a:cubicBezTo>
                    <a:pt x="48539" y="289636"/>
                    <a:pt x="60884" y="302057"/>
                    <a:pt x="60884" y="317221"/>
                  </a:cubicBezTo>
                  <a:lnTo>
                    <a:pt x="60884" y="317221"/>
                  </a:lnTo>
                  <a:cubicBezTo>
                    <a:pt x="60960" y="332537"/>
                    <a:pt x="48539" y="344805"/>
                    <a:pt x="33299" y="344805"/>
                  </a:cubicBezTo>
                  <a:close/>
                  <a:moveTo>
                    <a:pt x="33299" y="628726"/>
                  </a:moveTo>
                  <a:cubicBezTo>
                    <a:pt x="17983" y="628726"/>
                    <a:pt x="5715" y="616458"/>
                    <a:pt x="5715" y="601142"/>
                  </a:cubicBezTo>
                  <a:lnTo>
                    <a:pt x="5715" y="601142"/>
                  </a:lnTo>
                  <a:cubicBezTo>
                    <a:pt x="5715" y="585902"/>
                    <a:pt x="17983" y="573558"/>
                    <a:pt x="33299" y="573558"/>
                  </a:cubicBezTo>
                  <a:lnTo>
                    <a:pt x="33299" y="573558"/>
                  </a:lnTo>
                  <a:cubicBezTo>
                    <a:pt x="48539" y="573558"/>
                    <a:pt x="60884" y="585978"/>
                    <a:pt x="60884" y="601142"/>
                  </a:cubicBezTo>
                  <a:lnTo>
                    <a:pt x="60884" y="601142"/>
                  </a:lnTo>
                  <a:cubicBezTo>
                    <a:pt x="60960" y="616458"/>
                    <a:pt x="48539" y="628726"/>
                    <a:pt x="33299" y="628726"/>
                  </a:cubicBezTo>
                  <a:close/>
                  <a:moveTo>
                    <a:pt x="33299" y="912724"/>
                  </a:moveTo>
                  <a:cubicBezTo>
                    <a:pt x="17983" y="912724"/>
                    <a:pt x="5715" y="900455"/>
                    <a:pt x="5715" y="885139"/>
                  </a:cubicBezTo>
                  <a:lnTo>
                    <a:pt x="5715" y="885139"/>
                  </a:lnTo>
                  <a:cubicBezTo>
                    <a:pt x="5715" y="869899"/>
                    <a:pt x="17983" y="857555"/>
                    <a:pt x="33299" y="857555"/>
                  </a:cubicBezTo>
                  <a:lnTo>
                    <a:pt x="33299" y="857555"/>
                  </a:lnTo>
                  <a:cubicBezTo>
                    <a:pt x="48539" y="857555"/>
                    <a:pt x="60884" y="869975"/>
                    <a:pt x="60884" y="885139"/>
                  </a:cubicBezTo>
                  <a:lnTo>
                    <a:pt x="60884" y="885139"/>
                  </a:lnTo>
                  <a:cubicBezTo>
                    <a:pt x="60960" y="900379"/>
                    <a:pt x="48539" y="912724"/>
                    <a:pt x="33299" y="912724"/>
                  </a:cubicBezTo>
                  <a:close/>
                  <a:moveTo>
                    <a:pt x="33299" y="1196645"/>
                  </a:moveTo>
                  <a:cubicBezTo>
                    <a:pt x="17983" y="1196645"/>
                    <a:pt x="5715" y="1184377"/>
                    <a:pt x="5715" y="1169060"/>
                  </a:cubicBezTo>
                  <a:lnTo>
                    <a:pt x="5715" y="1169060"/>
                  </a:lnTo>
                  <a:cubicBezTo>
                    <a:pt x="5715" y="1153820"/>
                    <a:pt x="17983" y="1141552"/>
                    <a:pt x="33299" y="1141552"/>
                  </a:cubicBezTo>
                  <a:lnTo>
                    <a:pt x="33299" y="1141552"/>
                  </a:lnTo>
                  <a:cubicBezTo>
                    <a:pt x="48539" y="1141552"/>
                    <a:pt x="60884" y="1153820"/>
                    <a:pt x="60884" y="1169060"/>
                  </a:cubicBezTo>
                  <a:lnTo>
                    <a:pt x="60884" y="1169060"/>
                  </a:lnTo>
                  <a:cubicBezTo>
                    <a:pt x="60960" y="1184300"/>
                    <a:pt x="48539" y="1196645"/>
                    <a:pt x="33299" y="1196645"/>
                  </a:cubicBezTo>
                  <a:close/>
                  <a:moveTo>
                    <a:pt x="33299" y="1480566"/>
                  </a:moveTo>
                  <a:cubicBezTo>
                    <a:pt x="17983" y="1480566"/>
                    <a:pt x="5715" y="1468298"/>
                    <a:pt x="5715" y="1452982"/>
                  </a:cubicBezTo>
                  <a:lnTo>
                    <a:pt x="5715" y="1452982"/>
                  </a:lnTo>
                  <a:cubicBezTo>
                    <a:pt x="5715" y="1437742"/>
                    <a:pt x="17983" y="1425397"/>
                    <a:pt x="33299" y="1425397"/>
                  </a:cubicBezTo>
                  <a:lnTo>
                    <a:pt x="33299" y="1425397"/>
                  </a:lnTo>
                  <a:cubicBezTo>
                    <a:pt x="48539" y="1425397"/>
                    <a:pt x="60884" y="1437818"/>
                    <a:pt x="60884" y="1452982"/>
                  </a:cubicBezTo>
                  <a:lnTo>
                    <a:pt x="60884" y="1452982"/>
                  </a:lnTo>
                  <a:cubicBezTo>
                    <a:pt x="60960" y="1468298"/>
                    <a:pt x="48539" y="1480566"/>
                    <a:pt x="33299" y="1480566"/>
                  </a:cubicBezTo>
                  <a:close/>
                  <a:moveTo>
                    <a:pt x="33299" y="1764487"/>
                  </a:moveTo>
                  <a:cubicBezTo>
                    <a:pt x="17983" y="1764487"/>
                    <a:pt x="5715" y="1752219"/>
                    <a:pt x="5715" y="1736903"/>
                  </a:cubicBezTo>
                  <a:lnTo>
                    <a:pt x="5715" y="1736903"/>
                  </a:lnTo>
                  <a:cubicBezTo>
                    <a:pt x="5715" y="1721663"/>
                    <a:pt x="17983" y="1709319"/>
                    <a:pt x="33299" y="1709319"/>
                  </a:cubicBezTo>
                  <a:lnTo>
                    <a:pt x="33299" y="1709319"/>
                  </a:lnTo>
                  <a:cubicBezTo>
                    <a:pt x="48539" y="1709319"/>
                    <a:pt x="60884" y="1721739"/>
                    <a:pt x="60884" y="1736903"/>
                  </a:cubicBezTo>
                  <a:lnTo>
                    <a:pt x="60884" y="1736903"/>
                  </a:lnTo>
                  <a:cubicBezTo>
                    <a:pt x="60960" y="1752219"/>
                    <a:pt x="48539" y="1764487"/>
                    <a:pt x="33299" y="1764487"/>
                  </a:cubicBezTo>
                  <a:close/>
                  <a:moveTo>
                    <a:pt x="33299" y="2048485"/>
                  </a:moveTo>
                  <a:cubicBezTo>
                    <a:pt x="17983" y="2048485"/>
                    <a:pt x="5715" y="2036064"/>
                    <a:pt x="5715" y="2020824"/>
                  </a:cubicBezTo>
                  <a:lnTo>
                    <a:pt x="5715" y="2020824"/>
                  </a:lnTo>
                  <a:cubicBezTo>
                    <a:pt x="5715" y="2005584"/>
                    <a:pt x="17983" y="1993240"/>
                    <a:pt x="33299" y="1993240"/>
                  </a:cubicBezTo>
                  <a:lnTo>
                    <a:pt x="33299" y="1993240"/>
                  </a:lnTo>
                  <a:cubicBezTo>
                    <a:pt x="48539" y="1993240"/>
                    <a:pt x="60884" y="2005660"/>
                    <a:pt x="60884" y="2020824"/>
                  </a:cubicBezTo>
                  <a:lnTo>
                    <a:pt x="60884" y="2020824"/>
                  </a:lnTo>
                  <a:cubicBezTo>
                    <a:pt x="60960" y="2036140"/>
                    <a:pt x="48539" y="2048485"/>
                    <a:pt x="33299" y="2048485"/>
                  </a:cubicBezTo>
                  <a:close/>
                  <a:moveTo>
                    <a:pt x="33299" y="2332330"/>
                  </a:moveTo>
                  <a:cubicBezTo>
                    <a:pt x="17983" y="2332330"/>
                    <a:pt x="5715" y="2320062"/>
                    <a:pt x="5715" y="2304745"/>
                  </a:cubicBezTo>
                  <a:lnTo>
                    <a:pt x="5715" y="2304745"/>
                  </a:lnTo>
                  <a:cubicBezTo>
                    <a:pt x="5715" y="2289505"/>
                    <a:pt x="17983" y="2277161"/>
                    <a:pt x="33299" y="2277161"/>
                  </a:cubicBezTo>
                  <a:lnTo>
                    <a:pt x="33299" y="2277161"/>
                  </a:lnTo>
                  <a:cubicBezTo>
                    <a:pt x="48539" y="2277161"/>
                    <a:pt x="60884" y="2289582"/>
                    <a:pt x="60884" y="2304745"/>
                  </a:cubicBezTo>
                  <a:lnTo>
                    <a:pt x="60884" y="2304745"/>
                  </a:lnTo>
                  <a:cubicBezTo>
                    <a:pt x="60960" y="2320062"/>
                    <a:pt x="48539" y="2332330"/>
                    <a:pt x="33299" y="2332330"/>
                  </a:cubicBezTo>
                  <a:close/>
                  <a:moveTo>
                    <a:pt x="33299" y="2616327"/>
                  </a:moveTo>
                  <a:cubicBezTo>
                    <a:pt x="17983" y="2616327"/>
                    <a:pt x="5715" y="2604059"/>
                    <a:pt x="5715" y="2588743"/>
                  </a:cubicBezTo>
                  <a:lnTo>
                    <a:pt x="5715" y="2588743"/>
                  </a:lnTo>
                  <a:cubicBezTo>
                    <a:pt x="5715" y="2573503"/>
                    <a:pt x="17983" y="2561158"/>
                    <a:pt x="33299" y="2561158"/>
                  </a:cubicBezTo>
                  <a:lnTo>
                    <a:pt x="33299" y="2561158"/>
                  </a:lnTo>
                  <a:cubicBezTo>
                    <a:pt x="48539" y="2561158"/>
                    <a:pt x="60884" y="2573579"/>
                    <a:pt x="60884" y="2588743"/>
                  </a:cubicBezTo>
                  <a:lnTo>
                    <a:pt x="60884" y="2588743"/>
                  </a:lnTo>
                  <a:cubicBezTo>
                    <a:pt x="60960" y="2603983"/>
                    <a:pt x="48539" y="2616327"/>
                    <a:pt x="33299" y="2616327"/>
                  </a:cubicBezTo>
                  <a:close/>
                  <a:moveTo>
                    <a:pt x="33299" y="2900248"/>
                  </a:moveTo>
                  <a:cubicBezTo>
                    <a:pt x="17983" y="2900248"/>
                    <a:pt x="5715" y="2887980"/>
                    <a:pt x="5715" y="2872664"/>
                  </a:cubicBezTo>
                  <a:lnTo>
                    <a:pt x="5715" y="2872664"/>
                  </a:lnTo>
                  <a:cubicBezTo>
                    <a:pt x="5715" y="2857424"/>
                    <a:pt x="17983" y="2845079"/>
                    <a:pt x="33299" y="2845079"/>
                  </a:cubicBezTo>
                  <a:lnTo>
                    <a:pt x="33299" y="2845079"/>
                  </a:lnTo>
                  <a:cubicBezTo>
                    <a:pt x="48539" y="2845079"/>
                    <a:pt x="60884" y="2857500"/>
                    <a:pt x="60884" y="2872664"/>
                  </a:cubicBezTo>
                  <a:lnTo>
                    <a:pt x="60884" y="2872664"/>
                  </a:lnTo>
                  <a:cubicBezTo>
                    <a:pt x="60960" y="2887904"/>
                    <a:pt x="48539" y="2900248"/>
                    <a:pt x="33299" y="290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C7CA5B8-FA7E-434B-B842-06DAA8D08B60}"/>
                </a:ext>
              </a:extLst>
            </p:cNvPr>
            <p:cNvSpPr/>
            <p:nvPr/>
          </p:nvSpPr>
          <p:spPr>
            <a:xfrm>
              <a:off x="1476680" y="3635121"/>
              <a:ext cx="60960" cy="2903220"/>
            </a:xfrm>
            <a:custGeom>
              <a:avLst/>
              <a:gdLst>
                <a:gd name="connsiteX0" fmla="*/ 33299 w 60960"/>
                <a:gd name="connsiteY0" fmla="*/ 60884 h 2903220"/>
                <a:gd name="connsiteX1" fmla="*/ 5715 w 60960"/>
                <a:gd name="connsiteY1" fmla="*/ 33376 h 2903220"/>
                <a:gd name="connsiteX2" fmla="*/ 5715 w 60960"/>
                <a:gd name="connsiteY2" fmla="*/ 33376 h 2903220"/>
                <a:gd name="connsiteX3" fmla="*/ 33299 w 60960"/>
                <a:gd name="connsiteY3" fmla="*/ 5715 h 2903220"/>
                <a:gd name="connsiteX4" fmla="*/ 33299 w 60960"/>
                <a:gd name="connsiteY4" fmla="*/ 5715 h 2903220"/>
                <a:gd name="connsiteX5" fmla="*/ 60884 w 60960"/>
                <a:gd name="connsiteY5" fmla="*/ 33376 h 2903220"/>
                <a:gd name="connsiteX6" fmla="*/ 60884 w 60960"/>
                <a:gd name="connsiteY6" fmla="*/ 33376 h 2903220"/>
                <a:gd name="connsiteX7" fmla="*/ 33299 w 60960"/>
                <a:gd name="connsiteY7" fmla="*/ 60884 h 2903220"/>
                <a:gd name="connsiteX8" fmla="*/ 33299 w 60960"/>
                <a:gd name="connsiteY8" fmla="*/ 344805 h 2903220"/>
                <a:gd name="connsiteX9" fmla="*/ 5715 w 60960"/>
                <a:gd name="connsiteY9" fmla="*/ 317221 h 2903220"/>
                <a:gd name="connsiteX10" fmla="*/ 5715 w 60960"/>
                <a:gd name="connsiteY10" fmla="*/ 317221 h 2903220"/>
                <a:gd name="connsiteX11" fmla="*/ 33299 w 60960"/>
                <a:gd name="connsiteY11" fmla="*/ 289636 h 2903220"/>
                <a:gd name="connsiteX12" fmla="*/ 33299 w 60960"/>
                <a:gd name="connsiteY12" fmla="*/ 289636 h 2903220"/>
                <a:gd name="connsiteX13" fmla="*/ 60884 w 60960"/>
                <a:gd name="connsiteY13" fmla="*/ 317221 h 2903220"/>
                <a:gd name="connsiteX14" fmla="*/ 60884 w 60960"/>
                <a:gd name="connsiteY14" fmla="*/ 317221 h 2903220"/>
                <a:gd name="connsiteX15" fmla="*/ 33299 w 60960"/>
                <a:gd name="connsiteY15" fmla="*/ 344805 h 2903220"/>
                <a:gd name="connsiteX16" fmla="*/ 33299 w 60960"/>
                <a:gd name="connsiteY16" fmla="*/ 628726 h 2903220"/>
                <a:gd name="connsiteX17" fmla="*/ 5715 w 60960"/>
                <a:gd name="connsiteY17" fmla="*/ 601142 h 2903220"/>
                <a:gd name="connsiteX18" fmla="*/ 5715 w 60960"/>
                <a:gd name="connsiteY18" fmla="*/ 601142 h 2903220"/>
                <a:gd name="connsiteX19" fmla="*/ 33299 w 60960"/>
                <a:gd name="connsiteY19" fmla="*/ 573558 h 2903220"/>
                <a:gd name="connsiteX20" fmla="*/ 33299 w 60960"/>
                <a:gd name="connsiteY20" fmla="*/ 573558 h 2903220"/>
                <a:gd name="connsiteX21" fmla="*/ 60884 w 60960"/>
                <a:gd name="connsiteY21" fmla="*/ 601142 h 2903220"/>
                <a:gd name="connsiteX22" fmla="*/ 60884 w 60960"/>
                <a:gd name="connsiteY22" fmla="*/ 601142 h 2903220"/>
                <a:gd name="connsiteX23" fmla="*/ 33299 w 60960"/>
                <a:gd name="connsiteY23" fmla="*/ 628726 h 2903220"/>
                <a:gd name="connsiteX24" fmla="*/ 33299 w 60960"/>
                <a:gd name="connsiteY24" fmla="*/ 912724 h 2903220"/>
                <a:gd name="connsiteX25" fmla="*/ 5715 w 60960"/>
                <a:gd name="connsiteY25" fmla="*/ 885139 h 2903220"/>
                <a:gd name="connsiteX26" fmla="*/ 5715 w 60960"/>
                <a:gd name="connsiteY26" fmla="*/ 885139 h 2903220"/>
                <a:gd name="connsiteX27" fmla="*/ 33299 w 60960"/>
                <a:gd name="connsiteY27" fmla="*/ 857555 h 2903220"/>
                <a:gd name="connsiteX28" fmla="*/ 33299 w 60960"/>
                <a:gd name="connsiteY28" fmla="*/ 857555 h 2903220"/>
                <a:gd name="connsiteX29" fmla="*/ 60884 w 60960"/>
                <a:gd name="connsiteY29" fmla="*/ 885139 h 2903220"/>
                <a:gd name="connsiteX30" fmla="*/ 60884 w 60960"/>
                <a:gd name="connsiteY30" fmla="*/ 885139 h 2903220"/>
                <a:gd name="connsiteX31" fmla="*/ 33299 w 60960"/>
                <a:gd name="connsiteY31" fmla="*/ 912724 h 2903220"/>
                <a:gd name="connsiteX32" fmla="*/ 33299 w 60960"/>
                <a:gd name="connsiteY32" fmla="*/ 1196645 h 2903220"/>
                <a:gd name="connsiteX33" fmla="*/ 5715 w 60960"/>
                <a:gd name="connsiteY33" fmla="*/ 1169060 h 2903220"/>
                <a:gd name="connsiteX34" fmla="*/ 5715 w 60960"/>
                <a:gd name="connsiteY34" fmla="*/ 1169060 h 2903220"/>
                <a:gd name="connsiteX35" fmla="*/ 33299 w 60960"/>
                <a:gd name="connsiteY35" fmla="*/ 1141552 h 2903220"/>
                <a:gd name="connsiteX36" fmla="*/ 33299 w 60960"/>
                <a:gd name="connsiteY36" fmla="*/ 1141552 h 2903220"/>
                <a:gd name="connsiteX37" fmla="*/ 60884 w 60960"/>
                <a:gd name="connsiteY37" fmla="*/ 1169060 h 2903220"/>
                <a:gd name="connsiteX38" fmla="*/ 60884 w 60960"/>
                <a:gd name="connsiteY38" fmla="*/ 1169060 h 2903220"/>
                <a:gd name="connsiteX39" fmla="*/ 33299 w 60960"/>
                <a:gd name="connsiteY39" fmla="*/ 1196645 h 2903220"/>
                <a:gd name="connsiteX40" fmla="*/ 33299 w 60960"/>
                <a:gd name="connsiteY40" fmla="*/ 1480566 h 2903220"/>
                <a:gd name="connsiteX41" fmla="*/ 5715 w 60960"/>
                <a:gd name="connsiteY41" fmla="*/ 1452982 h 2903220"/>
                <a:gd name="connsiteX42" fmla="*/ 5715 w 60960"/>
                <a:gd name="connsiteY42" fmla="*/ 1452982 h 2903220"/>
                <a:gd name="connsiteX43" fmla="*/ 33299 w 60960"/>
                <a:gd name="connsiteY43" fmla="*/ 1425397 h 2903220"/>
                <a:gd name="connsiteX44" fmla="*/ 33299 w 60960"/>
                <a:gd name="connsiteY44" fmla="*/ 1425397 h 2903220"/>
                <a:gd name="connsiteX45" fmla="*/ 60884 w 60960"/>
                <a:gd name="connsiteY45" fmla="*/ 1452982 h 2903220"/>
                <a:gd name="connsiteX46" fmla="*/ 60884 w 60960"/>
                <a:gd name="connsiteY46" fmla="*/ 1452982 h 2903220"/>
                <a:gd name="connsiteX47" fmla="*/ 33299 w 60960"/>
                <a:gd name="connsiteY47" fmla="*/ 1480566 h 2903220"/>
                <a:gd name="connsiteX48" fmla="*/ 33299 w 60960"/>
                <a:gd name="connsiteY48" fmla="*/ 1764487 h 2903220"/>
                <a:gd name="connsiteX49" fmla="*/ 5715 w 60960"/>
                <a:gd name="connsiteY49" fmla="*/ 1736903 h 2903220"/>
                <a:gd name="connsiteX50" fmla="*/ 5715 w 60960"/>
                <a:gd name="connsiteY50" fmla="*/ 1736903 h 2903220"/>
                <a:gd name="connsiteX51" fmla="*/ 33299 w 60960"/>
                <a:gd name="connsiteY51" fmla="*/ 1709319 h 2903220"/>
                <a:gd name="connsiteX52" fmla="*/ 33299 w 60960"/>
                <a:gd name="connsiteY52" fmla="*/ 1709319 h 2903220"/>
                <a:gd name="connsiteX53" fmla="*/ 60884 w 60960"/>
                <a:gd name="connsiteY53" fmla="*/ 1736903 h 2903220"/>
                <a:gd name="connsiteX54" fmla="*/ 60884 w 60960"/>
                <a:gd name="connsiteY54" fmla="*/ 1736903 h 2903220"/>
                <a:gd name="connsiteX55" fmla="*/ 33299 w 60960"/>
                <a:gd name="connsiteY55" fmla="*/ 1764487 h 2903220"/>
                <a:gd name="connsiteX56" fmla="*/ 33299 w 60960"/>
                <a:gd name="connsiteY56" fmla="*/ 2048485 h 2903220"/>
                <a:gd name="connsiteX57" fmla="*/ 5715 w 60960"/>
                <a:gd name="connsiteY57" fmla="*/ 2020824 h 2903220"/>
                <a:gd name="connsiteX58" fmla="*/ 5715 w 60960"/>
                <a:gd name="connsiteY58" fmla="*/ 2020824 h 2903220"/>
                <a:gd name="connsiteX59" fmla="*/ 33299 w 60960"/>
                <a:gd name="connsiteY59" fmla="*/ 1993240 h 2903220"/>
                <a:gd name="connsiteX60" fmla="*/ 33299 w 60960"/>
                <a:gd name="connsiteY60" fmla="*/ 1993240 h 2903220"/>
                <a:gd name="connsiteX61" fmla="*/ 60884 w 60960"/>
                <a:gd name="connsiteY61" fmla="*/ 2020824 h 2903220"/>
                <a:gd name="connsiteX62" fmla="*/ 60884 w 60960"/>
                <a:gd name="connsiteY62" fmla="*/ 2020824 h 2903220"/>
                <a:gd name="connsiteX63" fmla="*/ 33299 w 60960"/>
                <a:gd name="connsiteY63" fmla="*/ 2048485 h 2903220"/>
                <a:gd name="connsiteX64" fmla="*/ 33299 w 60960"/>
                <a:gd name="connsiteY64" fmla="*/ 2332330 h 2903220"/>
                <a:gd name="connsiteX65" fmla="*/ 5715 w 60960"/>
                <a:gd name="connsiteY65" fmla="*/ 2304745 h 2903220"/>
                <a:gd name="connsiteX66" fmla="*/ 5715 w 60960"/>
                <a:gd name="connsiteY66" fmla="*/ 2304745 h 2903220"/>
                <a:gd name="connsiteX67" fmla="*/ 33299 w 60960"/>
                <a:gd name="connsiteY67" fmla="*/ 2277161 h 2903220"/>
                <a:gd name="connsiteX68" fmla="*/ 33299 w 60960"/>
                <a:gd name="connsiteY68" fmla="*/ 2277161 h 2903220"/>
                <a:gd name="connsiteX69" fmla="*/ 60884 w 60960"/>
                <a:gd name="connsiteY69" fmla="*/ 2304745 h 2903220"/>
                <a:gd name="connsiteX70" fmla="*/ 60884 w 60960"/>
                <a:gd name="connsiteY70" fmla="*/ 2304745 h 2903220"/>
                <a:gd name="connsiteX71" fmla="*/ 33299 w 60960"/>
                <a:gd name="connsiteY71" fmla="*/ 2332330 h 2903220"/>
                <a:gd name="connsiteX72" fmla="*/ 33299 w 60960"/>
                <a:gd name="connsiteY72" fmla="*/ 2616327 h 2903220"/>
                <a:gd name="connsiteX73" fmla="*/ 5715 w 60960"/>
                <a:gd name="connsiteY73" fmla="*/ 2588743 h 2903220"/>
                <a:gd name="connsiteX74" fmla="*/ 5715 w 60960"/>
                <a:gd name="connsiteY74" fmla="*/ 2588743 h 2903220"/>
                <a:gd name="connsiteX75" fmla="*/ 33299 w 60960"/>
                <a:gd name="connsiteY75" fmla="*/ 2561158 h 2903220"/>
                <a:gd name="connsiteX76" fmla="*/ 33299 w 60960"/>
                <a:gd name="connsiteY76" fmla="*/ 2561158 h 2903220"/>
                <a:gd name="connsiteX77" fmla="*/ 60884 w 60960"/>
                <a:gd name="connsiteY77" fmla="*/ 2588743 h 2903220"/>
                <a:gd name="connsiteX78" fmla="*/ 60884 w 60960"/>
                <a:gd name="connsiteY78" fmla="*/ 2588743 h 2903220"/>
                <a:gd name="connsiteX79" fmla="*/ 33299 w 60960"/>
                <a:gd name="connsiteY79" fmla="*/ 2616327 h 2903220"/>
                <a:gd name="connsiteX80" fmla="*/ 33299 w 60960"/>
                <a:gd name="connsiteY80" fmla="*/ 2900248 h 2903220"/>
                <a:gd name="connsiteX81" fmla="*/ 5715 w 60960"/>
                <a:gd name="connsiteY81" fmla="*/ 2872664 h 2903220"/>
                <a:gd name="connsiteX82" fmla="*/ 5715 w 60960"/>
                <a:gd name="connsiteY82" fmla="*/ 2872664 h 2903220"/>
                <a:gd name="connsiteX83" fmla="*/ 33299 w 60960"/>
                <a:gd name="connsiteY83" fmla="*/ 2845079 h 2903220"/>
                <a:gd name="connsiteX84" fmla="*/ 33299 w 60960"/>
                <a:gd name="connsiteY84" fmla="*/ 2845079 h 2903220"/>
                <a:gd name="connsiteX85" fmla="*/ 60884 w 60960"/>
                <a:gd name="connsiteY85" fmla="*/ 2872664 h 2903220"/>
                <a:gd name="connsiteX86" fmla="*/ 60884 w 60960"/>
                <a:gd name="connsiteY86" fmla="*/ 2872664 h 2903220"/>
                <a:gd name="connsiteX87" fmla="*/ 33299 w 60960"/>
                <a:gd name="connsiteY87" fmla="*/ 2900248 h 290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60960" h="2903220">
                  <a:moveTo>
                    <a:pt x="33299" y="60884"/>
                  </a:moveTo>
                  <a:cubicBezTo>
                    <a:pt x="18059" y="60884"/>
                    <a:pt x="5715" y="48616"/>
                    <a:pt x="5715" y="33376"/>
                  </a:cubicBezTo>
                  <a:lnTo>
                    <a:pt x="5715" y="33376"/>
                  </a:lnTo>
                  <a:cubicBezTo>
                    <a:pt x="5715" y="18060"/>
                    <a:pt x="18059" y="5715"/>
                    <a:pt x="33299" y="5715"/>
                  </a:cubicBezTo>
                  <a:lnTo>
                    <a:pt x="33299" y="5715"/>
                  </a:lnTo>
                  <a:cubicBezTo>
                    <a:pt x="48539" y="5715"/>
                    <a:pt x="60884" y="18136"/>
                    <a:pt x="60884" y="33376"/>
                  </a:cubicBezTo>
                  <a:lnTo>
                    <a:pt x="60884" y="33376"/>
                  </a:lnTo>
                  <a:cubicBezTo>
                    <a:pt x="60884" y="48616"/>
                    <a:pt x="48539" y="60884"/>
                    <a:pt x="33299" y="60884"/>
                  </a:cubicBezTo>
                  <a:close/>
                  <a:moveTo>
                    <a:pt x="33299" y="344805"/>
                  </a:moveTo>
                  <a:cubicBezTo>
                    <a:pt x="18059" y="344805"/>
                    <a:pt x="5715" y="332537"/>
                    <a:pt x="5715" y="317221"/>
                  </a:cubicBezTo>
                  <a:lnTo>
                    <a:pt x="5715" y="317221"/>
                  </a:lnTo>
                  <a:cubicBezTo>
                    <a:pt x="5715" y="301981"/>
                    <a:pt x="18059" y="289636"/>
                    <a:pt x="33299" y="289636"/>
                  </a:cubicBezTo>
                  <a:lnTo>
                    <a:pt x="33299" y="289636"/>
                  </a:lnTo>
                  <a:cubicBezTo>
                    <a:pt x="48539" y="289636"/>
                    <a:pt x="60884" y="302057"/>
                    <a:pt x="60884" y="317221"/>
                  </a:cubicBezTo>
                  <a:lnTo>
                    <a:pt x="60884" y="317221"/>
                  </a:lnTo>
                  <a:cubicBezTo>
                    <a:pt x="60884" y="332537"/>
                    <a:pt x="48539" y="344805"/>
                    <a:pt x="33299" y="344805"/>
                  </a:cubicBezTo>
                  <a:close/>
                  <a:moveTo>
                    <a:pt x="33299" y="628726"/>
                  </a:moveTo>
                  <a:cubicBezTo>
                    <a:pt x="18059" y="628726"/>
                    <a:pt x="5715" y="616458"/>
                    <a:pt x="5715" y="601142"/>
                  </a:cubicBezTo>
                  <a:lnTo>
                    <a:pt x="5715" y="601142"/>
                  </a:lnTo>
                  <a:cubicBezTo>
                    <a:pt x="5715" y="585902"/>
                    <a:pt x="18059" y="573558"/>
                    <a:pt x="33299" y="573558"/>
                  </a:cubicBezTo>
                  <a:lnTo>
                    <a:pt x="33299" y="573558"/>
                  </a:lnTo>
                  <a:cubicBezTo>
                    <a:pt x="48539" y="573558"/>
                    <a:pt x="60884" y="585978"/>
                    <a:pt x="60884" y="601142"/>
                  </a:cubicBezTo>
                  <a:lnTo>
                    <a:pt x="60884" y="601142"/>
                  </a:lnTo>
                  <a:cubicBezTo>
                    <a:pt x="60884" y="616458"/>
                    <a:pt x="48539" y="628726"/>
                    <a:pt x="33299" y="628726"/>
                  </a:cubicBezTo>
                  <a:close/>
                  <a:moveTo>
                    <a:pt x="33299" y="912724"/>
                  </a:moveTo>
                  <a:cubicBezTo>
                    <a:pt x="18059" y="912724"/>
                    <a:pt x="5715" y="900455"/>
                    <a:pt x="5715" y="885139"/>
                  </a:cubicBezTo>
                  <a:lnTo>
                    <a:pt x="5715" y="885139"/>
                  </a:lnTo>
                  <a:cubicBezTo>
                    <a:pt x="5715" y="869899"/>
                    <a:pt x="18059" y="857555"/>
                    <a:pt x="33299" y="857555"/>
                  </a:cubicBezTo>
                  <a:lnTo>
                    <a:pt x="33299" y="857555"/>
                  </a:lnTo>
                  <a:cubicBezTo>
                    <a:pt x="48539" y="857555"/>
                    <a:pt x="60884" y="869975"/>
                    <a:pt x="60884" y="885139"/>
                  </a:cubicBezTo>
                  <a:lnTo>
                    <a:pt x="60884" y="885139"/>
                  </a:lnTo>
                  <a:cubicBezTo>
                    <a:pt x="60884" y="900379"/>
                    <a:pt x="48539" y="912724"/>
                    <a:pt x="33299" y="912724"/>
                  </a:cubicBezTo>
                  <a:close/>
                  <a:moveTo>
                    <a:pt x="33299" y="1196645"/>
                  </a:moveTo>
                  <a:cubicBezTo>
                    <a:pt x="18059" y="1196645"/>
                    <a:pt x="5715" y="1184377"/>
                    <a:pt x="5715" y="1169060"/>
                  </a:cubicBezTo>
                  <a:lnTo>
                    <a:pt x="5715" y="1169060"/>
                  </a:lnTo>
                  <a:cubicBezTo>
                    <a:pt x="5715" y="1153820"/>
                    <a:pt x="18059" y="1141552"/>
                    <a:pt x="33299" y="1141552"/>
                  </a:cubicBezTo>
                  <a:lnTo>
                    <a:pt x="33299" y="1141552"/>
                  </a:lnTo>
                  <a:cubicBezTo>
                    <a:pt x="48539" y="1141552"/>
                    <a:pt x="60884" y="1153820"/>
                    <a:pt x="60884" y="1169060"/>
                  </a:cubicBezTo>
                  <a:lnTo>
                    <a:pt x="60884" y="1169060"/>
                  </a:lnTo>
                  <a:cubicBezTo>
                    <a:pt x="60884" y="1184300"/>
                    <a:pt x="48539" y="1196645"/>
                    <a:pt x="33299" y="1196645"/>
                  </a:cubicBezTo>
                  <a:close/>
                  <a:moveTo>
                    <a:pt x="33299" y="1480566"/>
                  </a:moveTo>
                  <a:cubicBezTo>
                    <a:pt x="18059" y="1480566"/>
                    <a:pt x="5715" y="1468298"/>
                    <a:pt x="5715" y="1452982"/>
                  </a:cubicBezTo>
                  <a:lnTo>
                    <a:pt x="5715" y="1452982"/>
                  </a:lnTo>
                  <a:cubicBezTo>
                    <a:pt x="5715" y="1437742"/>
                    <a:pt x="18059" y="1425397"/>
                    <a:pt x="33299" y="1425397"/>
                  </a:cubicBezTo>
                  <a:lnTo>
                    <a:pt x="33299" y="1425397"/>
                  </a:lnTo>
                  <a:cubicBezTo>
                    <a:pt x="48539" y="1425397"/>
                    <a:pt x="60884" y="1437818"/>
                    <a:pt x="60884" y="1452982"/>
                  </a:cubicBezTo>
                  <a:lnTo>
                    <a:pt x="60884" y="1452982"/>
                  </a:lnTo>
                  <a:cubicBezTo>
                    <a:pt x="60884" y="1468298"/>
                    <a:pt x="48539" y="1480566"/>
                    <a:pt x="33299" y="1480566"/>
                  </a:cubicBezTo>
                  <a:close/>
                  <a:moveTo>
                    <a:pt x="33299" y="1764487"/>
                  </a:moveTo>
                  <a:cubicBezTo>
                    <a:pt x="18059" y="1764487"/>
                    <a:pt x="5715" y="1752219"/>
                    <a:pt x="5715" y="1736903"/>
                  </a:cubicBezTo>
                  <a:lnTo>
                    <a:pt x="5715" y="1736903"/>
                  </a:lnTo>
                  <a:cubicBezTo>
                    <a:pt x="5715" y="1721663"/>
                    <a:pt x="18059" y="1709319"/>
                    <a:pt x="33299" y="1709319"/>
                  </a:cubicBezTo>
                  <a:lnTo>
                    <a:pt x="33299" y="1709319"/>
                  </a:lnTo>
                  <a:cubicBezTo>
                    <a:pt x="48539" y="1709319"/>
                    <a:pt x="60884" y="1721739"/>
                    <a:pt x="60884" y="1736903"/>
                  </a:cubicBezTo>
                  <a:lnTo>
                    <a:pt x="60884" y="1736903"/>
                  </a:lnTo>
                  <a:cubicBezTo>
                    <a:pt x="60884" y="1752219"/>
                    <a:pt x="48539" y="1764487"/>
                    <a:pt x="33299" y="1764487"/>
                  </a:cubicBezTo>
                  <a:close/>
                  <a:moveTo>
                    <a:pt x="33299" y="2048485"/>
                  </a:moveTo>
                  <a:cubicBezTo>
                    <a:pt x="18059" y="2048485"/>
                    <a:pt x="5715" y="2036064"/>
                    <a:pt x="5715" y="2020824"/>
                  </a:cubicBezTo>
                  <a:lnTo>
                    <a:pt x="5715" y="2020824"/>
                  </a:lnTo>
                  <a:cubicBezTo>
                    <a:pt x="5715" y="2005584"/>
                    <a:pt x="18059" y="1993240"/>
                    <a:pt x="33299" y="1993240"/>
                  </a:cubicBezTo>
                  <a:lnTo>
                    <a:pt x="33299" y="1993240"/>
                  </a:lnTo>
                  <a:cubicBezTo>
                    <a:pt x="48539" y="1993240"/>
                    <a:pt x="60884" y="2005660"/>
                    <a:pt x="60884" y="2020824"/>
                  </a:cubicBezTo>
                  <a:lnTo>
                    <a:pt x="60884" y="2020824"/>
                  </a:lnTo>
                  <a:cubicBezTo>
                    <a:pt x="60884" y="2036140"/>
                    <a:pt x="48539" y="2048485"/>
                    <a:pt x="33299" y="2048485"/>
                  </a:cubicBezTo>
                  <a:close/>
                  <a:moveTo>
                    <a:pt x="33299" y="2332330"/>
                  </a:moveTo>
                  <a:cubicBezTo>
                    <a:pt x="18059" y="2332330"/>
                    <a:pt x="5715" y="2320062"/>
                    <a:pt x="5715" y="2304745"/>
                  </a:cubicBezTo>
                  <a:lnTo>
                    <a:pt x="5715" y="2304745"/>
                  </a:lnTo>
                  <a:cubicBezTo>
                    <a:pt x="5715" y="2289505"/>
                    <a:pt x="18059" y="2277161"/>
                    <a:pt x="33299" y="2277161"/>
                  </a:cubicBezTo>
                  <a:lnTo>
                    <a:pt x="33299" y="2277161"/>
                  </a:lnTo>
                  <a:cubicBezTo>
                    <a:pt x="48539" y="2277161"/>
                    <a:pt x="60884" y="2289582"/>
                    <a:pt x="60884" y="2304745"/>
                  </a:cubicBezTo>
                  <a:lnTo>
                    <a:pt x="60884" y="2304745"/>
                  </a:lnTo>
                  <a:cubicBezTo>
                    <a:pt x="60884" y="2320062"/>
                    <a:pt x="48539" y="2332330"/>
                    <a:pt x="33299" y="2332330"/>
                  </a:cubicBezTo>
                  <a:close/>
                  <a:moveTo>
                    <a:pt x="33299" y="2616327"/>
                  </a:moveTo>
                  <a:cubicBezTo>
                    <a:pt x="18059" y="2616327"/>
                    <a:pt x="5715" y="2604059"/>
                    <a:pt x="5715" y="2588743"/>
                  </a:cubicBezTo>
                  <a:lnTo>
                    <a:pt x="5715" y="2588743"/>
                  </a:lnTo>
                  <a:cubicBezTo>
                    <a:pt x="5715" y="2573503"/>
                    <a:pt x="18059" y="2561158"/>
                    <a:pt x="33299" y="2561158"/>
                  </a:cubicBezTo>
                  <a:lnTo>
                    <a:pt x="33299" y="2561158"/>
                  </a:lnTo>
                  <a:cubicBezTo>
                    <a:pt x="48539" y="2561158"/>
                    <a:pt x="60884" y="2573579"/>
                    <a:pt x="60884" y="2588743"/>
                  </a:cubicBezTo>
                  <a:lnTo>
                    <a:pt x="60884" y="2588743"/>
                  </a:lnTo>
                  <a:cubicBezTo>
                    <a:pt x="60884" y="2603983"/>
                    <a:pt x="48539" y="2616327"/>
                    <a:pt x="33299" y="2616327"/>
                  </a:cubicBezTo>
                  <a:close/>
                  <a:moveTo>
                    <a:pt x="33299" y="2900248"/>
                  </a:moveTo>
                  <a:cubicBezTo>
                    <a:pt x="18059" y="2900248"/>
                    <a:pt x="5715" y="2887980"/>
                    <a:pt x="5715" y="2872664"/>
                  </a:cubicBezTo>
                  <a:lnTo>
                    <a:pt x="5715" y="2872664"/>
                  </a:lnTo>
                  <a:cubicBezTo>
                    <a:pt x="5715" y="2857424"/>
                    <a:pt x="18059" y="2845079"/>
                    <a:pt x="33299" y="2845079"/>
                  </a:cubicBezTo>
                  <a:lnTo>
                    <a:pt x="33299" y="2845079"/>
                  </a:lnTo>
                  <a:cubicBezTo>
                    <a:pt x="48539" y="2845079"/>
                    <a:pt x="60884" y="2857500"/>
                    <a:pt x="60884" y="2872664"/>
                  </a:cubicBezTo>
                  <a:lnTo>
                    <a:pt x="60884" y="2872664"/>
                  </a:lnTo>
                  <a:cubicBezTo>
                    <a:pt x="60884" y="2887904"/>
                    <a:pt x="48539" y="2900248"/>
                    <a:pt x="33299" y="290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5D31ACB-E9F2-44D9-9C94-3B4F98518187}"/>
                </a:ext>
              </a:extLst>
            </p:cNvPr>
            <p:cNvSpPr/>
            <p:nvPr/>
          </p:nvSpPr>
          <p:spPr>
            <a:xfrm>
              <a:off x="1804873" y="3635121"/>
              <a:ext cx="60960" cy="2903220"/>
            </a:xfrm>
            <a:custGeom>
              <a:avLst/>
              <a:gdLst>
                <a:gd name="connsiteX0" fmla="*/ 33299 w 60960"/>
                <a:gd name="connsiteY0" fmla="*/ 60884 h 2903220"/>
                <a:gd name="connsiteX1" fmla="*/ 5715 w 60960"/>
                <a:gd name="connsiteY1" fmla="*/ 33376 h 2903220"/>
                <a:gd name="connsiteX2" fmla="*/ 5715 w 60960"/>
                <a:gd name="connsiteY2" fmla="*/ 33376 h 2903220"/>
                <a:gd name="connsiteX3" fmla="*/ 33299 w 60960"/>
                <a:gd name="connsiteY3" fmla="*/ 5715 h 2903220"/>
                <a:gd name="connsiteX4" fmla="*/ 33299 w 60960"/>
                <a:gd name="connsiteY4" fmla="*/ 5715 h 2903220"/>
                <a:gd name="connsiteX5" fmla="*/ 60808 w 60960"/>
                <a:gd name="connsiteY5" fmla="*/ 33376 h 2903220"/>
                <a:gd name="connsiteX6" fmla="*/ 60808 w 60960"/>
                <a:gd name="connsiteY6" fmla="*/ 33376 h 2903220"/>
                <a:gd name="connsiteX7" fmla="*/ 33299 w 60960"/>
                <a:gd name="connsiteY7" fmla="*/ 60884 h 2903220"/>
                <a:gd name="connsiteX8" fmla="*/ 33299 w 60960"/>
                <a:gd name="connsiteY8" fmla="*/ 344805 h 2903220"/>
                <a:gd name="connsiteX9" fmla="*/ 5715 w 60960"/>
                <a:gd name="connsiteY9" fmla="*/ 317221 h 2903220"/>
                <a:gd name="connsiteX10" fmla="*/ 5715 w 60960"/>
                <a:gd name="connsiteY10" fmla="*/ 317221 h 2903220"/>
                <a:gd name="connsiteX11" fmla="*/ 33299 w 60960"/>
                <a:gd name="connsiteY11" fmla="*/ 289636 h 2903220"/>
                <a:gd name="connsiteX12" fmla="*/ 33299 w 60960"/>
                <a:gd name="connsiteY12" fmla="*/ 289636 h 2903220"/>
                <a:gd name="connsiteX13" fmla="*/ 60808 w 60960"/>
                <a:gd name="connsiteY13" fmla="*/ 317221 h 2903220"/>
                <a:gd name="connsiteX14" fmla="*/ 60808 w 60960"/>
                <a:gd name="connsiteY14" fmla="*/ 317221 h 2903220"/>
                <a:gd name="connsiteX15" fmla="*/ 33299 w 60960"/>
                <a:gd name="connsiteY15" fmla="*/ 344805 h 2903220"/>
                <a:gd name="connsiteX16" fmla="*/ 33299 w 60960"/>
                <a:gd name="connsiteY16" fmla="*/ 628726 h 2903220"/>
                <a:gd name="connsiteX17" fmla="*/ 5715 w 60960"/>
                <a:gd name="connsiteY17" fmla="*/ 601142 h 2903220"/>
                <a:gd name="connsiteX18" fmla="*/ 5715 w 60960"/>
                <a:gd name="connsiteY18" fmla="*/ 601142 h 2903220"/>
                <a:gd name="connsiteX19" fmla="*/ 33299 w 60960"/>
                <a:gd name="connsiteY19" fmla="*/ 573558 h 2903220"/>
                <a:gd name="connsiteX20" fmla="*/ 33299 w 60960"/>
                <a:gd name="connsiteY20" fmla="*/ 573558 h 2903220"/>
                <a:gd name="connsiteX21" fmla="*/ 60808 w 60960"/>
                <a:gd name="connsiteY21" fmla="*/ 601142 h 2903220"/>
                <a:gd name="connsiteX22" fmla="*/ 60808 w 60960"/>
                <a:gd name="connsiteY22" fmla="*/ 601142 h 2903220"/>
                <a:gd name="connsiteX23" fmla="*/ 33299 w 60960"/>
                <a:gd name="connsiteY23" fmla="*/ 628726 h 2903220"/>
                <a:gd name="connsiteX24" fmla="*/ 33299 w 60960"/>
                <a:gd name="connsiteY24" fmla="*/ 912724 h 2903220"/>
                <a:gd name="connsiteX25" fmla="*/ 5715 w 60960"/>
                <a:gd name="connsiteY25" fmla="*/ 885139 h 2903220"/>
                <a:gd name="connsiteX26" fmla="*/ 5715 w 60960"/>
                <a:gd name="connsiteY26" fmla="*/ 885139 h 2903220"/>
                <a:gd name="connsiteX27" fmla="*/ 33299 w 60960"/>
                <a:gd name="connsiteY27" fmla="*/ 857555 h 2903220"/>
                <a:gd name="connsiteX28" fmla="*/ 33299 w 60960"/>
                <a:gd name="connsiteY28" fmla="*/ 857555 h 2903220"/>
                <a:gd name="connsiteX29" fmla="*/ 60808 w 60960"/>
                <a:gd name="connsiteY29" fmla="*/ 885139 h 2903220"/>
                <a:gd name="connsiteX30" fmla="*/ 60808 w 60960"/>
                <a:gd name="connsiteY30" fmla="*/ 885139 h 2903220"/>
                <a:gd name="connsiteX31" fmla="*/ 33299 w 60960"/>
                <a:gd name="connsiteY31" fmla="*/ 912724 h 2903220"/>
                <a:gd name="connsiteX32" fmla="*/ 33299 w 60960"/>
                <a:gd name="connsiteY32" fmla="*/ 1196645 h 2903220"/>
                <a:gd name="connsiteX33" fmla="*/ 5715 w 60960"/>
                <a:gd name="connsiteY33" fmla="*/ 1169060 h 2903220"/>
                <a:gd name="connsiteX34" fmla="*/ 5715 w 60960"/>
                <a:gd name="connsiteY34" fmla="*/ 1169060 h 2903220"/>
                <a:gd name="connsiteX35" fmla="*/ 33299 w 60960"/>
                <a:gd name="connsiteY35" fmla="*/ 1141552 h 2903220"/>
                <a:gd name="connsiteX36" fmla="*/ 33299 w 60960"/>
                <a:gd name="connsiteY36" fmla="*/ 1141552 h 2903220"/>
                <a:gd name="connsiteX37" fmla="*/ 60808 w 60960"/>
                <a:gd name="connsiteY37" fmla="*/ 1169060 h 2903220"/>
                <a:gd name="connsiteX38" fmla="*/ 60808 w 60960"/>
                <a:gd name="connsiteY38" fmla="*/ 1169060 h 2903220"/>
                <a:gd name="connsiteX39" fmla="*/ 33299 w 60960"/>
                <a:gd name="connsiteY39" fmla="*/ 1196645 h 2903220"/>
                <a:gd name="connsiteX40" fmla="*/ 33299 w 60960"/>
                <a:gd name="connsiteY40" fmla="*/ 1480566 h 2903220"/>
                <a:gd name="connsiteX41" fmla="*/ 5715 w 60960"/>
                <a:gd name="connsiteY41" fmla="*/ 1452982 h 2903220"/>
                <a:gd name="connsiteX42" fmla="*/ 5715 w 60960"/>
                <a:gd name="connsiteY42" fmla="*/ 1452982 h 2903220"/>
                <a:gd name="connsiteX43" fmla="*/ 33299 w 60960"/>
                <a:gd name="connsiteY43" fmla="*/ 1425397 h 2903220"/>
                <a:gd name="connsiteX44" fmla="*/ 33299 w 60960"/>
                <a:gd name="connsiteY44" fmla="*/ 1425397 h 2903220"/>
                <a:gd name="connsiteX45" fmla="*/ 60808 w 60960"/>
                <a:gd name="connsiteY45" fmla="*/ 1452982 h 2903220"/>
                <a:gd name="connsiteX46" fmla="*/ 60808 w 60960"/>
                <a:gd name="connsiteY46" fmla="*/ 1452982 h 2903220"/>
                <a:gd name="connsiteX47" fmla="*/ 33299 w 60960"/>
                <a:gd name="connsiteY47" fmla="*/ 1480566 h 2903220"/>
                <a:gd name="connsiteX48" fmla="*/ 33299 w 60960"/>
                <a:gd name="connsiteY48" fmla="*/ 1764487 h 2903220"/>
                <a:gd name="connsiteX49" fmla="*/ 5715 w 60960"/>
                <a:gd name="connsiteY49" fmla="*/ 1736903 h 2903220"/>
                <a:gd name="connsiteX50" fmla="*/ 5715 w 60960"/>
                <a:gd name="connsiteY50" fmla="*/ 1736903 h 2903220"/>
                <a:gd name="connsiteX51" fmla="*/ 33299 w 60960"/>
                <a:gd name="connsiteY51" fmla="*/ 1709319 h 2903220"/>
                <a:gd name="connsiteX52" fmla="*/ 33299 w 60960"/>
                <a:gd name="connsiteY52" fmla="*/ 1709319 h 2903220"/>
                <a:gd name="connsiteX53" fmla="*/ 60808 w 60960"/>
                <a:gd name="connsiteY53" fmla="*/ 1736903 h 2903220"/>
                <a:gd name="connsiteX54" fmla="*/ 60808 w 60960"/>
                <a:gd name="connsiteY54" fmla="*/ 1736903 h 2903220"/>
                <a:gd name="connsiteX55" fmla="*/ 33299 w 60960"/>
                <a:gd name="connsiteY55" fmla="*/ 1764487 h 2903220"/>
                <a:gd name="connsiteX56" fmla="*/ 33299 w 60960"/>
                <a:gd name="connsiteY56" fmla="*/ 2048485 h 2903220"/>
                <a:gd name="connsiteX57" fmla="*/ 5715 w 60960"/>
                <a:gd name="connsiteY57" fmla="*/ 2020824 h 2903220"/>
                <a:gd name="connsiteX58" fmla="*/ 5715 w 60960"/>
                <a:gd name="connsiteY58" fmla="*/ 2020824 h 2903220"/>
                <a:gd name="connsiteX59" fmla="*/ 33299 w 60960"/>
                <a:gd name="connsiteY59" fmla="*/ 1993240 h 2903220"/>
                <a:gd name="connsiteX60" fmla="*/ 33299 w 60960"/>
                <a:gd name="connsiteY60" fmla="*/ 1993240 h 2903220"/>
                <a:gd name="connsiteX61" fmla="*/ 60808 w 60960"/>
                <a:gd name="connsiteY61" fmla="*/ 2020824 h 2903220"/>
                <a:gd name="connsiteX62" fmla="*/ 60808 w 60960"/>
                <a:gd name="connsiteY62" fmla="*/ 2020824 h 2903220"/>
                <a:gd name="connsiteX63" fmla="*/ 33299 w 60960"/>
                <a:gd name="connsiteY63" fmla="*/ 2048485 h 2903220"/>
                <a:gd name="connsiteX64" fmla="*/ 33299 w 60960"/>
                <a:gd name="connsiteY64" fmla="*/ 2332330 h 2903220"/>
                <a:gd name="connsiteX65" fmla="*/ 5715 w 60960"/>
                <a:gd name="connsiteY65" fmla="*/ 2304745 h 2903220"/>
                <a:gd name="connsiteX66" fmla="*/ 5715 w 60960"/>
                <a:gd name="connsiteY66" fmla="*/ 2304745 h 2903220"/>
                <a:gd name="connsiteX67" fmla="*/ 33299 w 60960"/>
                <a:gd name="connsiteY67" fmla="*/ 2277161 h 2903220"/>
                <a:gd name="connsiteX68" fmla="*/ 33299 w 60960"/>
                <a:gd name="connsiteY68" fmla="*/ 2277161 h 2903220"/>
                <a:gd name="connsiteX69" fmla="*/ 60808 w 60960"/>
                <a:gd name="connsiteY69" fmla="*/ 2304745 h 2903220"/>
                <a:gd name="connsiteX70" fmla="*/ 60808 w 60960"/>
                <a:gd name="connsiteY70" fmla="*/ 2304745 h 2903220"/>
                <a:gd name="connsiteX71" fmla="*/ 33299 w 60960"/>
                <a:gd name="connsiteY71" fmla="*/ 2332330 h 2903220"/>
                <a:gd name="connsiteX72" fmla="*/ 33299 w 60960"/>
                <a:gd name="connsiteY72" fmla="*/ 2616327 h 2903220"/>
                <a:gd name="connsiteX73" fmla="*/ 5715 w 60960"/>
                <a:gd name="connsiteY73" fmla="*/ 2588743 h 2903220"/>
                <a:gd name="connsiteX74" fmla="*/ 5715 w 60960"/>
                <a:gd name="connsiteY74" fmla="*/ 2588743 h 2903220"/>
                <a:gd name="connsiteX75" fmla="*/ 33299 w 60960"/>
                <a:gd name="connsiteY75" fmla="*/ 2561158 h 2903220"/>
                <a:gd name="connsiteX76" fmla="*/ 33299 w 60960"/>
                <a:gd name="connsiteY76" fmla="*/ 2561158 h 2903220"/>
                <a:gd name="connsiteX77" fmla="*/ 60808 w 60960"/>
                <a:gd name="connsiteY77" fmla="*/ 2588743 h 2903220"/>
                <a:gd name="connsiteX78" fmla="*/ 60808 w 60960"/>
                <a:gd name="connsiteY78" fmla="*/ 2588743 h 2903220"/>
                <a:gd name="connsiteX79" fmla="*/ 33299 w 60960"/>
                <a:gd name="connsiteY79" fmla="*/ 2616327 h 2903220"/>
                <a:gd name="connsiteX80" fmla="*/ 33299 w 60960"/>
                <a:gd name="connsiteY80" fmla="*/ 2900248 h 2903220"/>
                <a:gd name="connsiteX81" fmla="*/ 5715 w 60960"/>
                <a:gd name="connsiteY81" fmla="*/ 2872664 h 2903220"/>
                <a:gd name="connsiteX82" fmla="*/ 5715 w 60960"/>
                <a:gd name="connsiteY82" fmla="*/ 2872664 h 2903220"/>
                <a:gd name="connsiteX83" fmla="*/ 33299 w 60960"/>
                <a:gd name="connsiteY83" fmla="*/ 2845079 h 2903220"/>
                <a:gd name="connsiteX84" fmla="*/ 33299 w 60960"/>
                <a:gd name="connsiteY84" fmla="*/ 2845079 h 2903220"/>
                <a:gd name="connsiteX85" fmla="*/ 60808 w 60960"/>
                <a:gd name="connsiteY85" fmla="*/ 2872664 h 2903220"/>
                <a:gd name="connsiteX86" fmla="*/ 60808 w 60960"/>
                <a:gd name="connsiteY86" fmla="*/ 2872664 h 2903220"/>
                <a:gd name="connsiteX87" fmla="*/ 33299 w 60960"/>
                <a:gd name="connsiteY87" fmla="*/ 2900248 h 290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60960" h="2903220">
                  <a:moveTo>
                    <a:pt x="33299" y="60884"/>
                  </a:moveTo>
                  <a:cubicBezTo>
                    <a:pt x="17983" y="60884"/>
                    <a:pt x="5715" y="48616"/>
                    <a:pt x="5715" y="33376"/>
                  </a:cubicBezTo>
                  <a:lnTo>
                    <a:pt x="5715" y="33376"/>
                  </a:lnTo>
                  <a:cubicBezTo>
                    <a:pt x="5715" y="18060"/>
                    <a:pt x="17983" y="5715"/>
                    <a:pt x="33299" y="5715"/>
                  </a:cubicBezTo>
                  <a:lnTo>
                    <a:pt x="33299" y="5715"/>
                  </a:lnTo>
                  <a:cubicBezTo>
                    <a:pt x="48539" y="5715"/>
                    <a:pt x="60808" y="18136"/>
                    <a:pt x="60808" y="33376"/>
                  </a:cubicBezTo>
                  <a:lnTo>
                    <a:pt x="60808" y="33376"/>
                  </a:lnTo>
                  <a:cubicBezTo>
                    <a:pt x="60808" y="48616"/>
                    <a:pt x="48539" y="60884"/>
                    <a:pt x="33299" y="60884"/>
                  </a:cubicBezTo>
                  <a:close/>
                  <a:moveTo>
                    <a:pt x="33299" y="344805"/>
                  </a:moveTo>
                  <a:cubicBezTo>
                    <a:pt x="17983" y="344805"/>
                    <a:pt x="5715" y="332537"/>
                    <a:pt x="5715" y="317221"/>
                  </a:cubicBezTo>
                  <a:lnTo>
                    <a:pt x="5715" y="317221"/>
                  </a:lnTo>
                  <a:cubicBezTo>
                    <a:pt x="5715" y="301981"/>
                    <a:pt x="17983" y="289636"/>
                    <a:pt x="33299" y="289636"/>
                  </a:cubicBezTo>
                  <a:lnTo>
                    <a:pt x="33299" y="289636"/>
                  </a:lnTo>
                  <a:cubicBezTo>
                    <a:pt x="48539" y="289636"/>
                    <a:pt x="60808" y="302057"/>
                    <a:pt x="60808" y="317221"/>
                  </a:cubicBezTo>
                  <a:lnTo>
                    <a:pt x="60808" y="317221"/>
                  </a:lnTo>
                  <a:cubicBezTo>
                    <a:pt x="60808" y="332537"/>
                    <a:pt x="48539" y="344805"/>
                    <a:pt x="33299" y="344805"/>
                  </a:cubicBezTo>
                  <a:close/>
                  <a:moveTo>
                    <a:pt x="33299" y="628726"/>
                  </a:moveTo>
                  <a:cubicBezTo>
                    <a:pt x="17983" y="628726"/>
                    <a:pt x="5715" y="616458"/>
                    <a:pt x="5715" y="601142"/>
                  </a:cubicBezTo>
                  <a:lnTo>
                    <a:pt x="5715" y="601142"/>
                  </a:lnTo>
                  <a:cubicBezTo>
                    <a:pt x="5715" y="585902"/>
                    <a:pt x="17983" y="573558"/>
                    <a:pt x="33299" y="573558"/>
                  </a:cubicBezTo>
                  <a:lnTo>
                    <a:pt x="33299" y="573558"/>
                  </a:lnTo>
                  <a:cubicBezTo>
                    <a:pt x="48539" y="573558"/>
                    <a:pt x="60808" y="585978"/>
                    <a:pt x="60808" y="601142"/>
                  </a:cubicBezTo>
                  <a:lnTo>
                    <a:pt x="60808" y="601142"/>
                  </a:lnTo>
                  <a:cubicBezTo>
                    <a:pt x="60808" y="616458"/>
                    <a:pt x="48539" y="628726"/>
                    <a:pt x="33299" y="628726"/>
                  </a:cubicBezTo>
                  <a:close/>
                  <a:moveTo>
                    <a:pt x="33299" y="912724"/>
                  </a:moveTo>
                  <a:cubicBezTo>
                    <a:pt x="17983" y="912724"/>
                    <a:pt x="5715" y="900455"/>
                    <a:pt x="5715" y="885139"/>
                  </a:cubicBezTo>
                  <a:lnTo>
                    <a:pt x="5715" y="885139"/>
                  </a:lnTo>
                  <a:cubicBezTo>
                    <a:pt x="5715" y="869899"/>
                    <a:pt x="17983" y="857555"/>
                    <a:pt x="33299" y="857555"/>
                  </a:cubicBezTo>
                  <a:lnTo>
                    <a:pt x="33299" y="857555"/>
                  </a:lnTo>
                  <a:cubicBezTo>
                    <a:pt x="48539" y="857555"/>
                    <a:pt x="60808" y="869975"/>
                    <a:pt x="60808" y="885139"/>
                  </a:cubicBezTo>
                  <a:lnTo>
                    <a:pt x="60808" y="885139"/>
                  </a:lnTo>
                  <a:cubicBezTo>
                    <a:pt x="60808" y="900379"/>
                    <a:pt x="48539" y="912724"/>
                    <a:pt x="33299" y="912724"/>
                  </a:cubicBezTo>
                  <a:close/>
                  <a:moveTo>
                    <a:pt x="33299" y="1196645"/>
                  </a:moveTo>
                  <a:cubicBezTo>
                    <a:pt x="17983" y="1196645"/>
                    <a:pt x="5715" y="1184377"/>
                    <a:pt x="5715" y="1169060"/>
                  </a:cubicBezTo>
                  <a:lnTo>
                    <a:pt x="5715" y="1169060"/>
                  </a:lnTo>
                  <a:cubicBezTo>
                    <a:pt x="5715" y="1153820"/>
                    <a:pt x="17983" y="1141552"/>
                    <a:pt x="33299" y="1141552"/>
                  </a:cubicBezTo>
                  <a:lnTo>
                    <a:pt x="33299" y="1141552"/>
                  </a:lnTo>
                  <a:cubicBezTo>
                    <a:pt x="48539" y="1141552"/>
                    <a:pt x="60808" y="1153820"/>
                    <a:pt x="60808" y="1169060"/>
                  </a:cubicBezTo>
                  <a:lnTo>
                    <a:pt x="60808" y="1169060"/>
                  </a:lnTo>
                  <a:cubicBezTo>
                    <a:pt x="60808" y="1184300"/>
                    <a:pt x="48539" y="1196645"/>
                    <a:pt x="33299" y="1196645"/>
                  </a:cubicBezTo>
                  <a:close/>
                  <a:moveTo>
                    <a:pt x="33299" y="1480566"/>
                  </a:moveTo>
                  <a:cubicBezTo>
                    <a:pt x="17983" y="1480566"/>
                    <a:pt x="5715" y="1468298"/>
                    <a:pt x="5715" y="1452982"/>
                  </a:cubicBezTo>
                  <a:lnTo>
                    <a:pt x="5715" y="1452982"/>
                  </a:lnTo>
                  <a:cubicBezTo>
                    <a:pt x="5715" y="1437742"/>
                    <a:pt x="17983" y="1425397"/>
                    <a:pt x="33299" y="1425397"/>
                  </a:cubicBezTo>
                  <a:lnTo>
                    <a:pt x="33299" y="1425397"/>
                  </a:lnTo>
                  <a:cubicBezTo>
                    <a:pt x="48539" y="1425397"/>
                    <a:pt x="60808" y="1437818"/>
                    <a:pt x="60808" y="1452982"/>
                  </a:cubicBezTo>
                  <a:lnTo>
                    <a:pt x="60808" y="1452982"/>
                  </a:lnTo>
                  <a:cubicBezTo>
                    <a:pt x="60808" y="1468298"/>
                    <a:pt x="48539" y="1480566"/>
                    <a:pt x="33299" y="1480566"/>
                  </a:cubicBezTo>
                  <a:close/>
                  <a:moveTo>
                    <a:pt x="33299" y="1764487"/>
                  </a:moveTo>
                  <a:cubicBezTo>
                    <a:pt x="17983" y="1764487"/>
                    <a:pt x="5715" y="1752219"/>
                    <a:pt x="5715" y="1736903"/>
                  </a:cubicBezTo>
                  <a:lnTo>
                    <a:pt x="5715" y="1736903"/>
                  </a:lnTo>
                  <a:cubicBezTo>
                    <a:pt x="5715" y="1721663"/>
                    <a:pt x="17983" y="1709319"/>
                    <a:pt x="33299" y="1709319"/>
                  </a:cubicBezTo>
                  <a:lnTo>
                    <a:pt x="33299" y="1709319"/>
                  </a:lnTo>
                  <a:cubicBezTo>
                    <a:pt x="48539" y="1709319"/>
                    <a:pt x="60808" y="1721739"/>
                    <a:pt x="60808" y="1736903"/>
                  </a:cubicBezTo>
                  <a:lnTo>
                    <a:pt x="60808" y="1736903"/>
                  </a:lnTo>
                  <a:cubicBezTo>
                    <a:pt x="60808" y="1752219"/>
                    <a:pt x="48539" y="1764487"/>
                    <a:pt x="33299" y="1764487"/>
                  </a:cubicBezTo>
                  <a:close/>
                  <a:moveTo>
                    <a:pt x="33299" y="2048485"/>
                  </a:moveTo>
                  <a:cubicBezTo>
                    <a:pt x="17983" y="2048485"/>
                    <a:pt x="5715" y="2036064"/>
                    <a:pt x="5715" y="2020824"/>
                  </a:cubicBezTo>
                  <a:lnTo>
                    <a:pt x="5715" y="2020824"/>
                  </a:lnTo>
                  <a:cubicBezTo>
                    <a:pt x="5715" y="2005584"/>
                    <a:pt x="17983" y="1993240"/>
                    <a:pt x="33299" y="1993240"/>
                  </a:cubicBezTo>
                  <a:lnTo>
                    <a:pt x="33299" y="1993240"/>
                  </a:lnTo>
                  <a:cubicBezTo>
                    <a:pt x="48539" y="1993240"/>
                    <a:pt x="60808" y="2005660"/>
                    <a:pt x="60808" y="2020824"/>
                  </a:cubicBezTo>
                  <a:lnTo>
                    <a:pt x="60808" y="2020824"/>
                  </a:lnTo>
                  <a:cubicBezTo>
                    <a:pt x="60808" y="2036140"/>
                    <a:pt x="48539" y="2048485"/>
                    <a:pt x="33299" y="2048485"/>
                  </a:cubicBezTo>
                  <a:close/>
                  <a:moveTo>
                    <a:pt x="33299" y="2332330"/>
                  </a:moveTo>
                  <a:cubicBezTo>
                    <a:pt x="17983" y="2332330"/>
                    <a:pt x="5715" y="2320062"/>
                    <a:pt x="5715" y="2304745"/>
                  </a:cubicBezTo>
                  <a:lnTo>
                    <a:pt x="5715" y="2304745"/>
                  </a:lnTo>
                  <a:cubicBezTo>
                    <a:pt x="5715" y="2289505"/>
                    <a:pt x="17983" y="2277161"/>
                    <a:pt x="33299" y="2277161"/>
                  </a:cubicBezTo>
                  <a:lnTo>
                    <a:pt x="33299" y="2277161"/>
                  </a:lnTo>
                  <a:cubicBezTo>
                    <a:pt x="48539" y="2277161"/>
                    <a:pt x="60808" y="2289582"/>
                    <a:pt x="60808" y="2304745"/>
                  </a:cubicBezTo>
                  <a:lnTo>
                    <a:pt x="60808" y="2304745"/>
                  </a:lnTo>
                  <a:cubicBezTo>
                    <a:pt x="60808" y="2320062"/>
                    <a:pt x="48539" y="2332330"/>
                    <a:pt x="33299" y="2332330"/>
                  </a:cubicBezTo>
                  <a:close/>
                  <a:moveTo>
                    <a:pt x="33299" y="2616327"/>
                  </a:moveTo>
                  <a:cubicBezTo>
                    <a:pt x="17983" y="2616327"/>
                    <a:pt x="5715" y="2604059"/>
                    <a:pt x="5715" y="2588743"/>
                  </a:cubicBezTo>
                  <a:lnTo>
                    <a:pt x="5715" y="2588743"/>
                  </a:lnTo>
                  <a:cubicBezTo>
                    <a:pt x="5715" y="2573503"/>
                    <a:pt x="17983" y="2561158"/>
                    <a:pt x="33299" y="2561158"/>
                  </a:cubicBezTo>
                  <a:lnTo>
                    <a:pt x="33299" y="2561158"/>
                  </a:lnTo>
                  <a:cubicBezTo>
                    <a:pt x="48539" y="2561158"/>
                    <a:pt x="60808" y="2573579"/>
                    <a:pt x="60808" y="2588743"/>
                  </a:cubicBezTo>
                  <a:lnTo>
                    <a:pt x="60808" y="2588743"/>
                  </a:lnTo>
                  <a:cubicBezTo>
                    <a:pt x="60808" y="2603983"/>
                    <a:pt x="48539" y="2616327"/>
                    <a:pt x="33299" y="2616327"/>
                  </a:cubicBezTo>
                  <a:close/>
                  <a:moveTo>
                    <a:pt x="33299" y="2900248"/>
                  </a:moveTo>
                  <a:cubicBezTo>
                    <a:pt x="17983" y="2900248"/>
                    <a:pt x="5715" y="2887980"/>
                    <a:pt x="5715" y="2872664"/>
                  </a:cubicBezTo>
                  <a:lnTo>
                    <a:pt x="5715" y="2872664"/>
                  </a:lnTo>
                  <a:cubicBezTo>
                    <a:pt x="5715" y="2857424"/>
                    <a:pt x="17983" y="2845079"/>
                    <a:pt x="33299" y="2845079"/>
                  </a:cubicBezTo>
                  <a:lnTo>
                    <a:pt x="33299" y="2845079"/>
                  </a:lnTo>
                  <a:cubicBezTo>
                    <a:pt x="48539" y="2845079"/>
                    <a:pt x="60808" y="2857500"/>
                    <a:pt x="60808" y="2872664"/>
                  </a:cubicBezTo>
                  <a:lnTo>
                    <a:pt x="60808" y="2872664"/>
                  </a:lnTo>
                  <a:cubicBezTo>
                    <a:pt x="60808" y="2887904"/>
                    <a:pt x="48539" y="2900248"/>
                    <a:pt x="33299" y="290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8470418-6374-417B-B195-6C57A8A088F1}"/>
              </a:ext>
            </a:extLst>
          </p:cNvPr>
          <p:cNvSpPr/>
          <p:nvPr userDrawn="1"/>
        </p:nvSpPr>
        <p:spPr>
          <a:xfrm flipH="1">
            <a:off x="585787" y="525463"/>
            <a:ext cx="11020424" cy="5807074"/>
          </a:xfrm>
          <a:prstGeom prst="rect">
            <a:avLst/>
          </a:prstGeom>
          <a:solidFill>
            <a:srgbClr val="F3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25" name="직각 삼각형 24">
            <a:extLst>
              <a:ext uri="{FF2B5EF4-FFF2-40B4-BE49-F238E27FC236}">
                <a16:creationId xmlns:a16="http://schemas.microsoft.com/office/drawing/2014/main" id="{8834CE24-C039-43CA-B405-4919A3624AE1}"/>
              </a:ext>
            </a:extLst>
          </p:cNvPr>
          <p:cNvSpPr/>
          <p:nvPr userDrawn="1"/>
        </p:nvSpPr>
        <p:spPr>
          <a:xfrm rot="5400000">
            <a:off x="5168104" y="-2224"/>
            <a:ext cx="155030" cy="155030"/>
          </a:xfrm>
          <a:prstGeom prst="rtTriangle">
            <a:avLst/>
          </a:prstGeom>
          <a:solidFill>
            <a:srgbClr val="F3F3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72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17664CA-F1AE-48E8-8801-BE17843CF644}"/>
              </a:ext>
            </a:extLst>
          </p:cNvPr>
          <p:cNvSpPr/>
          <p:nvPr/>
        </p:nvSpPr>
        <p:spPr>
          <a:xfrm>
            <a:off x="2709099" y="4382834"/>
            <a:ext cx="677380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" tIns="18000" rIns="18000" bIns="1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rgbClr val="02363C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rgbClr val="02363C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rgbClr val="02363C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rgbClr val="02363C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rgbClr val="02363C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rgbClr val="02363C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2363C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rgbClr val="02363C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173769-2F17-407D-96EC-DF79C4EA7A2F}"/>
              </a:ext>
            </a:extLst>
          </p:cNvPr>
          <p:cNvSpPr txBox="1"/>
          <p:nvPr/>
        </p:nvSpPr>
        <p:spPr>
          <a:xfrm>
            <a:off x="2737741" y="4788609"/>
            <a:ext cx="6716520" cy="313350"/>
          </a:xfrm>
          <a:prstGeom prst="rect">
            <a:avLst/>
          </a:prstGeom>
          <a:noFill/>
        </p:spPr>
        <p:txBody>
          <a:bodyPr vert="horz" wrap="square" lIns="18000" tIns="18000" rIns="18000" bIns="1800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2363C"/>
                </a:solidFill>
              </a:rPr>
              <a:t>COMPANYNAME </a:t>
            </a:r>
            <a:r>
              <a:rPr lang="ko-KR" altLang="en-US" dirty="0">
                <a:solidFill>
                  <a:srgbClr val="02363C"/>
                </a:solidFill>
              </a:rPr>
              <a:t>｜    </a:t>
            </a:r>
            <a:r>
              <a:rPr lang="en-US" altLang="ko-KR" dirty="0">
                <a:solidFill>
                  <a:srgbClr val="02363C"/>
                </a:solidFill>
              </a:rPr>
              <a:t>00. 00. 20xx</a:t>
            </a:r>
            <a:endParaRPr lang="ko-KR" altLang="en-US" dirty="0">
              <a:solidFill>
                <a:srgbClr val="02363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DA3326-646B-400F-888C-F407D61AEAD3}"/>
              </a:ext>
            </a:extLst>
          </p:cNvPr>
          <p:cNvSpPr txBox="1"/>
          <p:nvPr/>
        </p:nvSpPr>
        <p:spPr>
          <a:xfrm>
            <a:off x="2737741" y="1655569"/>
            <a:ext cx="6716520" cy="2498564"/>
          </a:xfrm>
          <a:prstGeom prst="rect">
            <a:avLst/>
          </a:prstGeom>
          <a:noFill/>
        </p:spPr>
        <p:txBody>
          <a:bodyPr vert="horz" wrap="square" lIns="18000" tIns="18000" rIns="18000" bIns="18000" rtlCol="0" anchor="t" anchorCtr="0">
            <a:spAutoFit/>
          </a:bodyPr>
          <a:lstStyle/>
          <a:p>
            <a:pPr algn="ctr"/>
            <a:r>
              <a:rPr lang="en-US" altLang="ko-KR" sz="8000" b="1" dirty="0">
                <a:solidFill>
                  <a:srgbClr val="02363C"/>
                </a:solidFill>
                <a:latin typeface="+mj-lt"/>
              </a:rPr>
              <a:t>Presentation Cover Title</a:t>
            </a:r>
            <a:endParaRPr lang="ko-KR" altLang="en-US" sz="8000" b="1" dirty="0">
              <a:solidFill>
                <a:srgbClr val="02363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D130121C-CAAA-4740-9805-4E2BC11F92AB}"/>
              </a:ext>
            </a:extLst>
          </p:cNvPr>
          <p:cNvSpPr txBox="1"/>
          <p:nvPr/>
        </p:nvSpPr>
        <p:spPr>
          <a:xfrm>
            <a:off x="1333146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721B605C-4817-4D4E-BDEE-F5BA0F89FF9B}"/>
              </a:ext>
            </a:extLst>
          </p:cNvPr>
          <p:cNvSpPr/>
          <p:nvPr/>
        </p:nvSpPr>
        <p:spPr>
          <a:xfrm>
            <a:off x="2492497" y="2737908"/>
            <a:ext cx="1025403" cy="1025403"/>
          </a:xfrm>
          <a:prstGeom prst="ellipse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AFB0DD-0673-4A41-BFAD-66FDEE8CF674}"/>
              </a:ext>
            </a:extLst>
          </p:cNvPr>
          <p:cNvSpPr txBox="1"/>
          <p:nvPr/>
        </p:nvSpPr>
        <p:spPr>
          <a:xfrm>
            <a:off x="2492499" y="4697103"/>
            <a:ext cx="3534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7E86729-1BE7-4839-BC91-28EF0FDAD38A}"/>
              </a:ext>
            </a:extLst>
          </p:cNvPr>
          <p:cNvSpPr/>
          <p:nvPr/>
        </p:nvSpPr>
        <p:spPr>
          <a:xfrm>
            <a:off x="2492497" y="4206142"/>
            <a:ext cx="3527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  <a:latin typeface="+mj-lt"/>
              </a:rPr>
              <a:t>Element A</a:t>
            </a:r>
            <a:endParaRPr lang="ko-KR" altLang="en-US" sz="2000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1259FF55-1062-46A9-ACD8-CA58C467F31E}"/>
              </a:ext>
            </a:extLst>
          </p:cNvPr>
          <p:cNvSpPr/>
          <p:nvPr/>
        </p:nvSpPr>
        <p:spPr>
          <a:xfrm>
            <a:off x="6743700" y="2737908"/>
            <a:ext cx="1025403" cy="1025403"/>
          </a:xfrm>
          <a:prstGeom prst="ellipse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8A7236-4C62-4378-971E-9361429FD550}"/>
              </a:ext>
            </a:extLst>
          </p:cNvPr>
          <p:cNvSpPr txBox="1"/>
          <p:nvPr/>
        </p:nvSpPr>
        <p:spPr>
          <a:xfrm>
            <a:off x="6743702" y="4697103"/>
            <a:ext cx="3534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D60AB44-7BB2-480E-9C53-8E28A4BB3D03}"/>
              </a:ext>
            </a:extLst>
          </p:cNvPr>
          <p:cNvSpPr/>
          <p:nvPr/>
        </p:nvSpPr>
        <p:spPr>
          <a:xfrm>
            <a:off x="6743700" y="4206142"/>
            <a:ext cx="3527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rgbClr val="02363C"/>
                </a:solidFill>
                <a:latin typeface="+mj-lt"/>
              </a:rPr>
              <a:t>Element </a:t>
            </a:r>
            <a:r>
              <a:rPr lang="en-US" altLang="ko-KR" sz="2000" dirty="0">
                <a:solidFill>
                  <a:srgbClr val="02363C"/>
                </a:solidFill>
                <a:latin typeface="+mj-lt"/>
              </a:rPr>
              <a:t>B</a:t>
            </a:r>
            <a:endParaRPr lang="ko-KR" altLang="en-US" sz="2000" dirty="0">
              <a:solidFill>
                <a:srgbClr val="02363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088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3018C1-D98F-4C47-9640-E2C966FC37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2400" y="1434330"/>
            <a:ext cx="3215730" cy="4548140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B4BBE65-A647-401C-9DAD-210FA3B76A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56101" y="1434330"/>
            <a:ext cx="3215730" cy="4548140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61DAC2-DFB4-43E6-80EA-6632724D5191}"/>
              </a:ext>
            </a:extLst>
          </p:cNvPr>
          <p:cNvSpPr txBox="1"/>
          <p:nvPr/>
        </p:nvSpPr>
        <p:spPr>
          <a:xfrm>
            <a:off x="1203870" y="5028363"/>
            <a:ext cx="26941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CC815-17F5-4701-B915-3AEE3C3AA94C}"/>
              </a:ext>
            </a:extLst>
          </p:cNvPr>
          <p:cNvSpPr txBox="1"/>
          <p:nvPr/>
        </p:nvSpPr>
        <p:spPr>
          <a:xfrm>
            <a:off x="4356101" y="919176"/>
            <a:ext cx="321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 dolor</a:t>
            </a:r>
            <a:endParaRPr lang="ko-KR" altLang="en-US" sz="2000" b="1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EE5373-BEBE-4C51-9211-683FFAEB7571}"/>
              </a:ext>
            </a:extLst>
          </p:cNvPr>
          <p:cNvSpPr txBox="1"/>
          <p:nvPr/>
        </p:nvSpPr>
        <p:spPr>
          <a:xfrm>
            <a:off x="7772400" y="919176"/>
            <a:ext cx="321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Sit </a:t>
            </a:r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amet</a:t>
            </a:r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 </a:t>
            </a:r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consectetur</a:t>
            </a:r>
            <a:endParaRPr lang="ko-KR" altLang="en-US" sz="2000" b="1" dirty="0">
              <a:solidFill>
                <a:srgbClr val="02363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5949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D130121C-CAAA-4740-9805-4E2BC11F92AB}"/>
              </a:ext>
            </a:extLst>
          </p:cNvPr>
          <p:cNvSpPr txBox="1"/>
          <p:nvPr/>
        </p:nvSpPr>
        <p:spPr>
          <a:xfrm>
            <a:off x="1333146" y="9928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201FC0-D6B2-4AC1-BF95-8AF6A40ADAA9}"/>
              </a:ext>
            </a:extLst>
          </p:cNvPr>
          <p:cNvSpPr txBox="1"/>
          <p:nvPr/>
        </p:nvSpPr>
        <p:spPr>
          <a:xfrm>
            <a:off x="5493658" y="1984899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  <a:latin typeface="+mj-lt"/>
              </a:rPr>
              <a:t>Your target market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D633C9-CFBE-4C60-9DA5-235BAA0EF6B9}"/>
              </a:ext>
            </a:extLst>
          </p:cNvPr>
          <p:cNvSpPr txBox="1"/>
          <p:nvPr/>
        </p:nvSpPr>
        <p:spPr>
          <a:xfrm>
            <a:off x="5493658" y="2444619"/>
            <a:ext cx="496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1B4D45B-D1BD-4090-87A2-490552CB0411}"/>
              </a:ext>
            </a:extLst>
          </p:cNvPr>
          <p:cNvSpPr/>
          <p:nvPr/>
        </p:nvSpPr>
        <p:spPr>
          <a:xfrm>
            <a:off x="1729015" y="213995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latin typeface="+mj-lt"/>
              </a:rPr>
              <a:t>12,000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567399-30F0-4AC6-A307-29B16E31076A}"/>
              </a:ext>
            </a:extLst>
          </p:cNvPr>
          <p:cNvSpPr txBox="1"/>
          <p:nvPr/>
        </p:nvSpPr>
        <p:spPr>
          <a:xfrm>
            <a:off x="5493658" y="3315224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  <a:latin typeface="+mj-lt"/>
              </a:rPr>
              <a:t>Serviceable available market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943BD-9C07-4EE1-9DBC-CF579B36790B}"/>
              </a:ext>
            </a:extLst>
          </p:cNvPr>
          <p:cNvSpPr txBox="1"/>
          <p:nvPr/>
        </p:nvSpPr>
        <p:spPr>
          <a:xfrm>
            <a:off x="5493658" y="3774944"/>
            <a:ext cx="496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2A2A09D-D2E4-402D-852A-B88F99B6DA42}"/>
              </a:ext>
            </a:extLst>
          </p:cNvPr>
          <p:cNvSpPr/>
          <p:nvPr/>
        </p:nvSpPr>
        <p:spPr>
          <a:xfrm>
            <a:off x="1729015" y="3470275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latin typeface="+mj-lt"/>
              </a:rPr>
              <a:t>24,000</a:t>
            </a:r>
            <a:endParaRPr lang="ko-KR" altLang="en-US" sz="2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225350-75BD-4977-AFC4-3A4A8FEA7984}"/>
              </a:ext>
            </a:extLst>
          </p:cNvPr>
          <p:cNvSpPr txBox="1"/>
          <p:nvPr/>
        </p:nvSpPr>
        <p:spPr>
          <a:xfrm>
            <a:off x="5493658" y="4645549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  <a:latin typeface="+mj-lt"/>
              </a:rPr>
              <a:t>Total available market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48A98E-9BB2-4653-8032-908E142753B9}"/>
              </a:ext>
            </a:extLst>
          </p:cNvPr>
          <p:cNvSpPr txBox="1"/>
          <p:nvPr/>
        </p:nvSpPr>
        <p:spPr>
          <a:xfrm>
            <a:off x="5493658" y="5105269"/>
            <a:ext cx="496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7B268C0-396D-4286-B8DE-8CAEE261B37B}"/>
              </a:ext>
            </a:extLst>
          </p:cNvPr>
          <p:cNvSpPr/>
          <p:nvPr/>
        </p:nvSpPr>
        <p:spPr>
          <a:xfrm>
            <a:off x="1729015" y="480060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latin typeface="+mj-lt"/>
              </a:rPr>
              <a:t>36,000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82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D130121C-CAAA-4740-9805-4E2BC11F92AB}"/>
              </a:ext>
            </a:extLst>
          </p:cNvPr>
          <p:cNvSpPr txBox="1"/>
          <p:nvPr/>
        </p:nvSpPr>
        <p:spPr>
          <a:xfrm>
            <a:off x="1333146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FB7BE-19EB-43C3-B98B-50AE66C6FADF}"/>
              </a:ext>
            </a:extLst>
          </p:cNvPr>
          <p:cNvSpPr txBox="1"/>
          <p:nvPr/>
        </p:nvSpPr>
        <p:spPr>
          <a:xfrm>
            <a:off x="1625598" y="28983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02363C"/>
                </a:solidFill>
                <a:effectLst/>
              </a:rPr>
              <a:t>When</a:t>
            </a:r>
            <a:endParaRPr lang="ko-KR" altLang="en-US" sz="3600" i="1" u="sng" dirty="0">
              <a:solidFill>
                <a:srgbClr val="02363C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FCA014-86AB-466A-BFC6-BA4CAA66BFF4}"/>
              </a:ext>
            </a:extLst>
          </p:cNvPr>
          <p:cNvSpPr txBox="1"/>
          <p:nvPr/>
        </p:nvSpPr>
        <p:spPr>
          <a:xfrm>
            <a:off x="4787899" y="28983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02363C"/>
                </a:solidFill>
                <a:effectLst/>
              </a:rPr>
              <a:t>Who</a:t>
            </a:r>
            <a:endParaRPr lang="ko-KR" altLang="en-US" sz="3600" i="1" u="sng" dirty="0">
              <a:solidFill>
                <a:srgbClr val="02363C"/>
              </a:solidFill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F74112-9D1C-4DAF-B0ED-ACDF4DB9B74D}"/>
              </a:ext>
            </a:extLst>
          </p:cNvPr>
          <p:cNvSpPr txBox="1"/>
          <p:nvPr/>
        </p:nvSpPr>
        <p:spPr>
          <a:xfrm>
            <a:off x="7950200" y="28983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02363C"/>
                </a:solidFill>
                <a:effectLst/>
              </a:rPr>
              <a:t>Where</a:t>
            </a:r>
            <a:endParaRPr lang="ko-KR" altLang="en-US" sz="3600" i="1" u="sng" dirty="0">
              <a:solidFill>
                <a:srgbClr val="02363C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A63305-8405-4297-BEB2-682DAE62520C}"/>
              </a:ext>
            </a:extLst>
          </p:cNvPr>
          <p:cNvSpPr txBox="1"/>
          <p:nvPr/>
        </p:nvSpPr>
        <p:spPr>
          <a:xfrm>
            <a:off x="1625598" y="4089400"/>
            <a:ext cx="261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2363C"/>
                </a:solidFill>
              </a:rPr>
              <a:t>amet</a:t>
            </a:r>
            <a:r>
              <a:rPr lang="en-US" altLang="ko-KR" sz="1600" dirty="0">
                <a:solidFill>
                  <a:srgbClr val="02363C"/>
                </a:solidFill>
              </a:rPr>
              <a:t>, </a:t>
            </a:r>
            <a:r>
              <a:rPr lang="en-US" altLang="ko-KR" sz="16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adipiscing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elit</a:t>
            </a:r>
            <a:r>
              <a:rPr lang="en-US" altLang="ko-KR" sz="1600" dirty="0">
                <a:solidFill>
                  <a:srgbClr val="02363C"/>
                </a:solidFill>
              </a:rPr>
              <a:t>, sed do </a:t>
            </a:r>
            <a:r>
              <a:rPr lang="en-US" altLang="ko-KR" sz="1600" dirty="0" err="1">
                <a:solidFill>
                  <a:srgbClr val="02363C"/>
                </a:solidFill>
              </a:rPr>
              <a:t>eiusmod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tempor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incididunt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ut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labore</a:t>
            </a:r>
            <a:r>
              <a:rPr lang="en-US" altLang="ko-KR" sz="1600" dirty="0">
                <a:solidFill>
                  <a:srgbClr val="02363C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2363C"/>
                </a:solidFill>
              </a:rPr>
              <a:t>aliqua</a:t>
            </a:r>
            <a:r>
              <a:rPr lang="en-US" altLang="ko-KR" sz="1600" dirty="0">
                <a:solidFill>
                  <a:srgbClr val="02363C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64E3F-B413-4024-B836-41D9BDBF9450}"/>
              </a:ext>
            </a:extLst>
          </p:cNvPr>
          <p:cNvSpPr txBox="1"/>
          <p:nvPr/>
        </p:nvSpPr>
        <p:spPr>
          <a:xfrm>
            <a:off x="4787899" y="4089400"/>
            <a:ext cx="261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2363C"/>
                </a:solidFill>
              </a:rPr>
              <a:t>amet</a:t>
            </a:r>
            <a:r>
              <a:rPr lang="en-US" altLang="ko-KR" sz="1600" dirty="0">
                <a:solidFill>
                  <a:srgbClr val="02363C"/>
                </a:solidFill>
              </a:rPr>
              <a:t>, </a:t>
            </a:r>
            <a:r>
              <a:rPr lang="en-US" altLang="ko-KR" sz="16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adipiscing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elit</a:t>
            </a:r>
            <a:r>
              <a:rPr lang="en-US" altLang="ko-KR" sz="1600" dirty="0">
                <a:solidFill>
                  <a:srgbClr val="02363C"/>
                </a:solidFill>
              </a:rPr>
              <a:t>, sed do </a:t>
            </a:r>
            <a:r>
              <a:rPr lang="en-US" altLang="ko-KR" sz="1600" dirty="0" err="1">
                <a:solidFill>
                  <a:srgbClr val="02363C"/>
                </a:solidFill>
              </a:rPr>
              <a:t>eiusmod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tempor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incididunt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ut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labore</a:t>
            </a:r>
            <a:r>
              <a:rPr lang="en-US" altLang="ko-KR" sz="1600" dirty="0">
                <a:solidFill>
                  <a:srgbClr val="02363C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2363C"/>
                </a:solidFill>
              </a:rPr>
              <a:t>aliqua</a:t>
            </a:r>
            <a:r>
              <a:rPr lang="en-US" altLang="ko-KR" sz="1600" dirty="0">
                <a:solidFill>
                  <a:srgbClr val="02363C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D721FF-FD3E-4ACC-A791-0BC574C75FF9}"/>
              </a:ext>
            </a:extLst>
          </p:cNvPr>
          <p:cNvSpPr txBox="1"/>
          <p:nvPr/>
        </p:nvSpPr>
        <p:spPr>
          <a:xfrm>
            <a:off x="7950200" y="4089400"/>
            <a:ext cx="261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2363C"/>
                </a:solidFill>
              </a:rPr>
              <a:t>amet</a:t>
            </a:r>
            <a:r>
              <a:rPr lang="en-US" altLang="ko-KR" sz="1600" dirty="0">
                <a:solidFill>
                  <a:srgbClr val="02363C"/>
                </a:solidFill>
              </a:rPr>
              <a:t>, </a:t>
            </a:r>
            <a:r>
              <a:rPr lang="en-US" altLang="ko-KR" sz="16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adipiscing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elit</a:t>
            </a:r>
            <a:r>
              <a:rPr lang="en-US" altLang="ko-KR" sz="1600" dirty="0">
                <a:solidFill>
                  <a:srgbClr val="02363C"/>
                </a:solidFill>
              </a:rPr>
              <a:t>, sed do </a:t>
            </a:r>
            <a:r>
              <a:rPr lang="en-US" altLang="ko-KR" sz="1600" dirty="0" err="1">
                <a:solidFill>
                  <a:srgbClr val="02363C"/>
                </a:solidFill>
              </a:rPr>
              <a:t>eiusmod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tempor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incididunt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ut</a:t>
            </a:r>
            <a:r>
              <a:rPr lang="en-US" altLang="ko-KR" sz="1600" dirty="0">
                <a:solidFill>
                  <a:srgbClr val="02363C"/>
                </a:solidFill>
              </a:rPr>
              <a:t> </a:t>
            </a:r>
            <a:r>
              <a:rPr lang="en-US" altLang="ko-KR" sz="1600" dirty="0" err="1">
                <a:solidFill>
                  <a:srgbClr val="02363C"/>
                </a:solidFill>
              </a:rPr>
              <a:t>labore</a:t>
            </a:r>
            <a:r>
              <a:rPr lang="en-US" altLang="ko-KR" sz="1600" dirty="0">
                <a:solidFill>
                  <a:srgbClr val="02363C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2363C"/>
                </a:solidFill>
              </a:rPr>
              <a:t>aliqua</a:t>
            </a:r>
            <a:r>
              <a:rPr lang="en-US" altLang="ko-KR" sz="1600" dirty="0">
                <a:solidFill>
                  <a:srgbClr val="02363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3305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467E267-EAE7-4F39-B029-FF124C609F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366A5B3-581D-4A45-BF98-4EA90346248B}"/>
              </a:ext>
            </a:extLst>
          </p:cNvPr>
          <p:cNvSpPr/>
          <p:nvPr/>
        </p:nvSpPr>
        <p:spPr>
          <a:xfrm>
            <a:off x="1045889" y="2007008"/>
            <a:ext cx="1040992" cy="1040992"/>
          </a:xfrm>
          <a:prstGeom prst="rect">
            <a:avLst/>
          </a:prstGeom>
          <a:solidFill>
            <a:srgbClr val="03474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solidFill>
                  <a:srgbClr val="F4EDE5"/>
                </a:solidFill>
                <a:latin typeface="+mj-lt"/>
              </a:rPr>
              <a:t>01</a:t>
            </a:r>
            <a:endParaRPr lang="ko-KR" altLang="en-US" sz="2400" b="1" dirty="0">
              <a:solidFill>
                <a:srgbClr val="F4EDE5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E8A2-9355-4C42-A4A0-113416B1829D}"/>
              </a:ext>
            </a:extLst>
          </p:cNvPr>
          <p:cNvSpPr txBox="1"/>
          <p:nvPr/>
        </p:nvSpPr>
        <p:spPr>
          <a:xfrm>
            <a:off x="2299694" y="2309336"/>
            <a:ext cx="39200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A3F780D-2243-4F22-8A9B-C34F00832046}"/>
              </a:ext>
            </a:extLst>
          </p:cNvPr>
          <p:cNvSpPr/>
          <p:nvPr/>
        </p:nvSpPr>
        <p:spPr>
          <a:xfrm>
            <a:off x="2298700" y="1970775"/>
            <a:ext cx="391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2363C"/>
                </a:solidFill>
              </a:rPr>
              <a:t>Lorem ipsum</a:t>
            </a:r>
            <a:endParaRPr lang="ko-KR" altLang="en-US" dirty="0">
              <a:solidFill>
                <a:srgbClr val="02363C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48A6AEF-D1AF-4903-B91A-41343F479B21}"/>
              </a:ext>
            </a:extLst>
          </p:cNvPr>
          <p:cNvSpPr/>
          <p:nvPr/>
        </p:nvSpPr>
        <p:spPr>
          <a:xfrm>
            <a:off x="1045889" y="3810001"/>
            <a:ext cx="1040992" cy="1040992"/>
          </a:xfrm>
          <a:prstGeom prst="rect">
            <a:avLst/>
          </a:prstGeom>
          <a:solidFill>
            <a:srgbClr val="03474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solidFill>
                  <a:srgbClr val="F4EDE5"/>
                </a:solidFill>
                <a:latin typeface="+mj-lt"/>
              </a:rPr>
              <a:t>02</a:t>
            </a:r>
            <a:endParaRPr lang="ko-KR" altLang="en-US" sz="2400" b="1" dirty="0">
              <a:solidFill>
                <a:srgbClr val="F4EDE5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359472-A769-4E19-A33D-F4ECC9FFF79C}"/>
              </a:ext>
            </a:extLst>
          </p:cNvPr>
          <p:cNvSpPr txBox="1"/>
          <p:nvPr/>
        </p:nvSpPr>
        <p:spPr>
          <a:xfrm>
            <a:off x="2299694" y="4112329"/>
            <a:ext cx="39200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C42526A-54B3-455E-AA53-632A6FC4C6C1}"/>
              </a:ext>
            </a:extLst>
          </p:cNvPr>
          <p:cNvSpPr/>
          <p:nvPr/>
        </p:nvSpPr>
        <p:spPr>
          <a:xfrm>
            <a:off x="2298700" y="3773768"/>
            <a:ext cx="391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2363C"/>
                </a:solidFill>
              </a:rPr>
              <a:t>Lorem ipsum</a:t>
            </a:r>
            <a:endParaRPr lang="ko-KR" altLang="en-US" dirty="0">
              <a:solidFill>
                <a:srgbClr val="0236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23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495B732-1E39-47C5-9AFB-726EEC66B1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10150" y="1792543"/>
            <a:ext cx="3272917" cy="3272913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1AE3B2-61A1-4C37-9EA2-B891B62910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EDA0579-450A-4002-B168-9B5C26F08773}"/>
              </a:ext>
            </a:extLst>
          </p:cNvPr>
          <p:cNvSpPr/>
          <p:nvPr/>
        </p:nvSpPr>
        <p:spPr>
          <a:xfrm>
            <a:off x="965204" y="1792543"/>
            <a:ext cx="3272913" cy="3272913"/>
          </a:xfrm>
          <a:prstGeom prst="rect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</a:rPr>
              <a:t>project name</a:t>
            </a:r>
            <a:endParaRPr lang="ko-KR" altLang="en-US" sz="2400" dirty="0">
              <a:solidFill>
                <a:schemeClr val="l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A6D543-C153-4748-9873-5620916A587E}"/>
              </a:ext>
            </a:extLst>
          </p:cNvPr>
          <p:cNvSpPr txBox="1"/>
          <p:nvPr/>
        </p:nvSpPr>
        <p:spPr>
          <a:xfrm>
            <a:off x="4487675" y="5281136"/>
            <a:ext cx="247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50CD7-F51E-4CAF-90A3-DB4F176BE61B}"/>
              </a:ext>
            </a:extLst>
          </p:cNvPr>
          <p:cNvSpPr txBox="1"/>
          <p:nvPr/>
        </p:nvSpPr>
        <p:spPr>
          <a:xfrm>
            <a:off x="8010150" y="5281136"/>
            <a:ext cx="247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40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D130121C-CAAA-4740-9805-4E2BC11F92AB}"/>
              </a:ext>
            </a:extLst>
          </p:cNvPr>
          <p:cNvSpPr txBox="1"/>
          <p:nvPr/>
        </p:nvSpPr>
        <p:spPr>
          <a:xfrm>
            <a:off x="1333146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111ED8E9-AF54-46BA-BC33-7AEFB7F76162}"/>
              </a:ext>
            </a:extLst>
          </p:cNvPr>
          <p:cNvSpPr/>
          <p:nvPr/>
        </p:nvSpPr>
        <p:spPr>
          <a:xfrm>
            <a:off x="6554527" y="42698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CAA03A-5850-49FE-9B41-83E97D16664B}"/>
              </a:ext>
            </a:extLst>
          </p:cNvPr>
          <p:cNvSpPr txBox="1"/>
          <p:nvPr/>
        </p:nvSpPr>
        <p:spPr>
          <a:xfrm>
            <a:off x="2266774" y="2554433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2363C"/>
                </a:solidFill>
              </a:rPr>
              <a:t>amet</a:t>
            </a:r>
            <a:r>
              <a:rPr lang="en-US" altLang="ko-KR" sz="2000" dirty="0">
                <a:solidFill>
                  <a:srgbClr val="02363C"/>
                </a:solidFill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C990250-6D55-4B22-8838-9EC9C5ACDB1B}"/>
              </a:ext>
            </a:extLst>
          </p:cNvPr>
          <p:cNvSpPr txBox="1"/>
          <p:nvPr/>
        </p:nvSpPr>
        <p:spPr>
          <a:xfrm>
            <a:off x="2301410" y="2980392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FFED1F-FD42-4F5B-8765-781D1C49F94A}"/>
              </a:ext>
            </a:extLst>
          </p:cNvPr>
          <p:cNvSpPr txBox="1"/>
          <p:nvPr/>
        </p:nvSpPr>
        <p:spPr>
          <a:xfrm>
            <a:off x="7170904" y="2554433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2363C"/>
                </a:solidFill>
              </a:rPr>
              <a:t>amet</a:t>
            </a:r>
            <a:r>
              <a:rPr lang="en-US" altLang="ko-KR" sz="2000" dirty="0">
                <a:solidFill>
                  <a:srgbClr val="02363C"/>
                </a:solidFill>
              </a:rPr>
              <a:t>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50199C-05CE-4864-AAA6-274E810236FE}"/>
              </a:ext>
            </a:extLst>
          </p:cNvPr>
          <p:cNvSpPr txBox="1"/>
          <p:nvPr/>
        </p:nvSpPr>
        <p:spPr>
          <a:xfrm>
            <a:off x="7205540" y="2980392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29CE1A2-C2F9-4ECE-81AA-A54645BFAD86}"/>
              </a:ext>
            </a:extLst>
          </p:cNvPr>
          <p:cNvSpPr txBox="1"/>
          <p:nvPr/>
        </p:nvSpPr>
        <p:spPr>
          <a:xfrm>
            <a:off x="2266774" y="422414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2363C"/>
                </a:solidFill>
              </a:rPr>
              <a:t>amet</a:t>
            </a:r>
            <a:r>
              <a:rPr lang="en-US" altLang="ko-KR" sz="2000" dirty="0">
                <a:solidFill>
                  <a:srgbClr val="02363C"/>
                </a:solidFill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2C0840A-F2A0-4DD1-8C9F-D29F61C7F2E9}"/>
              </a:ext>
            </a:extLst>
          </p:cNvPr>
          <p:cNvSpPr txBox="1"/>
          <p:nvPr/>
        </p:nvSpPr>
        <p:spPr>
          <a:xfrm>
            <a:off x="2301410" y="4650100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D683BDE-20B0-427B-ADA9-2F9AD618F006}"/>
              </a:ext>
            </a:extLst>
          </p:cNvPr>
          <p:cNvSpPr txBox="1"/>
          <p:nvPr/>
        </p:nvSpPr>
        <p:spPr>
          <a:xfrm>
            <a:off x="7170904" y="422414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2363C"/>
                </a:solidFill>
              </a:rPr>
              <a:t>amet</a:t>
            </a:r>
            <a:r>
              <a:rPr lang="en-US" altLang="ko-KR" sz="2000" dirty="0">
                <a:solidFill>
                  <a:srgbClr val="02363C"/>
                </a:solidFill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F044C2-1203-4C7E-8144-715802EC6CF8}"/>
              </a:ext>
            </a:extLst>
          </p:cNvPr>
          <p:cNvSpPr txBox="1"/>
          <p:nvPr/>
        </p:nvSpPr>
        <p:spPr>
          <a:xfrm>
            <a:off x="7205540" y="4650100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49" name="그래픽 2">
            <a:extLst>
              <a:ext uri="{FF2B5EF4-FFF2-40B4-BE49-F238E27FC236}">
                <a16:creationId xmlns:a16="http://schemas.microsoft.com/office/drawing/2014/main" id="{3531AB30-0BB1-4902-9694-BBBEB64F8245}"/>
              </a:ext>
            </a:extLst>
          </p:cNvPr>
          <p:cNvSpPr/>
          <p:nvPr/>
        </p:nvSpPr>
        <p:spPr>
          <a:xfrm>
            <a:off x="1643161" y="25931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50" name="그래픽 8">
            <a:extLst>
              <a:ext uri="{FF2B5EF4-FFF2-40B4-BE49-F238E27FC236}">
                <a16:creationId xmlns:a16="http://schemas.microsoft.com/office/drawing/2014/main" id="{E5921F30-F81B-4D21-8EB8-44D457C92B3E}"/>
              </a:ext>
            </a:extLst>
          </p:cNvPr>
          <p:cNvSpPr/>
          <p:nvPr/>
        </p:nvSpPr>
        <p:spPr>
          <a:xfrm>
            <a:off x="1643161" y="426289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51" name="그래픽 5">
            <a:extLst>
              <a:ext uri="{FF2B5EF4-FFF2-40B4-BE49-F238E27FC236}">
                <a16:creationId xmlns:a16="http://schemas.microsoft.com/office/drawing/2014/main" id="{D7F994C7-B1A2-4259-9BA7-73C1D526668F}"/>
              </a:ext>
            </a:extLst>
          </p:cNvPr>
          <p:cNvSpPr/>
          <p:nvPr/>
        </p:nvSpPr>
        <p:spPr>
          <a:xfrm>
            <a:off x="6547291" y="25931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184689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990D8B-A125-4A59-8375-79D264913C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2BACDE-31C0-4FDC-BCA5-3F78F3CD5EAD}"/>
              </a:ext>
            </a:extLst>
          </p:cNvPr>
          <p:cNvSpPr txBox="1"/>
          <p:nvPr/>
        </p:nvSpPr>
        <p:spPr>
          <a:xfrm>
            <a:off x="5819775" y="1123949"/>
            <a:ext cx="5496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r>
              <a:rPr lang="en-US" altLang="ko-KR" sz="3600" b="1" dirty="0">
                <a:solidFill>
                  <a:srgbClr val="02363C"/>
                </a:solidFill>
                <a:latin typeface="+mj-lt"/>
              </a:rPr>
              <a:t>Contact</a:t>
            </a:r>
            <a:endParaRPr lang="ko-KR" altLang="en-US" sz="3600" b="1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3EE7BB-0589-4374-9A01-B8AEECD7BDBE}"/>
              </a:ext>
            </a:extLst>
          </p:cNvPr>
          <p:cNvSpPr txBox="1"/>
          <p:nvPr/>
        </p:nvSpPr>
        <p:spPr>
          <a:xfrm>
            <a:off x="7762875" y="3050531"/>
            <a:ext cx="3686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rgbClr val="02363C"/>
                </a:solidFill>
              </a:rPr>
              <a:t>Your address here</a:t>
            </a:r>
            <a:endParaRPr lang="ko-KR" altLang="en-US" sz="1600" dirty="0">
              <a:solidFill>
                <a:srgbClr val="02363C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E3B884-3F51-4665-B2BA-7929DF1BFA9C}"/>
              </a:ext>
            </a:extLst>
          </p:cNvPr>
          <p:cNvSpPr/>
          <p:nvPr/>
        </p:nvSpPr>
        <p:spPr>
          <a:xfrm>
            <a:off x="6086476" y="3047032"/>
            <a:ext cx="17830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  <a:latin typeface="+mj-lt"/>
              </a:rPr>
              <a:t>Address.</a:t>
            </a:r>
            <a:endParaRPr lang="ko-KR" altLang="en-US" sz="1400" dirty="0">
              <a:solidFill>
                <a:srgbClr val="02363C"/>
              </a:solidFill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23ACBBB-08E8-4BE5-B954-94521CDCCD07}"/>
              </a:ext>
            </a:extLst>
          </p:cNvPr>
          <p:cNvCxnSpPr>
            <a:cxnSpLocks/>
          </p:cNvCxnSpPr>
          <p:nvPr/>
        </p:nvCxnSpPr>
        <p:spPr>
          <a:xfrm>
            <a:off x="6105526" y="3422650"/>
            <a:ext cx="5303790" cy="0"/>
          </a:xfrm>
          <a:prstGeom prst="line">
            <a:avLst/>
          </a:prstGeom>
          <a:ln>
            <a:solidFill>
              <a:srgbClr val="034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A059E73-A59D-4619-9669-5E1B40BA986D}"/>
              </a:ext>
            </a:extLst>
          </p:cNvPr>
          <p:cNvSpPr txBox="1"/>
          <p:nvPr/>
        </p:nvSpPr>
        <p:spPr>
          <a:xfrm>
            <a:off x="7762875" y="3812531"/>
            <a:ext cx="3686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rgbClr val="02363C"/>
                </a:solidFill>
              </a:rPr>
              <a:t>000. 000. 000. 0000.</a:t>
            </a:r>
            <a:endParaRPr lang="ko-KR" altLang="en-US" sz="1600" dirty="0">
              <a:solidFill>
                <a:srgbClr val="02363C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EC766AC-3186-4ACE-92C8-05D696C61D81}"/>
              </a:ext>
            </a:extLst>
          </p:cNvPr>
          <p:cNvSpPr/>
          <p:nvPr/>
        </p:nvSpPr>
        <p:spPr>
          <a:xfrm>
            <a:off x="6086476" y="3809032"/>
            <a:ext cx="17830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  <a:latin typeface="+mj-lt"/>
              </a:rPr>
              <a:t>Phone.</a:t>
            </a:r>
            <a:endParaRPr lang="ko-KR" altLang="en-US" sz="1400" dirty="0">
              <a:solidFill>
                <a:srgbClr val="02363C"/>
              </a:solidFill>
              <a:latin typeface="+mj-lt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12418AD8-ECA8-4959-A5DA-49CE24645B43}"/>
              </a:ext>
            </a:extLst>
          </p:cNvPr>
          <p:cNvCxnSpPr>
            <a:cxnSpLocks/>
          </p:cNvCxnSpPr>
          <p:nvPr/>
        </p:nvCxnSpPr>
        <p:spPr>
          <a:xfrm>
            <a:off x="6105526" y="4184650"/>
            <a:ext cx="5303790" cy="0"/>
          </a:xfrm>
          <a:prstGeom prst="line">
            <a:avLst/>
          </a:prstGeom>
          <a:ln>
            <a:solidFill>
              <a:srgbClr val="034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71BBB2D-81F7-4007-AA40-57209AF00BA8}"/>
              </a:ext>
            </a:extLst>
          </p:cNvPr>
          <p:cNvSpPr txBox="1"/>
          <p:nvPr/>
        </p:nvSpPr>
        <p:spPr>
          <a:xfrm>
            <a:off x="7762875" y="4574531"/>
            <a:ext cx="3686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rgbClr val="02363C"/>
                </a:solidFill>
              </a:rPr>
              <a:t>000. 000. 000. 0000.</a:t>
            </a:r>
            <a:endParaRPr lang="ko-KR" altLang="en-US" sz="1600" dirty="0">
              <a:solidFill>
                <a:srgbClr val="02363C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DD80559-BC46-4FAD-B45C-3E18B055DD08}"/>
              </a:ext>
            </a:extLst>
          </p:cNvPr>
          <p:cNvSpPr/>
          <p:nvPr/>
        </p:nvSpPr>
        <p:spPr>
          <a:xfrm>
            <a:off x="6086476" y="4571032"/>
            <a:ext cx="17830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  <a:latin typeface="+mj-lt"/>
              </a:rPr>
              <a:t>Cell Phone.</a:t>
            </a:r>
            <a:endParaRPr lang="ko-KR" altLang="en-US" sz="1400" dirty="0">
              <a:solidFill>
                <a:srgbClr val="02363C"/>
              </a:solidFill>
              <a:latin typeface="+mj-lt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F3D2ACC8-AA63-4F98-98C6-E10AB3437BA2}"/>
              </a:ext>
            </a:extLst>
          </p:cNvPr>
          <p:cNvCxnSpPr>
            <a:cxnSpLocks/>
          </p:cNvCxnSpPr>
          <p:nvPr/>
        </p:nvCxnSpPr>
        <p:spPr>
          <a:xfrm>
            <a:off x="6105526" y="4946650"/>
            <a:ext cx="5303790" cy="0"/>
          </a:xfrm>
          <a:prstGeom prst="line">
            <a:avLst/>
          </a:prstGeom>
          <a:ln>
            <a:solidFill>
              <a:srgbClr val="034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C2A9962-5E94-4B0C-9A1C-7BD98BD3E995}"/>
              </a:ext>
            </a:extLst>
          </p:cNvPr>
          <p:cNvSpPr txBox="1"/>
          <p:nvPr/>
        </p:nvSpPr>
        <p:spPr>
          <a:xfrm>
            <a:off x="7762875" y="5336531"/>
            <a:ext cx="3686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rgbClr val="02363C"/>
                </a:solidFill>
              </a:rPr>
              <a:t>Email address here</a:t>
            </a:r>
            <a:endParaRPr lang="ko-KR" altLang="en-US" sz="1600" dirty="0">
              <a:solidFill>
                <a:srgbClr val="02363C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6531A8C-BD46-46DA-8263-A9D80949836F}"/>
              </a:ext>
            </a:extLst>
          </p:cNvPr>
          <p:cNvSpPr/>
          <p:nvPr/>
        </p:nvSpPr>
        <p:spPr>
          <a:xfrm>
            <a:off x="6086476" y="5333032"/>
            <a:ext cx="17830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  <a:latin typeface="+mj-lt"/>
              </a:rPr>
              <a:t>Email.</a:t>
            </a:r>
            <a:endParaRPr lang="ko-KR" altLang="en-US" sz="1400" dirty="0">
              <a:solidFill>
                <a:srgbClr val="02363C"/>
              </a:solidFill>
              <a:latin typeface="+mj-lt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B31D7C4-1E25-4BC8-8098-DDE4E6421009}"/>
              </a:ext>
            </a:extLst>
          </p:cNvPr>
          <p:cNvCxnSpPr>
            <a:cxnSpLocks/>
          </p:cNvCxnSpPr>
          <p:nvPr/>
        </p:nvCxnSpPr>
        <p:spPr>
          <a:xfrm>
            <a:off x="6105526" y="5708650"/>
            <a:ext cx="5303790" cy="0"/>
          </a:xfrm>
          <a:prstGeom prst="line">
            <a:avLst/>
          </a:prstGeom>
          <a:ln>
            <a:solidFill>
              <a:srgbClr val="034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206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2363C"/>
                </a:solidFill>
              </a:rPr>
              <a:t>01:00pm ~ 01:30pm</a:t>
            </a:r>
            <a:endParaRPr lang="ko-KR" altLang="en-US" sz="2000" dirty="0">
              <a:solidFill>
                <a:srgbClr val="02363C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03474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769257" y="854292"/>
            <a:ext cx="10450286" cy="5149416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6CD9C4"/>
            </a:solidFill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6CD9C4"/>
            </a:solidFill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6CD9C4"/>
            </a:solidFill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6CD9C4"/>
            </a:solidFill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3F3F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3335141" y="25583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lt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75455" y="48349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lt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57526" y="21015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DC454C0-869F-456D-A853-327405F2BB8A}"/>
              </a:ext>
            </a:extLst>
          </p:cNvPr>
          <p:cNvSpPr txBox="1"/>
          <p:nvPr/>
        </p:nvSpPr>
        <p:spPr>
          <a:xfrm>
            <a:off x="1347171" y="1285312"/>
            <a:ext cx="48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A788A2-9C16-4D17-B7A2-BDACEDE5D3C1}"/>
              </a:ext>
            </a:extLst>
          </p:cNvPr>
          <p:cNvSpPr txBox="1"/>
          <p:nvPr/>
        </p:nvSpPr>
        <p:spPr>
          <a:xfrm>
            <a:off x="1689101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36F7FE-D359-45E9-8173-A80F5001501B}"/>
              </a:ext>
            </a:extLst>
          </p:cNvPr>
          <p:cNvSpPr/>
          <p:nvPr/>
        </p:nvSpPr>
        <p:spPr>
          <a:xfrm>
            <a:off x="1689100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0752B6D-39DB-4CB2-9507-DF41F92C7B59}"/>
              </a:ext>
            </a:extLst>
          </p:cNvPr>
          <p:cNvSpPr/>
          <p:nvPr/>
        </p:nvSpPr>
        <p:spPr>
          <a:xfrm>
            <a:off x="1689100" y="3510898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2363C"/>
                </a:solidFill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573C25-33E2-439A-B584-D611786FA83D}"/>
              </a:ext>
            </a:extLst>
          </p:cNvPr>
          <p:cNvSpPr txBox="1"/>
          <p:nvPr/>
        </p:nvSpPr>
        <p:spPr>
          <a:xfrm>
            <a:off x="3985870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F4EC4F3-FE0B-4F6A-9EBB-9DDC20416BCE}"/>
              </a:ext>
            </a:extLst>
          </p:cNvPr>
          <p:cNvSpPr/>
          <p:nvPr/>
        </p:nvSpPr>
        <p:spPr>
          <a:xfrm>
            <a:off x="3985869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CC7718F-8054-4006-AEB4-5E89244CA96D}"/>
              </a:ext>
            </a:extLst>
          </p:cNvPr>
          <p:cNvSpPr/>
          <p:nvPr/>
        </p:nvSpPr>
        <p:spPr>
          <a:xfrm>
            <a:off x="3985869" y="3510898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2363C"/>
                </a:solidFill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DE3D31-9CA3-4A3B-925A-A31697C98611}"/>
              </a:ext>
            </a:extLst>
          </p:cNvPr>
          <p:cNvSpPr txBox="1"/>
          <p:nvPr/>
        </p:nvSpPr>
        <p:spPr>
          <a:xfrm>
            <a:off x="6282639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7C90A01-7F4A-4B42-BCFE-40533A225355}"/>
              </a:ext>
            </a:extLst>
          </p:cNvPr>
          <p:cNvSpPr/>
          <p:nvPr/>
        </p:nvSpPr>
        <p:spPr>
          <a:xfrm>
            <a:off x="6282638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59DF725-2D2B-409C-AFB7-EAF0B4228C08}"/>
              </a:ext>
            </a:extLst>
          </p:cNvPr>
          <p:cNvSpPr/>
          <p:nvPr/>
        </p:nvSpPr>
        <p:spPr>
          <a:xfrm>
            <a:off x="6282638" y="3510898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2363C"/>
                </a:solidFill>
                <a:latin typeface="+mj-lt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0B5A31-1898-465C-8323-3DE28F603C13}"/>
              </a:ext>
            </a:extLst>
          </p:cNvPr>
          <p:cNvSpPr txBox="1"/>
          <p:nvPr/>
        </p:nvSpPr>
        <p:spPr>
          <a:xfrm>
            <a:off x="8579407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C195349-7355-4865-8DD2-B7D3F4CEFDA3}"/>
              </a:ext>
            </a:extLst>
          </p:cNvPr>
          <p:cNvSpPr/>
          <p:nvPr/>
        </p:nvSpPr>
        <p:spPr>
          <a:xfrm>
            <a:off x="8579406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EAF6443-2760-4AAC-ACE7-3A84B97D6747}"/>
              </a:ext>
            </a:extLst>
          </p:cNvPr>
          <p:cNvSpPr/>
          <p:nvPr/>
        </p:nvSpPr>
        <p:spPr>
          <a:xfrm>
            <a:off x="8579406" y="3510898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2363C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B8F89621-DD0B-4B44-A8AC-F339E84509D4}"/>
              </a:ext>
            </a:extLst>
          </p:cNvPr>
          <p:cNvGrpSpPr/>
          <p:nvPr/>
        </p:nvGrpSpPr>
        <p:grpSpPr>
          <a:xfrm>
            <a:off x="1171778" y="1046935"/>
            <a:ext cx="2476500" cy="5039389"/>
            <a:chOff x="634749" y="1233155"/>
            <a:chExt cx="2476500" cy="5039389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BB2DE176-2B7E-4761-9B75-EDA72E89223A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5F7EFD3F-11D6-4883-9D56-9FA0FC280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15B644D-2BB0-460A-AD94-E70B9A4E3334}"/>
              </a:ext>
            </a:extLst>
          </p:cNvPr>
          <p:cNvGrpSpPr/>
          <p:nvPr/>
        </p:nvGrpSpPr>
        <p:grpSpPr>
          <a:xfrm>
            <a:off x="4003878" y="1046935"/>
            <a:ext cx="2476500" cy="5039389"/>
            <a:chOff x="3466849" y="1233155"/>
            <a:chExt cx="2476500" cy="5039389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8F702C43-8600-412D-A6FD-8569DFB312DA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1551DA30-46D2-43B0-BF14-2FA60C0FD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pic>
        <p:nvPicPr>
          <p:cNvPr id="27" name="그래픽 26">
            <a:extLst>
              <a:ext uri="{FF2B5EF4-FFF2-40B4-BE49-F238E27FC236}">
                <a16:creationId xmlns:a16="http://schemas.microsoft.com/office/drawing/2014/main" id="{10DA3BDA-E2C6-475B-9203-080D7434F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9579" y="1194905"/>
            <a:ext cx="1038226" cy="13843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5D9B00B4-BC2B-405C-B00E-4221F7C1E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23015" y="1194905"/>
            <a:ext cx="1038226" cy="13843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6B9E37A-A9BD-4FE0-9737-087D34098B37}"/>
              </a:ext>
            </a:extLst>
          </p:cNvPr>
          <p:cNvSpPr txBox="1"/>
          <p:nvPr/>
        </p:nvSpPr>
        <p:spPr>
          <a:xfrm>
            <a:off x="6981130" y="3566630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02363C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rgbClr val="02363C"/>
                </a:solidFill>
              </a:rPr>
              <a:t>Mobile project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B631B8-5C3D-4B58-9A72-429F2EA2CDE6}"/>
              </a:ext>
            </a:extLst>
          </p:cNvPr>
          <p:cNvSpPr txBox="1"/>
          <p:nvPr/>
        </p:nvSpPr>
        <p:spPr>
          <a:xfrm>
            <a:off x="6981131" y="4397627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incididunt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labore</a:t>
            </a:r>
            <a:r>
              <a:rPr lang="en-US" altLang="ko-KR" sz="1200" dirty="0">
                <a:solidFill>
                  <a:srgbClr val="02363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2363C"/>
                </a:solidFill>
              </a:rPr>
              <a:t>aliqua</a:t>
            </a:r>
            <a:r>
              <a:rPr lang="en-US" altLang="ko-KR" sz="1200" dirty="0">
                <a:solidFill>
                  <a:srgbClr val="02363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2363C"/>
                </a:solidFill>
              </a:rPr>
              <a:t>Ut </a:t>
            </a:r>
            <a:r>
              <a:rPr lang="en-US" altLang="ko-KR" sz="1200" dirty="0" err="1">
                <a:solidFill>
                  <a:srgbClr val="02363C"/>
                </a:solidFill>
              </a:rPr>
              <a:t>enim</a:t>
            </a:r>
            <a:r>
              <a:rPr lang="en-US" altLang="ko-KR" sz="1200" dirty="0">
                <a:solidFill>
                  <a:srgbClr val="02363C"/>
                </a:solidFill>
              </a:rPr>
              <a:t> ad minim </a:t>
            </a:r>
            <a:r>
              <a:rPr lang="en-US" altLang="ko-KR" sz="1200" dirty="0" err="1">
                <a:solidFill>
                  <a:srgbClr val="02363C"/>
                </a:solidFill>
              </a:rPr>
              <a:t>veniam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quis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nostrud</a:t>
            </a:r>
            <a:r>
              <a:rPr lang="en-US" altLang="ko-KR" sz="1200" dirty="0">
                <a:solidFill>
                  <a:srgbClr val="02363C"/>
                </a:solidFill>
              </a:rPr>
              <a:t> exercitation </a:t>
            </a:r>
            <a:r>
              <a:rPr lang="en-US" altLang="ko-KR" sz="1200" dirty="0" err="1">
                <a:solidFill>
                  <a:srgbClr val="02363C"/>
                </a:solidFill>
              </a:rPr>
              <a:t>ullamco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laboris</a:t>
            </a:r>
            <a:r>
              <a:rPr lang="en-US" altLang="ko-KR" sz="1200" dirty="0">
                <a:solidFill>
                  <a:srgbClr val="02363C"/>
                </a:solidFill>
              </a:rPr>
              <a:t> nisi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aliquip</a:t>
            </a:r>
            <a:r>
              <a:rPr lang="en-US" altLang="ko-KR" sz="1200" dirty="0">
                <a:solidFill>
                  <a:srgbClr val="02363C"/>
                </a:solidFill>
              </a:rPr>
              <a:t> ex </a:t>
            </a:r>
            <a:r>
              <a:rPr lang="en-US" altLang="ko-KR" sz="1200" dirty="0" err="1">
                <a:solidFill>
                  <a:srgbClr val="02363C"/>
                </a:solidFill>
              </a:rPr>
              <a:t>ea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commodo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consequat</a:t>
            </a:r>
            <a:r>
              <a:rPr lang="en-US" altLang="ko-KR" sz="1200" dirty="0">
                <a:solidFill>
                  <a:srgbClr val="02363C"/>
                </a:solidFill>
              </a:rPr>
              <a:t>. Duis </a:t>
            </a:r>
            <a:r>
              <a:rPr lang="en-US" altLang="ko-KR" sz="1200" dirty="0" err="1">
                <a:solidFill>
                  <a:srgbClr val="02363C"/>
                </a:solidFill>
              </a:rPr>
              <a:t>aute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irure</a:t>
            </a:r>
            <a:r>
              <a:rPr lang="en-US" altLang="ko-KR" sz="1200" dirty="0">
                <a:solidFill>
                  <a:srgbClr val="02363C"/>
                </a:solidFill>
              </a:rPr>
              <a:t> dolor in </a:t>
            </a:r>
            <a:r>
              <a:rPr lang="en-US" altLang="ko-KR" sz="1200" dirty="0" err="1">
                <a:solidFill>
                  <a:srgbClr val="02363C"/>
                </a:solidFill>
              </a:rPr>
              <a:t>reprehenderit</a:t>
            </a:r>
            <a:r>
              <a:rPr lang="en-US" altLang="ko-KR" sz="1200" dirty="0">
                <a:solidFill>
                  <a:srgbClr val="02363C"/>
                </a:solidFill>
              </a:rPr>
              <a:t> in </a:t>
            </a:r>
            <a:r>
              <a:rPr lang="en-US" altLang="ko-KR" sz="1200" dirty="0" err="1">
                <a:solidFill>
                  <a:srgbClr val="02363C"/>
                </a:solidFill>
              </a:rPr>
              <a:t>voluptate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velit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esse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cillum</a:t>
            </a:r>
            <a:r>
              <a:rPr lang="en-US" altLang="ko-KR" sz="1200" dirty="0">
                <a:solidFill>
                  <a:srgbClr val="02363C"/>
                </a:solidFill>
              </a:rPr>
              <a:t> dolore </a:t>
            </a:r>
            <a:r>
              <a:rPr lang="en-US" altLang="ko-KR" sz="1200" dirty="0" err="1">
                <a:solidFill>
                  <a:srgbClr val="02363C"/>
                </a:solidFill>
              </a:rPr>
              <a:t>eu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fugiat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nulla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pariatur</a:t>
            </a:r>
            <a:r>
              <a:rPr lang="en-US" altLang="ko-KR" sz="1200" dirty="0">
                <a:solidFill>
                  <a:srgbClr val="02363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2363C"/>
                </a:solidFill>
              </a:rPr>
              <a:t>Excepteur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sint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occaecat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cupidatat</a:t>
            </a:r>
            <a:r>
              <a:rPr lang="en-US" altLang="ko-KR" sz="1200" dirty="0">
                <a:solidFill>
                  <a:srgbClr val="02363C"/>
                </a:solidFill>
              </a:rPr>
              <a:t> non </a:t>
            </a:r>
            <a:r>
              <a:rPr lang="en-US" altLang="ko-KR" sz="1200" dirty="0" err="1">
                <a:solidFill>
                  <a:srgbClr val="02363C"/>
                </a:solidFill>
              </a:rPr>
              <a:t>proident</a:t>
            </a:r>
            <a:r>
              <a:rPr lang="en-US" altLang="ko-KR" sz="1200" dirty="0">
                <a:solidFill>
                  <a:srgbClr val="02363C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6D4374D-AEE2-4922-B472-C49F94DA84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36D26D-45F8-434E-AAB8-194F870584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A46C2599-3E23-4B34-88D6-6D44A6F0AE1B}"/>
              </a:ext>
            </a:extLst>
          </p:cNvPr>
          <p:cNvGrpSpPr/>
          <p:nvPr/>
        </p:nvGrpSpPr>
        <p:grpSpPr>
          <a:xfrm>
            <a:off x="1763032" y="690189"/>
            <a:ext cx="4175125" cy="5477621"/>
            <a:chOff x="993775" y="986679"/>
            <a:chExt cx="4175125" cy="5477621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4B2F54FB-D29A-48AE-A30C-6120ECB69224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5F656001-8469-4D76-A78D-FB2062DF0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E95847-AEA9-40A7-B0F9-88CDC66B3C42}"/>
              </a:ext>
            </a:extLst>
          </p:cNvPr>
          <p:cNvSpPr txBox="1"/>
          <p:nvPr/>
        </p:nvSpPr>
        <p:spPr>
          <a:xfrm>
            <a:off x="6638230" y="3566630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02363C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rgbClr val="02363C"/>
                </a:solidFill>
              </a:rPr>
              <a:t>Tablet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A902E6-74A5-471B-938C-2EE94E041B7C}"/>
              </a:ext>
            </a:extLst>
          </p:cNvPr>
          <p:cNvSpPr txBox="1"/>
          <p:nvPr/>
        </p:nvSpPr>
        <p:spPr>
          <a:xfrm>
            <a:off x="6638231" y="4397627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incididunt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labore</a:t>
            </a:r>
            <a:r>
              <a:rPr lang="en-US" altLang="ko-KR" sz="1200" dirty="0">
                <a:solidFill>
                  <a:srgbClr val="02363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2363C"/>
                </a:solidFill>
              </a:rPr>
              <a:t>aliqua</a:t>
            </a:r>
            <a:r>
              <a:rPr lang="en-US" altLang="ko-KR" sz="1200" dirty="0">
                <a:solidFill>
                  <a:srgbClr val="02363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2363C"/>
                </a:solidFill>
              </a:rPr>
              <a:t>Ut </a:t>
            </a:r>
            <a:r>
              <a:rPr lang="en-US" altLang="ko-KR" sz="1200" dirty="0" err="1">
                <a:solidFill>
                  <a:srgbClr val="02363C"/>
                </a:solidFill>
              </a:rPr>
              <a:t>enim</a:t>
            </a:r>
            <a:r>
              <a:rPr lang="en-US" altLang="ko-KR" sz="1200" dirty="0">
                <a:solidFill>
                  <a:srgbClr val="02363C"/>
                </a:solidFill>
              </a:rPr>
              <a:t> ad minim </a:t>
            </a:r>
            <a:r>
              <a:rPr lang="en-US" altLang="ko-KR" sz="1200" dirty="0" err="1">
                <a:solidFill>
                  <a:srgbClr val="02363C"/>
                </a:solidFill>
              </a:rPr>
              <a:t>veniam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quis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nostrud</a:t>
            </a:r>
            <a:r>
              <a:rPr lang="en-US" altLang="ko-KR" sz="1200" dirty="0">
                <a:solidFill>
                  <a:srgbClr val="02363C"/>
                </a:solidFill>
              </a:rPr>
              <a:t> exercitation </a:t>
            </a:r>
            <a:r>
              <a:rPr lang="en-US" altLang="ko-KR" sz="1200" dirty="0" err="1">
                <a:solidFill>
                  <a:srgbClr val="02363C"/>
                </a:solidFill>
              </a:rPr>
              <a:t>ullamco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laboris</a:t>
            </a:r>
            <a:r>
              <a:rPr lang="en-US" altLang="ko-KR" sz="1200" dirty="0">
                <a:solidFill>
                  <a:srgbClr val="02363C"/>
                </a:solidFill>
              </a:rPr>
              <a:t> nisi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aliquip</a:t>
            </a:r>
            <a:r>
              <a:rPr lang="en-US" altLang="ko-KR" sz="1200" dirty="0">
                <a:solidFill>
                  <a:srgbClr val="02363C"/>
                </a:solidFill>
              </a:rPr>
              <a:t> ex </a:t>
            </a:r>
            <a:r>
              <a:rPr lang="en-US" altLang="ko-KR" sz="1200" dirty="0" err="1">
                <a:solidFill>
                  <a:srgbClr val="02363C"/>
                </a:solidFill>
              </a:rPr>
              <a:t>ea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commodo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consequat</a:t>
            </a:r>
            <a:r>
              <a:rPr lang="en-US" altLang="ko-KR" sz="1200" dirty="0">
                <a:solidFill>
                  <a:srgbClr val="02363C"/>
                </a:solidFill>
              </a:rPr>
              <a:t>. Duis </a:t>
            </a:r>
            <a:r>
              <a:rPr lang="en-US" altLang="ko-KR" sz="1200" dirty="0" err="1">
                <a:solidFill>
                  <a:srgbClr val="02363C"/>
                </a:solidFill>
              </a:rPr>
              <a:t>aute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irure</a:t>
            </a:r>
            <a:r>
              <a:rPr lang="en-US" altLang="ko-KR" sz="1200" dirty="0">
                <a:solidFill>
                  <a:srgbClr val="02363C"/>
                </a:solidFill>
              </a:rPr>
              <a:t> dolor in </a:t>
            </a:r>
            <a:r>
              <a:rPr lang="en-US" altLang="ko-KR" sz="1200" dirty="0" err="1">
                <a:solidFill>
                  <a:srgbClr val="02363C"/>
                </a:solidFill>
              </a:rPr>
              <a:t>reprehenderit</a:t>
            </a:r>
            <a:r>
              <a:rPr lang="en-US" altLang="ko-KR" sz="1200" dirty="0">
                <a:solidFill>
                  <a:srgbClr val="02363C"/>
                </a:solidFill>
              </a:rPr>
              <a:t> in </a:t>
            </a:r>
            <a:r>
              <a:rPr lang="en-US" altLang="ko-KR" sz="1200" dirty="0" err="1">
                <a:solidFill>
                  <a:srgbClr val="02363C"/>
                </a:solidFill>
              </a:rPr>
              <a:t>voluptate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velit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esse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cillum</a:t>
            </a:r>
            <a:r>
              <a:rPr lang="en-US" altLang="ko-KR" sz="1200" dirty="0">
                <a:solidFill>
                  <a:srgbClr val="02363C"/>
                </a:solidFill>
              </a:rPr>
              <a:t> dolore </a:t>
            </a:r>
            <a:r>
              <a:rPr lang="en-US" altLang="ko-KR" sz="1200" dirty="0" err="1">
                <a:solidFill>
                  <a:srgbClr val="02363C"/>
                </a:solidFill>
              </a:rPr>
              <a:t>eu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fugiat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nulla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pariatur</a:t>
            </a:r>
            <a:r>
              <a:rPr lang="en-US" altLang="ko-KR" sz="1200" dirty="0">
                <a:solidFill>
                  <a:srgbClr val="02363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2363C"/>
                </a:solidFill>
              </a:rPr>
              <a:t>Excepteur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sint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occaecat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cupidatat</a:t>
            </a:r>
            <a:r>
              <a:rPr lang="en-US" altLang="ko-KR" sz="1200" dirty="0">
                <a:solidFill>
                  <a:srgbClr val="02363C"/>
                </a:solidFill>
              </a:rPr>
              <a:t> non </a:t>
            </a:r>
            <a:r>
              <a:rPr lang="en-US" altLang="ko-KR" sz="1200" dirty="0" err="1">
                <a:solidFill>
                  <a:srgbClr val="02363C"/>
                </a:solidFill>
              </a:rPr>
              <a:t>proident</a:t>
            </a:r>
            <a:r>
              <a:rPr lang="en-US" altLang="ko-KR" sz="1200" dirty="0">
                <a:solidFill>
                  <a:srgbClr val="02363C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2545AA-48ED-4BCE-BA09-687C1817F9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DDE907-4E39-4865-8F7A-7F93DC1D25B9}"/>
              </a:ext>
            </a:extLst>
          </p:cNvPr>
          <p:cNvSpPr txBox="1"/>
          <p:nvPr/>
        </p:nvSpPr>
        <p:spPr>
          <a:xfrm>
            <a:off x="8215086" y="2598003"/>
            <a:ext cx="3069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rgbClr val="02363C"/>
                </a:solidFill>
              </a:rPr>
              <a:t>Title text block &amp;</a:t>
            </a:r>
          </a:p>
          <a:p>
            <a:r>
              <a:rPr lang="en-US" altLang="ko-KR" sz="2000" dirty="0">
                <a:solidFill>
                  <a:srgbClr val="02363C"/>
                </a:solidFill>
              </a:rPr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EB367F-920F-4538-95CC-B3CB9095F0C0}"/>
              </a:ext>
            </a:extLst>
          </p:cNvPr>
          <p:cNvSpPr txBox="1"/>
          <p:nvPr/>
        </p:nvSpPr>
        <p:spPr>
          <a:xfrm>
            <a:off x="8215087" y="3429000"/>
            <a:ext cx="3069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incididunt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labore</a:t>
            </a:r>
            <a:r>
              <a:rPr lang="en-US" altLang="ko-KR" sz="1200" dirty="0">
                <a:solidFill>
                  <a:srgbClr val="02363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2363C"/>
                </a:solidFill>
              </a:rPr>
              <a:t>aliqua</a:t>
            </a:r>
            <a:r>
              <a:rPr lang="en-US" altLang="ko-KR" sz="1200" dirty="0">
                <a:solidFill>
                  <a:srgbClr val="02363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2363C"/>
                </a:solidFill>
              </a:rPr>
              <a:t>Ut </a:t>
            </a:r>
            <a:r>
              <a:rPr lang="en-US" altLang="ko-KR" sz="1200" dirty="0" err="1">
                <a:solidFill>
                  <a:srgbClr val="02363C"/>
                </a:solidFill>
              </a:rPr>
              <a:t>enim</a:t>
            </a:r>
            <a:r>
              <a:rPr lang="en-US" altLang="ko-KR" sz="1200" dirty="0">
                <a:solidFill>
                  <a:srgbClr val="02363C"/>
                </a:solidFill>
              </a:rPr>
              <a:t> ad minim </a:t>
            </a:r>
            <a:r>
              <a:rPr lang="en-US" altLang="ko-KR" sz="1200" dirty="0" err="1">
                <a:solidFill>
                  <a:srgbClr val="02363C"/>
                </a:solidFill>
              </a:rPr>
              <a:t>veniam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quis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nostrud</a:t>
            </a:r>
            <a:r>
              <a:rPr lang="en-US" altLang="ko-KR" sz="1200" dirty="0">
                <a:solidFill>
                  <a:srgbClr val="02363C"/>
                </a:solidFill>
              </a:rPr>
              <a:t> exercitation </a:t>
            </a:r>
            <a:r>
              <a:rPr lang="en-US" altLang="ko-KR" sz="1200" dirty="0" err="1">
                <a:solidFill>
                  <a:srgbClr val="02363C"/>
                </a:solidFill>
              </a:rPr>
              <a:t>ullamco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laboris</a:t>
            </a:r>
            <a:r>
              <a:rPr lang="en-US" altLang="ko-KR" sz="1200" dirty="0">
                <a:solidFill>
                  <a:srgbClr val="02363C"/>
                </a:solidFill>
              </a:rPr>
              <a:t> nisi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aliquip</a:t>
            </a:r>
            <a:r>
              <a:rPr lang="en-US" altLang="ko-KR" sz="1200" dirty="0">
                <a:solidFill>
                  <a:srgbClr val="02363C"/>
                </a:solidFill>
              </a:rPr>
              <a:t> ex </a:t>
            </a:r>
            <a:r>
              <a:rPr lang="en-US" altLang="ko-KR" sz="1200" dirty="0" err="1">
                <a:solidFill>
                  <a:srgbClr val="02363C"/>
                </a:solidFill>
              </a:rPr>
              <a:t>ea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commodo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consequat</a:t>
            </a:r>
            <a:r>
              <a:rPr lang="en-US" altLang="ko-KR" sz="1200" dirty="0">
                <a:solidFill>
                  <a:srgbClr val="02363C"/>
                </a:solidFill>
              </a:rPr>
              <a:t>. Duis </a:t>
            </a:r>
            <a:r>
              <a:rPr lang="en-US" altLang="ko-KR" sz="1200" dirty="0" err="1">
                <a:solidFill>
                  <a:srgbClr val="02363C"/>
                </a:solidFill>
              </a:rPr>
              <a:t>aute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irure</a:t>
            </a:r>
            <a:r>
              <a:rPr lang="en-US" altLang="ko-KR" sz="1200" dirty="0">
                <a:solidFill>
                  <a:srgbClr val="02363C"/>
                </a:solidFill>
              </a:rPr>
              <a:t> dolor in </a:t>
            </a:r>
            <a:r>
              <a:rPr lang="en-US" altLang="ko-KR" sz="1200" dirty="0" err="1">
                <a:solidFill>
                  <a:srgbClr val="02363C"/>
                </a:solidFill>
              </a:rPr>
              <a:t>reprehenderit</a:t>
            </a:r>
            <a:r>
              <a:rPr lang="en-US" altLang="ko-KR" sz="1200" dirty="0">
                <a:solidFill>
                  <a:srgbClr val="02363C"/>
                </a:solidFill>
              </a:rPr>
              <a:t> in </a:t>
            </a:r>
            <a:r>
              <a:rPr lang="en-US" altLang="ko-KR" sz="1200" dirty="0" err="1">
                <a:solidFill>
                  <a:srgbClr val="02363C"/>
                </a:solidFill>
              </a:rPr>
              <a:t>voluptate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velit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esse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cillum</a:t>
            </a:r>
            <a:r>
              <a:rPr lang="en-US" altLang="ko-KR" sz="1200" dirty="0">
                <a:solidFill>
                  <a:srgbClr val="02363C"/>
                </a:solidFill>
              </a:rPr>
              <a:t> dolore </a:t>
            </a:r>
            <a:r>
              <a:rPr lang="en-US" altLang="ko-KR" sz="1200" dirty="0" err="1">
                <a:solidFill>
                  <a:srgbClr val="02363C"/>
                </a:solidFill>
              </a:rPr>
              <a:t>eu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fugiat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nulla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pariatur</a:t>
            </a:r>
            <a:r>
              <a:rPr lang="en-US" altLang="ko-KR" sz="1200" dirty="0">
                <a:solidFill>
                  <a:srgbClr val="02363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2363C"/>
                </a:solidFill>
              </a:rPr>
              <a:t>Excepteur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sint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occaecat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cupidatat</a:t>
            </a:r>
            <a:r>
              <a:rPr lang="en-US" altLang="ko-KR" sz="1200" dirty="0">
                <a:solidFill>
                  <a:srgbClr val="02363C"/>
                </a:solidFill>
              </a:rPr>
              <a:t> non </a:t>
            </a:r>
            <a:r>
              <a:rPr lang="en-US" altLang="ko-KR" sz="1200" dirty="0" err="1">
                <a:solidFill>
                  <a:srgbClr val="02363C"/>
                </a:solidFill>
              </a:rPr>
              <a:t>proident</a:t>
            </a:r>
            <a:r>
              <a:rPr lang="en-US" altLang="ko-KR" sz="1200" dirty="0">
                <a:solidFill>
                  <a:srgbClr val="02363C"/>
                </a:solidFill>
              </a:rPr>
              <a:t>!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7D3CB28-2FE8-43A5-A480-E11D9F614413}"/>
              </a:ext>
            </a:extLst>
          </p:cNvPr>
          <p:cNvGrpSpPr/>
          <p:nvPr/>
        </p:nvGrpSpPr>
        <p:grpSpPr>
          <a:xfrm>
            <a:off x="950591" y="674139"/>
            <a:ext cx="6814550" cy="5654862"/>
            <a:chOff x="665751" y="860699"/>
            <a:chExt cx="6814550" cy="5654862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E219693C-1BEB-47F6-B622-48E2AA3B6F67}"/>
                </a:ext>
              </a:extLst>
            </p:cNvPr>
            <p:cNvSpPr/>
            <p:nvPr/>
          </p:nvSpPr>
          <p:spPr>
            <a:xfrm>
              <a:off x="800100" y="962025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8026DC72-0893-4AF9-A64E-834923322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860699"/>
              <a:ext cx="6814550" cy="5654862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B605359-859C-4DBE-A0C2-EB17E7A27C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34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34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292600" y="2748250"/>
            <a:ext cx="360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rgbClr val="02363C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292256" y="3768219"/>
            <a:ext cx="360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. </a:t>
            </a:r>
            <a:r>
              <a:rPr lang="en-US" altLang="ko-KR" sz="1400" dirty="0" err="1">
                <a:solidFill>
                  <a:srgbClr val="02363C"/>
                </a:solidFill>
              </a:rPr>
              <a:t>Etiam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aliquet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eu</a:t>
            </a:r>
            <a:r>
              <a:rPr lang="en-US" altLang="ko-KR" sz="1400" dirty="0">
                <a:solidFill>
                  <a:srgbClr val="02363C"/>
                </a:solidFill>
              </a:rPr>
              <a:t> mi </a:t>
            </a:r>
            <a:r>
              <a:rPr lang="en-US" altLang="ko-KR" sz="1400" dirty="0" err="1">
                <a:solidFill>
                  <a:srgbClr val="02363C"/>
                </a:solidFill>
              </a:rPr>
              <a:t>quis</a:t>
            </a:r>
            <a:r>
              <a:rPr lang="en-US" altLang="ko-KR" sz="1400" dirty="0">
                <a:solidFill>
                  <a:srgbClr val="02363C"/>
                </a:solidFill>
              </a:rPr>
              <a:t> lacinia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2363C"/>
                </a:solidFill>
              </a:rPr>
              <a:t>Presentation template by </a:t>
            </a:r>
            <a:endParaRPr lang="ko-KR" altLang="en-US" sz="1100" dirty="0">
              <a:solidFill>
                <a:srgbClr val="02363C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2363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2363C"/>
                </a:solidFill>
              </a:rPr>
              <a:t> Ctrl + Click</a:t>
            </a:r>
            <a:r>
              <a:rPr lang="ko-KR" altLang="en-US" sz="1100" dirty="0">
                <a:solidFill>
                  <a:srgbClr val="02363C"/>
                </a:solidFill>
              </a:rPr>
              <a:t> </a:t>
            </a:r>
            <a:r>
              <a:rPr lang="en-US" altLang="ko-KR" sz="1100" dirty="0">
                <a:solidFill>
                  <a:srgbClr val="02363C"/>
                </a:solidFill>
              </a:rPr>
              <a:t>to follow link</a:t>
            </a:r>
            <a:endParaRPr lang="ko-KR" altLang="en-US" sz="1100" dirty="0">
              <a:solidFill>
                <a:srgbClr val="0236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DC454C0-869F-456D-A853-327405F2BB8A}"/>
              </a:ext>
            </a:extLst>
          </p:cNvPr>
          <p:cNvSpPr txBox="1"/>
          <p:nvPr/>
        </p:nvSpPr>
        <p:spPr>
          <a:xfrm>
            <a:off x="1347171" y="1285312"/>
            <a:ext cx="48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A788A2-9C16-4D17-B7A2-BDACEDE5D3C1}"/>
              </a:ext>
            </a:extLst>
          </p:cNvPr>
          <p:cNvSpPr txBox="1"/>
          <p:nvPr/>
        </p:nvSpPr>
        <p:spPr>
          <a:xfrm>
            <a:off x="1689101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36F7FE-D359-45E9-8173-A80F5001501B}"/>
              </a:ext>
            </a:extLst>
          </p:cNvPr>
          <p:cNvSpPr/>
          <p:nvPr/>
        </p:nvSpPr>
        <p:spPr>
          <a:xfrm>
            <a:off x="1689101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573C25-33E2-439A-B584-D611786FA83D}"/>
              </a:ext>
            </a:extLst>
          </p:cNvPr>
          <p:cNvSpPr txBox="1"/>
          <p:nvPr/>
        </p:nvSpPr>
        <p:spPr>
          <a:xfrm>
            <a:off x="3985870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F4EC4F3-FE0B-4F6A-9EBB-9DDC20416BCE}"/>
              </a:ext>
            </a:extLst>
          </p:cNvPr>
          <p:cNvSpPr/>
          <p:nvPr/>
        </p:nvSpPr>
        <p:spPr>
          <a:xfrm>
            <a:off x="3985870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DE3D31-9CA3-4A3B-925A-A31697C98611}"/>
              </a:ext>
            </a:extLst>
          </p:cNvPr>
          <p:cNvSpPr txBox="1"/>
          <p:nvPr/>
        </p:nvSpPr>
        <p:spPr>
          <a:xfrm>
            <a:off x="6282639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7C90A01-7F4A-4B42-BCFE-40533A225355}"/>
              </a:ext>
            </a:extLst>
          </p:cNvPr>
          <p:cNvSpPr/>
          <p:nvPr/>
        </p:nvSpPr>
        <p:spPr>
          <a:xfrm>
            <a:off x="6282639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0B5A31-1898-465C-8323-3DE28F603C13}"/>
              </a:ext>
            </a:extLst>
          </p:cNvPr>
          <p:cNvSpPr txBox="1"/>
          <p:nvPr/>
        </p:nvSpPr>
        <p:spPr>
          <a:xfrm>
            <a:off x="8579407" y="4493244"/>
            <a:ext cx="192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endParaRPr lang="ko-KR" altLang="en-US" sz="1200" dirty="0">
              <a:solidFill>
                <a:srgbClr val="02363C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C195349-7355-4865-8DD2-B7D3F4CEFDA3}"/>
              </a:ext>
            </a:extLst>
          </p:cNvPr>
          <p:cNvSpPr/>
          <p:nvPr/>
        </p:nvSpPr>
        <p:spPr>
          <a:xfrm>
            <a:off x="8579407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81FCDC61-ECCA-482D-B4FE-6FDD8FA70D67}"/>
              </a:ext>
            </a:extLst>
          </p:cNvPr>
          <p:cNvSpPr/>
          <p:nvPr/>
        </p:nvSpPr>
        <p:spPr>
          <a:xfrm>
            <a:off x="4385363" y="2732773"/>
            <a:ext cx="1124506" cy="1124504"/>
          </a:xfrm>
          <a:prstGeom prst="ellipse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CE01354-7698-4706-AF45-AC5AA659271A}"/>
              </a:ext>
            </a:extLst>
          </p:cNvPr>
          <p:cNvGrpSpPr/>
          <p:nvPr/>
        </p:nvGrpSpPr>
        <p:grpSpPr>
          <a:xfrm>
            <a:off x="4755333" y="3090435"/>
            <a:ext cx="384568" cy="394488"/>
            <a:chOff x="2772242" y="1560385"/>
            <a:chExt cx="376198" cy="385905"/>
          </a:xfrm>
          <a:solidFill>
            <a:srgbClr val="F3F3F5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9FEB180-C6ED-4C10-89A6-F2D8106A68B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F0031EF-AE06-4291-9B2D-91FE754C347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91D7A1E-AA0E-47C6-8CCD-0E60436D3A7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181F21F-2F7F-4F4E-BFBA-70328539AB5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0E7A554A-1BE4-4F41-A0F6-B09DA81F1587}"/>
              </a:ext>
            </a:extLst>
          </p:cNvPr>
          <p:cNvSpPr/>
          <p:nvPr/>
        </p:nvSpPr>
        <p:spPr>
          <a:xfrm>
            <a:off x="8978900" y="2732773"/>
            <a:ext cx="1124506" cy="1124504"/>
          </a:xfrm>
          <a:prstGeom prst="ellipse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90B1F0E-E58F-4A79-87DA-43B3E0394027}"/>
              </a:ext>
            </a:extLst>
          </p:cNvPr>
          <p:cNvGrpSpPr/>
          <p:nvPr/>
        </p:nvGrpSpPr>
        <p:grpSpPr>
          <a:xfrm>
            <a:off x="9341692" y="3096495"/>
            <a:ext cx="398922" cy="382368"/>
            <a:chOff x="6793030" y="2235612"/>
            <a:chExt cx="390240" cy="374047"/>
          </a:xfrm>
          <a:solidFill>
            <a:srgbClr val="F3F3F5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ECDFCB2-411C-4398-B2E5-40397A25B63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47648BA-13DF-4BCD-9394-28D76FF9960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74CD48F3-159F-4669-A02D-D0FE319EE5F2}"/>
              </a:ext>
            </a:extLst>
          </p:cNvPr>
          <p:cNvSpPr/>
          <p:nvPr/>
        </p:nvSpPr>
        <p:spPr>
          <a:xfrm>
            <a:off x="2088594" y="2732773"/>
            <a:ext cx="1124506" cy="1124504"/>
          </a:xfrm>
          <a:prstGeom prst="ellipse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19561A0-CD9F-4DB1-8F67-D4E6F206230C}"/>
              </a:ext>
            </a:extLst>
          </p:cNvPr>
          <p:cNvGrpSpPr/>
          <p:nvPr/>
        </p:nvGrpSpPr>
        <p:grpSpPr>
          <a:xfrm>
            <a:off x="2499926" y="3086418"/>
            <a:ext cx="301844" cy="402522"/>
            <a:chOff x="3471472" y="902398"/>
            <a:chExt cx="295275" cy="393763"/>
          </a:xfrm>
          <a:solidFill>
            <a:srgbClr val="F3F3F5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E4D5071-9003-47E3-BF1D-6E16DB5494E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6EC5055-DB61-4F36-AA45-30E6CF6AAF9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3CA23A24-3C90-4593-9345-D5310F5A47EE}"/>
              </a:ext>
            </a:extLst>
          </p:cNvPr>
          <p:cNvSpPr/>
          <p:nvPr/>
        </p:nvSpPr>
        <p:spPr>
          <a:xfrm>
            <a:off x="6682132" y="2732773"/>
            <a:ext cx="1124506" cy="1124504"/>
          </a:xfrm>
          <a:prstGeom prst="ellipse">
            <a:avLst/>
          </a:prstGeom>
          <a:solidFill>
            <a:srgbClr val="034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74F43576-4A87-4AEB-9585-3952809B38F9}"/>
              </a:ext>
            </a:extLst>
          </p:cNvPr>
          <p:cNvGrpSpPr/>
          <p:nvPr/>
        </p:nvGrpSpPr>
        <p:grpSpPr>
          <a:xfrm>
            <a:off x="7044779" y="3088073"/>
            <a:ext cx="399214" cy="399212"/>
            <a:chOff x="752656" y="1562597"/>
            <a:chExt cx="390525" cy="390525"/>
          </a:xfrm>
          <a:solidFill>
            <a:srgbClr val="F3F3F5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9E6CD0D2-779E-4824-9DD1-0E336125542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7BFD78B-907B-49E9-BFF2-541AF9A03D4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50BE4C8-888F-4914-84E2-62495068250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5DE56E1-FE2E-4854-B67C-EAA3DE8C8B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C6E13A6D-9CDD-4C7D-AC80-8301DA93C18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216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621ABEE-D0C0-44D6-A556-D911EA410E09}"/>
              </a:ext>
            </a:extLst>
          </p:cNvPr>
          <p:cNvSpPr/>
          <p:nvPr/>
        </p:nvSpPr>
        <p:spPr>
          <a:xfrm>
            <a:off x="3550700" y="1813149"/>
            <a:ext cx="5090600" cy="3231702"/>
          </a:xfrm>
          <a:prstGeom prst="rect">
            <a:avLst/>
          </a:prstGeom>
          <a:solidFill>
            <a:srgbClr val="03474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A5A6B-45E6-4B0E-A00F-397BF48B9B85}"/>
              </a:ext>
            </a:extLst>
          </p:cNvPr>
          <p:cNvSpPr txBox="1"/>
          <p:nvPr/>
        </p:nvSpPr>
        <p:spPr>
          <a:xfrm>
            <a:off x="3645798" y="2416683"/>
            <a:ext cx="4900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FF986-7E03-444C-83B6-5CAF1B7EB30E}"/>
              </a:ext>
            </a:extLst>
          </p:cNvPr>
          <p:cNvSpPr txBox="1"/>
          <p:nvPr/>
        </p:nvSpPr>
        <p:spPr>
          <a:xfrm>
            <a:off x="3645713" y="3986343"/>
            <a:ext cx="4887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20A1551-4920-4165-A003-F790D1ABAD47}"/>
              </a:ext>
            </a:extLst>
          </p:cNvPr>
          <p:cNvSpPr txBox="1"/>
          <p:nvPr/>
        </p:nvSpPr>
        <p:spPr>
          <a:xfrm>
            <a:off x="1286130" y="1603189"/>
            <a:ext cx="3660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1C0322-01D6-4F6E-B940-8C4EE9DCC302}"/>
              </a:ext>
            </a:extLst>
          </p:cNvPr>
          <p:cNvSpPr txBox="1"/>
          <p:nvPr/>
        </p:nvSpPr>
        <p:spPr>
          <a:xfrm>
            <a:off x="1286130" y="2849476"/>
            <a:ext cx="3650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2363C"/>
                </a:solidFill>
              </a:rPr>
              <a:t>amet</a:t>
            </a:r>
            <a:r>
              <a:rPr lang="en-US" altLang="ko-KR" sz="1200" dirty="0">
                <a:solidFill>
                  <a:srgbClr val="02363C"/>
                </a:solidFill>
              </a:rPr>
              <a:t>, </a:t>
            </a:r>
            <a:r>
              <a:rPr lang="en-US" altLang="ko-KR" sz="12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adipiscing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elit</a:t>
            </a:r>
            <a:r>
              <a:rPr lang="en-US" altLang="ko-KR" sz="1200" dirty="0">
                <a:solidFill>
                  <a:srgbClr val="02363C"/>
                </a:solidFill>
              </a:rPr>
              <a:t>, sed do </a:t>
            </a:r>
            <a:r>
              <a:rPr lang="en-US" altLang="ko-KR" sz="1200" dirty="0" err="1">
                <a:solidFill>
                  <a:srgbClr val="02363C"/>
                </a:solidFill>
              </a:rPr>
              <a:t>eiusmod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tempor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incididunt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ut</a:t>
            </a:r>
            <a:r>
              <a:rPr lang="en-US" altLang="ko-KR" sz="1200" dirty="0">
                <a:solidFill>
                  <a:srgbClr val="02363C"/>
                </a:solidFill>
              </a:rPr>
              <a:t> </a:t>
            </a:r>
            <a:r>
              <a:rPr lang="en-US" altLang="ko-KR" sz="1200" dirty="0" err="1">
                <a:solidFill>
                  <a:srgbClr val="02363C"/>
                </a:solidFill>
              </a:rPr>
              <a:t>labore</a:t>
            </a:r>
            <a:r>
              <a:rPr lang="en-US" altLang="ko-KR" sz="1200" dirty="0">
                <a:solidFill>
                  <a:srgbClr val="02363C"/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9597B6-B88C-4716-BAF4-6F1DD29CD175}"/>
              </a:ext>
            </a:extLst>
          </p:cNvPr>
          <p:cNvSpPr txBox="1"/>
          <p:nvPr/>
        </p:nvSpPr>
        <p:spPr>
          <a:xfrm>
            <a:off x="5941545" y="25666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0D0CF9D-EB95-4B74-9B98-4E6A324E2627}"/>
              </a:ext>
            </a:extLst>
          </p:cNvPr>
          <p:cNvSpPr/>
          <p:nvPr/>
        </p:nvSpPr>
        <p:spPr>
          <a:xfrm>
            <a:off x="5941544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FBF65F8-6F42-411C-905C-C82CFD8CDADD}"/>
              </a:ext>
            </a:extLst>
          </p:cNvPr>
          <p:cNvSpPr/>
          <p:nvPr/>
        </p:nvSpPr>
        <p:spPr>
          <a:xfrm>
            <a:off x="5916144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2363C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38E107-9A71-4E8B-AF6D-318BB767B8F7}"/>
              </a:ext>
            </a:extLst>
          </p:cNvPr>
          <p:cNvSpPr txBox="1"/>
          <p:nvPr/>
        </p:nvSpPr>
        <p:spPr>
          <a:xfrm>
            <a:off x="8708750" y="25666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F9A73EF-CC53-46ED-88F6-D116DC702A93}"/>
              </a:ext>
            </a:extLst>
          </p:cNvPr>
          <p:cNvSpPr/>
          <p:nvPr/>
        </p:nvSpPr>
        <p:spPr>
          <a:xfrm>
            <a:off x="8708749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B9BB376-340D-48E4-B39F-7FD9E19E5053}"/>
              </a:ext>
            </a:extLst>
          </p:cNvPr>
          <p:cNvSpPr/>
          <p:nvPr/>
        </p:nvSpPr>
        <p:spPr>
          <a:xfrm>
            <a:off x="8683349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2363C"/>
                </a:solidFill>
                <a:latin typeface="+mj-lt"/>
              </a:rPr>
              <a:t>02.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4DB11B-5DDC-4BE7-AF38-F556EFAA15B7}"/>
              </a:ext>
            </a:extLst>
          </p:cNvPr>
          <p:cNvSpPr txBox="1"/>
          <p:nvPr/>
        </p:nvSpPr>
        <p:spPr>
          <a:xfrm>
            <a:off x="5941545" y="48386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129CC44-1418-487C-BBCE-5E5E9D0A37F9}"/>
              </a:ext>
            </a:extLst>
          </p:cNvPr>
          <p:cNvSpPr/>
          <p:nvPr/>
        </p:nvSpPr>
        <p:spPr>
          <a:xfrm>
            <a:off x="5941544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AF2CC8A-FE84-40E7-A329-ABA1B3BCFF7D}"/>
              </a:ext>
            </a:extLst>
          </p:cNvPr>
          <p:cNvSpPr/>
          <p:nvPr/>
        </p:nvSpPr>
        <p:spPr>
          <a:xfrm>
            <a:off x="5916144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2363C"/>
                </a:solidFill>
                <a:latin typeface="+mj-lt"/>
              </a:rPr>
              <a:t>03.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008D8D-1266-4B6F-8B5B-017B7C73DDFD}"/>
              </a:ext>
            </a:extLst>
          </p:cNvPr>
          <p:cNvSpPr txBox="1"/>
          <p:nvPr/>
        </p:nvSpPr>
        <p:spPr>
          <a:xfrm>
            <a:off x="8708750" y="48386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6ABD6E5-7810-45FE-9822-88FB444A0604}"/>
              </a:ext>
            </a:extLst>
          </p:cNvPr>
          <p:cNvSpPr/>
          <p:nvPr/>
        </p:nvSpPr>
        <p:spPr>
          <a:xfrm>
            <a:off x="8708749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1A7D14F-B6DF-4E24-810A-2360B83105B2}"/>
              </a:ext>
            </a:extLst>
          </p:cNvPr>
          <p:cNvSpPr/>
          <p:nvPr/>
        </p:nvSpPr>
        <p:spPr>
          <a:xfrm>
            <a:off x="8683349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2363C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678CB2B-7741-4DAF-8E28-B59A30F7A9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B943E4-0AA1-4AC0-90BA-67C98743F974}"/>
              </a:ext>
            </a:extLst>
          </p:cNvPr>
          <p:cNvSpPr txBox="1"/>
          <p:nvPr/>
        </p:nvSpPr>
        <p:spPr>
          <a:xfrm>
            <a:off x="1333146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What is Artwork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05DFF4-D3E0-46B9-B8F7-95E1BD701BE8}"/>
              </a:ext>
            </a:extLst>
          </p:cNvPr>
          <p:cNvSpPr txBox="1"/>
          <p:nvPr/>
        </p:nvSpPr>
        <p:spPr>
          <a:xfrm>
            <a:off x="1663700" y="2845256"/>
            <a:ext cx="4777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 dolor sit </a:t>
            </a:r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amet</a:t>
            </a:r>
            <a:endParaRPr lang="en-US" altLang="ko-KR" sz="2000" b="1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FFA4A4-5D45-4B64-9799-16BF7909C294}"/>
              </a:ext>
            </a:extLst>
          </p:cNvPr>
          <p:cNvSpPr txBox="1"/>
          <p:nvPr/>
        </p:nvSpPr>
        <p:spPr>
          <a:xfrm>
            <a:off x="1663700" y="3304976"/>
            <a:ext cx="4777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272FB4-F34B-4C7A-9EDF-1F041C0AED51}"/>
              </a:ext>
            </a:extLst>
          </p:cNvPr>
          <p:cNvSpPr txBox="1"/>
          <p:nvPr/>
        </p:nvSpPr>
        <p:spPr>
          <a:xfrm>
            <a:off x="1663700" y="4418277"/>
            <a:ext cx="4777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Consectetur</a:t>
            </a:r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 </a:t>
            </a:r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adipiscing</a:t>
            </a:r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 </a:t>
            </a:r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elit</a:t>
            </a:r>
            <a:endParaRPr lang="en-US" altLang="ko-KR" sz="2000" b="1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0A0882-5BF5-4E2C-9D5A-D9EE4D3D500E}"/>
              </a:ext>
            </a:extLst>
          </p:cNvPr>
          <p:cNvSpPr txBox="1"/>
          <p:nvPr/>
        </p:nvSpPr>
        <p:spPr>
          <a:xfrm>
            <a:off x="1663700" y="4877997"/>
            <a:ext cx="4777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r>
              <a:rPr lang="en-US" altLang="ko-KR" sz="1400" dirty="0">
                <a:solidFill>
                  <a:srgbClr val="02363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B1E2B0-6E92-4B3C-9FB6-A46C0C3CD9EB}"/>
              </a:ext>
            </a:extLst>
          </p:cNvPr>
          <p:cNvSpPr txBox="1"/>
          <p:nvPr/>
        </p:nvSpPr>
        <p:spPr>
          <a:xfrm>
            <a:off x="2484726" y="918744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Artist name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5BDCF9-3139-4721-9310-8DC929556E99}"/>
              </a:ext>
            </a:extLst>
          </p:cNvPr>
          <p:cNvSpPr txBox="1"/>
          <p:nvPr/>
        </p:nvSpPr>
        <p:spPr>
          <a:xfrm>
            <a:off x="8741440" y="5025533"/>
            <a:ext cx="194708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1A9FA1E-B95D-4745-A7AC-B4EA6BA76474}"/>
              </a:ext>
            </a:extLst>
          </p:cNvPr>
          <p:cNvSpPr/>
          <p:nvPr/>
        </p:nvSpPr>
        <p:spPr>
          <a:xfrm>
            <a:off x="8741439" y="4641191"/>
            <a:ext cx="194708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03B54-E848-4AF0-B238-A2542502B38D}"/>
              </a:ext>
            </a:extLst>
          </p:cNvPr>
          <p:cNvSpPr txBox="1"/>
          <p:nvPr/>
        </p:nvSpPr>
        <p:spPr>
          <a:xfrm>
            <a:off x="6328786" y="5025533"/>
            <a:ext cx="194708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068182B-F70C-47E4-88E4-840E6B97FE36}"/>
              </a:ext>
            </a:extLst>
          </p:cNvPr>
          <p:cNvSpPr/>
          <p:nvPr/>
        </p:nvSpPr>
        <p:spPr>
          <a:xfrm>
            <a:off x="6328785" y="4641191"/>
            <a:ext cx="194708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C71082-79AB-44CE-A3B6-48729AA86BB9}"/>
              </a:ext>
            </a:extLst>
          </p:cNvPr>
          <p:cNvSpPr txBox="1"/>
          <p:nvPr/>
        </p:nvSpPr>
        <p:spPr>
          <a:xfrm>
            <a:off x="3916130" y="5025533"/>
            <a:ext cx="194708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AC72231-474D-48B4-8D76-27D413385D54}"/>
              </a:ext>
            </a:extLst>
          </p:cNvPr>
          <p:cNvSpPr/>
          <p:nvPr/>
        </p:nvSpPr>
        <p:spPr>
          <a:xfrm>
            <a:off x="3916129" y="4641191"/>
            <a:ext cx="194708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FBCA41-9EE8-4D88-828C-27C639DD7C45}"/>
              </a:ext>
            </a:extLst>
          </p:cNvPr>
          <p:cNvSpPr txBox="1"/>
          <p:nvPr/>
        </p:nvSpPr>
        <p:spPr>
          <a:xfrm>
            <a:off x="1503473" y="5025533"/>
            <a:ext cx="194708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FC29E78-4CBA-400F-B141-DDEA85BE9C2A}"/>
              </a:ext>
            </a:extLst>
          </p:cNvPr>
          <p:cNvSpPr/>
          <p:nvPr/>
        </p:nvSpPr>
        <p:spPr>
          <a:xfrm>
            <a:off x="1503472" y="4641191"/>
            <a:ext cx="194708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DCCEEA6-5A43-4928-80A7-E27EB0B6B0F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8803C29-2644-4676-8500-AEE1EA96D03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A040447-876A-404F-AEA3-73DA91CDAD5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75D6295-0388-4D19-8637-420198E3BB3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256171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D130121C-CAAA-4740-9805-4E2BC11F92AB}"/>
              </a:ext>
            </a:extLst>
          </p:cNvPr>
          <p:cNvSpPr txBox="1"/>
          <p:nvPr/>
        </p:nvSpPr>
        <p:spPr>
          <a:xfrm>
            <a:off x="1333146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2363C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dirty="0">
              <a:solidFill>
                <a:srgbClr val="02363C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46319CB-CDA9-4244-8B0F-B9232627ED56}"/>
              </a:ext>
            </a:extLst>
          </p:cNvPr>
          <p:cNvCxnSpPr>
            <a:cxnSpLocks/>
          </p:cNvCxnSpPr>
          <p:nvPr/>
        </p:nvCxnSpPr>
        <p:spPr>
          <a:xfrm>
            <a:off x="1014412" y="3429000"/>
            <a:ext cx="10163175" cy="0"/>
          </a:xfrm>
          <a:prstGeom prst="line">
            <a:avLst/>
          </a:prstGeom>
          <a:ln w="88900" cap="rnd">
            <a:solidFill>
              <a:srgbClr val="03474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타원 34">
            <a:extLst>
              <a:ext uri="{FF2B5EF4-FFF2-40B4-BE49-F238E27FC236}">
                <a16:creationId xmlns:a16="http://schemas.microsoft.com/office/drawing/2014/main" id="{C3880069-235D-40D4-8E8D-E806CA66A061}"/>
              </a:ext>
            </a:extLst>
          </p:cNvPr>
          <p:cNvSpPr/>
          <p:nvPr/>
        </p:nvSpPr>
        <p:spPr>
          <a:xfrm>
            <a:off x="1901829" y="3302000"/>
            <a:ext cx="253992" cy="253992"/>
          </a:xfrm>
          <a:prstGeom prst="ellipse">
            <a:avLst/>
          </a:prstGeom>
          <a:solidFill>
            <a:srgbClr val="F3F3F5"/>
          </a:solidFill>
          <a:ln w="88900" cap="flat">
            <a:solidFill>
              <a:srgbClr val="03474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111F8-DD06-4454-ADB0-81C010567B69}"/>
              </a:ext>
            </a:extLst>
          </p:cNvPr>
          <p:cNvSpPr txBox="1"/>
          <p:nvPr/>
        </p:nvSpPr>
        <p:spPr>
          <a:xfrm>
            <a:off x="958850" y="4416142"/>
            <a:ext cx="213995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CBD4CED-212C-4320-A71D-70D6EA122002}"/>
              </a:ext>
            </a:extLst>
          </p:cNvPr>
          <p:cNvSpPr/>
          <p:nvPr/>
        </p:nvSpPr>
        <p:spPr>
          <a:xfrm>
            <a:off x="958849" y="3968300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D43DB9D-6E6E-406E-8A4C-4D3F37E5D2AB}"/>
              </a:ext>
            </a:extLst>
          </p:cNvPr>
          <p:cNvSpPr/>
          <p:nvPr/>
        </p:nvSpPr>
        <p:spPr>
          <a:xfrm>
            <a:off x="1110762" y="268135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363C"/>
                </a:solidFill>
                <a:latin typeface="+mj-lt"/>
              </a:rPr>
              <a:t>20xx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EB02C576-5FE0-4FF3-8138-2036E852E84B}"/>
              </a:ext>
            </a:extLst>
          </p:cNvPr>
          <p:cNvSpPr/>
          <p:nvPr/>
        </p:nvSpPr>
        <p:spPr>
          <a:xfrm>
            <a:off x="4613279" y="3302000"/>
            <a:ext cx="253992" cy="253992"/>
          </a:xfrm>
          <a:prstGeom prst="ellipse">
            <a:avLst/>
          </a:prstGeom>
          <a:solidFill>
            <a:srgbClr val="F3F3F5"/>
          </a:solidFill>
          <a:ln w="88900" cap="flat">
            <a:solidFill>
              <a:srgbClr val="03474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157958-85C1-4CF3-980C-1F2269207566}"/>
              </a:ext>
            </a:extLst>
          </p:cNvPr>
          <p:cNvSpPr txBox="1"/>
          <p:nvPr/>
        </p:nvSpPr>
        <p:spPr>
          <a:xfrm>
            <a:off x="3670300" y="4416142"/>
            <a:ext cx="213995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2D32622-9563-42EF-A99A-CD3479D478D9}"/>
              </a:ext>
            </a:extLst>
          </p:cNvPr>
          <p:cNvSpPr/>
          <p:nvPr/>
        </p:nvSpPr>
        <p:spPr>
          <a:xfrm>
            <a:off x="3670299" y="3968300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Dolor sit </a:t>
            </a:r>
            <a:r>
              <a:rPr lang="en-US" altLang="ko-KR" sz="2000" b="1" dirty="0" err="1">
                <a:solidFill>
                  <a:srgbClr val="02363C"/>
                </a:solidFill>
                <a:latin typeface="+mj-lt"/>
              </a:rPr>
              <a:t>amet</a:t>
            </a:r>
            <a:endParaRPr lang="en-US" altLang="ko-KR" sz="2000" b="1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D7DC840-53B7-487A-87E9-2AB535CD0403}"/>
              </a:ext>
            </a:extLst>
          </p:cNvPr>
          <p:cNvSpPr/>
          <p:nvPr/>
        </p:nvSpPr>
        <p:spPr>
          <a:xfrm>
            <a:off x="3822212" y="268135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363C"/>
                </a:solidFill>
                <a:latin typeface="+mj-lt"/>
              </a:rPr>
              <a:t>20xx</a:t>
            </a: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3A152A28-EDC7-4E2B-8819-5E9B8C5AC4DD}"/>
              </a:ext>
            </a:extLst>
          </p:cNvPr>
          <p:cNvSpPr/>
          <p:nvPr/>
        </p:nvSpPr>
        <p:spPr>
          <a:xfrm>
            <a:off x="7324729" y="3302000"/>
            <a:ext cx="253992" cy="253992"/>
          </a:xfrm>
          <a:prstGeom prst="ellipse">
            <a:avLst/>
          </a:prstGeom>
          <a:solidFill>
            <a:srgbClr val="F3F3F5"/>
          </a:solidFill>
          <a:ln w="88900" cap="flat">
            <a:solidFill>
              <a:srgbClr val="03474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E992C1-47E7-4F80-A6A3-ED9321CF37F0}"/>
              </a:ext>
            </a:extLst>
          </p:cNvPr>
          <p:cNvSpPr txBox="1"/>
          <p:nvPr/>
        </p:nvSpPr>
        <p:spPr>
          <a:xfrm>
            <a:off x="6381750" y="4416142"/>
            <a:ext cx="213995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adipisicing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0672337-F790-4268-B381-8161BE28E1B1}"/>
              </a:ext>
            </a:extLst>
          </p:cNvPr>
          <p:cNvSpPr/>
          <p:nvPr/>
        </p:nvSpPr>
        <p:spPr>
          <a:xfrm>
            <a:off x="6381749" y="3968300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0B9254A-20A7-48E5-8CFF-68B8F0889735}"/>
              </a:ext>
            </a:extLst>
          </p:cNvPr>
          <p:cNvSpPr/>
          <p:nvPr/>
        </p:nvSpPr>
        <p:spPr>
          <a:xfrm>
            <a:off x="6533662" y="268135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363C"/>
                </a:solidFill>
                <a:latin typeface="+mj-lt"/>
              </a:rPr>
              <a:t>20xx</a:t>
            </a: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2EF857BE-D73A-4FB9-96F2-CEB8271D8888}"/>
              </a:ext>
            </a:extLst>
          </p:cNvPr>
          <p:cNvSpPr/>
          <p:nvPr/>
        </p:nvSpPr>
        <p:spPr>
          <a:xfrm>
            <a:off x="10036179" y="3302000"/>
            <a:ext cx="253992" cy="253992"/>
          </a:xfrm>
          <a:prstGeom prst="ellipse">
            <a:avLst/>
          </a:prstGeom>
          <a:solidFill>
            <a:srgbClr val="F3F3F5"/>
          </a:solidFill>
          <a:ln w="88900" cap="flat">
            <a:solidFill>
              <a:srgbClr val="03474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79E3A27-B1F3-4C0C-8FB8-BE4101DB78ED}"/>
              </a:ext>
            </a:extLst>
          </p:cNvPr>
          <p:cNvSpPr txBox="1"/>
          <p:nvPr/>
        </p:nvSpPr>
        <p:spPr>
          <a:xfrm>
            <a:off x="9093200" y="4416142"/>
            <a:ext cx="213995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2363C"/>
                </a:solidFill>
              </a:rPr>
              <a:t>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incididunt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ut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labore</a:t>
            </a:r>
            <a:r>
              <a:rPr lang="en-US" altLang="ko-KR" sz="1400" dirty="0">
                <a:solidFill>
                  <a:srgbClr val="02363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2363C"/>
                </a:solidFill>
              </a:rPr>
              <a:t>aliqua</a:t>
            </a:r>
            <a:endParaRPr lang="ko-KR" altLang="en-US" sz="1400" dirty="0">
              <a:solidFill>
                <a:srgbClr val="02363C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1F8B327-118F-4A1F-A70B-81F5EDE1DF46}"/>
              </a:ext>
            </a:extLst>
          </p:cNvPr>
          <p:cNvSpPr/>
          <p:nvPr/>
        </p:nvSpPr>
        <p:spPr>
          <a:xfrm>
            <a:off x="9093199" y="3968300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2363C"/>
                </a:solidFill>
                <a:latin typeface="+mj-lt"/>
              </a:rPr>
              <a:t>Dolor </a:t>
            </a:r>
            <a:r>
              <a:rPr lang="en-US" altLang="ko-KR" sz="2000" b="1">
                <a:solidFill>
                  <a:srgbClr val="02363C"/>
                </a:solidFill>
                <a:latin typeface="+mj-lt"/>
              </a:rPr>
              <a:t>sit amet</a:t>
            </a:r>
            <a:endParaRPr lang="en-US" altLang="ko-KR" sz="2000" b="1" dirty="0">
              <a:solidFill>
                <a:srgbClr val="02363C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0DD6D38-F3A6-4C94-863D-2C47B685B0A2}"/>
              </a:ext>
            </a:extLst>
          </p:cNvPr>
          <p:cNvSpPr/>
          <p:nvPr/>
        </p:nvSpPr>
        <p:spPr>
          <a:xfrm>
            <a:off x="9245112" y="268135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363C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263904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C16A3BF-F1E7-43FF-8A04-E91578196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1CB3C9-8E37-4A29-B496-008265311C0B}"/>
              </a:ext>
            </a:extLst>
          </p:cNvPr>
          <p:cNvSpPr txBox="1"/>
          <p:nvPr/>
        </p:nvSpPr>
        <p:spPr>
          <a:xfrm>
            <a:off x="6072372" y="2341706"/>
            <a:ext cx="4814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8ACEC5D-65C9-414D-B5EC-BE079CCC6776}"/>
              </a:ext>
            </a:extLst>
          </p:cNvPr>
          <p:cNvSpPr/>
          <p:nvPr/>
        </p:nvSpPr>
        <p:spPr>
          <a:xfrm>
            <a:off x="6072370" y="1978844"/>
            <a:ext cx="481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2363C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17711-7762-4729-80C2-0321A220656D}"/>
              </a:ext>
            </a:extLst>
          </p:cNvPr>
          <p:cNvSpPr txBox="1"/>
          <p:nvPr/>
        </p:nvSpPr>
        <p:spPr>
          <a:xfrm>
            <a:off x="6072372" y="3730607"/>
            <a:ext cx="4814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7EB5F52-30BD-421C-9036-F71A01F06F33}"/>
              </a:ext>
            </a:extLst>
          </p:cNvPr>
          <p:cNvSpPr/>
          <p:nvPr/>
        </p:nvSpPr>
        <p:spPr>
          <a:xfrm>
            <a:off x="6072370" y="3367745"/>
            <a:ext cx="481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2363C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0CE1D0-07C0-4F7E-8945-0659D3A2F1EB}"/>
              </a:ext>
            </a:extLst>
          </p:cNvPr>
          <p:cNvSpPr txBox="1"/>
          <p:nvPr/>
        </p:nvSpPr>
        <p:spPr>
          <a:xfrm>
            <a:off x="6072372" y="5119508"/>
            <a:ext cx="4814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2363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2363C"/>
                </a:solidFill>
              </a:rPr>
              <a:t>amet</a:t>
            </a:r>
            <a:r>
              <a:rPr lang="en-US" altLang="ko-KR" sz="1400" dirty="0">
                <a:solidFill>
                  <a:srgbClr val="02363C"/>
                </a:solidFill>
              </a:rPr>
              <a:t>, </a:t>
            </a:r>
            <a:r>
              <a:rPr lang="en-US" altLang="ko-KR" sz="1400" dirty="0" err="1">
                <a:solidFill>
                  <a:srgbClr val="02363C"/>
                </a:solidFill>
              </a:rPr>
              <a:t>consectetur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adipiscing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elit</a:t>
            </a:r>
            <a:r>
              <a:rPr lang="en-US" altLang="ko-KR" sz="1400" dirty="0">
                <a:solidFill>
                  <a:srgbClr val="02363C"/>
                </a:solidFill>
              </a:rPr>
              <a:t>, sed do </a:t>
            </a:r>
            <a:r>
              <a:rPr lang="en-US" altLang="ko-KR" sz="1400" dirty="0" err="1">
                <a:solidFill>
                  <a:srgbClr val="02363C"/>
                </a:solidFill>
              </a:rPr>
              <a:t>eiusmod</a:t>
            </a:r>
            <a:r>
              <a:rPr lang="en-US" altLang="ko-KR" sz="1400" dirty="0">
                <a:solidFill>
                  <a:srgbClr val="02363C"/>
                </a:solidFill>
              </a:rPr>
              <a:t> </a:t>
            </a:r>
            <a:r>
              <a:rPr lang="en-US" altLang="ko-KR" sz="1400" dirty="0" err="1">
                <a:solidFill>
                  <a:srgbClr val="02363C"/>
                </a:solidFill>
              </a:rPr>
              <a:t>tempor</a:t>
            </a:r>
            <a:endParaRPr lang="en-US" altLang="ko-KR" sz="1400" dirty="0">
              <a:solidFill>
                <a:srgbClr val="02363C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041CD5E-17A0-481E-9932-2323CED3FCBF}"/>
              </a:ext>
            </a:extLst>
          </p:cNvPr>
          <p:cNvSpPr/>
          <p:nvPr/>
        </p:nvSpPr>
        <p:spPr>
          <a:xfrm>
            <a:off x="6072370" y="4756646"/>
            <a:ext cx="481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2363C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05201704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- Calibri Light">
      <a:majorFont>
        <a:latin typeface="Times New Roman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3474F"/>
        </a:solidFill>
        <a:ln>
          <a:noFill/>
        </a:ln>
      </a:spPr>
      <a:bodyPr lIns="0" tIns="0" rIns="0" bIns="0" rtlCol="0" anchor="ctr"/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2874</TotalTime>
  <Words>1194</Words>
  <Application>Microsoft Office PowerPoint</Application>
  <PresentationFormat>와이드스크린</PresentationFormat>
  <Paragraphs>159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Calibri Light</vt:lpstr>
      <vt:lpstr>Times New Roman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285</cp:revision>
  <dcterms:created xsi:type="dcterms:W3CDTF">2019-04-06T05:20:47Z</dcterms:created>
  <dcterms:modified xsi:type="dcterms:W3CDTF">2020-07-24T08:58:58Z</dcterms:modified>
</cp:coreProperties>
</file>