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01" r:id="rId3"/>
    <p:sldId id="400" r:id="rId4"/>
    <p:sldId id="384" r:id="rId5"/>
    <p:sldId id="385" r:id="rId6"/>
    <p:sldId id="386" r:id="rId7"/>
    <p:sldId id="406" r:id="rId8"/>
    <p:sldId id="424" r:id="rId9"/>
    <p:sldId id="426" r:id="rId10"/>
    <p:sldId id="427" r:id="rId11"/>
    <p:sldId id="428" r:id="rId12"/>
    <p:sldId id="429" r:id="rId13"/>
    <p:sldId id="425" r:id="rId14"/>
    <p:sldId id="431" r:id="rId15"/>
    <p:sldId id="432" r:id="rId16"/>
    <p:sldId id="434" r:id="rId17"/>
    <p:sldId id="433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69"/>
    <a:srgbClr val="57DA64"/>
    <a:srgbClr val="CAF5CF"/>
    <a:srgbClr val="DFF9E2"/>
    <a:srgbClr val="95ECA0"/>
    <a:srgbClr val="FCFCFC"/>
    <a:srgbClr val="FFBC54"/>
    <a:srgbClr val="1B172C"/>
    <a:srgbClr val="7A86F4"/>
    <a:srgbClr val="FDE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50" Type="http://schemas.openxmlformats.org/officeDocument/2006/relationships/image" Target="../media/image48.svg"/><Relationship Id="rId55" Type="http://schemas.openxmlformats.org/officeDocument/2006/relationships/image" Target="../media/image53.png"/><Relationship Id="rId63" Type="http://schemas.openxmlformats.org/officeDocument/2006/relationships/image" Target="../media/image6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54" Type="http://schemas.openxmlformats.org/officeDocument/2006/relationships/image" Target="../media/image52.svg"/><Relationship Id="rId62" Type="http://schemas.openxmlformats.org/officeDocument/2006/relationships/image" Target="../media/image6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45" Type="http://schemas.openxmlformats.org/officeDocument/2006/relationships/image" Target="../media/image43.png"/><Relationship Id="rId53" Type="http://schemas.openxmlformats.org/officeDocument/2006/relationships/image" Target="../media/image51.png"/><Relationship Id="rId58" Type="http://schemas.openxmlformats.org/officeDocument/2006/relationships/image" Target="../media/image56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49" Type="http://schemas.openxmlformats.org/officeDocument/2006/relationships/image" Target="../media/image47.png"/><Relationship Id="rId57" Type="http://schemas.openxmlformats.org/officeDocument/2006/relationships/image" Target="../media/image55.png"/><Relationship Id="rId61" Type="http://schemas.openxmlformats.org/officeDocument/2006/relationships/image" Target="../media/image59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52" Type="http://schemas.openxmlformats.org/officeDocument/2006/relationships/image" Target="../media/image50.svg"/><Relationship Id="rId60" Type="http://schemas.openxmlformats.org/officeDocument/2006/relationships/image" Target="../media/image5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svg"/><Relationship Id="rId56" Type="http://schemas.openxmlformats.org/officeDocument/2006/relationships/image" Target="../media/image54.svg"/><Relationship Id="rId64" Type="http://schemas.openxmlformats.org/officeDocument/2006/relationships/image" Target="../media/image62.svg"/><Relationship Id="rId8" Type="http://schemas.openxmlformats.org/officeDocument/2006/relationships/image" Target="../media/image6.svg"/><Relationship Id="rId51" Type="http://schemas.openxmlformats.org/officeDocument/2006/relationships/image" Target="../media/image49.png"/><Relationship Id="rId3" Type="http://schemas.openxmlformats.org/officeDocument/2006/relationships/image" Target="../media/image1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46" Type="http://schemas.openxmlformats.org/officeDocument/2006/relationships/image" Target="../media/image44.svg"/><Relationship Id="rId59" Type="http://schemas.openxmlformats.org/officeDocument/2006/relationships/image" Target="../media/image57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15.png"/><Relationship Id="rId18" Type="http://schemas.openxmlformats.org/officeDocument/2006/relationships/image" Target="../media/image22.svg"/><Relationship Id="rId3" Type="http://schemas.openxmlformats.org/officeDocument/2006/relationships/image" Target="../media/image1.png"/><Relationship Id="rId21" Type="http://schemas.openxmlformats.org/officeDocument/2006/relationships/image" Target="../media/image59.png"/><Relationship Id="rId7" Type="http://schemas.openxmlformats.org/officeDocument/2006/relationships/image" Target="../media/image78.png"/><Relationship Id="rId12" Type="http://schemas.openxmlformats.org/officeDocument/2006/relationships/image" Target="../media/image14.svg"/><Relationship Id="rId17" Type="http://schemas.openxmlformats.org/officeDocument/2006/relationships/image" Target="../media/image2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13.png"/><Relationship Id="rId5" Type="http://schemas.openxmlformats.org/officeDocument/2006/relationships/image" Target="../media/image75.png"/><Relationship Id="rId15" Type="http://schemas.openxmlformats.org/officeDocument/2006/relationships/image" Target="../media/image19.png"/><Relationship Id="rId10" Type="http://schemas.openxmlformats.org/officeDocument/2006/relationships/image" Target="../media/image12.svg"/><Relationship Id="rId19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Relationship Id="rId22" Type="http://schemas.openxmlformats.org/officeDocument/2006/relationships/image" Target="../media/image6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29.png"/><Relationship Id="rId18" Type="http://schemas.openxmlformats.org/officeDocument/2006/relationships/image" Target="../media/image42.sv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7" Type="http://schemas.openxmlformats.org/officeDocument/2006/relationships/image" Target="../media/image69.png"/><Relationship Id="rId12" Type="http://schemas.openxmlformats.org/officeDocument/2006/relationships/image" Target="../media/image28.svg"/><Relationship Id="rId17" Type="http://schemas.openxmlformats.org/officeDocument/2006/relationships/image" Target="../media/image4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27.png"/><Relationship Id="rId24" Type="http://schemas.openxmlformats.org/officeDocument/2006/relationships/image" Target="../media/image58.svg"/><Relationship Id="rId5" Type="http://schemas.openxmlformats.org/officeDocument/2006/relationships/image" Target="../media/image75.png"/><Relationship Id="rId15" Type="http://schemas.openxmlformats.org/officeDocument/2006/relationships/image" Target="../media/image31.png"/><Relationship Id="rId23" Type="http://schemas.openxmlformats.org/officeDocument/2006/relationships/image" Target="../media/image57.png"/><Relationship Id="rId10" Type="http://schemas.openxmlformats.org/officeDocument/2006/relationships/image" Target="../media/image26.svg"/><Relationship Id="rId19" Type="http://schemas.openxmlformats.org/officeDocument/2006/relationships/image" Target="../media/image43.png"/><Relationship Id="rId4" Type="http://schemas.openxmlformats.org/officeDocument/2006/relationships/image" Target="../media/image2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Relationship Id="rId22" Type="http://schemas.openxmlformats.org/officeDocument/2006/relationships/image" Target="../media/image4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29.png"/><Relationship Id="rId18" Type="http://schemas.openxmlformats.org/officeDocument/2006/relationships/image" Target="../media/image42.sv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7" Type="http://schemas.openxmlformats.org/officeDocument/2006/relationships/image" Target="../media/image69.png"/><Relationship Id="rId12" Type="http://schemas.openxmlformats.org/officeDocument/2006/relationships/image" Target="../media/image28.svg"/><Relationship Id="rId17" Type="http://schemas.openxmlformats.org/officeDocument/2006/relationships/image" Target="../media/image4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27.png"/><Relationship Id="rId24" Type="http://schemas.openxmlformats.org/officeDocument/2006/relationships/image" Target="../media/image58.svg"/><Relationship Id="rId5" Type="http://schemas.openxmlformats.org/officeDocument/2006/relationships/image" Target="../media/image75.png"/><Relationship Id="rId15" Type="http://schemas.openxmlformats.org/officeDocument/2006/relationships/image" Target="../media/image31.png"/><Relationship Id="rId23" Type="http://schemas.openxmlformats.org/officeDocument/2006/relationships/image" Target="../media/image57.png"/><Relationship Id="rId10" Type="http://schemas.openxmlformats.org/officeDocument/2006/relationships/image" Target="../media/image26.svg"/><Relationship Id="rId19" Type="http://schemas.openxmlformats.org/officeDocument/2006/relationships/image" Target="../media/image43.png"/><Relationship Id="rId4" Type="http://schemas.openxmlformats.org/officeDocument/2006/relationships/image" Target="../media/image2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Relationship Id="rId22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" Type="http://schemas.openxmlformats.org/officeDocument/2006/relationships/image" Target="../media/image1.png"/><Relationship Id="rId21" Type="http://schemas.openxmlformats.org/officeDocument/2006/relationships/image" Target="../media/image55.png"/><Relationship Id="rId7" Type="http://schemas.openxmlformats.org/officeDocument/2006/relationships/image" Target="../media/image71.png"/><Relationship Id="rId12" Type="http://schemas.openxmlformats.org/officeDocument/2006/relationships/image" Target="../media/image34.svg"/><Relationship Id="rId17" Type="http://schemas.openxmlformats.org/officeDocument/2006/relationships/image" Target="../media/image5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33.png"/><Relationship Id="rId24" Type="http://schemas.openxmlformats.org/officeDocument/2006/relationships/image" Target="../media/image74.svg"/><Relationship Id="rId5" Type="http://schemas.openxmlformats.org/officeDocument/2006/relationships/image" Target="../media/image75.png"/><Relationship Id="rId15" Type="http://schemas.openxmlformats.org/officeDocument/2006/relationships/image" Target="../media/image49.png"/><Relationship Id="rId23" Type="http://schemas.openxmlformats.org/officeDocument/2006/relationships/image" Target="../media/image73.png"/><Relationship Id="rId10" Type="http://schemas.openxmlformats.org/officeDocument/2006/relationships/image" Target="../media/image18.svg"/><Relationship Id="rId19" Type="http://schemas.openxmlformats.org/officeDocument/2006/relationships/image" Target="../media/image53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6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15.png"/><Relationship Id="rId5" Type="http://schemas.openxmlformats.org/officeDocument/2006/relationships/image" Target="../media/image75.png"/><Relationship Id="rId15" Type="http://schemas.openxmlformats.org/officeDocument/2006/relationships/image" Target="../media/image21.png"/><Relationship Id="rId10" Type="http://schemas.openxmlformats.org/officeDocument/2006/relationships/image" Target="../media/image14.svg"/><Relationship Id="rId19" Type="http://schemas.openxmlformats.org/officeDocument/2006/relationships/image" Target="../media/image59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2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12" Type="http://schemas.openxmlformats.org/officeDocument/2006/relationships/image" Target="../media/image68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67.png"/><Relationship Id="rId5" Type="http://schemas.openxmlformats.org/officeDocument/2006/relationships/image" Target="../media/image9.png"/><Relationship Id="rId15" Type="http://schemas.openxmlformats.org/officeDocument/2006/relationships/image" Target="../media/image13.png"/><Relationship Id="rId10" Type="http://schemas.openxmlformats.org/officeDocument/2006/relationships/image" Target="../media/image66.svg"/><Relationship Id="rId4" Type="http://schemas.openxmlformats.org/officeDocument/2006/relationships/image" Target="../media/image2.svg"/><Relationship Id="rId9" Type="http://schemas.openxmlformats.org/officeDocument/2006/relationships/image" Target="../media/image65.png"/><Relationship Id="rId14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image" Target="../media/image44.svg"/><Relationship Id="rId3" Type="http://schemas.openxmlformats.org/officeDocument/2006/relationships/image" Target="../media/image1.png"/><Relationship Id="rId21" Type="http://schemas.openxmlformats.org/officeDocument/2006/relationships/image" Target="../media/image57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2.svg"/><Relationship Id="rId20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0.svg"/><Relationship Id="rId11" Type="http://schemas.openxmlformats.org/officeDocument/2006/relationships/image" Target="../media/image29.png"/><Relationship Id="rId5" Type="http://schemas.openxmlformats.org/officeDocument/2006/relationships/image" Target="../media/image69.png"/><Relationship Id="rId15" Type="http://schemas.openxmlformats.org/officeDocument/2006/relationships/image" Target="../media/image41.png"/><Relationship Id="rId10" Type="http://schemas.openxmlformats.org/officeDocument/2006/relationships/image" Target="../media/image28.svg"/><Relationship Id="rId19" Type="http://schemas.openxmlformats.org/officeDocument/2006/relationships/image" Target="../media/image45.png"/><Relationship Id="rId4" Type="http://schemas.openxmlformats.org/officeDocument/2006/relationships/image" Target="../media/image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Relationship Id="rId22" Type="http://schemas.openxmlformats.org/officeDocument/2006/relationships/image" Target="../media/image5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49.png"/><Relationship Id="rId18" Type="http://schemas.openxmlformats.org/officeDocument/2006/relationships/image" Target="../media/image54.svg"/><Relationship Id="rId3" Type="http://schemas.openxmlformats.org/officeDocument/2006/relationships/image" Target="../media/image1.png"/><Relationship Id="rId21" Type="http://schemas.openxmlformats.org/officeDocument/2006/relationships/image" Target="../media/image73.png"/><Relationship Id="rId7" Type="http://schemas.openxmlformats.org/officeDocument/2006/relationships/image" Target="../media/image17.png"/><Relationship Id="rId12" Type="http://schemas.openxmlformats.org/officeDocument/2006/relationships/image" Target="../media/image48.svg"/><Relationship Id="rId17" Type="http://schemas.openxmlformats.org/officeDocument/2006/relationships/image" Target="../media/image5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2.svg"/><Relationship Id="rId20" Type="http://schemas.openxmlformats.org/officeDocument/2006/relationships/image" Target="../media/image5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2.svg"/><Relationship Id="rId11" Type="http://schemas.openxmlformats.org/officeDocument/2006/relationships/image" Target="../media/image47.png"/><Relationship Id="rId5" Type="http://schemas.openxmlformats.org/officeDocument/2006/relationships/image" Target="../media/image71.png"/><Relationship Id="rId15" Type="http://schemas.openxmlformats.org/officeDocument/2006/relationships/image" Target="../media/image51.png"/><Relationship Id="rId10" Type="http://schemas.openxmlformats.org/officeDocument/2006/relationships/image" Target="../media/image34.svg"/><Relationship Id="rId19" Type="http://schemas.openxmlformats.org/officeDocument/2006/relationships/image" Target="../media/image55.png"/><Relationship Id="rId4" Type="http://schemas.openxmlformats.org/officeDocument/2006/relationships/image" Target="../media/image2.svg"/><Relationship Id="rId9" Type="http://schemas.openxmlformats.org/officeDocument/2006/relationships/image" Target="../media/image33.png"/><Relationship Id="rId14" Type="http://schemas.openxmlformats.org/officeDocument/2006/relationships/image" Target="../media/image50.svg"/><Relationship Id="rId22" Type="http://schemas.openxmlformats.org/officeDocument/2006/relationships/image" Target="../media/image7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1.png"/><Relationship Id="rId18" Type="http://schemas.openxmlformats.org/officeDocument/2006/relationships/image" Target="../media/image36.svg"/><Relationship Id="rId3" Type="http://schemas.openxmlformats.org/officeDocument/2006/relationships/image" Target="../media/image1.png"/><Relationship Id="rId21" Type="http://schemas.openxmlformats.org/officeDocument/2006/relationships/image" Target="../media/image59.png"/><Relationship Id="rId7" Type="http://schemas.openxmlformats.org/officeDocument/2006/relationships/image" Target="../media/image13.png"/><Relationship Id="rId12" Type="http://schemas.openxmlformats.org/officeDocument/2006/relationships/image" Target="../media/image20.svg"/><Relationship Id="rId17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4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19.png"/><Relationship Id="rId5" Type="http://schemas.openxmlformats.org/officeDocument/2006/relationships/image" Target="../media/image11.png"/><Relationship Id="rId15" Type="http://schemas.openxmlformats.org/officeDocument/2006/relationships/image" Target="../media/image23.png"/><Relationship Id="rId10" Type="http://schemas.openxmlformats.org/officeDocument/2006/relationships/image" Target="../media/image16.svg"/><Relationship Id="rId19" Type="http://schemas.openxmlformats.org/officeDocument/2006/relationships/image" Target="../media/image37.pn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22.svg"/><Relationship Id="rId22" Type="http://schemas.openxmlformats.org/officeDocument/2006/relationships/image" Target="../media/image6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76.svg"/><Relationship Id="rId7" Type="http://schemas.openxmlformats.org/officeDocument/2006/relationships/image" Target="../media/image47.png"/><Relationship Id="rId12" Type="http://schemas.openxmlformats.org/officeDocument/2006/relationships/image" Target="../media/image18.sv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0" Type="http://schemas.openxmlformats.org/officeDocument/2006/relationships/image" Target="../media/image7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67.png"/><Relationship Id="rId18" Type="http://schemas.openxmlformats.org/officeDocument/2006/relationships/image" Target="../media/image14.svg"/><Relationship Id="rId3" Type="http://schemas.openxmlformats.org/officeDocument/2006/relationships/image" Target="../media/image76.svg"/><Relationship Id="rId7" Type="http://schemas.openxmlformats.org/officeDocument/2006/relationships/image" Target="../media/image9.png"/><Relationship Id="rId12" Type="http://schemas.openxmlformats.org/officeDocument/2006/relationships/image" Target="../media/image66.svg"/><Relationship Id="rId17" Type="http://schemas.openxmlformats.org/officeDocument/2006/relationships/image" Target="../media/image13.png"/><Relationship Id="rId2" Type="http://schemas.openxmlformats.org/officeDocument/2006/relationships/image" Target="../media/image75.png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65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10" Type="http://schemas.openxmlformats.org/officeDocument/2006/relationships/image" Target="../media/image64.svg"/><Relationship Id="rId19" Type="http://schemas.openxmlformats.org/officeDocument/2006/relationships/image" Target="../media/image15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63.png"/><Relationship Id="rId14" Type="http://schemas.openxmlformats.org/officeDocument/2006/relationships/image" Target="../media/image68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" Type="http://schemas.openxmlformats.org/officeDocument/2006/relationships/image" Target="../media/image1.png"/><Relationship Id="rId21" Type="http://schemas.openxmlformats.org/officeDocument/2006/relationships/image" Target="../media/image55.png"/><Relationship Id="rId7" Type="http://schemas.openxmlformats.org/officeDocument/2006/relationships/image" Target="../media/image71.png"/><Relationship Id="rId12" Type="http://schemas.openxmlformats.org/officeDocument/2006/relationships/image" Target="../media/image34.svg"/><Relationship Id="rId17" Type="http://schemas.openxmlformats.org/officeDocument/2006/relationships/image" Target="../media/image5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33.png"/><Relationship Id="rId24" Type="http://schemas.openxmlformats.org/officeDocument/2006/relationships/image" Target="../media/image74.svg"/><Relationship Id="rId5" Type="http://schemas.openxmlformats.org/officeDocument/2006/relationships/image" Target="../media/image75.png"/><Relationship Id="rId15" Type="http://schemas.openxmlformats.org/officeDocument/2006/relationships/image" Target="../media/image49.png"/><Relationship Id="rId23" Type="http://schemas.openxmlformats.org/officeDocument/2006/relationships/image" Target="../media/image73.png"/><Relationship Id="rId10" Type="http://schemas.openxmlformats.org/officeDocument/2006/relationships/image" Target="../media/image18.svg"/><Relationship Id="rId19" Type="http://schemas.openxmlformats.org/officeDocument/2006/relationships/image" Target="../media/image53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17.png"/><Relationship Id="rId18" Type="http://schemas.openxmlformats.org/officeDocument/2006/relationships/image" Target="../media/image44.svg"/><Relationship Id="rId3" Type="http://schemas.openxmlformats.org/officeDocument/2006/relationships/image" Target="../media/image1.png"/><Relationship Id="rId21" Type="http://schemas.openxmlformats.org/officeDocument/2006/relationships/image" Target="../media/image47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1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2.svg"/><Relationship Id="rId20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7.svg"/><Relationship Id="rId11" Type="http://schemas.openxmlformats.org/officeDocument/2006/relationships/image" Target="../media/image53.png"/><Relationship Id="rId24" Type="http://schemas.openxmlformats.org/officeDocument/2006/relationships/image" Target="../media/image58.svg"/><Relationship Id="rId5" Type="http://schemas.openxmlformats.org/officeDocument/2006/relationships/image" Target="../media/image75.png"/><Relationship Id="rId15" Type="http://schemas.openxmlformats.org/officeDocument/2006/relationships/image" Target="../media/image41.png"/><Relationship Id="rId23" Type="http://schemas.openxmlformats.org/officeDocument/2006/relationships/image" Target="../media/image57.png"/><Relationship Id="rId10" Type="http://schemas.openxmlformats.org/officeDocument/2006/relationships/image" Target="../media/image52.svg"/><Relationship Id="rId19" Type="http://schemas.openxmlformats.org/officeDocument/2006/relationships/image" Target="../media/image45.png"/><Relationship Id="rId4" Type="http://schemas.openxmlformats.org/officeDocument/2006/relationships/image" Target="../media/image2.svg"/><Relationship Id="rId9" Type="http://schemas.openxmlformats.org/officeDocument/2006/relationships/image" Target="../media/image51.png"/><Relationship Id="rId14" Type="http://schemas.openxmlformats.org/officeDocument/2006/relationships/image" Target="../media/image18.svg"/><Relationship Id="rId22" Type="http://schemas.openxmlformats.org/officeDocument/2006/relationships/image" Target="../media/image4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B4256A62-261B-45DB-BA44-002214281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5604" y="671256"/>
            <a:ext cx="7503033" cy="548533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99C7AB03-E803-4685-AD83-9C02B1EFF8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281864">
            <a:off x="6452950" y="-292746"/>
            <a:ext cx="369990" cy="174839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547A4337-FB95-4E58-91FE-4201261B458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7023493">
            <a:off x="6218056" y="-579657"/>
            <a:ext cx="834296" cy="1632316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8BC8003-B046-4C91-8BDA-EBD7A663AC5A}"/>
              </a:ext>
            </a:extLst>
          </p:cNvPr>
          <p:cNvSpPr/>
          <p:nvPr userDrawn="1"/>
        </p:nvSpPr>
        <p:spPr>
          <a:xfrm rot="19726582">
            <a:off x="2784572" y="1239184"/>
            <a:ext cx="3463430" cy="4553123"/>
          </a:xfrm>
          <a:prstGeom prst="rect">
            <a:avLst/>
          </a:prstGeom>
          <a:solidFill>
            <a:srgbClr val="FFB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58CFA88-6612-41EA-8024-4EBD4DA09AD0}"/>
              </a:ext>
            </a:extLst>
          </p:cNvPr>
          <p:cNvSpPr/>
          <p:nvPr userDrawn="1"/>
        </p:nvSpPr>
        <p:spPr>
          <a:xfrm rot="5927269">
            <a:off x="3784427" y="-263309"/>
            <a:ext cx="4670148" cy="7018324"/>
          </a:xfrm>
          <a:prstGeom prst="rect">
            <a:avLst/>
          </a:prstGeom>
          <a:solidFill>
            <a:srgbClr val="FF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B306547A-CCBC-4AFF-AFCE-EBCB4BDFAD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2390"/>
          <a:stretch/>
        </p:blipFill>
        <p:spPr>
          <a:xfrm>
            <a:off x="0" y="1799105"/>
            <a:ext cx="1667302" cy="1800681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15E71DD-A5F9-4029-B5FA-A2318D7CB12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3123" y="5548584"/>
            <a:ext cx="720274" cy="1004419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CD26A01F-80B5-40D8-B1F2-6CF17613FD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02775">
            <a:off x="248986" y="4559319"/>
            <a:ext cx="720274" cy="1004419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5E0D224-2256-419D-BFD6-354E23E4211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2564" y="5862917"/>
            <a:ext cx="974682" cy="77644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DFBB4D0-8735-43EB-9548-8CABF5493D1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099612" y="6444763"/>
            <a:ext cx="1767642" cy="9251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0D8BC0AF-C979-4175-B1FA-F24E9885623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09133" y="1552228"/>
            <a:ext cx="381966" cy="381966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B3E4A1E9-FFA7-4E3D-AD12-E1D2710173E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295531" y="1293941"/>
            <a:ext cx="381966" cy="381966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5B478A4-40BB-4CCD-8412-0632E8728BA2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180786" y="824505"/>
            <a:ext cx="381966" cy="381966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4F97D5D0-9282-424E-9089-70ABBBA27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24168"/>
          <a:stretch/>
        </p:blipFill>
        <p:spPr>
          <a:xfrm>
            <a:off x="10464286" y="0"/>
            <a:ext cx="921817" cy="59380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253F626-3A3E-4A71-AD92-2229BB34D9DE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833565" y="162126"/>
            <a:ext cx="588113" cy="502208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D2DAC97-69A2-46D3-8201-BD570ABC7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b="29703"/>
          <a:stretch/>
        </p:blipFill>
        <p:spPr>
          <a:xfrm>
            <a:off x="8596067" y="6416386"/>
            <a:ext cx="611241" cy="441293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8A6AD396-84CE-4014-9FD1-0B88B3D2C1AB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753722" y="6123016"/>
            <a:ext cx="611241" cy="62776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DC1A8B72-AB44-4EA1-AB87-A4E142376685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568795" y="2697780"/>
            <a:ext cx="993957" cy="1362091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DCD17360-8377-4372-B5A7-6CD0299014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l="10839"/>
          <a:stretch/>
        </p:blipFill>
        <p:spPr>
          <a:xfrm rot="5400000">
            <a:off x="424061" y="-114893"/>
            <a:ext cx="1210755" cy="1440544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3CC3EA4B-1780-4C7B-B17A-495E8BDBE1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b="13223"/>
          <a:stretch/>
        </p:blipFill>
        <p:spPr>
          <a:xfrm>
            <a:off x="1720751" y="5397991"/>
            <a:ext cx="1622917" cy="1459688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4613E2F7-D5BF-4554-A025-8DAE77F25C88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0905121" y="5044723"/>
            <a:ext cx="1007721" cy="1007721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C72CD6F9-F4F4-438B-9C3D-A6273D45746F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1860862" y="2647349"/>
            <a:ext cx="353719" cy="26529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3F9F548E-AAE7-4181-8477-4ACAF034D7B8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1567435" y="1938849"/>
            <a:ext cx="293427" cy="33362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85882134-2166-4EC7-A8DD-E55048A12562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247651" y="2365706"/>
            <a:ext cx="325582" cy="305486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12DBD44F-40A6-4645-9B89-C161B7BF6F86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280099" y="4374624"/>
            <a:ext cx="446041" cy="475776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603175AE-1D85-4F35-B076-3420F1987B23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309168" y="518814"/>
            <a:ext cx="300663" cy="307273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EC360E9C-8A6F-4A6F-B014-0F549C012F96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760927" y="1253100"/>
            <a:ext cx="383264" cy="155288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11EC5DBD-1DE7-4B08-9E7E-614FFD9FDBB4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347541" y="989874"/>
            <a:ext cx="386568" cy="132160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83F9B896-772A-45B9-BD41-7E62DD5C3C40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191457" y="3919063"/>
            <a:ext cx="713664" cy="905298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644909C2-6CAB-4C27-9CC6-570BB37B973A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1801762" y="2250310"/>
            <a:ext cx="341663" cy="285387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CC476ECC-D4D6-40F5-A1E2-0CEC2A3C7A96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5255580" y="5644676"/>
            <a:ext cx="1134883" cy="95668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FC54EDA-C072-4C07-8047-666484B606C6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 rot="6281864">
            <a:off x="6346168" y="-121801"/>
            <a:ext cx="362735" cy="174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B7838101-64FE-44B9-8BF5-DDEFAD88BD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CB074A41-2A6B-4AD6-B781-F7C9F0961DA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4784E7F9-56FC-4B94-A68B-75C507410E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96465" y="5036229"/>
            <a:ext cx="1103051" cy="14091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E0EC2D1B-591E-4AB7-B3F1-22AB4C6CC7C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4108" y="5842633"/>
            <a:ext cx="616107" cy="85915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887BC61-CC9B-4941-98DF-89BE12034D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02775">
            <a:off x="283058" y="4841457"/>
            <a:ext cx="616108" cy="85915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1CD0AAF-0128-45C8-914B-253F3DA9D6F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3549" y="6156965"/>
            <a:ext cx="833721" cy="66415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552F450-F2B7-430D-B109-0F59662637A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93864" y="412670"/>
            <a:ext cx="305486" cy="30548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352AB8E1-6BCC-46D6-9B2B-43ED687341E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80262" y="154383"/>
            <a:ext cx="305486" cy="30548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9FB0AFD-8B6E-4D88-8B03-9539997E688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375678" y="868382"/>
            <a:ext cx="305486" cy="30548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368EFAA3-CAC5-4A2B-95F4-3BD06376D16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951122" y="24531"/>
            <a:ext cx="970754" cy="81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430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C47218FB-7240-4C96-B6F0-C7E7FA8D4D6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65544" y="2006020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B9E7C515-008F-4964-9511-5D8E3BAAF5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61560" y="2006020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2DB4042F-BB22-4EC2-B306-EC7E4FB4EFF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7576" y="2006020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99E69B1-D288-41BB-A66A-D1A115DDC4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1074" y="5423859"/>
            <a:ext cx="1222572" cy="114126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6F49E9A-2105-494C-A483-42A899A64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4168"/>
          <a:stretch/>
        </p:blipFill>
        <p:spPr>
          <a:xfrm>
            <a:off x="10251540" y="0"/>
            <a:ext cx="1334199" cy="85944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18CCC20-8FC3-4554-AE03-1F371790D0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67430" y="859442"/>
            <a:ext cx="851209" cy="72687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AD9246D-6F31-4324-BA5A-63484311E3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9703"/>
          <a:stretch/>
        </p:blipFill>
        <p:spPr>
          <a:xfrm>
            <a:off x="2754067" y="6389061"/>
            <a:ext cx="649533" cy="46893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E6107C6-472F-43A0-89F4-2FB9733A69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888793" y="6091119"/>
            <a:ext cx="649533" cy="66708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C27ABD-DDE1-492E-9BAC-35783D26481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767089" y="2311693"/>
            <a:ext cx="353719" cy="26529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830A615-B05E-4003-A3BD-BA7E7415C32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73662" y="1603193"/>
            <a:ext cx="293427" cy="33362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58389D2-7DE1-4155-BD1E-9DA11B4ADE3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153878" y="2030050"/>
            <a:ext cx="325582" cy="30548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ED120C5-A703-4E08-A10E-E8292467FBD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707989" y="1914654"/>
            <a:ext cx="341663" cy="28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634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6CB48675-C88F-4DB1-894D-0073957EF90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1AC3645D-A7C2-4FD0-A6C8-929B1FD28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9973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1A7CE4C-BE03-46CB-A79E-C55A40AB663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1074" y="5423859"/>
            <a:ext cx="1222572" cy="114126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6945C41-8F35-422C-8CE9-6C53A2E87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4168"/>
          <a:stretch/>
        </p:blipFill>
        <p:spPr>
          <a:xfrm>
            <a:off x="10251540" y="0"/>
            <a:ext cx="1334199" cy="8594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4EBBDE0-9CD0-4040-B1AA-80CAE5BC6B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67430" y="859442"/>
            <a:ext cx="851209" cy="72687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5FD8B82-2B87-4B2A-84F9-AFD1B8FBA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9703"/>
          <a:stretch/>
        </p:blipFill>
        <p:spPr>
          <a:xfrm>
            <a:off x="2754067" y="6389061"/>
            <a:ext cx="649533" cy="46893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809605B-2811-4E9D-B8F5-4FAD86EA738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888793" y="6091119"/>
            <a:ext cx="649533" cy="66708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C59C9E7-4727-4F87-907D-D1A71C04B59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767089" y="2311693"/>
            <a:ext cx="353719" cy="26529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27A32CE-97E0-4EC9-A380-A9DEFF075F5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73662" y="1603193"/>
            <a:ext cx="293427" cy="33362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F615848-C2BA-424F-B9C2-C881A41C452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153878" y="2030050"/>
            <a:ext cx="325582" cy="30548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AE44169-D3A8-4FBB-BA95-5697FA1A98B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707989" y="1914654"/>
            <a:ext cx="341663" cy="28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12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53AFEFA1-A83C-4061-B620-6EC9343504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157315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48C8519-07C9-44EF-88F1-EB9B5D2306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3971"/>
          <a:stretch/>
        </p:blipFill>
        <p:spPr>
          <a:xfrm>
            <a:off x="11185517" y="4041980"/>
            <a:ext cx="1006483" cy="186104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3CA3DB7-D858-4911-83CF-3F2228B570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4265353">
            <a:off x="9708575" y="5464040"/>
            <a:ext cx="2150456" cy="11254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C4FD4E4-5990-42E3-89BD-D8BC76C90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6697"/>
          <a:stretch/>
        </p:blipFill>
        <p:spPr>
          <a:xfrm>
            <a:off x="156318" y="5643316"/>
            <a:ext cx="1209216" cy="121468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43B1FD3-8838-41CE-90C8-8D12F80476A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27193" y="5976929"/>
            <a:ext cx="542639" cy="57881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8CEAB93-1080-472E-9015-11E8A0C0569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9168" y="518814"/>
            <a:ext cx="365777" cy="37381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401A01D-A8C4-42D8-AA1F-E520AF58F37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0926" y="1049900"/>
            <a:ext cx="466267" cy="18891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3CA9055-1F3E-4809-A48D-1ACFA68A579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8971" y="438423"/>
            <a:ext cx="470286" cy="16078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97E42C-3CBE-4B55-BDD4-9F3DC0138AE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5400000">
            <a:off x="2134444" y="5715657"/>
            <a:ext cx="868221" cy="110135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6A0D5558-2357-4344-A085-E7B94551044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255961" y="275751"/>
            <a:ext cx="1265639" cy="123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249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DF645B67-0FE6-4333-8894-464B00E6DDF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74467" y="104420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8FC4EC4-0B81-49B6-AE51-97D523E73BB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305" y="5813210"/>
            <a:ext cx="616107" cy="85915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CC729A1-DD28-4B77-A6E6-210C6C4B289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02775">
            <a:off x="374673" y="5238445"/>
            <a:ext cx="616108" cy="85915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B9D7BA2-323F-4E65-864E-6B8E73551BD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0746" y="6127542"/>
            <a:ext cx="833721" cy="66415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458A92D-16DC-4968-9D9A-5C765555776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02312" y="1763377"/>
            <a:ext cx="305486" cy="30548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9496133-EDBE-40CC-9FE0-FBB97AE88F3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88710" y="1505090"/>
            <a:ext cx="305486" cy="30548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B6F7F97-3AF0-419A-82F7-EC0760AF7A2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73965" y="1035654"/>
            <a:ext cx="305486" cy="305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F09F005-A70C-47A7-81A6-F80EB8AA070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951122" y="24531"/>
            <a:ext cx="970754" cy="81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74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EEDD0177-E582-40F3-AE24-FE97D5CBE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0" r="10"/>
          <a:stretch/>
        </p:blipFill>
        <p:spPr>
          <a:xfrm>
            <a:off x="10275193" y="236902"/>
            <a:ext cx="1624647" cy="1537512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A9E468A-68CA-4CEF-806C-2C58A34EF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3805"/>
          <a:stretch/>
        </p:blipFill>
        <p:spPr>
          <a:xfrm>
            <a:off x="10672651" y="0"/>
            <a:ext cx="1227189" cy="87057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3B283153-359C-49F9-9C44-A0478AF2F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0816"/>
          <a:stretch/>
        </p:blipFill>
        <p:spPr>
          <a:xfrm>
            <a:off x="292800" y="5691879"/>
            <a:ext cx="1484835" cy="116612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E28BF0F-0C2D-4470-95F6-1F74617015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6082"/>
          <a:stretch/>
        </p:blipFill>
        <p:spPr>
          <a:xfrm>
            <a:off x="1199201" y="5891496"/>
            <a:ext cx="1333398" cy="96650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B11F107-56AB-4180-81A5-DD6FA8110D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38010" y="1346586"/>
            <a:ext cx="615006" cy="85762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96D643D-48FB-4DE9-8ED8-F787D9FE732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02775">
            <a:off x="9179176" y="664785"/>
            <a:ext cx="615006" cy="85762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C7E9AE1-D07E-47FC-A171-3915BA15A15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163840" y="1567201"/>
            <a:ext cx="832232" cy="6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344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7DFA7C7B-1E67-4BB4-B049-98AE9BD091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1074" y="5423859"/>
            <a:ext cx="1222572" cy="114126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6653A580-FF6D-4D00-AF2A-DA1DC553C6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4168"/>
          <a:stretch/>
        </p:blipFill>
        <p:spPr>
          <a:xfrm>
            <a:off x="10251540" y="0"/>
            <a:ext cx="1334199" cy="85944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57E1A74-6D82-418C-87CA-9A82C0EF841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67430" y="859442"/>
            <a:ext cx="851209" cy="7268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9F8B287-96CD-4E8B-B9E2-FCF0B37635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9703"/>
          <a:stretch/>
        </p:blipFill>
        <p:spPr>
          <a:xfrm>
            <a:off x="2754067" y="6389061"/>
            <a:ext cx="649533" cy="46893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7A87D0D-1828-4248-8ADE-E346C2C494E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88793" y="6091119"/>
            <a:ext cx="649533" cy="66708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2FF2F67-1F5F-49C0-B877-AA0D1DC70C1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67089" y="2311693"/>
            <a:ext cx="353719" cy="26529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EEA1CD9-EE15-4130-B981-65F6B8A6B04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73662" y="1603193"/>
            <a:ext cx="293427" cy="33362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4E58326-7E04-4CE0-B8A0-1213523D60A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53878" y="2030050"/>
            <a:ext cx="325582" cy="30548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8618CA4-A415-4D0E-9A39-1377FFB3386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707989" y="1914654"/>
            <a:ext cx="341663" cy="28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856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8C113322-84F0-48BE-8ED9-8A89E12126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3971"/>
          <a:stretch/>
        </p:blipFill>
        <p:spPr>
          <a:xfrm>
            <a:off x="11185517" y="4041980"/>
            <a:ext cx="1006483" cy="186104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329CEF4-C75C-4D05-AE9D-BF5FC6306C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265353">
            <a:off x="9708575" y="5464040"/>
            <a:ext cx="2150456" cy="11254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00D7FF2-F7FD-4478-9A3D-9F61EDEEE7B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07451" y="4655715"/>
            <a:ext cx="1209216" cy="165707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15BD178-2422-4016-AA8F-70664A6B128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64812" y="5820128"/>
            <a:ext cx="542639" cy="57881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3460E7ED-C6E3-4B80-9CE4-90B0607C69C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9168" y="518814"/>
            <a:ext cx="365777" cy="37381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C05086D-652F-4364-9F6E-739F0787E8F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0926" y="1049900"/>
            <a:ext cx="466267" cy="18891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3384D560-17E2-49B7-B131-FD8B74679A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8971" y="438423"/>
            <a:ext cx="470286" cy="16078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DB8EB33-A50E-4486-9578-9A595220783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60926" y="5148377"/>
            <a:ext cx="868221" cy="110135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876C3B7-8A10-4C00-B099-C4574BDCDB1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55961" y="275751"/>
            <a:ext cx="1265639" cy="123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950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60D5F93-2C9C-4CBD-B057-B8D25AE96D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0841" y="5169819"/>
            <a:ext cx="616107" cy="85915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913E793-1E88-42F2-A189-E9BB420462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02775">
            <a:off x="219791" y="4168643"/>
            <a:ext cx="616108" cy="85915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B4C162F-0429-409E-8D26-2576A4D55B8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282" y="5484151"/>
            <a:ext cx="833721" cy="66415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7ED5C47-26CB-420E-9F91-9E25350C29D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02312" y="1763377"/>
            <a:ext cx="305486" cy="30548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1C0596-BBE7-4FC6-9F60-0820407E18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88710" y="1505090"/>
            <a:ext cx="305486" cy="30548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048DB50-B9B5-4A12-9E0E-CC927F1A0D6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73965" y="1035654"/>
            <a:ext cx="305486" cy="30548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CCA3733-046A-40F7-89E2-4CA583436C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0839"/>
          <a:stretch/>
        </p:blipFill>
        <p:spPr>
          <a:xfrm rot="5400000">
            <a:off x="407445" y="-98277"/>
            <a:ext cx="1035653" cy="123221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CF945D6-4BDA-4EAA-94EC-FD76CD765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3223"/>
          <a:stretch/>
        </p:blipFill>
        <p:spPr>
          <a:xfrm>
            <a:off x="10663511" y="5609415"/>
            <a:ext cx="1388207" cy="124858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BD4AA34-6AAB-46FD-A595-A52AE7082A8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951122" y="24531"/>
            <a:ext cx="970754" cy="81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854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2" name="그래픽 2181">
            <a:extLst>
              <a:ext uri="{FF2B5EF4-FFF2-40B4-BE49-F238E27FC236}">
                <a16:creationId xmlns:a16="http://schemas.microsoft.com/office/drawing/2014/main" id="{CA02F9C7-1BF4-438D-8EB3-0032DD82EC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4E549765-DDDE-479D-9CAD-C2822EFC91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783" y="986971"/>
            <a:ext cx="4179418" cy="4884058"/>
          </a:xfrm>
          <a:prstGeom prst="roundRect">
            <a:avLst>
              <a:gd name="adj" fmla="val 60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13248D2-B55B-45FA-B191-88BC5990B06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4144" y="5976929"/>
            <a:ext cx="542639" cy="57881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0A57CB6-6021-4161-8DE8-ADBF543D4D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3971"/>
          <a:stretch/>
        </p:blipFill>
        <p:spPr>
          <a:xfrm>
            <a:off x="11185517" y="4041980"/>
            <a:ext cx="1006483" cy="18610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11185B7-F4E0-4871-A98D-27C8991E079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4265353">
            <a:off x="9708575" y="5464040"/>
            <a:ext cx="2150456" cy="11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1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217CE03F-4889-410E-8630-CB840DF38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EB1CC709-54C7-4BD9-A75E-0C45F7AF624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55649" y="2042209"/>
            <a:ext cx="3601176" cy="3601172"/>
          </a:xfrm>
          <a:prstGeom prst="roundRect">
            <a:avLst>
              <a:gd name="adj" fmla="val 57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A0B6802A-713F-46AC-8854-A619C6162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" r="10"/>
          <a:stretch/>
        </p:blipFill>
        <p:spPr>
          <a:xfrm>
            <a:off x="10275193" y="236902"/>
            <a:ext cx="1624647" cy="153751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5F34AF6-37A4-4A14-96FC-E93F7BD79A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3805"/>
          <a:stretch/>
        </p:blipFill>
        <p:spPr>
          <a:xfrm>
            <a:off x="10672651" y="0"/>
            <a:ext cx="1227189" cy="8705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3794DCC-2E3D-48B7-A513-E6FBFA054E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0816"/>
          <a:stretch/>
        </p:blipFill>
        <p:spPr>
          <a:xfrm>
            <a:off x="292800" y="5691879"/>
            <a:ext cx="1484835" cy="116612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790C3EA-7DD6-48FC-B3B1-08BABE644C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6082"/>
          <a:stretch/>
        </p:blipFill>
        <p:spPr>
          <a:xfrm>
            <a:off x="1199201" y="5891496"/>
            <a:ext cx="1333398" cy="96650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9C66FEE-45FC-4EA5-934F-B0FE02EF045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838010" y="1346586"/>
            <a:ext cx="615006" cy="85762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2C4DB2E-936D-48F3-86B4-CFE64094181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002775">
            <a:off x="9179176" y="664785"/>
            <a:ext cx="615006" cy="85762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A4413EA-6D45-4164-BC8A-CB6432CFAE3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163840" y="1567201"/>
            <a:ext cx="832232" cy="6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275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pic>
        <p:nvPicPr>
          <p:cNvPr id="282" name="그래픽 281">
            <a:extLst>
              <a:ext uri="{FF2B5EF4-FFF2-40B4-BE49-F238E27FC236}">
                <a16:creationId xmlns:a16="http://schemas.microsoft.com/office/drawing/2014/main" id="{5B52C6D5-A7B9-42C8-9D93-8B19AF8B88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3971"/>
          <a:stretch/>
        </p:blipFill>
        <p:spPr>
          <a:xfrm>
            <a:off x="11185517" y="4643221"/>
            <a:ext cx="1006483" cy="1861048"/>
          </a:xfrm>
          <a:prstGeom prst="rect">
            <a:avLst/>
          </a:prstGeom>
        </p:spPr>
      </p:pic>
      <p:pic>
        <p:nvPicPr>
          <p:cNvPr id="283" name="그래픽 282">
            <a:extLst>
              <a:ext uri="{FF2B5EF4-FFF2-40B4-BE49-F238E27FC236}">
                <a16:creationId xmlns:a16="http://schemas.microsoft.com/office/drawing/2014/main" id="{D78A7F45-7372-4949-86D1-FA0B7FD1C6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4265353">
            <a:off x="9784364" y="5619441"/>
            <a:ext cx="2150456" cy="112546"/>
          </a:xfrm>
          <a:prstGeom prst="rect">
            <a:avLst/>
          </a:prstGeom>
        </p:spPr>
      </p:pic>
      <p:pic>
        <p:nvPicPr>
          <p:cNvPr id="284" name="그래픽 283">
            <a:extLst>
              <a:ext uri="{FF2B5EF4-FFF2-40B4-BE49-F238E27FC236}">
                <a16:creationId xmlns:a16="http://schemas.microsoft.com/office/drawing/2014/main" id="{F10FD435-827B-42F7-BF44-054CF0CC3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114" y="5079249"/>
            <a:ext cx="1209216" cy="1657076"/>
          </a:xfrm>
          <a:prstGeom prst="rect">
            <a:avLst/>
          </a:prstGeom>
        </p:spPr>
      </p:pic>
      <p:pic>
        <p:nvPicPr>
          <p:cNvPr id="285" name="그래픽 284">
            <a:extLst>
              <a:ext uri="{FF2B5EF4-FFF2-40B4-BE49-F238E27FC236}">
                <a16:creationId xmlns:a16="http://schemas.microsoft.com/office/drawing/2014/main" id="{62B4A25E-F7DA-47DD-9E5A-F9407BC477B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3054" y="6132330"/>
            <a:ext cx="542639" cy="578814"/>
          </a:xfrm>
          <a:prstGeom prst="rect">
            <a:avLst/>
          </a:prstGeom>
        </p:spPr>
      </p:pic>
      <p:pic>
        <p:nvPicPr>
          <p:cNvPr id="286" name="그래픽 285">
            <a:extLst>
              <a:ext uri="{FF2B5EF4-FFF2-40B4-BE49-F238E27FC236}">
                <a16:creationId xmlns:a16="http://schemas.microsoft.com/office/drawing/2014/main" id="{DFCB4D67-CEEE-4D4F-95E3-5BA290CB9F6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9168" y="518814"/>
            <a:ext cx="365777" cy="373818"/>
          </a:xfrm>
          <a:prstGeom prst="rect">
            <a:avLst/>
          </a:prstGeom>
        </p:spPr>
      </p:pic>
      <p:pic>
        <p:nvPicPr>
          <p:cNvPr id="287" name="그래픽 286">
            <a:extLst>
              <a:ext uri="{FF2B5EF4-FFF2-40B4-BE49-F238E27FC236}">
                <a16:creationId xmlns:a16="http://schemas.microsoft.com/office/drawing/2014/main" id="{EA5E05EF-F130-4D39-B733-C0A61F17ED7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0926" y="1049900"/>
            <a:ext cx="466267" cy="188918"/>
          </a:xfrm>
          <a:prstGeom prst="rect">
            <a:avLst/>
          </a:prstGeom>
        </p:spPr>
      </p:pic>
      <p:pic>
        <p:nvPicPr>
          <p:cNvPr id="288" name="그래픽 287">
            <a:extLst>
              <a:ext uri="{FF2B5EF4-FFF2-40B4-BE49-F238E27FC236}">
                <a16:creationId xmlns:a16="http://schemas.microsoft.com/office/drawing/2014/main" id="{99CF4F8F-E132-4039-AD15-2E3DD4E9AB3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8971" y="438423"/>
            <a:ext cx="470286" cy="160781"/>
          </a:xfrm>
          <a:prstGeom prst="rect">
            <a:avLst/>
          </a:prstGeom>
        </p:spPr>
      </p:pic>
      <p:pic>
        <p:nvPicPr>
          <p:cNvPr id="289" name="그래픽 288">
            <a:extLst>
              <a:ext uri="{FF2B5EF4-FFF2-40B4-BE49-F238E27FC236}">
                <a16:creationId xmlns:a16="http://schemas.microsoft.com/office/drawing/2014/main" id="{C776F842-390B-49BE-B95B-AB7CCBA5E3C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9168" y="5460579"/>
            <a:ext cx="868221" cy="1101357"/>
          </a:xfrm>
          <a:prstGeom prst="rect">
            <a:avLst/>
          </a:prstGeom>
        </p:spPr>
      </p:pic>
      <p:pic>
        <p:nvPicPr>
          <p:cNvPr id="290" name="그래픽 289">
            <a:extLst>
              <a:ext uri="{FF2B5EF4-FFF2-40B4-BE49-F238E27FC236}">
                <a16:creationId xmlns:a16="http://schemas.microsoft.com/office/drawing/2014/main" id="{82AB488E-54CA-4FF4-AD21-DC6C3017C4D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798254" y="-2868"/>
            <a:ext cx="1265639" cy="123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31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7815AB6-D85D-43EF-B276-F09CFECDFB6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212" y="585787"/>
            <a:ext cx="11077575" cy="5686425"/>
          </a:xfrm>
          <a:prstGeom prst="rect">
            <a:avLst/>
          </a:prstGeom>
        </p:spPr>
      </p:pic>
      <p:pic>
        <p:nvPicPr>
          <p:cNvPr id="286" name="그래픽 285">
            <a:extLst>
              <a:ext uri="{FF2B5EF4-FFF2-40B4-BE49-F238E27FC236}">
                <a16:creationId xmlns:a16="http://schemas.microsoft.com/office/drawing/2014/main" id="{DFCB4D67-CEEE-4D4F-95E3-5BA290CB9F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13668" y="6063383"/>
            <a:ext cx="365777" cy="373818"/>
          </a:xfrm>
          <a:prstGeom prst="rect">
            <a:avLst/>
          </a:prstGeom>
        </p:spPr>
      </p:pic>
      <p:pic>
        <p:nvPicPr>
          <p:cNvPr id="287" name="그래픽 286">
            <a:extLst>
              <a:ext uri="{FF2B5EF4-FFF2-40B4-BE49-F238E27FC236}">
                <a16:creationId xmlns:a16="http://schemas.microsoft.com/office/drawing/2014/main" id="{EA5E05EF-F130-4D39-B733-C0A61F17ED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72877" y="6342742"/>
            <a:ext cx="466267" cy="188918"/>
          </a:xfrm>
          <a:prstGeom prst="rect">
            <a:avLst/>
          </a:prstGeom>
        </p:spPr>
      </p:pic>
      <p:pic>
        <p:nvPicPr>
          <p:cNvPr id="288" name="그래픽 287">
            <a:extLst>
              <a:ext uri="{FF2B5EF4-FFF2-40B4-BE49-F238E27FC236}">
                <a16:creationId xmlns:a16="http://schemas.microsoft.com/office/drawing/2014/main" id="{99CF4F8F-E132-4039-AD15-2E3DD4E9AB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43471" y="5982992"/>
            <a:ext cx="470286" cy="16078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CC1712E-B28B-4C0A-A972-242B74D7179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2469" y="6491988"/>
            <a:ext cx="2150456" cy="11254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32905B3-5B28-4C45-AC48-0C352C09E1A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7600" y="274984"/>
            <a:ext cx="353719" cy="26529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385ED45-8B5C-4CEC-8909-206F04CAA6E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4411" y="333193"/>
            <a:ext cx="293427" cy="33362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CB5995F0-9572-40AC-BCB9-EFFDA261B99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34627" y="760050"/>
            <a:ext cx="325582" cy="30548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32D43497-C2F9-4CA0-B9FA-282FDAB38F9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7600" y="5854366"/>
            <a:ext cx="542639" cy="57881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E1CF3AF-5C3F-4E2D-BE5C-4AA55A99ACE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88738" y="644654"/>
            <a:ext cx="341663" cy="28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753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EC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7" Type="http://schemas.openxmlformats.org/officeDocument/2006/relationships/image" Target="../media/image87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.png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1.svg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81EFA55-3EFB-4BD4-BD15-DC76A23DFF70}"/>
              </a:ext>
            </a:extLst>
          </p:cNvPr>
          <p:cNvSpPr/>
          <p:nvPr/>
        </p:nvSpPr>
        <p:spPr>
          <a:xfrm>
            <a:off x="4862818" y="4278238"/>
            <a:ext cx="2466363" cy="39551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4D180-4306-4445-9F27-AE08CD29AC15}"/>
              </a:ext>
            </a:extLst>
          </p:cNvPr>
          <p:cNvSpPr txBox="1"/>
          <p:nvPr/>
        </p:nvSpPr>
        <p:spPr>
          <a:xfrm>
            <a:off x="2311400" y="1870382"/>
            <a:ext cx="756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E2493-C0AF-475C-8140-D4FF9DA40A5A}"/>
              </a:ext>
            </a:extLst>
          </p:cNvPr>
          <p:cNvSpPr txBox="1"/>
          <p:nvPr/>
        </p:nvSpPr>
        <p:spPr>
          <a:xfrm>
            <a:off x="2311400" y="3600255"/>
            <a:ext cx="756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Timeline</a:t>
            </a:r>
          </a:p>
        </p:txBody>
      </p:sp>
      <p:sp>
        <p:nvSpPr>
          <p:cNvPr id="4" name="그래픽 1">
            <a:extLst>
              <a:ext uri="{FF2B5EF4-FFF2-40B4-BE49-F238E27FC236}">
                <a16:creationId xmlns:a16="http://schemas.microsoft.com/office/drawing/2014/main" id="{FDF6CF27-4726-420A-B4BA-74DA805BCED7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FF656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13AF1EB-2964-43D5-A437-D0BA781A852A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56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Jan</a:t>
            </a:r>
            <a:endParaRPr lang="ko-KR" altLang="en-US" sz="2000" dirty="0"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5D7DB23-33EF-4426-AD11-1E6FEC21D396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56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Feb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D4BEC2D-5490-43FF-A0D7-0EA50C58B099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56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Mar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A98A27E-584B-4252-9070-669AEEF28510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56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Apr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C1F4F3-838C-48EF-B1B7-CD0E7DFC3A6D}"/>
              </a:ext>
            </a:extLst>
          </p:cNvPr>
          <p:cNvSpPr txBox="1"/>
          <p:nvPr/>
        </p:nvSpPr>
        <p:spPr>
          <a:xfrm>
            <a:off x="939597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CF87E36-B982-4117-95D4-36B2CCB233D5}"/>
              </a:ext>
            </a:extLst>
          </p:cNvPr>
          <p:cNvSpPr/>
          <p:nvPr/>
        </p:nvSpPr>
        <p:spPr>
          <a:xfrm>
            <a:off x="939597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ED0A0-E0B9-4982-98AC-02F88A1D438E}"/>
              </a:ext>
            </a:extLst>
          </p:cNvPr>
          <p:cNvSpPr txBox="1"/>
          <p:nvPr/>
        </p:nvSpPr>
        <p:spPr>
          <a:xfrm>
            <a:off x="3610723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B05254-EB8F-44F1-A21F-90452AB63904}"/>
              </a:ext>
            </a:extLst>
          </p:cNvPr>
          <p:cNvSpPr/>
          <p:nvPr/>
        </p:nvSpPr>
        <p:spPr>
          <a:xfrm>
            <a:off x="3610723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1D797-268F-40D9-929F-4027EAC7E411}"/>
              </a:ext>
            </a:extLst>
          </p:cNvPr>
          <p:cNvSpPr txBox="1"/>
          <p:nvPr/>
        </p:nvSpPr>
        <p:spPr>
          <a:xfrm>
            <a:off x="6257265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CC85D0E-9F01-4F7C-AF43-835098EFD47A}"/>
              </a:ext>
            </a:extLst>
          </p:cNvPr>
          <p:cNvSpPr/>
          <p:nvPr/>
        </p:nvSpPr>
        <p:spPr>
          <a:xfrm>
            <a:off x="6257265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7285C-C12B-461D-8EAD-7C4FD3BCB8FE}"/>
              </a:ext>
            </a:extLst>
          </p:cNvPr>
          <p:cNvSpPr txBox="1"/>
          <p:nvPr/>
        </p:nvSpPr>
        <p:spPr>
          <a:xfrm>
            <a:off x="8842225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EAA7412-0586-4E6A-ABCF-6E8CE55018FC}"/>
              </a:ext>
            </a:extLst>
          </p:cNvPr>
          <p:cNvSpPr/>
          <p:nvPr/>
        </p:nvSpPr>
        <p:spPr>
          <a:xfrm>
            <a:off x="8842225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918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Practical Exercise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1A96208-3B6A-4551-8A79-D85126EE9CA7}"/>
              </a:ext>
            </a:extLst>
          </p:cNvPr>
          <p:cNvSpPr/>
          <p:nvPr/>
        </p:nvSpPr>
        <p:spPr>
          <a:xfrm>
            <a:off x="1819637" y="2314419"/>
            <a:ext cx="1446078" cy="1446078"/>
          </a:xfrm>
          <a:prstGeom prst="ellipse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E39C1D-6600-4B4A-B1FF-ADAED9D33819}"/>
              </a:ext>
            </a:extLst>
          </p:cNvPr>
          <p:cNvSpPr txBox="1"/>
          <p:nvPr/>
        </p:nvSpPr>
        <p:spPr>
          <a:xfrm>
            <a:off x="1190170" y="4574828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A06FDC-AC18-4B71-A70F-A5A32FC6F1C5}"/>
              </a:ext>
            </a:extLst>
          </p:cNvPr>
          <p:cNvSpPr/>
          <p:nvPr/>
        </p:nvSpPr>
        <p:spPr>
          <a:xfrm>
            <a:off x="1190170" y="4032878"/>
            <a:ext cx="270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E295D4F-BC5E-48EA-B856-398493BCDECF}"/>
              </a:ext>
            </a:extLst>
          </p:cNvPr>
          <p:cNvGrpSpPr/>
          <p:nvPr/>
        </p:nvGrpSpPr>
        <p:grpSpPr>
          <a:xfrm>
            <a:off x="2282516" y="2652862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7A207E4-DB80-4244-99B0-187C77873F31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48C8A77-3BBF-488C-9CC8-C6D24B113466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8B2E783-9988-4E26-8776-2D8C828CF0E3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FA70A72-078C-4B6D-8434-18F02320759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4A8BB1E-103D-42FE-BB3C-3C3EA537284F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2F8BC9B-1251-4556-B230-1A3C5E93236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9B177317-4C7C-489B-A75D-9415F7870FA4}"/>
              </a:ext>
            </a:extLst>
          </p:cNvPr>
          <p:cNvSpPr/>
          <p:nvPr/>
        </p:nvSpPr>
        <p:spPr>
          <a:xfrm>
            <a:off x="8926285" y="2314419"/>
            <a:ext cx="1446078" cy="1446078"/>
          </a:xfrm>
          <a:prstGeom prst="ellipse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FF4D5A-B92F-45CB-B906-A356BBB6B666}"/>
              </a:ext>
            </a:extLst>
          </p:cNvPr>
          <p:cNvSpPr txBox="1"/>
          <p:nvPr/>
        </p:nvSpPr>
        <p:spPr>
          <a:xfrm>
            <a:off x="8296818" y="4574828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06AA3F-9802-4172-AD3F-7649CDF9BF87}"/>
              </a:ext>
            </a:extLst>
          </p:cNvPr>
          <p:cNvSpPr/>
          <p:nvPr/>
        </p:nvSpPr>
        <p:spPr>
          <a:xfrm>
            <a:off x="8296818" y="4032878"/>
            <a:ext cx="270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1DF2846-7208-4D36-A7CA-449B76DDEE6C}"/>
              </a:ext>
            </a:extLst>
          </p:cNvPr>
          <p:cNvGrpSpPr/>
          <p:nvPr/>
        </p:nvGrpSpPr>
        <p:grpSpPr>
          <a:xfrm>
            <a:off x="9299236" y="2701772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CDA33A1-E09E-410D-A2A3-A3BAFB644787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226603B-5B70-4160-BC25-1A0B00BA5BED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D05780E-F0F6-40CB-BEC7-024975093F0F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D21E682-A441-4475-877C-5DE213F2232A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ACCC74-2A2F-4E54-8C5A-0D5064E9A0AD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766AE72-D8E3-46FB-9440-D1DD0FE7A8B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6DE0440-4AB9-4DDA-B9D6-EEEB6D4C5045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16E6405-0A91-4D76-848B-52B16C1A1600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05A689E-256F-4896-BCB1-9226273F85F1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C159E657-D322-4B25-B421-9C3E3774400E}"/>
              </a:ext>
            </a:extLst>
          </p:cNvPr>
          <p:cNvSpPr/>
          <p:nvPr/>
        </p:nvSpPr>
        <p:spPr>
          <a:xfrm>
            <a:off x="5372961" y="2314419"/>
            <a:ext cx="1446078" cy="1446078"/>
          </a:xfrm>
          <a:prstGeom prst="ellipse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C95351-BF76-43F9-AB1C-A55C71CC7842}"/>
              </a:ext>
            </a:extLst>
          </p:cNvPr>
          <p:cNvSpPr txBox="1"/>
          <p:nvPr/>
        </p:nvSpPr>
        <p:spPr>
          <a:xfrm>
            <a:off x="4743494" y="4574828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315DBD0-15F8-429C-8781-4B2665B1E80C}"/>
              </a:ext>
            </a:extLst>
          </p:cNvPr>
          <p:cNvSpPr/>
          <p:nvPr/>
        </p:nvSpPr>
        <p:spPr>
          <a:xfrm>
            <a:off x="4743494" y="4032878"/>
            <a:ext cx="270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C850C8CB-49F2-4912-9F0F-7C479B08227A}"/>
              </a:ext>
            </a:extLst>
          </p:cNvPr>
          <p:cNvGrpSpPr/>
          <p:nvPr/>
        </p:nvGrpSpPr>
        <p:grpSpPr>
          <a:xfrm>
            <a:off x="5742917" y="2619501"/>
            <a:ext cx="706165" cy="688942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C5FB5CC-4F32-4176-9E69-2C2637FD3D34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975A584-0C74-4A00-A586-CBF5A058AA36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5D87465-0F1D-4BCA-992A-325C9D51E00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501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5" y="1127535"/>
            <a:ext cx="5243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Example of Exercise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47B668-34DF-46CD-AA99-46074EE1007B}"/>
              </a:ext>
            </a:extLst>
          </p:cNvPr>
          <p:cNvSpPr txBox="1"/>
          <p:nvPr/>
        </p:nvSpPr>
        <p:spPr>
          <a:xfrm>
            <a:off x="1567542" y="2845836"/>
            <a:ext cx="3889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E0CA6-2ECC-42CB-84F8-FDDE7F896799}"/>
              </a:ext>
            </a:extLst>
          </p:cNvPr>
          <p:cNvSpPr txBox="1"/>
          <p:nvPr/>
        </p:nvSpPr>
        <p:spPr>
          <a:xfrm>
            <a:off x="1567542" y="3302981"/>
            <a:ext cx="388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en-US" altLang="ko-KR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E22D1D-0DED-4067-AC8D-DFA6894682F8}"/>
              </a:ext>
            </a:extLst>
          </p:cNvPr>
          <p:cNvSpPr txBox="1"/>
          <p:nvPr/>
        </p:nvSpPr>
        <p:spPr>
          <a:xfrm>
            <a:off x="1715981" y="4206739"/>
            <a:ext cx="3750247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A7614C5-12AF-40FE-9235-F38D028D0F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7EBEE14-F46D-43A1-ADEE-3A92DE4E06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165424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Use a To-Do List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4507309-7C2F-421B-9871-D7451991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8" y="2809312"/>
            <a:ext cx="498476" cy="498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77DFF8-2FD6-4A36-8152-3929618C4068}"/>
              </a:ext>
            </a:extLst>
          </p:cNvPr>
          <p:cNvSpPr txBox="1"/>
          <p:nvPr/>
        </p:nvSpPr>
        <p:spPr>
          <a:xfrm>
            <a:off x="2271908" y="2690336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DB6871E-C61F-4847-AA4F-890DA66D2723}"/>
              </a:ext>
            </a:extLst>
          </p:cNvPr>
          <p:cNvSpPr/>
          <p:nvPr/>
        </p:nvSpPr>
        <p:spPr>
          <a:xfrm>
            <a:off x="6364091" y="46390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E36B05-6AC0-4EF4-89CA-119FCC4F6527}"/>
              </a:ext>
            </a:extLst>
          </p:cNvPr>
          <p:cNvSpPr txBox="1"/>
          <p:nvPr/>
        </p:nvSpPr>
        <p:spPr>
          <a:xfrm>
            <a:off x="7094733" y="2690336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0DBEBC-0146-4607-A640-25352708CD20}"/>
              </a:ext>
            </a:extLst>
          </p:cNvPr>
          <p:cNvSpPr txBox="1"/>
          <p:nvPr/>
        </p:nvSpPr>
        <p:spPr>
          <a:xfrm>
            <a:off x="2271908" y="4520774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E99BDF-1FCF-431F-9B3E-9006AAF5862A}"/>
              </a:ext>
            </a:extLst>
          </p:cNvPr>
          <p:cNvSpPr txBox="1"/>
          <p:nvPr/>
        </p:nvSpPr>
        <p:spPr>
          <a:xfrm>
            <a:off x="7097186" y="4520774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</a:t>
            </a:r>
            <a:endParaRPr lang="ko-KR" altLang="en-US" sz="1600" dirty="0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BA37645-FC83-4234-9491-A5724E07D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3" y="2809009"/>
            <a:ext cx="498476" cy="498474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95725F-84A5-4CBC-B222-6791A883DEA2}"/>
              </a:ext>
            </a:extLst>
          </p:cNvPr>
          <p:cNvSpPr/>
          <p:nvPr/>
        </p:nvSpPr>
        <p:spPr>
          <a:xfrm>
            <a:off x="1538813" y="46390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0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Other Creative Activities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618E711-A2FF-434B-A46F-12F535B0120A}"/>
              </a:ext>
            </a:extLst>
          </p:cNvPr>
          <p:cNvSpPr/>
          <p:nvPr/>
        </p:nvSpPr>
        <p:spPr>
          <a:xfrm>
            <a:off x="6742299" y="2772859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7A86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2EB9A94B-C9FA-452F-BC72-F6871EE3FF35}"/>
              </a:ext>
            </a:extLst>
          </p:cNvPr>
          <p:cNvSpPr/>
          <p:nvPr/>
        </p:nvSpPr>
        <p:spPr>
          <a:xfrm>
            <a:off x="4440677" y="2772859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7A86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1FE2FD3-4498-4ED5-BB23-08E47093D04B}"/>
              </a:ext>
            </a:extLst>
          </p:cNvPr>
          <p:cNvSpPr/>
          <p:nvPr/>
        </p:nvSpPr>
        <p:spPr>
          <a:xfrm>
            <a:off x="5017411" y="4497768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6CFF588-537A-49EE-8FAE-0D8582D35681}"/>
              </a:ext>
            </a:extLst>
          </p:cNvPr>
          <p:cNvSpPr/>
          <p:nvPr/>
        </p:nvSpPr>
        <p:spPr>
          <a:xfrm>
            <a:off x="5017411" y="2196126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6740A-481B-4743-B723-3980990EB4C3}"/>
              </a:ext>
            </a:extLst>
          </p:cNvPr>
          <p:cNvSpPr txBox="1"/>
          <p:nvPr/>
        </p:nvSpPr>
        <p:spPr>
          <a:xfrm>
            <a:off x="8050453" y="2375777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D4E480-5598-44D5-BC70-43A8D515D2F0}"/>
              </a:ext>
            </a:extLst>
          </p:cNvPr>
          <p:cNvSpPr/>
          <p:nvPr/>
        </p:nvSpPr>
        <p:spPr>
          <a:xfrm>
            <a:off x="8050452" y="2093682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22257-2CBF-41D9-B912-84CF833F0AF4}"/>
              </a:ext>
            </a:extLst>
          </p:cNvPr>
          <p:cNvSpPr txBox="1"/>
          <p:nvPr/>
        </p:nvSpPr>
        <p:spPr>
          <a:xfrm>
            <a:off x="8050453" y="5121600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23EB88D-5F46-4DBA-97D4-B03350E004E9}"/>
              </a:ext>
            </a:extLst>
          </p:cNvPr>
          <p:cNvSpPr/>
          <p:nvPr/>
        </p:nvSpPr>
        <p:spPr>
          <a:xfrm>
            <a:off x="8050452" y="4839505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34DE1-2FAC-4D42-B6A9-37D2DF0AD1B7}"/>
              </a:ext>
            </a:extLst>
          </p:cNvPr>
          <p:cNvSpPr txBox="1"/>
          <p:nvPr/>
        </p:nvSpPr>
        <p:spPr>
          <a:xfrm>
            <a:off x="1872376" y="2375777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E414E6-EC23-4088-BAAA-972652C648E2}"/>
              </a:ext>
            </a:extLst>
          </p:cNvPr>
          <p:cNvSpPr/>
          <p:nvPr/>
        </p:nvSpPr>
        <p:spPr>
          <a:xfrm>
            <a:off x="1872375" y="2093682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9DF35C-EDCC-4D21-9D11-A9B98DACB69D}"/>
              </a:ext>
            </a:extLst>
          </p:cNvPr>
          <p:cNvSpPr txBox="1"/>
          <p:nvPr/>
        </p:nvSpPr>
        <p:spPr>
          <a:xfrm>
            <a:off x="1872376" y="5121600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8D3ECB6-2099-4F33-BB14-C7C5454E7940}"/>
              </a:ext>
            </a:extLst>
          </p:cNvPr>
          <p:cNvSpPr/>
          <p:nvPr/>
        </p:nvSpPr>
        <p:spPr>
          <a:xfrm>
            <a:off x="1872375" y="4839505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C0F8FE2-4D76-4572-9C6D-3218C46D8343}"/>
              </a:ext>
            </a:extLst>
          </p:cNvPr>
          <p:cNvSpPr/>
          <p:nvPr/>
        </p:nvSpPr>
        <p:spPr>
          <a:xfrm>
            <a:off x="5256336" y="3433226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87736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Inspiration Image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80419-4BA8-4748-BBBC-7F8EE632195D}"/>
              </a:ext>
            </a:extLst>
          </p:cNvPr>
          <p:cNvSpPr txBox="1"/>
          <p:nvPr/>
        </p:nvSpPr>
        <p:spPr>
          <a:xfrm>
            <a:off x="1126942" y="5145690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482894D-EFA0-4245-9375-62FFB6A7485F}"/>
              </a:ext>
            </a:extLst>
          </p:cNvPr>
          <p:cNvSpPr/>
          <p:nvPr/>
        </p:nvSpPr>
        <p:spPr>
          <a:xfrm>
            <a:off x="1126942" y="4734366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7E6D6-E386-41A9-8882-1B4115C6C8E8}"/>
              </a:ext>
            </a:extLst>
          </p:cNvPr>
          <p:cNvSpPr txBox="1"/>
          <p:nvPr/>
        </p:nvSpPr>
        <p:spPr>
          <a:xfrm>
            <a:off x="4622958" y="5145690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320FFF3-E37E-4C9D-9005-847716EF0751}"/>
              </a:ext>
            </a:extLst>
          </p:cNvPr>
          <p:cNvSpPr/>
          <p:nvPr/>
        </p:nvSpPr>
        <p:spPr>
          <a:xfrm>
            <a:off x="4622958" y="4734366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87B104-19C4-4201-9165-CA0453CC1A95}"/>
              </a:ext>
            </a:extLst>
          </p:cNvPr>
          <p:cNvSpPr txBox="1"/>
          <p:nvPr/>
        </p:nvSpPr>
        <p:spPr>
          <a:xfrm>
            <a:off x="8118974" y="5145690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9CBC68-736D-4BF4-824B-D99A8359AD4A}"/>
              </a:ext>
            </a:extLst>
          </p:cNvPr>
          <p:cNvSpPr/>
          <p:nvPr/>
        </p:nvSpPr>
        <p:spPr>
          <a:xfrm>
            <a:off x="8118974" y="4734366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37AFEAE-5B32-4FB4-9551-3C0148819D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4673EAC-855E-453A-98EC-28209B3668C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21A982E-F4D6-423D-8057-F5A860323D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57645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F7DBC6E-FDF3-4A67-8AFC-0BB4CD72E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593593" y="1907529"/>
            <a:ext cx="1742596" cy="199153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E9958F9-B036-4CFF-986D-3BA64809C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525868" y="3790109"/>
            <a:ext cx="1742596" cy="199153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19F085A-94F2-45E3-8071-2A4FA5D7B2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661320" y="3790110"/>
            <a:ext cx="1742596" cy="1991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65D87E-DCE1-4E68-9106-05C56C228DC9}"/>
              </a:ext>
            </a:extLst>
          </p:cNvPr>
          <p:cNvSpPr txBox="1"/>
          <p:nvPr/>
        </p:nvSpPr>
        <p:spPr>
          <a:xfrm>
            <a:off x="2769802" y="2752542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EA388-CE84-4574-A5BB-7670C50E86EA}"/>
              </a:ext>
            </a:extLst>
          </p:cNvPr>
          <p:cNvSpPr txBox="1"/>
          <p:nvPr/>
        </p:nvSpPr>
        <p:spPr>
          <a:xfrm>
            <a:off x="1702077" y="4654396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44A90-3EDF-4F42-AAB8-B8E3C6B75269}"/>
              </a:ext>
            </a:extLst>
          </p:cNvPr>
          <p:cNvSpPr txBox="1"/>
          <p:nvPr/>
        </p:nvSpPr>
        <p:spPr>
          <a:xfrm>
            <a:off x="3837529" y="4654396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86FFF2-3907-486D-B193-02C10312CA12}"/>
              </a:ext>
            </a:extLst>
          </p:cNvPr>
          <p:cNvSpPr txBox="1"/>
          <p:nvPr/>
        </p:nvSpPr>
        <p:spPr>
          <a:xfrm>
            <a:off x="6874245" y="2456936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D98C6F8-5584-45B6-ACB6-4BC17551717D}"/>
              </a:ext>
            </a:extLst>
          </p:cNvPr>
          <p:cNvSpPr/>
          <p:nvPr/>
        </p:nvSpPr>
        <p:spPr>
          <a:xfrm>
            <a:off x="6873008" y="2101401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47549D-5627-4B35-AD83-EC4650102AC6}"/>
              </a:ext>
            </a:extLst>
          </p:cNvPr>
          <p:cNvSpPr txBox="1"/>
          <p:nvPr/>
        </p:nvSpPr>
        <p:spPr>
          <a:xfrm>
            <a:off x="6874245" y="3850757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538A-2787-41A7-9CCF-38EAF75EF91F}"/>
              </a:ext>
            </a:extLst>
          </p:cNvPr>
          <p:cNvSpPr/>
          <p:nvPr/>
        </p:nvSpPr>
        <p:spPr>
          <a:xfrm>
            <a:off x="6873008" y="3495222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84263-B2EF-4517-8544-2C74A4741E26}"/>
              </a:ext>
            </a:extLst>
          </p:cNvPr>
          <p:cNvSpPr txBox="1"/>
          <p:nvPr/>
        </p:nvSpPr>
        <p:spPr>
          <a:xfrm>
            <a:off x="6874245" y="5244576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C68CE74-8F17-47F8-9347-D3C1B3644377}"/>
              </a:ext>
            </a:extLst>
          </p:cNvPr>
          <p:cNvSpPr/>
          <p:nvPr/>
        </p:nvSpPr>
        <p:spPr>
          <a:xfrm>
            <a:off x="6873008" y="4889041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0EAB2E8-715E-4EB1-B946-0335FDE8E63D}"/>
              </a:ext>
            </a:extLst>
          </p:cNvPr>
          <p:cNvSpPr/>
          <p:nvPr/>
        </p:nvSpPr>
        <p:spPr>
          <a:xfrm flipH="1" flipV="1">
            <a:off x="6452738" y="2164543"/>
            <a:ext cx="239067" cy="239067"/>
          </a:xfrm>
          <a:prstGeom prst="ellipse">
            <a:avLst/>
          </a:prstGeom>
          <a:solidFill>
            <a:srgbClr val="FF656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786D1C4-92E2-4D82-A9F6-032814AB7440}"/>
              </a:ext>
            </a:extLst>
          </p:cNvPr>
          <p:cNvSpPr/>
          <p:nvPr/>
        </p:nvSpPr>
        <p:spPr>
          <a:xfrm flipH="1" flipV="1">
            <a:off x="6452738" y="3558363"/>
            <a:ext cx="239067" cy="239067"/>
          </a:xfrm>
          <a:prstGeom prst="ellipse">
            <a:avLst/>
          </a:prstGeom>
          <a:solidFill>
            <a:srgbClr val="7A86F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9A2608BF-99DB-4DDE-B9B6-2302725599F5}"/>
              </a:ext>
            </a:extLst>
          </p:cNvPr>
          <p:cNvSpPr/>
          <p:nvPr/>
        </p:nvSpPr>
        <p:spPr>
          <a:xfrm flipH="1" flipV="1">
            <a:off x="6452738" y="4952184"/>
            <a:ext cx="239067" cy="239067"/>
          </a:xfrm>
          <a:prstGeom prst="ellipse">
            <a:avLst/>
          </a:prstGeom>
          <a:solidFill>
            <a:srgbClr val="95EC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9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Awards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A769F84-DFBE-4B92-A853-C55EDD755A24}"/>
              </a:ext>
            </a:extLst>
          </p:cNvPr>
          <p:cNvSpPr/>
          <p:nvPr/>
        </p:nvSpPr>
        <p:spPr>
          <a:xfrm>
            <a:off x="9329994" y="2349655"/>
            <a:ext cx="1157262" cy="1157258"/>
          </a:xfrm>
          <a:prstGeom prst="round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41C4565-B499-4304-8481-1BFCC8BC5D2A}"/>
              </a:ext>
            </a:extLst>
          </p:cNvPr>
          <p:cNvSpPr/>
          <p:nvPr/>
        </p:nvSpPr>
        <p:spPr>
          <a:xfrm>
            <a:off x="8844447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F6C2839-5B60-40C5-8CE2-D21B55558F62}"/>
              </a:ext>
            </a:extLst>
          </p:cNvPr>
          <p:cNvSpPr/>
          <p:nvPr/>
        </p:nvSpPr>
        <p:spPr>
          <a:xfrm>
            <a:off x="8844447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FB6345D-5F20-4D9E-887F-3CEADD2603FE}"/>
              </a:ext>
            </a:extLst>
          </p:cNvPr>
          <p:cNvSpPr/>
          <p:nvPr/>
        </p:nvSpPr>
        <p:spPr>
          <a:xfrm>
            <a:off x="1704747" y="2349655"/>
            <a:ext cx="1157262" cy="1157258"/>
          </a:xfrm>
          <a:prstGeom prst="round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B356705-8E5A-4F13-9B8E-11B4E41AD4B0}"/>
              </a:ext>
            </a:extLst>
          </p:cNvPr>
          <p:cNvSpPr/>
          <p:nvPr/>
        </p:nvSpPr>
        <p:spPr>
          <a:xfrm>
            <a:off x="1219200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5378DE9-803E-47A6-A8FD-6A9CAED6FE36}"/>
              </a:ext>
            </a:extLst>
          </p:cNvPr>
          <p:cNvSpPr/>
          <p:nvPr/>
        </p:nvSpPr>
        <p:spPr>
          <a:xfrm>
            <a:off x="1219200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45AB9FA-AF69-4B91-AD4B-E87C27435625}"/>
              </a:ext>
            </a:extLst>
          </p:cNvPr>
          <p:cNvSpPr/>
          <p:nvPr/>
        </p:nvSpPr>
        <p:spPr>
          <a:xfrm>
            <a:off x="4246496" y="2349655"/>
            <a:ext cx="1157262" cy="1157258"/>
          </a:xfrm>
          <a:prstGeom prst="round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BE7ACA-755E-4AFA-99A8-0D4B9D8582C3}"/>
              </a:ext>
            </a:extLst>
          </p:cNvPr>
          <p:cNvSpPr/>
          <p:nvPr/>
        </p:nvSpPr>
        <p:spPr>
          <a:xfrm>
            <a:off x="3760949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C052BD-6520-4AAE-A7A3-8FF71020D128}"/>
              </a:ext>
            </a:extLst>
          </p:cNvPr>
          <p:cNvSpPr/>
          <p:nvPr/>
        </p:nvSpPr>
        <p:spPr>
          <a:xfrm>
            <a:off x="3760949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D2D81C5-D51A-4CE4-B058-C759C66CEAA8}"/>
              </a:ext>
            </a:extLst>
          </p:cNvPr>
          <p:cNvSpPr/>
          <p:nvPr/>
        </p:nvSpPr>
        <p:spPr>
          <a:xfrm>
            <a:off x="6788244" y="2349655"/>
            <a:ext cx="1157262" cy="1157258"/>
          </a:xfrm>
          <a:prstGeom prst="round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317AA1D-AF67-4208-8F8B-D7FC9CD743AE}"/>
              </a:ext>
            </a:extLst>
          </p:cNvPr>
          <p:cNvSpPr/>
          <p:nvPr/>
        </p:nvSpPr>
        <p:spPr>
          <a:xfrm>
            <a:off x="6302697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D2DCA2A-51B0-4518-94CB-E6038879B622}"/>
              </a:ext>
            </a:extLst>
          </p:cNvPr>
          <p:cNvSpPr/>
          <p:nvPr/>
        </p:nvSpPr>
        <p:spPr>
          <a:xfrm>
            <a:off x="6302697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8463C47-B354-4F6C-B17C-5641F2B229CE}"/>
              </a:ext>
            </a:extLst>
          </p:cNvPr>
          <p:cNvSpPr/>
          <p:nvPr/>
        </p:nvSpPr>
        <p:spPr>
          <a:xfrm>
            <a:off x="2033749" y="2618141"/>
            <a:ext cx="499258" cy="620286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E486248-D6E3-4698-82E4-087BC09FA0EA}"/>
              </a:ext>
            </a:extLst>
          </p:cNvPr>
          <p:cNvGrpSpPr/>
          <p:nvPr/>
        </p:nvGrpSpPr>
        <p:grpSpPr>
          <a:xfrm>
            <a:off x="4598192" y="2618140"/>
            <a:ext cx="453870" cy="620288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42F782F-4E6F-4668-B0DD-64A97F205F59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CB53144-5BB3-4CF6-9C58-0519CB2E911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98E8FD1-DD71-4FEF-821F-23FE9D0BF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108" y="2672772"/>
            <a:ext cx="711034" cy="64437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9BE7DBF-7201-487C-A863-928C5516C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5240" y="2572766"/>
            <a:ext cx="583270" cy="71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5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chemeClr val="tx1"/>
                </a:solidFill>
              </a:rPr>
              <a:t>Break Section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01:00pm ~ 01:30pm</a:t>
            </a:r>
            <a:endParaRPr lang="ko-KR" altLang="en-US" sz="16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F6C6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1488614" y="1668214"/>
            <a:ext cx="9011572" cy="4440486"/>
            <a:chOff x="1311832" y="1528784"/>
            <a:chExt cx="9568336" cy="4714832"/>
          </a:xfrm>
          <a:solidFill>
            <a:srgbClr val="CAF5CF"/>
          </a:solidFill>
          <a:effectLst/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7DA64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57DA64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7DA64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7DA64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3011764" y="2960651"/>
            <a:ext cx="290856" cy="39750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069355" y="4757496"/>
            <a:ext cx="290856" cy="39750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33332" y="2645752"/>
            <a:ext cx="290856" cy="39750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822043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WORLD MAP INFOGRAPHIC SLIDES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166192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661870" y="29568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975519" y="25420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641876" y="2542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661870" y="48237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975519" y="44089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641876" y="44089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468704" y="29568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782353" y="25420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448710" y="2542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468704" y="48237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782353" y="44089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448710" y="44089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68261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Title text block &amp;</a:t>
            </a:r>
          </a:p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68261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6B959D1-378C-4017-AC2A-2B12AF258D17}"/>
              </a:ext>
            </a:extLst>
          </p:cNvPr>
          <p:cNvGrpSpPr/>
          <p:nvPr/>
        </p:nvGrpSpPr>
        <p:grpSpPr>
          <a:xfrm>
            <a:off x="1047582" y="1395386"/>
            <a:ext cx="2210344" cy="4387571"/>
            <a:chOff x="1047582" y="1395386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6CD0BE-69E2-4401-8F7E-EAAB467DF4C9}"/>
                </a:ext>
              </a:extLst>
            </p:cNvPr>
            <p:cNvSpPr/>
            <p:nvPr/>
          </p:nvSpPr>
          <p:spPr>
            <a:xfrm>
              <a:off x="1047582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1B172C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917C96-3D31-4A18-838A-1AD0D4B01A04}"/>
                </a:ext>
              </a:extLst>
            </p:cNvPr>
            <p:cNvSpPr/>
            <p:nvPr/>
          </p:nvSpPr>
          <p:spPr>
            <a:xfrm>
              <a:off x="1929195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1B94B01-F020-42DE-8421-E949F283C889}"/>
                </a:ext>
              </a:extLst>
            </p:cNvPr>
            <p:cNvSpPr/>
            <p:nvPr/>
          </p:nvSpPr>
          <p:spPr>
            <a:xfrm>
              <a:off x="2276231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C7C3447-10E9-4F84-B51E-C989B8EFACAF}"/>
              </a:ext>
            </a:extLst>
          </p:cNvPr>
          <p:cNvGrpSpPr/>
          <p:nvPr/>
        </p:nvGrpSpPr>
        <p:grpSpPr>
          <a:xfrm>
            <a:off x="3849635" y="1395386"/>
            <a:ext cx="2210344" cy="4387571"/>
            <a:chOff x="3849635" y="1395386"/>
            <a:chExt cx="2210344" cy="4387571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7DECE56-DB51-4575-ACD7-EB35031AEC8C}"/>
                </a:ext>
              </a:extLst>
            </p:cNvPr>
            <p:cNvSpPr/>
            <p:nvPr/>
          </p:nvSpPr>
          <p:spPr>
            <a:xfrm>
              <a:off x="3849635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1B172C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7FB044E-4B18-4FD9-A41A-FEE9676853B7}"/>
                </a:ext>
              </a:extLst>
            </p:cNvPr>
            <p:cNvSpPr/>
            <p:nvPr/>
          </p:nvSpPr>
          <p:spPr>
            <a:xfrm>
              <a:off x="4731248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6362F0-82D1-4CA0-B843-FF1EA22E1CF9}"/>
                </a:ext>
              </a:extLst>
            </p:cNvPr>
            <p:cNvSpPr/>
            <p:nvPr/>
          </p:nvSpPr>
          <p:spPr>
            <a:xfrm>
              <a:off x="5078284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99FCA1B-27B4-4BBC-BB1E-0B75999EFB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20B2C9C-2F48-483E-B38B-4E67714F5C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34BC3D1-821C-4D5C-AAC8-CA12C4ACA5CB}"/>
              </a:ext>
            </a:extLst>
          </p:cNvPr>
          <p:cNvGrpSpPr/>
          <p:nvPr/>
        </p:nvGrpSpPr>
        <p:grpSpPr>
          <a:xfrm>
            <a:off x="1396359" y="779574"/>
            <a:ext cx="3896260" cy="5357979"/>
            <a:chOff x="1396359" y="779574"/>
            <a:chExt cx="3896260" cy="5357979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5597CA0-282F-4484-9D24-B6CC1BEC27B4}"/>
                </a:ext>
              </a:extLst>
            </p:cNvPr>
            <p:cNvSpPr/>
            <p:nvPr/>
          </p:nvSpPr>
          <p:spPr>
            <a:xfrm>
              <a:off x="1396359" y="7795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3 h 5357979"/>
                <a:gd name="connsiteX4" fmla="*/ 3872525 w 3896260"/>
                <a:gd name="connsiteY4" fmla="*/ 999563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1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3"/>
                  </a:lnTo>
                  <a:lnTo>
                    <a:pt x="3872525" y="999563"/>
                  </a:lnTo>
                  <a:cubicBezTo>
                    <a:pt x="3885585" y="999563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1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1B172C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6A1E82-8AA3-4FFA-A336-53BD64C234C9}"/>
                </a:ext>
              </a:extLst>
            </p:cNvPr>
            <p:cNvSpPr/>
            <p:nvPr/>
          </p:nvSpPr>
          <p:spPr>
            <a:xfrm>
              <a:off x="3195282" y="57696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820977-1388-43E7-8419-942B0B0D4DBA}"/>
                </a:ext>
              </a:extLst>
            </p:cNvPr>
            <p:cNvSpPr/>
            <p:nvPr/>
          </p:nvSpPr>
          <p:spPr>
            <a:xfrm>
              <a:off x="3268663" y="9805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048CD41-92AF-4A2E-8E93-5E1732002A12}"/>
                </a:ext>
              </a:extLst>
            </p:cNvPr>
            <p:cNvSpPr/>
            <p:nvPr/>
          </p:nvSpPr>
          <p:spPr>
            <a:xfrm>
              <a:off x="3262858" y="9744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C689CB-FEC9-4B5D-88DE-FF56AB7BB663}"/>
              </a:ext>
            </a:extLst>
          </p:cNvPr>
          <p:cNvSpPr txBox="1"/>
          <p:nvPr/>
        </p:nvSpPr>
        <p:spPr>
          <a:xfrm>
            <a:off x="6096000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3493DB-4E92-46D5-83D0-AFDD180F4FC0}"/>
              </a:ext>
            </a:extLst>
          </p:cNvPr>
          <p:cNvSpPr txBox="1"/>
          <p:nvPr/>
        </p:nvSpPr>
        <p:spPr>
          <a:xfrm>
            <a:off x="6096001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2F0B3CC-D18B-4871-BA3D-1F9D490AAD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814051" y="2893871"/>
            <a:ext cx="38139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814052" y="3724868"/>
            <a:ext cx="38139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21" name="그래픽 11">
            <a:extLst>
              <a:ext uri="{FF2B5EF4-FFF2-40B4-BE49-F238E27FC236}">
                <a16:creationId xmlns:a16="http://schemas.microsoft.com/office/drawing/2014/main" id="{640E2A8A-E09E-4F96-963D-2F5FAE075701}"/>
              </a:ext>
            </a:extLst>
          </p:cNvPr>
          <p:cNvGrpSpPr/>
          <p:nvPr/>
        </p:nvGrpSpPr>
        <p:grpSpPr>
          <a:xfrm>
            <a:off x="835932" y="800160"/>
            <a:ext cx="6572250" cy="5238750"/>
            <a:chOff x="632732" y="1295460"/>
            <a:chExt cx="6572250" cy="5238750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F754AE5-4346-4B62-A6EF-8ADBECB868D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DA4FAA4-78FA-40DE-869C-E017B1C2A4A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CA372A6-B0E5-42F1-9B88-3AF1B4ACE22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AD26C9-676B-4C4D-A428-14F2927DF7C1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1B17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2DB43C-30D4-4001-B845-1A8001F0BF3D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78F811-0F46-4C9D-B911-B8A49DC5D50A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1A5733-D66B-42E1-B885-DA3584B6FAFB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1B17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BCAD2EC-4115-4783-BFB4-0D3F5BC492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505670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385312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4E21B0C-9E61-4958-8728-5D201BC17953}"/>
              </a:ext>
            </a:extLst>
          </p:cNvPr>
          <p:cNvSpPr txBox="1"/>
          <p:nvPr/>
        </p:nvSpPr>
        <p:spPr>
          <a:xfrm>
            <a:off x="1166192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6E604E-869C-488B-B143-647AA98EDB8A}"/>
              </a:ext>
            </a:extLst>
          </p:cNvPr>
          <p:cNvSpPr txBox="1"/>
          <p:nvPr/>
        </p:nvSpPr>
        <p:spPr>
          <a:xfrm>
            <a:off x="1516487" y="4577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E45DB9-167F-41CD-9F11-D455159B5743}"/>
              </a:ext>
            </a:extLst>
          </p:cNvPr>
          <p:cNvSpPr/>
          <p:nvPr/>
        </p:nvSpPr>
        <p:spPr>
          <a:xfrm>
            <a:off x="1516488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81D6B22-50E3-4E58-8821-29DDA717F11D}"/>
              </a:ext>
            </a:extLst>
          </p:cNvPr>
          <p:cNvSpPr/>
          <p:nvPr/>
        </p:nvSpPr>
        <p:spPr>
          <a:xfrm>
            <a:off x="2355438" y="2714757"/>
            <a:ext cx="1125000" cy="1125000"/>
          </a:xfrm>
          <a:prstGeom prst="ellipse">
            <a:avLst/>
          </a:prstGeom>
          <a:solidFill>
            <a:srgbClr val="FF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FDC736F-8106-4603-8BAB-2867B9D0B8DC}"/>
              </a:ext>
            </a:extLst>
          </p:cNvPr>
          <p:cNvGrpSpPr/>
          <p:nvPr/>
        </p:nvGrpSpPr>
        <p:grpSpPr>
          <a:xfrm>
            <a:off x="2746842" y="3048706"/>
            <a:ext cx="409596" cy="40909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17D0121-3646-4A65-AA23-45A1FD7B8D6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45935FB-A7E3-40A3-B182-04A033C2FDC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F304BF-F261-4B29-973D-E4CF814DC06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65CFE8D-7191-4290-AAAA-2831692178D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59E919B-874E-4793-B01A-F468E784F0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91F57E2-DC97-486F-AA5C-822F9E8C88D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4E620C1-2AAE-471E-AA54-36C187210CC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3778072E-878F-46BB-8E1B-6818C88D740C}"/>
              </a:ext>
            </a:extLst>
          </p:cNvPr>
          <p:cNvSpPr/>
          <p:nvPr/>
        </p:nvSpPr>
        <p:spPr>
          <a:xfrm>
            <a:off x="8710932" y="2714757"/>
            <a:ext cx="1125000" cy="1125000"/>
          </a:xfrm>
          <a:prstGeom prst="ellipse">
            <a:avLst/>
          </a:prstGeom>
          <a:solidFill>
            <a:srgbClr val="FF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B9D8B00-4A50-422B-97A0-612FFFA9FAF2}"/>
              </a:ext>
            </a:extLst>
          </p:cNvPr>
          <p:cNvGrpSpPr/>
          <p:nvPr/>
        </p:nvGrpSpPr>
        <p:grpSpPr>
          <a:xfrm>
            <a:off x="9067678" y="3041139"/>
            <a:ext cx="411504" cy="41150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F5A77F4-0AB7-49E4-A6C1-BB2BB158BC4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2D729AB-43B5-475F-8E71-D529638B808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368EC105-3966-4B06-BA3B-E7543569315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5BD4856-9CED-459C-995A-96195EC152A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4A50C5A-1FAC-4967-AE37-AEE10F94B4A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타원 84">
            <a:extLst>
              <a:ext uri="{FF2B5EF4-FFF2-40B4-BE49-F238E27FC236}">
                <a16:creationId xmlns:a16="http://schemas.microsoft.com/office/drawing/2014/main" id="{14593B38-0825-4D6E-9838-6993BC2CCA43}"/>
              </a:ext>
            </a:extLst>
          </p:cNvPr>
          <p:cNvSpPr/>
          <p:nvPr/>
        </p:nvSpPr>
        <p:spPr>
          <a:xfrm>
            <a:off x="5533185" y="2714757"/>
            <a:ext cx="1125000" cy="1125000"/>
          </a:xfrm>
          <a:prstGeom prst="ellipse">
            <a:avLst/>
          </a:prstGeom>
          <a:solidFill>
            <a:srgbClr val="FF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051D14A-65E1-4A98-8D2D-11053A3A1386}"/>
              </a:ext>
            </a:extLst>
          </p:cNvPr>
          <p:cNvGrpSpPr/>
          <p:nvPr/>
        </p:nvGrpSpPr>
        <p:grpSpPr>
          <a:xfrm>
            <a:off x="5908496" y="3080186"/>
            <a:ext cx="411204" cy="394142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EF32114A-9A44-4695-ABC7-240681B2720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438D425-9F26-47CB-AA66-0C34403AD1D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309E66B0-8A93-4C34-9C8D-DCAD50486E0A}"/>
              </a:ext>
            </a:extLst>
          </p:cNvPr>
          <p:cNvSpPr txBox="1"/>
          <p:nvPr/>
        </p:nvSpPr>
        <p:spPr>
          <a:xfrm>
            <a:off x="4694234" y="4577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A8E3DDEC-B99A-4B89-BC66-7B1547B92847}"/>
              </a:ext>
            </a:extLst>
          </p:cNvPr>
          <p:cNvSpPr/>
          <p:nvPr/>
        </p:nvSpPr>
        <p:spPr>
          <a:xfrm>
            <a:off x="4694235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514A44E-C6CB-4524-9B26-94DDB56B4CFC}"/>
              </a:ext>
            </a:extLst>
          </p:cNvPr>
          <p:cNvSpPr txBox="1"/>
          <p:nvPr/>
        </p:nvSpPr>
        <p:spPr>
          <a:xfrm>
            <a:off x="7871981" y="4577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15EF8C3-8C28-4F43-9CA4-0628BA60D748}"/>
              </a:ext>
            </a:extLst>
          </p:cNvPr>
          <p:cNvSpPr/>
          <p:nvPr/>
        </p:nvSpPr>
        <p:spPr>
          <a:xfrm>
            <a:off x="7871982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86A9C8-E421-4FD8-A9C9-A98748F6A43A}"/>
              </a:ext>
            </a:extLst>
          </p:cNvPr>
          <p:cNvSpPr txBox="1"/>
          <p:nvPr/>
        </p:nvSpPr>
        <p:spPr>
          <a:xfrm>
            <a:off x="3632284" y="2382560"/>
            <a:ext cx="4927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9F600F-C37F-4B3F-A677-EDCBD9D324B2}"/>
              </a:ext>
            </a:extLst>
          </p:cNvPr>
          <p:cNvSpPr txBox="1"/>
          <p:nvPr/>
        </p:nvSpPr>
        <p:spPr>
          <a:xfrm>
            <a:off x="3632235" y="3952220"/>
            <a:ext cx="491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C34F5-9CC3-439B-BAD6-29DDDEB88051}"/>
              </a:ext>
            </a:extLst>
          </p:cNvPr>
          <p:cNvSpPr txBox="1"/>
          <p:nvPr/>
        </p:nvSpPr>
        <p:spPr>
          <a:xfrm>
            <a:off x="2209800" y="1168487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D36086-43D8-4996-A925-4E8B2C7B4468}"/>
              </a:ext>
            </a:extLst>
          </p:cNvPr>
          <p:cNvSpPr txBox="1"/>
          <p:nvPr/>
        </p:nvSpPr>
        <p:spPr>
          <a:xfrm>
            <a:off x="3074973" y="2620244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656926-3240-444F-8500-0036A1136B77}"/>
              </a:ext>
            </a:extLst>
          </p:cNvPr>
          <p:cNvSpPr/>
          <p:nvPr/>
        </p:nvSpPr>
        <p:spPr>
          <a:xfrm>
            <a:off x="2998773" y="23101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C1E17EB-5641-4CE3-A9D5-63C47813037A}"/>
              </a:ext>
            </a:extLst>
          </p:cNvPr>
          <p:cNvSpPr/>
          <p:nvPr/>
        </p:nvSpPr>
        <p:spPr>
          <a:xfrm>
            <a:off x="2343130" y="21902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17B5E2-BFB0-4616-B627-33B6205B0E69}"/>
              </a:ext>
            </a:extLst>
          </p:cNvPr>
          <p:cNvSpPr txBox="1"/>
          <p:nvPr/>
        </p:nvSpPr>
        <p:spPr>
          <a:xfrm>
            <a:off x="3074973" y="4760841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67E4BA3-883A-4F0B-A13C-DF93ED36A4D4}"/>
              </a:ext>
            </a:extLst>
          </p:cNvPr>
          <p:cNvSpPr/>
          <p:nvPr/>
        </p:nvSpPr>
        <p:spPr>
          <a:xfrm>
            <a:off x="2998773" y="44507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690637-72BF-4CE5-9E51-7EAF5A7774BE}"/>
              </a:ext>
            </a:extLst>
          </p:cNvPr>
          <p:cNvSpPr/>
          <p:nvPr/>
        </p:nvSpPr>
        <p:spPr>
          <a:xfrm>
            <a:off x="2343130" y="43308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C170DC-A04E-4120-B4EE-9FEB8622D6BB}"/>
              </a:ext>
            </a:extLst>
          </p:cNvPr>
          <p:cNvSpPr txBox="1"/>
          <p:nvPr/>
        </p:nvSpPr>
        <p:spPr>
          <a:xfrm>
            <a:off x="6871386" y="2620244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0270553-0848-44C9-8DC4-7D979FCA2AA6}"/>
              </a:ext>
            </a:extLst>
          </p:cNvPr>
          <p:cNvSpPr/>
          <p:nvPr/>
        </p:nvSpPr>
        <p:spPr>
          <a:xfrm>
            <a:off x="6795186" y="23101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EA8F31A-420C-4BD4-B84B-7B09E325F4B1}"/>
              </a:ext>
            </a:extLst>
          </p:cNvPr>
          <p:cNvSpPr/>
          <p:nvPr/>
        </p:nvSpPr>
        <p:spPr>
          <a:xfrm>
            <a:off x="6139543" y="21902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BD317E-BCAF-49BA-96F9-CA46F31879F1}"/>
              </a:ext>
            </a:extLst>
          </p:cNvPr>
          <p:cNvSpPr txBox="1"/>
          <p:nvPr/>
        </p:nvSpPr>
        <p:spPr>
          <a:xfrm>
            <a:off x="6871386" y="4760841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32C9D48-3B86-428F-806E-7767E13A1684}"/>
              </a:ext>
            </a:extLst>
          </p:cNvPr>
          <p:cNvSpPr/>
          <p:nvPr/>
        </p:nvSpPr>
        <p:spPr>
          <a:xfrm>
            <a:off x="6795186" y="44507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E16450-4E94-4D00-A3A9-A75F8454AA61}"/>
              </a:ext>
            </a:extLst>
          </p:cNvPr>
          <p:cNvSpPr/>
          <p:nvPr/>
        </p:nvSpPr>
        <p:spPr>
          <a:xfrm>
            <a:off x="6139543" y="43308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6299204" y="4046587"/>
            <a:ext cx="416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6299203" y="4481542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6299203" y="1746207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6299203" y="2363138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21CF5E7-B046-4879-B1E1-BDEFEBF151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3248EB2-9874-44D5-9E7D-DC1098A7D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084" y="4850874"/>
            <a:ext cx="1209216" cy="165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2F2601DE-72B7-41A8-9EC7-54BEB7BF1206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Topic About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EF21E-1E82-442A-BC58-956DDBE01E50}"/>
              </a:ext>
            </a:extLst>
          </p:cNvPr>
          <p:cNvSpPr txBox="1"/>
          <p:nvPr/>
        </p:nvSpPr>
        <p:spPr>
          <a:xfrm>
            <a:off x="6096001" y="2579123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DAC7685-F197-4949-B469-3606EAA2468E}"/>
              </a:ext>
            </a:extLst>
          </p:cNvPr>
          <p:cNvSpPr/>
          <p:nvPr/>
        </p:nvSpPr>
        <p:spPr>
          <a:xfrm>
            <a:off x="6096000" y="219728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3C5B4B5-60D8-47A8-B2AA-22DF9D084DAC}"/>
              </a:ext>
            </a:extLst>
          </p:cNvPr>
          <p:cNvSpPr/>
          <p:nvPr/>
        </p:nvSpPr>
        <p:spPr>
          <a:xfrm>
            <a:off x="5813470" y="2319683"/>
            <a:ext cx="124542" cy="124542"/>
          </a:xfrm>
          <a:prstGeom prst="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902F0-1D78-41E8-9605-CA90299E083C}"/>
              </a:ext>
            </a:extLst>
          </p:cNvPr>
          <p:cNvSpPr txBox="1"/>
          <p:nvPr/>
        </p:nvSpPr>
        <p:spPr>
          <a:xfrm>
            <a:off x="6096001" y="3808828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2BD2DC7-5F99-4C16-BDB6-5A483B6FE323}"/>
              </a:ext>
            </a:extLst>
          </p:cNvPr>
          <p:cNvSpPr/>
          <p:nvPr/>
        </p:nvSpPr>
        <p:spPr>
          <a:xfrm>
            <a:off x="6096000" y="3426993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5D4E7C8-07EA-4623-AAB6-4FC0AB3F9C05}"/>
              </a:ext>
            </a:extLst>
          </p:cNvPr>
          <p:cNvSpPr/>
          <p:nvPr/>
        </p:nvSpPr>
        <p:spPr>
          <a:xfrm>
            <a:off x="5813470" y="3549388"/>
            <a:ext cx="124542" cy="124542"/>
          </a:xfrm>
          <a:prstGeom prst="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2C508-4E0D-4517-B183-85998C870205}"/>
              </a:ext>
            </a:extLst>
          </p:cNvPr>
          <p:cNvSpPr txBox="1"/>
          <p:nvPr/>
        </p:nvSpPr>
        <p:spPr>
          <a:xfrm>
            <a:off x="6096001" y="5038533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5CAFE17-88C6-4C08-8FAB-1643431D6522}"/>
              </a:ext>
            </a:extLst>
          </p:cNvPr>
          <p:cNvSpPr/>
          <p:nvPr/>
        </p:nvSpPr>
        <p:spPr>
          <a:xfrm>
            <a:off x="6096000" y="465669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14726C-2ED6-452C-A930-FCA8991A4B5B}"/>
              </a:ext>
            </a:extLst>
          </p:cNvPr>
          <p:cNvSpPr/>
          <p:nvPr/>
        </p:nvSpPr>
        <p:spPr>
          <a:xfrm>
            <a:off x="5813470" y="4773972"/>
            <a:ext cx="124542" cy="124542"/>
          </a:xfrm>
          <a:prstGeom prst="rect">
            <a:avLst/>
          </a:prstGeom>
          <a:solidFill>
            <a:srgbClr val="FF6569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73771AB-4441-45F3-BF5D-B1B3757613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16A7B5-13B4-4F37-B08F-885762FE306E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Features of the Topic</a:t>
            </a: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28D97FBE-D857-44B2-88A8-D865B8224A2B}"/>
              </a:ext>
            </a:extLst>
          </p:cNvPr>
          <p:cNvSpPr/>
          <p:nvPr/>
        </p:nvSpPr>
        <p:spPr>
          <a:xfrm>
            <a:off x="2327492" y="2305881"/>
            <a:ext cx="1228508" cy="1228508"/>
          </a:xfrm>
          <a:prstGeom prst="ellipse">
            <a:avLst/>
          </a:prstGeom>
          <a:solidFill>
            <a:srgbClr val="FF6569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C48C73D2-84CC-4F6B-A602-B55B1B48BBE8}"/>
              </a:ext>
            </a:extLst>
          </p:cNvPr>
          <p:cNvGrpSpPr/>
          <p:nvPr/>
        </p:nvGrpSpPr>
        <p:grpSpPr>
          <a:xfrm>
            <a:off x="2771865" y="2680420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B8ED60B-BAD4-45A1-B58A-6B61971FB17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826ECBD-59BA-41BA-B3E9-52ACDD3441B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ED3CFAA4-AC05-4ED6-B379-34C860BF6E49}"/>
              </a:ext>
            </a:extLst>
          </p:cNvPr>
          <p:cNvSpPr/>
          <p:nvPr/>
        </p:nvSpPr>
        <p:spPr>
          <a:xfrm>
            <a:off x="2327492" y="4091647"/>
            <a:ext cx="1228508" cy="1228508"/>
          </a:xfrm>
          <a:prstGeom prst="ellipse">
            <a:avLst/>
          </a:prstGeom>
          <a:solidFill>
            <a:srgbClr val="FF6569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C7FCAAC-9840-41DE-9A12-D227744DD26E}"/>
              </a:ext>
            </a:extLst>
          </p:cNvPr>
          <p:cNvGrpSpPr/>
          <p:nvPr/>
        </p:nvGrpSpPr>
        <p:grpSpPr>
          <a:xfrm>
            <a:off x="2707189" y="4468895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4AF74E1-BE93-44A3-AC94-A8C5AA01868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065234F-F969-4CD2-8793-B8875217303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88E8E55-2E6B-4B90-8CCE-8369408F982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9A61226-59B1-4655-A005-7C5C469AE56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EAD586E-B132-46C9-9A4B-EC80AF682967}"/>
              </a:ext>
            </a:extLst>
          </p:cNvPr>
          <p:cNvSpPr txBox="1"/>
          <p:nvPr/>
        </p:nvSpPr>
        <p:spPr>
          <a:xfrm>
            <a:off x="3887970" y="2822242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B327108-C174-4B8A-8C23-4B4D72F3E388}"/>
              </a:ext>
            </a:extLst>
          </p:cNvPr>
          <p:cNvSpPr/>
          <p:nvPr/>
        </p:nvSpPr>
        <p:spPr>
          <a:xfrm>
            <a:off x="3887969" y="2382081"/>
            <a:ext cx="63434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A673706-FB90-4435-8F97-D06818171B96}"/>
              </a:ext>
            </a:extLst>
          </p:cNvPr>
          <p:cNvSpPr txBox="1"/>
          <p:nvPr/>
        </p:nvSpPr>
        <p:spPr>
          <a:xfrm>
            <a:off x="3887970" y="4608008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67D9E2A2-E96F-4FD5-8790-8F74B87680A8}"/>
              </a:ext>
            </a:extLst>
          </p:cNvPr>
          <p:cNvSpPr/>
          <p:nvPr/>
        </p:nvSpPr>
        <p:spPr>
          <a:xfrm>
            <a:off x="3887969" y="4167847"/>
            <a:ext cx="63434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008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8862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Schedule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8BAE9C5-53AF-4EA5-A6ED-F39543DFE651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>
            <a:off x="2787650" y="2276927"/>
            <a:ext cx="6616700" cy="0"/>
          </a:xfrm>
          <a:prstGeom prst="line">
            <a:avLst/>
          </a:prstGeom>
          <a:ln w="25400" cap="rnd">
            <a:solidFill>
              <a:srgbClr val="FF656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F3F849BB-647A-4E69-8979-6629F4996E32}"/>
              </a:ext>
            </a:extLst>
          </p:cNvPr>
          <p:cNvSpPr/>
          <p:nvPr/>
        </p:nvSpPr>
        <p:spPr>
          <a:xfrm>
            <a:off x="2114550" y="1940377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Mon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AAF6410-718B-4DA6-A288-A941E87ED7B2}"/>
              </a:ext>
            </a:extLst>
          </p:cNvPr>
          <p:cNvSpPr/>
          <p:nvPr/>
        </p:nvSpPr>
        <p:spPr>
          <a:xfrm>
            <a:off x="5759450" y="1940377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Tue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09BC4C14-91BD-4A89-AFEF-DCD920D3DD21}"/>
              </a:ext>
            </a:extLst>
          </p:cNvPr>
          <p:cNvSpPr/>
          <p:nvPr/>
        </p:nvSpPr>
        <p:spPr>
          <a:xfrm>
            <a:off x="9404350" y="1940377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Wed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1D5D-EEE3-4194-93A9-0572DFC8BE44}"/>
              </a:ext>
            </a:extLst>
          </p:cNvPr>
          <p:cNvSpPr txBox="1"/>
          <p:nvPr/>
        </p:nvSpPr>
        <p:spPr>
          <a:xfrm>
            <a:off x="1333866" y="30727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endParaRPr lang="en-US" altLang="ko-KR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9DF82F-34B8-43BA-AA7E-99EC1F79DE51}"/>
              </a:ext>
            </a:extLst>
          </p:cNvPr>
          <p:cNvSpPr/>
          <p:nvPr/>
        </p:nvSpPr>
        <p:spPr>
          <a:xfrm>
            <a:off x="1333866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08:00~10:00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54A623-F222-45B5-8C66-19ACAB85C840}"/>
              </a:ext>
            </a:extLst>
          </p:cNvPr>
          <p:cNvSpPr txBox="1"/>
          <p:nvPr/>
        </p:nvSpPr>
        <p:spPr>
          <a:xfrm>
            <a:off x="4984933" y="30727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endParaRPr lang="en-US" altLang="ko-KR" sz="16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4978567-C2EA-4A51-B309-653BF02485A9}"/>
              </a:ext>
            </a:extLst>
          </p:cNvPr>
          <p:cNvSpPr/>
          <p:nvPr/>
        </p:nvSpPr>
        <p:spPr>
          <a:xfrm>
            <a:off x="4984933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09:00~10:30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1EA1C-8FA3-4C38-A5FA-108A3D6059E3}"/>
              </a:ext>
            </a:extLst>
          </p:cNvPr>
          <p:cNvSpPr txBox="1"/>
          <p:nvPr/>
        </p:nvSpPr>
        <p:spPr>
          <a:xfrm>
            <a:off x="8636002" y="30727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endParaRPr lang="ko-KR" altLang="en-US" sz="16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BBA4827-8646-4A17-ACF0-8158FCDC3C60}"/>
              </a:ext>
            </a:extLst>
          </p:cNvPr>
          <p:cNvSpPr/>
          <p:nvPr/>
        </p:nvSpPr>
        <p:spPr>
          <a:xfrm>
            <a:off x="8636002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11:30~13:00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DF11518-1DC8-47CE-B776-8914DB723E83}"/>
              </a:ext>
            </a:extLst>
          </p:cNvPr>
          <p:cNvCxnSpPr>
            <a:cxnSpLocks/>
            <a:stCxn id="15" idx="6"/>
            <a:endCxn id="17" idx="2"/>
          </p:cNvCxnSpPr>
          <p:nvPr/>
        </p:nvCxnSpPr>
        <p:spPr>
          <a:xfrm>
            <a:off x="2787650" y="4292600"/>
            <a:ext cx="6616700" cy="0"/>
          </a:xfrm>
          <a:prstGeom prst="line">
            <a:avLst/>
          </a:prstGeom>
          <a:ln w="25400" cap="rnd">
            <a:solidFill>
              <a:srgbClr val="FF656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>
            <a:extLst>
              <a:ext uri="{FF2B5EF4-FFF2-40B4-BE49-F238E27FC236}">
                <a16:creationId xmlns:a16="http://schemas.microsoft.com/office/drawing/2014/main" id="{906ACE4D-1FD0-4C99-AE3C-BB5CA5D26F4A}"/>
              </a:ext>
            </a:extLst>
          </p:cNvPr>
          <p:cNvSpPr/>
          <p:nvPr/>
        </p:nvSpPr>
        <p:spPr>
          <a:xfrm>
            <a:off x="2114550" y="3956050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Thu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D035560-E77E-4F62-8B76-8C6E212D3338}"/>
              </a:ext>
            </a:extLst>
          </p:cNvPr>
          <p:cNvSpPr/>
          <p:nvPr/>
        </p:nvSpPr>
        <p:spPr>
          <a:xfrm>
            <a:off x="5759450" y="3956050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Fri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B9CC829-A8F0-49F1-8BB3-3DF29AA41198}"/>
              </a:ext>
            </a:extLst>
          </p:cNvPr>
          <p:cNvSpPr/>
          <p:nvPr/>
        </p:nvSpPr>
        <p:spPr>
          <a:xfrm>
            <a:off x="9404350" y="3956050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Sat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B1C04-1F2D-4093-8822-0ABA40D5A15F}"/>
              </a:ext>
            </a:extLst>
          </p:cNvPr>
          <p:cNvSpPr txBox="1"/>
          <p:nvPr/>
        </p:nvSpPr>
        <p:spPr>
          <a:xfrm>
            <a:off x="1333866" y="50883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endParaRPr lang="en-US" altLang="ko-KR" sz="16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50D2B9-3560-4A17-8BD9-2E711BF06554}"/>
              </a:ext>
            </a:extLst>
          </p:cNvPr>
          <p:cNvSpPr/>
          <p:nvPr/>
        </p:nvSpPr>
        <p:spPr>
          <a:xfrm>
            <a:off x="1333866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09:00~10:30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3C3A51-8DE4-46F5-B48A-C28B95AA1D8D}"/>
              </a:ext>
            </a:extLst>
          </p:cNvPr>
          <p:cNvSpPr txBox="1"/>
          <p:nvPr/>
        </p:nvSpPr>
        <p:spPr>
          <a:xfrm>
            <a:off x="4984933" y="50883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3F9BE1-A60C-4AD4-A7B1-04415981FD48}"/>
              </a:ext>
            </a:extLst>
          </p:cNvPr>
          <p:cNvSpPr/>
          <p:nvPr/>
        </p:nvSpPr>
        <p:spPr>
          <a:xfrm>
            <a:off x="4984933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11:00~12:30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84904-E622-4148-9969-8A316A669803}"/>
              </a:ext>
            </a:extLst>
          </p:cNvPr>
          <p:cNvSpPr txBox="1"/>
          <p:nvPr/>
        </p:nvSpPr>
        <p:spPr>
          <a:xfrm>
            <a:off x="8636002" y="50883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endParaRPr lang="ko-KR" altLang="en-US" sz="16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B1F2651-0F25-48C2-ADFD-F3AFD3F585E5}"/>
              </a:ext>
            </a:extLst>
          </p:cNvPr>
          <p:cNvSpPr/>
          <p:nvPr/>
        </p:nvSpPr>
        <p:spPr>
          <a:xfrm>
            <a:off x="8636002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10:30~14:00</a:t>
            </a:r>
          </a:p>
        </p:txBody>
      </p:sp>
    </p:spTree>
    <p:extLst>
      <p:ext uri="{BB962C8B-B14F-4D97-AF65-F5344CB8AC3E}">
        <p14:creationId xmlns:p14="http://schemas.microsoft.com/office/powerpoint/2010/main" val="12127813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569"/>
        </a:solidFill>
        <a:ln>
          <a:noFill/>
        </a:ln>
      </a:spPr>
      <a:bodyPr rtlCol="0" anchor="ctr"/>
      <a:lstStyle>
        <a:defPPr algn="ctr">
          <a:defRPr sz="28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1255</Words>
  <Application>Microsoft Office PowerPoint</Application>
  <PresentationFormat>와이드스크린</PresentationFormat>
  <Paragraphs>184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238</cp:revision>
  <dcterms:created xsi:type="dcterms:W3CDTF">2019-04-06T05:20:47Z</dcterms:created>
  <dcterms:modified xsi:type="dcterms:W3CDTF">2020-09-11T23:28:21Z</dcterms:modified>
</cp:coreProperties>
</file>