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8" r:id="rId2"/>
    <p:sldId id="314" r:id="rId3"/>
    <p:sldId id="395" r:id="rId4"/>
    <p:sldId id="317" r:id="rId5"/>
    <p:sldId id="316" r:id="rId6"/>
    <p:sldId id="358" r:id="rId7"/>
    <p:sldId id="359" r:id="rId8"/>
    <p:sldId id="397" r:id="rId9"/>
    <p:sldId id="398" r:id="rId10"/>
    <p:sldId id="400" r:id="rId11"/>
    <p:sldId id="401" r:id="rId12"/>
    <p:sldId id="406" r:id="rId13"/>
    <p:sldId id="402" r:id="rId14"/>
    <p:sldId id="386" r:id="rId15"/>
    <p:sldId id="403" r:id="rId16"/>
    <p:sldId id="404" r:id="rId17"/>
    <p:sldId id="405" r:id="rId18"/>
    <p:sldId id="292" r:id="rId19"/>
    <p:sldId id="287" r:id="rId20"/>
    <p:sldId id="288" r:id="rId21"/>
    <p:sldId id="370" r:id="rId22"/>
    <p:sldId id="371" r:id="rId23"/>
    <p:sldId id="291" r:id="rId24"/>
    <p:sldId id="294" r:id="rId25"/>
    <p:sldId id="293" r:id="rId26"/>
    <p:sldId id="295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398"/>
    <a:srgbClr val="00CDD2"/>
    <a:srgbClr val="1E42F2"/>
    <a:srgbClr val="2039C4"/>
    <a:srgbClr val="1E3CCE"/>
    <a:srgbClr val="1E40EF"/>
    <a:srgbClr val="203BC5"/>
    <a:srgbClr val="F6484B"/>
    <a:srgbClr val="B61D3E"/>
    <a:srgbClr val="FF57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75" d="100"/>
          <a:sy n="75" d="100"/>
        </p:scale>
        <p:origin x="1086" y="7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2020-07-12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10" Type="http://schemas.openxmlformats.org/officeDocument/2006/relationships/image" Target="../media/image2.svg"/><Relationship Id="rId4" Type="http://schemas.openxmlformats.org/officeDocument/2006/relationships/image" Target="../media/image5.png"/><Relationship Id="rId9" Type="http://schemas.openxmlformats.org/officeDocument/2006/relationships/image" Target="../media/image1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10" Type="http://schemas.openxmlformats.org/officeDocument/2006/relationships/image" Target="../media/image2.svg"/><Relationship Id="rId4" Type="http://schemas.openxmlformats.org/officeDocument/2006/relationships/image" Target="../media/image5.png"/><Relationship Id="rId9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10" Type="http://schemas.openxmlformats.org/officeDocument/2006/relationships/image" Target="../media/image2.svg"/><Relationship Id="rId4" Type="http://schemas.openxmlformats.org/officeDocument/2006/relationships/image" Target="../media/image5.png"/><Relationship Id="rId9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7" name="자유형: 도형 166">
            <a:extLst>
              <a:ext uri="{FF2B5EF4-FFF2-40B4-BE49-F238E27FC236}">
                <a16:creationId xmlns:a16="http://schemas.microsoft.com/office/drawing/2014/main" id="{439D7104-E2D3-4611-BA70-B00BB1030C6C}"/>
              </a:ext>
            </a:extLst>
          </p:cNvPr>
          <p:cNvSpPr/>
          <p:nvPr userDrawn="1"/>
        </p:nvSpPr>
        <p:spPr>
          <a:xfrm>
            <a:off x="485139" y="0"/>
            <a:ext cx="11706860" cy="6858000"/>
          </a:xfrm>
          <a:custGeom>
            <a:avLst/>
            <a:gdLst>
              <a:gd name="connsiteX0" fmla="*/ 9500689 w 11706860"/>
              <a:gd name="connsiteY0" fmla="*/ 0 h 6858000"/>
              <a:gd name="connsiteX1" fmla="*/ 11706860 w 11706860"/>
              <a:gd name="connsiteY1" fmla="*/ 0 h 6858000"/>
              <a:gd name="connsiteX2" fmla="*/ 11706860 w 11706860"/>
              <a:gd name="connsiteY2" fmla="*/ 6858000 h 6858000"/>
              <a:gd name="connsiteX3" fmla="*/ 11159625 w 11706860"/>
              <a:gd name="connsiteY3" fmla="*/ 6858000 h 6858000"/>
              <a:gd name="connsiteX4" fmla="*/ 9500689 w 11706860"/>
              <a:gd name="connsiteY4" fmla="*/ 6858000 h 6858000"/>
              <a:gd name="connsiteX5" fmla="*/ 884699 w 11706860"/>
              <a:gd name="connsiteY5" fmla="*/ 6858000 h 6858000"/>
              <a:gd name="connsiteX6" fmla="*/ 855314 w 11706860"/>
              <a:gd name="connsiteY6" fmla="*/ 6806895 h 6858000"/>
              <a:gd name="connsiteX7" fmla="*/ 0 w 11706860"/>
              <a:gd name="connsiteY7" fmla="*/ 3429000 h 6858000"/>
              <a:gd name="connsiteX8" fmla="*/ 855314 w 11706860"/>
              <a:gd name="connsiteY8" fmla="*/ 51106 h 6858000"/>
              <a:gd name="connsiteX9" fmla="*/ 884698 w 11706860"/>
              <a:gd name="connsiteY9" fmla="*/ 2 h 6858000"/>
              <a:gd name="connsiteX10" fmla="*/ 9500689 w 11706860"/>
              <a:gd name="connsiteY10" fmla="*/ 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706860" h="6858000">
                <a:moveTo>
                  <a:pt x="9500689" y="0"/>
                </a:moveTo>
                <a:lnTo>
                  <a:pt x="11706860" y="0"/>
                </a:lnTo>
                <a:lnTo>
                  <a:pt x="11706860" y="6858000"/>
                </a:lnTo>
                <a:lnTo>
                  <a:pt x="11159625" y="6858000"/>
                </a:lnTo>
                <a:lnTo>
                  <a:pt x="9500689" y="6858000"/>
                </a:lnTo>
                <a:lnTo>
                  <a:pt x="884699" y="6858000"/>
                </a:lnTo>
                <a:lnTo>
                  <a:pt x="855314" y="6806895"/>
                </a:lnTo>
                <a:cubicBezTo>
                  <a:pt x="309841" y="5802771"/>
                  <a:pt x="0" y="4652069"/>
                  <a:pt x="0" y="3429000"/>
                </a:cubicBezTo>
                <a:cubicBezTo>
                  <a:pt x="0" y="2205931"/>
                  <a:pt x="309841" y="1055230"/>
                  <a:pt x="855314" y="51106"/>
                </a:cubicBezTo>
                <a:lnTo>
                  <a:pt x="884698" y="2"/>
                </a:lnTo>
                <a:lnTo>
                  <a:pt x="9500689" y="2"/>
                </a:lnTo>
                <a:close/>
              </a:path>
            </a:pathLst>
          </a:custGeom>
          <a:gradFill>
            <a:gsLst>
              <a:gs pos="0">
                <a:srgbClr val="000398"/>
              </a:gs>
              <a:gs pos="80000">
                <a:srgbClr val="00CDD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64" name="자유형: 도형 163">
            <a:extLst>
              <a:ext uri="{FF2B5EF4-FFF2-40B4-BE49-F238E27FC236}">
                <a16:creationId xmlns:a16="http://schemas.microsoft.com/office/drawing/2014/main" id="{E7DFC75C-9D3C-4B9A-A04C-26DDC77F3905}"/>
              </a:ext>
            </a:extLst>
          </p:cNvPr>
          <p:cNvSpPr/>
          <p:nvPr/>
        </p:nvSpPr>
        <p:spPr>
          <a:xfrm>
            <a:off x="8596897" y="3429000"/>
            <a:ext cx="3595105" cy="3429000"/>
          </a:xfrm>
          <a:custGeom>
            <a:avLst/>
            <a:gdLst>
              <a:gd name="connsiteX0" fmla="*/ 4109405 w 4109405"/>
              <a:gd name="connsiteY0" fmla="*/ 0 h 3919538"/>
              <a:gd name="connsiteX1" fmla="*/ 4109405 w 4109405"/>
              <a:gd name="connsiteY1" fmla="*/ 3919538 h 3919538"/>
              <a:gd name="connsiteX2" fmla="*/ 0 w 4109405"/>
              <a:gd name="connsiteY2" fmla="*/ 3919538 h 3919538"/>
              <a:gd name="connsiteX3" fmla="*/ 0 w 4109405"/>
              <a:gd name="connsiteY3" fmla="*/ 1331883 h 3919538"/>
              <a:gd name="connsiteX4" fmla="*/ 3611 w 4109405"/>
              <a:gd name="connsiteY4" fmla="*/ 1331883 h 3919538"/>
              <a:gd name="connsiteX5" fmla="*/ 1027049 w 4109405"/>
              <a:gd name="connsiteY5" fmla="*/ 1331883 h 3919538"/>
              <a:gd name="connsiteX6" fmla="*/ 3155778 w 4109405"/>
              <a:gd name="connsiteY6" fmla="*/ 909486 h 3919538"/>
              <a:gd name="connsiteX7" fmla="*/ 4109405 w 4109405"/>
              <a:gd name="connsiteY7" fmla="*/ 0 h 3919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09405" h="3919538">
                <a:moveTo>
                  <a:pt x="4109405" y="0"/>
                </a:moveTo>
                <a:lnTo>
                  <a:pt x="4109405" y="3919538"/>
                </a:lnTo>
                <a:lnTo>
                  <a:pt x="0" y="3919538"/>
                </a:lnTo>
                <a:lnTo>
                  <a:pt x="0" y="1331883"/>
                </a:lnTo>
                <a:lnTo>
                  <a:pt x="3611" y="1331883"/>
                </a:lnTo>
                <a:cubicBezTo>
                  <a:pt x="43746" y="1331883"/>
                  <a:pt x="384891" y="1331883"/>
                  <a:pt x="1027049" y="1331883"/>
                </a:cubicBezTo>
                <a:cubicBezTo>
                  <a:pt x="1500438" y="1331883"/>
                  <a:pt x="2373012" y="1349768"/>
                  <a:pt x="3155778" y="909486"/>
                </a:cubicBezTo>
                <a:cubicBezTo>
                  <a:pt x="3506253" y="712368"/>
                  <a:pt x="3838843" y="423540"/>
                  <a:pt x="4109405" y="0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52000"/>
                </a:schemeClr>
              </a:gs>
              <a:gs pos="100000">
                <a:schemeClr val="bg1">
                  <a:alpha val="2000"/>
                </a:schemeClr>
              </a:gs>
            </a:gsLst>
            <a:lin ang="0" scaled="0"/>
          </a:gradFill>
          <a:ln w="3801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17" name="그래픽 16">
            <a:extLst>
              <a:ext uri="{FF2B5EF4-FFF2-40B4-BE49-F238E27FC236}">
                <a16:creationId xmlns:a16="http://schemas.microsoft.com/office/drawing/2014/main" id="{527A52E4-5B1C-4210-8E8E-1863ABCC4B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8242300" y="493485"/>
            <a:ext cx="3435533" cy="1045029"/>
          </a:xfrm>
          <a:prstGeom prst="rect">
            <a:avLst/>
          </a:prstGeom>
        </p:spPr>
      </p:pic>
      <p:pic>
        <p:nvPicPr>
          <p:cNvPr id="76" name="그래픽 75">
            <a:extLst>
              <a:ext uri="{FF2B5EF4-FFF2-40B4-BE49-F238E27FC236}">
                <a16:creationId xmlns:a16="http://schemas.microsoft.com/office/drawing/2014/main" id="{B7DAC63F-3AD0-4EB7-B2DE-847965FF738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230046" y="622185"/>
            <a:ext cx="313146" cy="787628"/>
          </a:xfrm>
          <a:prstGeom prst="rect">
            <a:avLst/>
          </a:prstGeom>
        </p:spPr>
      </p:pic>
      <p:pic>
        <p:nvPicPr>
          <p:cNvPr id="77" name="그래픽 76">
            <a:extLst>
              <a:ext uri="{FF2B5EF4-FFF2-40B4-BE49-F238E27FC236}">
                <a16:creationId xmlns:a16="http://schemas.microsoft.com/office/drawing/2014/main" id="{67BA39F1-3C6B-4674-B97F-E4CB5500D96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0" y="6190342"/>
            <a:ext cx="667657" cy="667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70840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자유형: 도형 26">
            <a:extLst>
              <a:ext uri="{FF2B5EF4-FFF2-40B4-BE49-F238E27FC236}">
                <a16:creationId xmlns:a16="http://schemas.microsoft.com/office/drawing/2014/main" id="{958275D9-6434-4458-8C02-27C5011EAE1D}"/>
              </a:ext>
            </a:extLst>
          </p:cNvPr>
          <p:cNvSpPr/>
          <p:nvPr userDrawn="1"/>
        </p:nvSpPr>
        <p:spPr>
          <a:xfrm>
            <a:off x="1" y="2006955"/>
            <a:ext cx="821873" cy="2844090"/>
          </a:xfrm>
          <a:custGeom>
            <a:avLst/>
            <a:gdLst>
              <a:gd name="connsiteX0" fmla="*/ 0 w 821873"/>
              <a:gd name="connsiteY0" fmla="*/ 0 h 2844090"/>
              <a:gd name="connsiteX1" fmla="*/ 97162 w 821873"/>
              <a:gd name="connsiteY1" fmla="*/ 59028 h 2844090"/>
              <a:gd name="connsiteX2" fmla="*/ 821873 w 821873"/>
              <a:gd name="connsiteY2" fmla="*/ 1422045 h 2844090"/>
              <a:gd name="connsiteX3" fmla="*/ 97162 w 821873"/>
              <a:gd name="connsiteY3" fmla="*/ 2785063 h 2844090"/>
              <a:gd name="connsiteX4" fmla="*/ 0 w 821873"/>
              <a:gd name="connsiteY4" fmla="*/ 2844090 h 2844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1873" h="2844090">
                <a:moveTo>
                  <a:pt x="0" y="0"/>
                </a:moveTo>
                <a:lnTo>
                  <a:pt x="97162" y="59028"/>
                </a:lnTo>
                <a:cubicBezTo>
                  <a:pt x="534401" y="354420"/>
                  <a:pt x="821873" y="854661"/>
                  <a:pt x="821873" y="1422045"/>
                </a:cubicBezTo>
                <a:cubicBezTo>
                  <a:pt x="821873" y="1989429"/>
                  <a:pt x="534401" y="2489670"/>
                  <a:pt x="97162" y="2785063"/>
                </a:cubicBezTo>
                <a:lnTo>
                  <a:pt x="0" y="2844090"/>
                </a:lnTo>
                <a:close/>
              </a:path>
            </a:pathLst>
          </a:custGeom>
          <a:gradFill>
            <a:gsLst>
              <a:gs pos="0">
                <a:srgbClr val="000398"/>
              </a:gs>
              <a:gs pos="62000">
                <a:srgbClr val="0066B4"/>
              </a:gs>
              <a:gs pos="100000">
                <a:srgbClr val="00CDD2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dirty="0"/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그래픽 15">
            <a:extLst>
              <a:ext uri="{FF2B5EF4-FFF2-40B4-BE49-F238E27FC236}">
                <a16:creationId xmlns:a16="http://schemas.microsoft.com/office/drawing/2014/main" id="{CCABD225-F8F5-4C42-AF4B-6D1D5AAEE48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8242300" y="493485"/>
            <a:ext cx="3435533" cy="1045029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C2052369-A9CC-46CA-AF63-D4E5FD84690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230046" y="622185"/>
            <a:ext cx="313146" cy="787628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41DBDEFD-A91A-4BB6-AA70-32B8CE6CC07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0" y="6190342"/>
            <a:ext cx="667657" cy="667657"/>
          </a:xfrm>
          <a:prstGeom prst="rect">
            <a:avLst/>
          </a:prstGeom>
        </p:spPr>
      </p:pic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95AD3F20-5DBF-4B3D-A37A-03B3B3E82159}"/>
              </a:ext>
            </a:extLst>
          </p:cNvPr>
          <p:cNvSpPr/>
          <p:nvPr userDrawn="1"/>
        </p:nvSpPr>
        <p:spPr>
          <a:xfrm>
            <a:off x="10799612" y="5529942"/>
            <a:ext cx="1392390" cy="1328057"/>
          </a:xfrm>
          <a:custGeom>
            <a:avLst/>
            <a:gdLst>
              <a:gd name="connsiteX0" fmla="*/ 4109405 w 4109405"/>
              <a:gd name="connsiteY0" fmla="*/ 0 h 3919538"/>
              <a:gd name="connsiteX1" fmla="*/ 4109405 w 4109405"/>
              <a:gd name="connsiteY1" fmla="*/ 3919538 h 3919538"/>
              <a:gd name="connsiteX2" fmla="*/ 0 w 4109405"/>
              <a:gd name="connsiteY2" fmla="*/ 3919538 h 3919538"/>
              <a:gd name="connsiteX3" fmla="*/ 0 w 4109405"/>
              <a:gd name="connsiteY3" fmla="*/ 1331883 h 3919538"/>
              <a:gd name="connsiteX4" fmla="*/ 3611 w 4109405"/>
              <a:gd name="connsiteY4" fmla="*/ 1331883 h 3919538"/>
              <a:gd name="connsiteX5" fmla="*/ 1027049 w 4109405"/>
              <a:gd name="connsiteY5" fmla="*/ 1331883 h 3919538"/>
              <a:gd name="connsiteX6" fmla="*/ 3155778 w 4109405"/>
              <a:gd name="connsiteY6" fmla="*/ 909486 h 3919538"/>
              <a:gd name="connsiteX7" fmla="*/ 4109405 w 4109405"/>
              <a:gd name="connsiteY7" fmla="*/ 0 h 3919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09405" h="3919538">
                <a:moveTo>
                  <a:pt x="4109405" y="0"/>
                </a:moveTo>
                <a:lnTo>
                  <a:pt x="4109405" y="3919538"/>
                </a:lnTo>
                <a:lnTo>
                  <a:pt x="0" y="3919538"/>
                </a:lnTo>
                <a:lnTo>
                  <a:pt x="0" y="1331883"/>
                </a:lnTo>
                <a:lnTo>
                  <a:pt x="3611" y="1331883"/>
                </a:lnTo>
                <a:cubicBezTo>
                  <a:pt x="43746" y="1331883"/>
                  <a:pt x="384891" y="1331883"/>
                  <a:pt x="1027049" y="1331883"/>
                </a:cubicBezTo>
                <a:cubicBezTo>
                  <a:pt x="1500438" y="1331883"/>
                  <a:pt x="2373012" y="1349768"/>
                  <a:pt x="3155778" y="909486"/>
                </a:cubicBezTo>
                <a:cubicBezTo>
                  <a:pt x="3506253" y="712368"/>
                  <a:pt x="3838843" y="423540"/>
                  <a:pt x="4109405" y="0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52000"/>
                </a:schemeClr>
              </a:gs>
              <a:gs pos="100000">
                <a:schemeClr val="bg1">
                  <a:alpha val="2000"/>
                </a:schemeClr>
              </a:gs>
            </a:gsLst>
            <a:lin ang="0" scaled="0"/>
          </a:gradFill>
          <a:ln w="3801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6" name="자유형: 도형 25">
            <a:extLst>
              <a:ext uri="{FF2B5EF4-FFF2-40B4-BE49-F238E27FC236}">
                <a16:creationId xmlns:a16="http://schemas.microsoft.com/office/drawing/2014/main" id="{214ADBEC-EE44-4A27-AE2A-666391C968F3}"/>
              </a:ext>
            </a:extLst>
          </p:cNvPr>
          <p:cNvSpPr/>
          <p:nvPr userDrawn="1"/>
        </p:nvSpPr>
        <p:spPr>
          <a:xfrm flipH="1">
            <a:off x="11370127" y="2006955"/>
            <a:ext cx="821873" cy="2844090"/>
          </a:xfrm>
          <a:custGeom>
            <a:avLst/>
            <a:gdLst>
              <a:gd name="connsiteX0" fmla="*/ 0 w 821873"/>
              <a:gd name="connsiteY0" fmla="*/ 0 h 2844090"/>
              <a:gd name="connsiteX1" fmla="*/ 97162 w 821873"/>
              <a:gd name="connsiteY1" fmla="*/ 59028 h 2844090"/>
              <a:gd name="connsiteX2" fmla="*/ 821873 w 821873"/>
              <a:gd name="connsiteY2" fmla="*/ 1422045 h 2844090"/>
              <a:gd name="connsiteX3" fmla="*/ 97162 w 821873"/>
              <a:gd name="connsiteY3" fmla="*/ 2785063 h 2844090"/>
              <a:gd name="connsiteX4" fmla="*/ 0 w 821873"/>
              <a:gd name="connsiteY4" fmla="*/ 2844090 h 2844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1873" h="2844090">
                <a:moveTo>
                  <a:pt x="0" y="0"/>
                </a:moveTo>
                <a:lnTo>
                  <a:pt x="97162" y="59028"/>
                </a:lnTo>
                <a:cubicBezTo>
                  <a:pt x="534401" y="354420"/>
                  <a:pt x="821873" y="854661"/>
                  <a:pt x="821873" y="1422045"/>
                </a:cubicBezTo>
                <a:cubicBezTo>
                  <a:pt x="821873" y="1989429"/>
                  <a:pt x="534401" y="2489670"/>
                  <a:pt x="97162" y="2785063"/>
                </a:cubicBezTo>
                <a:lnTo>
                  <a:pt x="0" y="2844090"/>
                </a:lnTo>
                <a:close/>
              </a:path>
            </a:pathLst>
          </a:custGeom>
          <a:gradFill>
            <a:gsLst>
              <a:gs pos="0">
                <a:srgbClr val="000398"/>
              </a:gs>
              <a:gs pos="62000">
                <a:srgbClr val="0066B4"/>
              </a:gs>
              <a:gs pos="100000">
                <a:srgbClr val="00CDD2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dirty="0"/>
          </a:p>
        </p:txBody>
      </p:sp>
      <p:sp>
        <p:nvSpPr>
          <p:cNvPr id="28" name="자유형: 도형 27">
            <a:extLst>
              <a:ext uri="{FF2B5EF4-FFF2-40B4-BE49-F238E27FC236}">
                <a16:creationId xmlns:a16="http://schemas.microsoft.com/office/drawing/2014/main" id="{83BAC281-6A78-4613-8850-69DA526BC509}"/>
              </a:ext>
            </a:extLst>
          </p:cNvPr>
          <p:cNvSpPr/>
          <p:nvPr userDrawn="1"/>
        </p:nvSpPr>
        <p:spPr>
          <a:xfrm flipH="1" flipV="1">
            <a:off x="0" y="0"/>
            <a:ext cx="1392390" cy="1328057"/>
          </a:xfrm>
          <a:custGeom>
            <a:avLst/>
            <a:gdLst>
              <a:gd name="connsiteX0" fmla="*/ 4109405 w 4109405"/>
              <a:gd name="connsiteY0" fmla="*/ 0 h 3919538"/>
              <a:gd name="connsiteX1" fmla="*/ 4109405 w 4109405"/>
              <a:gd name="connsiteY1" fmla="*/ 3919538 h 3919538"/>
              <a:gd name="connsiteX2" fmla="*/ 0 w 4109405"/>
              <a:gd name="connsiteY2" fmla="*/ 3919538 h 3919538"/>
              <a:gd name="connsiteX3" fmla="*/ 0 w 4109405"/>
              <a:gd name="connsiteY3" fmla="*/ 1331883 h 3919538"/>
              <a:gd name="connsiteX4" fmla="*/ 3611 w 4109405"/>
              <a:gd name="connsiteY4" fmla="*/ 1331883 h 3919538"/>
              <a:gd name="connsiteX5" fmla="*/ 1027049 w 4109405"/>
              <a:gd name="connsiteY5" fmla="*/ 1331883 h 3919538"/>
              <a:gd name="connsiteX6" fmla="*/ 3155778 w 4109405"/>
              <a:gd name="connsiteY6" fmla="*/ 909486 h 3919538"/>
              <a:gd name="connsiteX7" fmla="*/ 4109405 w 4109405"/>
              <a:gd name="connsiteY7" fmla="*/ 0 h 3919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09405" h="3919538">
                <a:moveTo>
                  <a:pt x="4109405" y="0"/>
                </a:moveTo>
                <a:lnTo>
                  <a:pt x="4109405" y="3919538"/>
                </a:lnTo>
                <a:lnTo>
                  <a:pt x="0" y="3919538"/>
                </a:lnTo>
                <a:lnTo>
                  <a:pt x="0" y="1331883"/>
                </a:lnTo>
                <a:lnTo>
                  <a:pt x="3611" y="1331883"/>
                </a:lnTo>
                <a:cubicBezTo>
                  <a:pt x="43746" y="1331883"/>
                  <a:pt x="384891" y="1331883"/>
                  <a:pt x="1027049" y="1331883"/>
                </a:cubicBezTo>
                <a:cubicBezTo>
                  <a:pt x="1500438" y="1331883"/>
                  <a:pt x="2373012" y="1349768"/>
                  <a:pt x="3155778" y="909486"/>
                </a:cubicBezTo>
                <a:cubicBezTo>
                  <a:pt x="3506253" y="712368"/>
                  <a:pt x="3838843" y="423540"/>
                  <a:pt x="4109405" y="0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52000"/>
                </a:schemeClr>
              </a:gs>
              <a:gs pos="100000">
                <a:schemeClr val="bg1">
                  <a:alpha val="2000"/>
                </a:schemeClr>
              </a:gs>
            </a:gsLst>
            <a:lin ang="0" scaled="0"/>
          </a:gradFill>
          <a:ln w="3801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897266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9C772E95-4B8F-4AFB-866E-DEA41BD5C013}"/>
              </a:ext>
            </a:extLst>
          </p:cNvPr>
          <p:cNvSpPr/>
          <p:nvPr userDrawn="1"/>
        </p:nvSpPr>
        <p:spPr>
          <a:xfrm>
            <a:off x="485139" y="0"/>
            <a:ext cx="11706860" cy="6858000"/>
          </a:xfrm>
          <a:custGeom>
            <a:avLst/>
            <a:gdLst>
              <a:gd name="connsiteX0" fmla="*/ 9500689 w 11706860"/>
              <a:gd name="connsiteY0" fmla="*/ 0 h 6858000"/>
              <a:gd name="connsiteX1" fmla="*/ 11706860 w 11706860"/>
              <a:gd name="connsiteY1" fmla="*/ 0 h 6858000"/>
              <a:gd name="connsiteX2" fmla="*/ 11706860 w 11706860"/>
              <a:gd name="connsiteY2" fmla="*/ 6858000 h 6858000"/>
              <a:gd name="connsiteX3" fmla="*/ 11159625 w 11706860"/>
              <a:gd name="connsiteY3" fmla="*/ 6858000 h 6858000"/>
              <a:gd name="connsiteX4" fmla="*/ 9500689 w 11706860"/>
              <a:gd name="connsiteY4" fmla="*/ 6858000 h 6858000"/>
              <a:gd name="connsiteX5" fmla="*/ 884699 w 11706860"/>
              <a:gd name="connsiteY5" fmla="*/ 6858000 h 6858000"/>
              <a:gd name="connsiteX6" fmla="*/ 855314 w 11706860"/>
              <a:gd name="connsiteY6" fmla="*/ 6806895 h 6858000"/>
              <a:gd name="connsiteX7" fmla="*/ 0 w 11706860"/>
              <a:gd name="connsiteY7" fmla="*/ 3429000 h 6858000"/>
              <a:gd name="connsiteX8" fmla="*/ 855314 w 11706860"/>
              <a:gd name="connsiteY8" fmla="*/ 51106 h 6858000"/>
              <a:gd name="connsiteX9" fmla="*/ 884698 w 11706860"/>
              <a:gd name="connsiteY9" fmla="*/ 2 h 6858000"/>
              <a:gd name="connsiteX10" fmla="*/ 9500689 w 11706860"/>
              <a:gd name="connsiteY10" fmla="*/ 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706860" h="6858000">
                <a:moveTo>
                  <a:pt x="9500689" y="0"/>
                </a:moveTo>
                <a:lnTo>
                  <a:pt x="11706860" y="0"/>
                </a:lnTo>
                <a:lnTo>
                  <a:pt x="11706860" y="6858000"/>
                </a:lnTo>
                <a:lnTo>
                  <a:pt x="11159625" y="6858000"/>
                </a:lnTo>
                <a:lnTo>
                  <a:pt x="9500689" y="6858000"/>
                </a:lnTo>
                <a:lnTo>
                  <a:pt x="884699" y="6858000"/>
                </a:lnTo>
                <a:lnTo>
                  <a:pt x="855314" y="6806895"/>
                </a:lnTo>
                <a:cubicBezTo>
                  <a:pt x="309841" y="5802771"/>
                  <a:pt x="0" y="4652069"/>
                  <a:pt x="0" y="3429000"/>
                </a:cubicBezTo>
                <a:cubicBezTo>
                  <a:pt x="0" y="2205931"/>
                  <a:pt x="309841" y="1055230"/>
                  <a:pt x="855314" y="51106"/>
                </a:cubicBezTo>
                <a:lnTo>
                  <a:pt x="884698" y="2"/>
                </a:lnTo>
                <a:lnTo>
                  <a:pt x="9500689" y="2"/>
                </a:lnTo>
                <a:close/>
              </a:path>
            </a:pathLst>
          </a:custGeom>
          <a:gradFill>
            <a:gsLst>
              <a:gs pos="0">
                <a:srgbClr val="000398"/>
              </a:gs>
              <a:gs pos="80000">
                <a:srgbClr val="00CDD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95AD3F20-5DBF-4B3D-A37A-03B3B3E82159}"/>
              </a:ext>
            </a:extLst>
          </p:cNvPr>
          <p:cNvSpPr/>
          <p:nvPr userDrawn="1"/>
        </p:nvSpPr>
        <p:spPr>
          <a:xfrm>
            <a:off x="8596897" y="3429000"/>
            <a:ext cx="3595105" cy="3429000"/>
          </a:xfrm>
          <a:custGeom>
            <a:avLst/>
            <a:gdLst>
              <a:gd name="connsiteX0" fmla="*/ 4109405 w 4109405"/>
              <a:gd name="connsiteY0" fmla="*/ 0 h 3919538"/>
              <a:gd name="connsiteX1" fmla="*/ 4109405 w 4109405"/>
              <a:gd name="connsiteY1" fmla="*/ 3919538 h 3919538"/>
              <a:gd name="connsiteX2" fmla="*/ 0 w 4109405"/>
              <a:gd name="connsiteY2" fmla="*/ 3919538 h 3919538"/>
              <a:gd name="connsiteX3" fmla="*/ 0 w 4109405"/>
              <a:gd name="connsiteY3" fmla="*/ 1331883 h 3919538"/>
              <a:gd name="connsiteX4" fmla="*/ 3611 w 4109405"/>
              <a:gd name="connsiteY4" fmla="*/ 1331883 h 3919538"/>
              <a:gd name="connsiteX5" fmla="*/ 1027049 w 4109405"/>
              <a:gd name="connsiteY5" fmla="*/ 1331883 h 3919538"/>
              <a:gd name="connsiteX6" fmla="*/ 3155778 w 4109405"/>
              <a:gd name="connsiteY6" fmla="*/ 909486 h 3919538"/>
              <a:gd name="connsiteX7" fmla="*/ 4109405 w 4109405"/>
              <a:gd name="connsiteY7" fmla="*/ 0 h 3919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09405" h="3919538">
                <a:moveTo>
                  <a:pt x="4109405" y="0"/>
                </a:moveTo>
                <a:lnTo>
                  <a:pt x="4109405" y="3919538"/>
                </a:lnTo>
                <a:lnTo>
                  <a:pt x="0" y="3919538"/>
                </a:lnTo>
                <a:lnTo>
                  <a:pt x="0" y="1331883"/>
                </a:lnTo>
                <a:lnTo>
                  <a:pt x="3611" y="1331883"/>
                </a:lnTo>
                <a:cubicBezTo>
                  <a:pt x="43746" y="1331883"/>
                  <a:pt x="384891" y="1331883"/>
                  <a:pt x="1027049" y="1331883"/>
                </a:cubicBezTo>
                <a:cubicBezTo>
                  <a:pt x="1500438" y="1331883"/>
                  <a:pt x="2373012" y="1349768"/>
                  <a:pt x="3155778" y="909486"/>
                </a:cubicBezTo>
                <a:cubicBezTo>
                  <a:pt x="3506253" y="712368"/>
                  <a:pt x="3838843" y="423540"/>
                  <a:pt x="4109405" y="0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52000"/>
                </a:schemeClr>
              </a:gs>
              <a:gs pos="100000">
                <a:schemeClr val="bg1">
                  <a:alpha val="2000"/>
                </a:schemeClr>
              </a:gs>
            </a:gsLst>
            <a:lin ang="0" scaled="0"/>
          </a:gradFill>
          <a:ln w="3801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16" name="그래픽 15">
            <a:extLst>
              <a:ext uri="{FF2B5EF4-FFF2-40B4-BE49-F238E27FC236}">
                <a16:creationId xmlns:a16="http://schemas.microsoft.com/office/drawing/2014/main" id="{CCABD225-F8F5-4C42-AF4B-6D1D5AAEE48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8683896" y="72570"/>
            <a:ext cx="3435533" cy="1045029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C2052369-A9CC-46CA-AF63-D4E5FD84690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230046" y="622185"/>
            <a:ext cx="313146" cy="787628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41DBDEFD-A91A-4BB6-AA70-32B8CE6CC07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0" y="6190342"/>
            <a:ext cx="667657" cy="667657"/>
          </a:xfrm>
          <a:prstGeom prst="rect">
            <a:avLst/>
          </a:prstGeom>
        </p:spPr>
      </p:pic>
      <p:sp>
        <p:nvSpPr>
          <p:cNvPr id="19" name="직사각형 18">
            <a:extLst>
              <a:ext uri="{FF2B5EF4-FFF2-40B4-BE49-F238E27FC236}">
                <a16:creationId xmlns:a16="http://schemas.microsoft.com/office/drawing/2014/main" id="{1F409CFB-AA4B-414C-B466-DC31A24E5A25}"/>
              </a:ext>
            </a:extLst>
          </p:cNvPr>
          <p:cNvSpPr/>
          <p:nvPr userDrawn="1"/>
        </p:nvSpPr>
        <p:spPr>
          <a:xfrm>
            <a:off x="348343" y="319314"/>
            <a:ext cx="11495314" cy="6219372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47149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9C772E95-4B8F-4AFB-866E-DEA41BD5C013}"/>
              </a:ext>
            </a:extLst>
          </p:cNvPr>
          <p:cNvSpPr/>
          <p:nvPr userDrawn="1"/>
        </p:nvSpPr>
        <p:spPr>
          <a:xfrm>
            <a:off x="485139" y="0"/>
            <a:ext cx="11706860" cy="6858000"/>
          </a:xfrm>
          <a:custGeom>
            <a:avLst/>
            <a:gdLst>
              <a:gd name="connsiteX0" fmla="*/ 9500689 w 11706860"/>
              <a:gd name="connsiteY0" fmla="*/ 0 h 6858000"/>
              <a:gd name="connsiteX1" fmla="*/ 11706860 w 11706860"/>
              <a:gd name="connsiteY1" fmla="*/ 0 h 6858000"/>
              <a:gd name="connsiteX2" fmla="*/ 11706860 w 11706860"/>
              <a:gd name="connsiteY2" fmla="*/ 6858000 h 6858000"/>
              <a:gd name="connsiteX3" fmla="*/ 11159625 w 11706860"/>
              <a:gd name="connsiteY3" fmla="*/ 6858000 h 6858000"/>
              <a:gd name="connsiteX4" fmla="*/ 9500689 w 11706860"/>
              <a:gd name="connsiteY4" fmla="*/ 6858000 h 6858000"/>
              <a:gd name="connsiteX5" fmla="*/ 884699 w 11706860"/>
              <a:gd name="connsiteY5" fmla="*/ 6858000 h 6858000"/>
              <a:gd name="connsiteX6" fmla="*/ 855314 w 11706860"/>
              <a:gd name="connsiteY6" fmla="*/ 6806895 h 6858000"/>
              <a:gd name="connsiteX7" fmla="*/ 0 w 11706860"/>
              <a:gd name="connsiteY7" fmla="*/ 3429000 h 6858000"/>
              <a:gd name="connsiteX8" fmla="*/ 855314 w 11706860"/>
              <a:gd name="connsiteY8" fmla="*/ 51106 h 6858000"/>
              <a:gd name="connsiteX9" fmla="*/ 884698 w 11706860"/>
              <a:gd name="connsiteY9" fmla="*/ 2 h 6858000"/>
              <a:gd name="connsiteX10" fmla="*/ 9500689 w 11706860"/>
              <a:gd name="connsiteY10" fmla="*/ 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706860" h="6858000">
                <a:moveTo>
                  <a:pt x="9500689" y="0"/>
                </a:moveTo>
                <a:lnTo>
                  <a:pt x="11706860" y="0"/>
                </a:lnTo>
                <a:lnTo>
                  <a:pt x="11706860" y="6858000"/>
                </a:lnTo>
                <a:lnTo>
                  <a:pt x="11159625" y="6858000"/>
                </a:lnTo>
                <a:lnTo>
                  <a:pt x="9500689" y="6858000"/>
                </a:lnTo>
                <a:lnTo>
                  <a:pt x="884699" y="6858000"/>
                </a:lnTo>
                <a:lnTo>
                  <a:pt x="855314" y="6806895"/>
                </a:lnTo>
                <a:cubicBezTo>
                  <a:pt x="309841" y="5802771"/>
                  <a:pt x="0" y="4652069"/>
                  <a:pt x="0" y="3429000"/>
                </a:cubicBezTo>
                <a:cubicBezTo>
                  <a:pt x="0" y="2205931"/>
                  <a:pt x="309841" y="1055230"/>
                  <a:pt x="855314" y="51106"/>
                </a:cubicBezTo>
                <a:lnTo>
                  <a:pt x="884698" y="2"/>
                </a:lnTo>
                <a:lnTo>
                  <a:pt x="9500689" y="2"/>
                </a:lnTo>
                <a:close/>
              </a:path>
            </a:pathLst>
          </a:custGeom>
          <a:gradFill>
            <a:gsLst>
              <a:gs pos="0">
                <a:srgbClr val="000398"/>
              </a:gs>
              <a:gs pos="80000">
                <a:srgbClr val="00CDD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95AD3F20-5DBF-4B3D-A37A-03B3B3E82159}"/>
              </a:ext>
            </a:extLst>
          </p:cNvPr>
          <p:cNvSpPr/>
          <p:nvPr userDrawn="1"/>
        </p:nvSpPr>
        <p:spPr>
          <a:xfrm>
            <a:off x="8596897" y="3429000"/>
            <a:ext cx="3595105" cy="3429000"/>
          </a:xfrm>
          <a:custGeom>
            <a:avLst/>
            <a:gdLst>
              <a:gd name="connsiteX0" fmla="*/ 4109405 w 4109405"/>
              <a:gd name="connsiteY0" fmla="*/ 0 h 3919538"/>
              <a:gd name="connsiteX1" fmla="*/ 4109405 w 4109405"/>
              <a:gd name="connsiteY1" fmla="*/ 3919538 h 3919538"/>
              <a:gd name="connsiteX2" fmla="*/ 0 w 4109405"/>
              <a:gd name="connsiteY2" fmla="*/ 3919538 h 3919538"/>
              <a:gd name="connsiteX3" fmla="*/ 0 w 4109405"/>
              <a:gd name="connsiteY3" fmla="*/ 1331883 h 3919538"/>
              <a:gd name="connsiteX4" fmla="*/ 3611 w 4109405"/>
              <a:gd name="connsiteY4" fmla="*/ 1331883 h 3919538"/>
              <a:gd name="connsiteX5" fmla="*/ 1027049 w 4109405"/>
              <a:gd name="connsiteY5" fmla="*/ 1331883 h 3919538"/>
              <a:gd name="connsiteX6" fmla="*/ 3155778 w 4109405"/>
              <a:gd name="connsiteY6" fmla="*/ 909486 h 3919538"/>
              <a:gd name="connsiteX7" fmla="*/ 4109405 w 4109405"/>
              <a:gd name="connsiteY7" fmla="*/ 0 h 3919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09405" h="3919538">
                <a:moveTo>
                  <a:pt x="4109405" y="0"/>
                </a:moveTo>
                <a:lnTo>
                  <a:pt x="4109405" y="3919538"/>
                </a:lnTo>
                <a:lnTo>
                  <a:pt x="0" y="3919538"/>
                </a:lnTo>
                <a:lnTo>
                  <a:pt x="0" y="1331883"/>
                </a:lnTo>
                <a:lnTo>
                  <a:pt x="3611" y="1331883"/>
                </a:lnTo>
                <a:cubicBezTo>
                  <a:pt x="43746" y="1331883"/>
                  <a:pt x="384891" y="1331883"/>
                  <a:pt x="1027049" y="1331883"/>
                </a:cubicBezTo>
                <a:cubicBezTo>
                  <a:pt x="1500438" y="1331883"/>
                  <a:pt x="2373012" y="1349768"/>
                  <a:pt x="3155778" y="909486"/>
                </a:cubicBezTo>
                <a:cubicBezTo>
                  <a:pt x="3506253" y="712368"/>
                  <a:pt x="3838843" y="423540"/>
                  <a:pt x="4109405" y="0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52000"/>
                </a:schemeClr>
              </a:gs>
              <a:gs pos="100000">
                <a:schemeClr val="bg1">
                  <a:alpha val="2000"/>
                </a:schemeClr>
              </a:gs>
            </a:gsLst>
            <a:lin ang="0" scaled="0"/>
          </a:gradFill>
          <a:ln w="3801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16" name="그래픽 15">
            <a:extLst>
              <a:ext uri="{FF2B5EF4-FFF2-40B4-BE49-F238E27FC236}">
                <a16:creationId xmlns:a16="http://schemas.microsoft.com/office/drawing/2014/main" id="{CCABD225-F8F5-4C42-AF4B-6D1D5AAEE48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8683896" y="72570"/>
            <a:ext cx="3435533" cy="1045029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C2052369-A9CC-46CA-AF63-D4E5FD84690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230046" y="622185"/>
            <a:ext cx="313146" cy="787628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41DBDEFD-A91A-4BB6-AA70-32B8CE6CC07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0" y="6190342"/>
            <a:ext cx="667657" cy="667657"/>
          </a:xfrm>
          <a:prstGeom prst="rect">
            <a:avLst/>
          </a:prstGeom>
        </p:spPr>
      </p:pic>
      <p:sp>
        <p:nvSpPr>
          <p:cNvPr id="19" name="직사각형 18">
            <a:extLst>
              <a:ext uri="{FF2B5EF4-FFF2-40B4-BE49-F238E27FC236}">
                <a16:creationId xmlns:a16="http://schemas.microsoft.com/office/drawing/2014/main" id="{1F409CFB-AA4B-414C-B466-DC31A24E5A25}"/>
              </a:ext>
            </a:extLst>
          </p:cNvPr>
          <p:cNvSpPr/>
          <p:nvPr userDrawn="1"/>
        </p:nvSpPr>
        <p:spPr>
          <a:xfrm>
            <a:off x="348343" y="319314"/>
            <a:ext cx="11495314" cy="6219372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58BAD09B-1C4A-4250-8595-1E4F73AB1F8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406436" y="1309100"/>
            <a:ext cx="4240800" cy="4240800"/>
          </a:xfrm>
          <a:prstGeom prst="roundRect">
            <a:avLst>
              <a:gd name="adj" fmla="val 6863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6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904864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9C772E95-4B8F-4AFB-866E-DEA41BD5C013}"/>
              </a:ext>
            </a:extLst>
          </p:cNvPr>
          <p:cNvSpPr/>
          <p:nvPr userDrawn="1"/>
        </p:nvSpPr>
        <p:spPr>
          <a:xfrm>
            <a:off x="485139" y="0"/>
            <a:ext cx="11706860" cy="6858000"/>
          </a:xfrm>
          <a:custGeom>
            <a:avLst/>
            <a:gdLst>
              <a:gd name="connsiteX0" fmla="*/ 9500689 w 11706860"/>
              <a:gd name="connsiteY0" fmla="*/ 0 h 6858000"/>
              <a:gd name="connsiteX1" fmla="*/ 11706860 w 11706860"/>
              <a:gd name="connsiteY1" fmla="*/ 0 h 6858000"/>
              <a:gd name="connsiteX2" fmla="*/ 11706860 w 11706860"/>
              <a:gd name="connsiteY2" fmla="*/ 6858000 h 6858000"/>
              <a:gd name="connsiteX3" fmla="*/ 11159625 w 11706860"/>
              <a:gd name="connsiteY3" fmla="*/ 6858000 h 6858000"/>
              <a:gd name="connsiteX4" fmla="*/ 9500689 w 11706860"/>
              <a:gd name="connsiteY4" fmla="*/ 6858000 h 6858000"/>
              <a:gd name="connsiteX5" fmla="*/ 884699 w 11706860"/>
              <a:gd name="connsiteY5" fmla="*/ 6858000 h 6858000"/>
              <a:gd name="connsiteX6" fmla="*/ 855314 w 11706860"/>
              <a:gd name="connsiteY6" fmla="*/ 6806895 h 6858000"/>
              <a:gd name="connsiteX7" fmla="*/ 0 w 11706860"/>
              <a:gd name="connsiteY7" fmla="*/ 3429000 h 6858000"/>
              <a:gd name="connsiteX8" fmla="*/ 855314 w 11706860"/>
              <a:gd name="connsiteY8" fmla="*/ 51106 h 6858000"/>
              <a:gd name="connsiteX9" fmla="*/ 884698 w 11706860"/>
              <a:gd name="connsiteY9" fmla="*/ 2 h 6858000"/>
              <a:gd name="connsiteX10" fmla="*/ 9500689 w 11706860"/>
              <a:gd name="connsiteY10" fmla="*/ 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706860" h="6858000">
                <a:moveTo>
                  <a:pt x="9500689" y="0"/>
                </a:moveTo>
                <a:lnTo>
                  <a:pt x="11706860" y="0"/>
                </a:lnTo>
                <a:lnTo>
                  <a:pt x="11706860" y="6858000"/>
                </a:lnTo>
                <a:lnTo>
                  <a:pt x="11159625" y="6858000"/>
                </a:lnTo>
                <a:lnTo>
                  <a:pt x="9500689" y="6858000"/>
                </a:lnTo>
                <a:lnTo>
                  <a:pt x="884699" y="6858000"/>
                </a:lnTo>
                <a:lnTo>
                  <a:pt x="855314" y="6806895"/>
                </a:lnTo>
                <a:cubicBezTo>
                  <a:pt x="309841" y="5802771"/>
                  <a:pt x="0" y="4652069"/>
                  <a:pt x="0" y="3429000"/>
                </a:cubicBezTo>
                <a:cubicBezTo>
                  <a:pt x="0" y="2205931"/>
                  <a:pt x="309841" y="1055230"/>
                  <a:pt x="855314" y="51106"/>
                </a:cubicBezTo>
                <a:lnTo>
                  <a:pt x="884698" y="2"/>
                </a:lnTo>
                <a:lnTo>
                  <a:pt x="9500689" y="2"/>
                </a:lnTo>
                <a:close/>
              </a:path>
            </a:pathLst>
          </a:custGeom>
          <a:gradFill>
            <a:gsLst>
              <a:gs pos="0">
                <a:srgbClr val="000398"/>
              </a:gs>
              <a:gs pos="80000">
                <a:srgbClr val="00CDD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95AD3F20-5DBF-4B3D-A37A-03B3B3E82159}"/>
              </a:ext>
            </a:extLst>
          </p:cNvPr>
          <p:cNvSpPr/>
          <p:nvPr userDrawn="1"/>
        </p:nvSpPr>
        <p:spPr>
          <a:xfrm>
            <a:off x="8596897" y="3429000"/>
            <a:ext cx="3595105" cy="3429000"/>
          </a:xfrm>
          <a:custGeom>
            <a:avLst/>
            <a:gdLst>
              <a:gd name="connsiteX0" fmla="*/ 4109405 w 4109405"/>
              <a:gd name="connsiteY0" fmla="*/ 0 h 3919538"/>
              <a:gd name="connsiteX1" fmla="*/ 4109405 w 4109405"/>
              <a:gd name="connsiteY1" fmla="*/ 3919538 h 3919538"/>
              <a:gd name="connsiteX2" fmla="*/ 0 w 4109405"/>
              <a:gd name="connsiteY2" fmla="*/ 3919538 h 3919538"/>
              <a:gd name="connsiteX3" fmla="*/ 0 w 4109405"/>
              <a:gd name="connsiteY3" fmla="*/ 1331883 h 3919538"/>
              <a:gd name="connsiteX4" fmla="*/ 3611 w 4109405"/>
              <a:gd name="connsiteY4" fmla="*/ 1331883 h 3919538"/>
              <a:gd name="connsiteX5" fmla="*/ 1027049 w 4109405"/>
              <a:gd name="connsiteY5" fmla="*/ 1331883 h 3919538"/>
              <a:gd name="connsiteX6" fmla="*/ 3155778 w 4109405"/>
              <a:gd name="connsiteY6" fmla="*/ 909486 h 3919538"/>
              <a:gd name="connsiteX7" fmla="*/ 4109405 w 4109405"/>
              <a:gd name="connsiteY7" fmla="*/ 0 h 3919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09405" h="3919538">
                <a:moveTo>
                  <a:pt x="4109405" y="0"/>
                </a:moveTo>
                <a:lnTo>
                  <a:pt x="4109405" y="3919538"/>
                </a:lnTo>
                <a:lnTo>
                  <a:pt x="0" y="3919538"/>
                </a:lnTo>
                <a:lnTo>
                  <a:pt x="0" y="1331883"/>
                </a:lnTo>
                <a:lnTo>
                  <a:pt x="3611" y="1331883"/>
                </a:lnTo>
                <a:cubicBezTo>
                  <a:pt x="43746" y="1331883"/>
                  <a:pt x="384891" y="1331883"/>
                  <a:pt x="1027049" y="1331883"/>
                </a:cubicBezTo>
                <a:cubicBezTo>
                  <a:pt x="1500438" y="1331883"/>
                  <a:pt x="2373012" y="1349768"/>
                  <a:pt x="3155778" y="909486"/>
                </a:cubicBezTo>
                <a:cubicBezTo>
                  <a:pt x="3506253" y="712368"/>
                  <a:pt x="3838843" y="423540"/>
                  <a:pt x="4109405" y="0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52000"/>
                </a:schemeClr>
              </a:gs>
              <a:gs pos="100000">
                <a:schemeClr val="bg1">
                  <a:alpha val="2000"/>
                </a:schemeClr>
              </a:gs>
            </a:gsLst>
            <a:lin ang="0" scaled="0"/>
          </a:gradFill>
          <a:ln w="3801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16" name="그래픽 15">
            <a:extLst>
              <a:ext uri="{FF2B5EF4-FFF2-40B4-BE49-F238E27FC236}">
                <a16:creationId xmlns:a16="http://schemas.microsoft.com/office/drawing/2014/main" id="{CCABD225-F8F5-4C42-AF4B-6D1D5AAEE48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8683896" y="72570"/>
            <a:ext cx="3435533" cy="1045029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C2052369-A9CC-46CA-AF63-D4E5FD84690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230046" y="622185"/>
            <a:ext cx="313146" cy="787628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41DBDEFD-A91A-4BB6-AA70-32B8CE6CC07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0" y="6190342"/>
            <a:ext cx="667657" cy="667657"/>
          </a:xfrm>
          <a:prstGeom prst="rect">
            <a:avLst/>
          </a:prstGeom>
        </p:spPr>
      </p:pic>
      <p:sp>
        <p:nvSpPr>
          <p:cNvPr id="19" name="직사각형 18">
            <a:extLst>
              <a:ext uri="{FF2B5EF4-FFF2-40B4-BE49-F238E27FC236}">
                <a16:creationId xmlns:a16="http://schemas.microsoft.com/office/drawing/2014/main" id="{1F409CFB-AA4B-414C-B466-DC31A24E5A25}"/>
              </a:ext>
            </a:extLst>
          </p:cNvPr>
          <p:cNvSpPr/>
          <p:nvPr userDrawn="1"/>
        </p:nvSpPr>
        <p:spPr>
          <a:xfrm>
            <a:off x="348343" y="319314"/>
            <a:ext cx="11495314" cy="6219372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" name="그림 개체 틀 12">
            <a:extLst>
              <a:ext uri="{FF2B5EF4-FFF2-40B4-BE49-F238E27FC236}">
                <a16:creationId xmlns:a16="http://schemas.microsoft.com/office/drawing/2014/main" id="{01D45691-02D4-46AE-A538-CB311D0D68D1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1301750" y="2011282"/>
            <a:ext cx="2140731" cy="2140729"/>
          </a:xfrm>
          <a:prstGeom prst="roundRect">
            <a:avLst>
              <a:gd name="adj" fmla="val 8658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12">
            <a:extLst>
              <a:ext uri="{FF2B5EF4-FFF2-40B4-BE49-F238E27FC236}">
                <a16:creationId xmlns:a16="http://schemas.microsoft.com/office/drawing/2014/main" id="{6D7FBB65-9190-403F-B335-2AE639E3A251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3784340" y="2011282"/>
            <a:ext cx="2140731" cy="2140729"/>
          </a:xfrm>
          <a:prstGeom prst="roundRect">
            <a:avLst>
              <a:gd name="adj" fmla="val 8658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2" name="그림 개체 틀 12">
            <a:extLst>
              <a:ext uri="{FF2B5EF4-FFF2-40B4-BE49-F238E27FC236}">
                <a16:creationId xmlns:a16="http://schemas.microsoft.com/office/drawing/2014/main" id="{C3E1C2AC-3B0D-420E-8CB3-7D3111953B85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6266930" y="2011282"/>
            <a:ext cx="2140731" cy="2140729"/>
          </a:xfrm>
          <a:prstGeom prst="roundRect">
            <a:avLst>
              <a:gd name="adj" fmla="val 8658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C2B16C8A-372B-4570-AB7F-60B811959664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8749519" y="2011282"/>
            <a:ext cx="2140731" cy="2140729"/>
          </a:xfrm>
          <a:prstGeom prst="roundRect">
            <a:avLst>
              <a:gd name="adj" fmla="val 8658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0405985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9C772E95-4B8F-4AFB-866E-DEA41BD5C013}"/>
              </a:ext>
            </a:extLst>
          </p:cNvPr>
          <p:cNvSpPr/>
          <p:nvPr userDrawn="1"/>
        </p:nvSpPr>
        <p:spPr>
          <a:xfrm>
            <a:off x="485139" y="0"/>
            <a:ext cx="11706860" cy="6858000"/>
          </a:xfrm>
          <a:custGeom>
            <a:avLst/>
            <a:gdLst>
              <a:gd name="connsiteX0" fmla="*/ 9500689 w 11706860"/>
              <a:gd name="connsiteY0" fmla="*/ 0 h 6858000"/>
              <a:gd name="connsiteX1" fmla="*/ 11706860 w 11706860"/>
              <a:gd name="connsiteY1" fmla="*/ 0 h 6858000"/>
              <a:gd name="connsiteX2" fmla="*/ 11706860 w 11706860"/>
              <a:gd name="connsiteY2" fmla="*/ 6858000 h 6858000"/>
              <a:gd name="connsiteX3" fmla="*/ 11159625 w 11706860"/>
              <a:gd name="connsiteY3" fmla="*/ 6858000 h 6858000"/>
              <a:gd name="connsiteX4" fmla="*/ 9500689 w 11706860"/>
              <a:gd name="connsiteY4" fmla="*/ 6858000 h 6858000"/>
              <a:gd name="connsiteX5" fmla="*/ 884699 w 11706860"/>
              <a:gd name="connsiteY5" fmla="*/ 6858000 h 6858000"/>
              <a:gd name="connsiteX6" fmla="*/ 855314 w 11706860"/>
              <a:gd name="connsiteY6" fmla="*/ 6806895 h 6858000"/>
              <a:gd name="connsiteX7" fmla="*/ 0 w 11706860"/>
              <a:gd name="connsiteY7" fmla="*/ 3429000 h 6858000"/>
              <a:gd name="connsiteX8" fmla="*/ 855314 w 11706860"/>
              <a:gd name="connsiteY8" fmla="*/ 51106 h 6858000"/>
              <a:gd name="connsiteX9" fmla="*/ 884698 w 11706860"/>
              <a:gd name="connsiteY9" fmla="*/ 2 h 6858000"/>
              <a:gd name="connsiteX10" fmla="*/ 9500689 w 11706860"/>
              <a:gd name="connsiteY10" fmla="*/ 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706860" h="6858000">
                <a:moveTo>
                  <a:pt x="9500689" y="0"/>
                </a:moveTo>
                <a:lnTo>
                  <a:pt x="11706860" y="0"/>
                </a:lnTo>
                <a:lnTo>
                  <a:pt x="11706860" y="6858000"/>
                </a:lnTo>
                <a:lnTo>
                  <a:pt x="11159625" y="6858000"/>
                </a:lnTo>
                <a:lnTo>
                  <a:pt x="9500689" y="6858000"/>
                </a:lnTo>
                <a:lnTo>
                  <a:pt x="884699" y="6858000"/>
                </a:lnTo>
                <a:lnTo>
                  <a:pt x="855314" y="6806895"/>
                </a:lnTo>
                <a:cubicBezTo>
                  <a:pt x="309841" y="5802771"/>
                  <a:pt x="0" y="4652069"/>
                  <a:pt x="0" y="3429000"/>
                </a:cubicBezTo>
                <a:cubicBezTo>
                  <a:pt x="0" y="2205931"/>
                  <a:pt x="309841" y="1055230"/>
                  <a:pt x="855314" y="51106"/>
                </a:cubicBezTo>
                <a:lnTo>
                  <a:pt x="884698" y="2"/>
                </a:lnTo>
                <a:lnTo>
                  <a:pt x="9500689" y="2"/>
                </a:lnTo>
                <a:close/>
              </a:path>
            </a:pathLst>
          </a:custGeom>
          <a:gradFill>
            <a:gsLst>
              <a:gs pos="0">
                <a:srgbClr val="000398"/>
              </a:gs>
              <a:gs pos="80000">
                <a:srgbClr val="00CDD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95AD3F20-5DBF-4B3D-A37A-03B3B3E82159}"/>
              </a:ext>
            </a:extLst>
          </p:cNvPr>
          <p:cNvSpPr/>
          <p:nvPr userDrawn="1"/>
        </p:nvSpPr>
        <p:spPr>
          <a:xfrm>
            <a:off x="8596897" y="3429000"/>
            <a:ext cx="3595105" cy="3429000"/>
          </a:xfrm>
          <a:custGeom>
            <a:avLst/>
            <a:gdLst>
              <a:gd name="connsiteX0" fmla="*/ 4109405 w 4109405"/>
              <a:gd name="connsiteY0" fmla="*/ 0 h 3919538"/>
              <a:gd name="connsiteX1" fmla="*/ 4109405 w 4109405"/>
              <a:gd name="connsiteY1" fmla="*/ 3919538 h 3919538"/>
              <a:gd name="connsiteX2" fmla="*/ 0 w 4109405"/>
              <a:gd name="connsiteY2" fmla="*/ 3919538 h 3919538"/>
              <a:gd name="connsiteX3" fmla="*/ 0 w 4109405"/>
              <a:gd name="connsiteY3" fmla="*/ 1331883 h 3919538"/>
              <a:gd name="connsiteX4" fmla="*/ 3611 w 4109405"/>
              <a:gd name="connsiteY4" fmla="*/ 1331883 h 3919538"/>
              <a:gd name="connsiteX5" fmla="*/ 1027049 w 4109405"/>
              <a:gd name="connsiteY5" fmla="*/ 1331883 h 3919538"/>
              <a:gd name="connsiteX6" fmla="*/ 3155778 w 4109405"/>
              <a:gd name="connsiteY6" fmla="*/ 909486 h 3919538"/>
              <a:gd name="connsiteX7" fmla="*/ 4109405 w 4109405"/>
              <a:gd name="connsiteY7" fmla="*/ 0 h 3919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09405" h="3919538">
                <a:moveTo>
                  <a:pt x="4109405" y="0"/>
                </a:moveTo>
                <a:lnTo>
                  <a:pt x="4109405" y="3919538"/>
                </a:lnTo>
                <a:lnTo>
                  <a:pt x="0" y="3919538"/>
                </a:lnTo>
                <a:lnTo>
                  <a:pt x="0" y="1331883"/>
                </a:lnTo>
                <a:lnTo>
                  <a:pt x="3611" y="1331883"/>
                </a:lnTo>
                <a:cubicBezTo>
                  <a:pt x="43746" y="1331883"/>
                  <a:pt x="384891" y="1331883"/>
                  <a:pt x="1027049" y="1331883"/>
                </a:cubicBezTo>
                <a:cubicBezTo>
                  <a:pt x="1500438" y="1331883"/>
                  <a:pt x="2373012" y="1349768"/>
                  <a:pt x="3155778" y="909486"/>
                </a:cubicBezTo>
                <a:cubicBezTo>
                  <a:pt x="3506253" y="712368"/>
                  <a:pt x="3838843" y="423540"/>
                  <a:pt x="4109405" y="0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52000"/>
                </a:schemeClr>
              </a:gs>
              <a:gs pos="100000">
                <a:schemeClr val="bg1">
                  <a:alpha val="2000"/>
                </a:schemeClr>
              </a:gs>
            </a:gsLst>
            <a:lin ang="0" scaled="0"/>
          </a:gradFill>
          <a:ln w="3801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16" name="그래픽 15">
            <a:extLst>
              <a:ext uri="{FF2B5EF4-FFF2-40B4-BE49-F238E27FC236}">
                <a16:creationId xmlns:a16="http://schemas.microsoft.com/office/drawing/2014/main" id="{CCABD225-F8F5-4C42-AF4B-6D1D5AAEE48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8683896" y="72570"/>
            <a:ext cx="3435533" cy="1045029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C2052369-A9CC-46CA-AF63-D4E5FD84690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230046" y="622185"/>
            <a:ext cx="313146" cy="787628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41DBDEFD-A91A-4BB6-AA70-32B8CE6CC07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0" y="6190342"/>
            <a:ext cx="667657" cy="667657"/>
          </a:xfrm>
          <a:prstGeom prst="rect">
            <a:avLst/>
          </a:prstGeom>
        </p:spPr>
      </p:pic>
      <p:sp>
        <p:nvSpPr>
          <p:cNvPr id="19" name="직사각형 18">
            <a:extLst>
              <a:ext uri="{FF2B5EF4-FFF2-40B4-BE49-F238E27FC236}">
                <a16:creationId xmlns:a16="http://schemas.microsoft.com/office/drawing/2014/main" id="{1F409CFB-AA4B-414C-B466-DC31A24E5A25}"/>
              </a:ext>
            </a:extLst>
          </p:cNvPr>
          <p:cNvSpPr/>
          <p:nvPr userDrawn="1"/>
        </p:nvSpPr>
        <p:spPr>
          <a:xfrm>
            <a:off x="348343" y="319314"/>
            <a:ext cx="11495314" cy="6219372"/>
          </a:xfrm>
          <a:prstGeom prst="rect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" name="그림 개체 틀 4">
            <a:extLst>
              <a:ext uri="{FF2B5EF4-FFF2-40B4-BE49-F238E27FC236}">
                <a16:creationId xmlns:a16="http://schemas.microsoft.com/office/drawing/2014/main" id="{37938CAE-3A42-4859-88FF-A4850ED3263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85941" y="1358900"/>
            <a:ext cx="2870200" cy="2608942"/>
          </a:xfrm>
          <a:prstGeom prst="roundRect">
            <a:avLst>
              <a:gd name="adj" fmla="val 6463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1" name="그림 개체 틀 4">
            <a:extLst>
              <a:ext uri="{FF2B5EF4-FFF2-40B4-BE49-F238E27FC236}">
                <a16:creationId xmlns:a16="http://schemas.microsoft.com/office/drawing/2014/main" id="{279AD724-7F22-4F08-85BD-01DF3D64CFD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60900" y="1358900"/>
            <a:ext cx="2870200" cy="2608942"/>
          </a:xfrm>
          <a:prstGeom prst="roundRect">
            <a:avLst>
              <a:gd name="adj" fmla="val 6463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2" name="그림 개체 틀 4">
            <a:extLst>
              <a:ext uri="{FF2B5EF4-FFF2-40B4-BE49-F238E27FC236}">
                <a16:creationId xmlns:a16="http://schemas.microsoft.com/office/drawing/2014/main" id="{30A36D46-C3DF-47E2-910E-1349FA667E5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11227" y="1358900"/>
            <a:ext cx="2870200" cy="2608942"/>
          </a:xfrm>
          <a:prstGeom prst="roundRect">
            <a:avLst>
              <a:gd name="adj" fmla="val 6463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26266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B7BAA5D3-019B-4165-8167-1D75653C74E0}"/>
              </a:ext>
            </a:extLst>
          </p:cNvPr>
          <p:cNvSpPr/>
          <p:nvPr userDrawn="1"/>
        </p:nvSpPr>
        <p:spPr>
          <a:xfrm>
            <a:off x="485139" y="0"/>
            <a:ext cx="11706860" cy="6858000"/>
          </a:xfrm>
          <a:custGeom>
            <a:avLst/>
            <a:gdLst>
              <a:gd name="connsiteX0" fmla="*/ 9500689 w 11706860"/>
              <a:gd name="connsiteY0" fmla="*/ 0 h 6858000"/>
              <a:gd name="connsiteX1" fmla="*/ 11706860 w 11706860"/>
              <a:gd name="connsiteY1" fmla="*/ 0 h 6858000"/>
              <a:gd name="connsiteX2" fmla="*/ 11706860 w 11706860"/>
              <a:gd name="connsiteY2" fmla="*/ 6858000 h 6858000"/>
              <a:gd name="connsiteX3" fmla="*/ 11159625 w 11706860"/>
              <a:gd name="connsiteY3" fmla="*/ 6858000 h 6858000"/>
              <a:gd name="connsiteX4" fmla="*/ 9500689 w 11706860"/>
              <a:gd name="connsiteY4" fmla="*/ 6858000 h 6858000"/>
              <a:gd name="connsiteX5" fmla="*/ 884699 w 11706860"/>
              <a:gd name="connsiteY5" fmla="*/ 6858000 h 6858000"/>
              <a:gd name="connsiteX6" fmla="*/ 855314 w 11706860"/>
              <a:gd name="connsiteY6" fmla="*/ 6806895 h 6858000"/>
              <a:gd name="connsiteX7" fmla="*/ 0 w 11706860"/>
              <a:gd name="connsiteY7" fmla="*/ 3429000 h 6858000"/>
              <a:gd name="connsiteX8" fmla="*/ 855314 w 11706860"/>
              <a:gd name="connsiteY8" fmla="*/ 51106 h 6858000"/>
              <a:gd name="connsiteX9" fmla="*/ 884698 w 11706860"/>
              <a:gd name="connsiteY9" fmla="*/ 2 h 6858000"/>
              <a:gd name="connsiteX10" fmla="*/ 9500689 w 11706860"/>
              <a:gd name="connsiteY10" fmla="*/ 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706860" h="6858000">
                <a:moveTo>
                  <a:pt x="9500689" y="0"/>
                </a:moveTo>
                <a:lnTo>
                  <a:pt x="11706860" y="0"/>
                </a:lnTo>
                <a:lnTo>
                  <a:pt x="11706860" y="6858000"/>
                </a:lnTo>
                <a:lnTo>
                  <a:pt x="11159625" y="6858000"/>
                </a:lnTo>
                <a:lnTo>
                  <a:pt x="9500689" y="6858000"/>
                </a:lnTo>
                <a:lnTo>
                  <a:pt x="884699" y="6858000"/>
                </a:lnTo>
                <a:lnTo>
                  <a:pt x="855314" y="6806895"/>
                </a:lnTo>
                <a:cubicBezTo>
                  <a:pt x="309841" y="5802771"/>
                  <a:pt x="0" y="4652069"/>
                  <a:pt x="0" y="3429000"/>
                </a:cubicBezTo>
                <a:cubicBezTo>
                  <a:pt x="0" y="2205931"/>
                  <a:pt x="309841" y="1055230"/>
                  <a:pt x="855314" y="51106"/>
                </a:cubicBezTo>
                <a:lnTo>
                  <a:pt x="884698" y="2"/>
                </a:lnTo>
                <a:lnTo>
                  <a:pt x="9500689" y="2"/>
                </a:lnTo>
                <a:close/>
              </a:path>
            </a:pathLst>
          </a:custGeom>
          <a:gradFill>
            <a:gsLst>
              <a:gs pos="0">
                <a:srgbClr val="000398"/>
              </a:gs>
              <a:gs pos="80000">
                <a:srgbClr val="00CDD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0A607A88-F30F-4CA2-8FE4-383143039967}"/>
              </a:ext>
            </a:extLst>
          </p:cNvPr>
          <p:cNvSpPr/>
          <p:nvPr userDrawn="1"/>
        </p:nvSpPr>
        <p:spPr>
          <a:xfrm>
            <a:off x="8596897" y="3429000"/>
            <a:ext cx="3595105" cy="3429000"/>
          </a:xfrm>
          <a:custGeom>
            <a:avLst/>
            <a:gdLst>
              <a:gd name="connsiteX0" fmla="*/ 4109405 w 4109405"/>
              <a:gd name="connsiteY0" fmla="*/ 0 h 3919538"/>
              <a:gd name="connsiteX1" fmla="*/ 4109405 w 4109405"/>
              <a:gd name="connsiteY1" fmla="*/ 3919538 h 3919538"/>
              <a:gd name="connsiteX2" fmla="*/ 0 w 4109405"/>
              <a:gd name="connsiteY2" fmla="*/ 3919538 h 3919538"/>
              <a:gd name="connsiteX3" fmla="*/ 0 w 4109405"/>
              <a:gd name="connsiteY3" fmla="*/ 1331883 h 3919538"/>
              <a:gd name="connsiteX4" fmla="*/ 3611 w 4109405"/>
              <a:gd name="connsiteY4" fmla="*/ 1331883 h 3919538"/>
              <a:gd name="connsiteX5" fmla="*/ 1027049 w 4109405"/>
              <a:gd name="connsiteY5" fmla="*/ 1331883 h 3919538"/>
              <a:gd name="connsiteX6" fmla="*/ 3155778 w 4109405"/>
              <a:gd name="connsiteY6" fmla="*/ 909486 h 3919538"/>
              <a:gd name="connsiteX7" fmla="*/ 4109405 w 4109405"/>
              <a:gd name="connsiteY7" fmla="*/ 0 h 3919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09405" h="3919538">
                <a:moveTo>
                  <a:pt x="4109405" y="0"/>
                </a:moveTo>
                <a:lnTo>
                  <a:pt x="4109405" y="3919538"/>
                </a:lnTo>
                <a:lnTo>
                  <a:pt x="0" y="3919538"/>
                </a:lnTo>
                <a:lnTo>
                  <a:pt x="0" y="1331883"/>
                </a:lnTo>
                <a:lnTo>
                  <a:pt x="3611" y="1331883"/>
                </a:lnTo>
                <a:cubicBezTo>
                  <a:pt x="43746" y="1331883"/>
                  <a:pt x="384891" y="1331883"/>
                  <a:pt x="1027049" y="1331883"/>
                </a:cubicBezTo>
                <a:cubicBezTo>
                  <a:pt x="1500438" y="1331883"/>
                  <a:pt x="2373012" y="1349768"/>
                  <a:pt x="3155778" y="909486"/>
                </a:cubicBezTo>
                <a:cubicBezTo>
                  <a:pt x="3506253" y="712368"/>
                  <a:pt x="3838843" y="423540"/>
                  <a:pt x="4109405" y="0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52000"/>
                </a:schemeClr>
              </a:gs>
              <a:gs pos="100000">
                <a:schemeClr val="bg1">
                  <a:alpha val="2000"/>
                </a:schemeClr>
              </a:gs>
            </a:gsLst>
            <a:lin ang="0" scaled="0"/>
          </a:gradFill>
          <a:ln w="3801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19" name="그래픽 18">
            <a:extLst>
              <a:ext uri="{FF2B5EF4-FFF2-40B4-BE49-F238E27FC236}">
                <a16:creationId xmlns:a16="http://schemas.microsoft.com/office/drawing/2014/main" id="{0F214A44-EF32-4B73-9E63-000201A012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8242300" y="493485"/>
            <a:ext cx="3435533" cy="1045029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728F43D7-89CA-4AAD-B22A-F8218C97C86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230046" y="622185"/>
            <a:ext cx="313146" cy="787628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BCA21229-FAE4-4605-9293-FC6A87C598A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6190342"/>
            <a:ext cx="667657" cy="667657"/>
          </a:xfrm>
          <a:prstGeom prst="rect">
            <a:avLst/>
          </a:prstGeom>
        </p:spPr>
      </p:pic>
      <p:pic>
        <p:nvPicPr>
          <p:cNvPr id="4" name="Graphic 3">
            <a:hlinkClick r:id="rId8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그림 개체 틀 11">
            <a:extLst>
              <a:ext uri="{FF2B5EF4-FFF2-40B4-BE49-F238E27FC236}">
                <a16:creationId xmlns:a16="http://schemas.microsoft.com/office/drawing/2014/main" id="{03FB5432-655B-43E7-8B90-53E8E6A170C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856989" y="1218254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46ABDEE5-7EF3-4BA8-8B9D-9FF7DCA46F6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014458" y="1218254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6635793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자유형: 도형 11">
            <a:extLst>
              <a:ext uri="{FF2B5EF4-FFF2-40B4-BE49-F238E27FC236}">
                <a16:creationId xmlns:a16="http://schemas.microsoft.com/office/drawing/2014/main" id="{9415CB88-C279-4B3C-A62A-3940153ADE78}"/>
              </a:ext>
            </a:extLst>
          </p:cNvPr>
          <p:cNvSpPr/>
          <p:nvPr userDrawn="1"/>
        </p:nvSpPr>
        <p:spPr>
          <a:xfrm>
            <a:off x="485139" y="0"/>
            <a:ext cx="11706860" cy="6858000"/>
          </a:xfrm>
          <a:custGeom>
            <a:avLst/>
            <a:gdLst>
              <a:gd name="connsiteX0" fmla="*/ 9500689 w 11706860"/>
              <a:gd name="connsiteY0" fmla="*/ 0 h 6858000"/>
              <a:gd name="connsiteX1" fmla="*/ 11706860 w 11706860"/>
              <a:gd name="connsiteY1" fmla="*/ 0 h 6858000"/>
              <a:gd name="connsiteX2" fmla="*/ 11706860 w 11706860"/>
              <a:gd name="connsiteY2" fmla="*/ 6858000 h 6858000"/>
              <a:gd name="connsiteX3" fmla="*/ 11159625 w 11706860"/>
              <a:gd name="connsiteY3" fmla="*/ 6858000 h 6858000"/>
              <a:gd name="connsiteX4" fmla="*/ 9500689 w 11706860"/>
              <a:gd name="connsiteY4" fmla="*/ 6858000 h 6858000"/>
              <a:gd name="connsiteX5" fmla="*/ 884699 w 11706860"/>
              <a:gd name="connsiteY5" fmla="*/ 6858000 h 6858000"/>
              <a:gd name="connsiteX6" fmla="*/ 855314 w 11706860"/>
              <a:gd name="connsiteY6" fmla="*/ 6806895 h 6858000"/>
              <a:gd name="connsiteX7" fmla="*/ 0 w 11706860"/>
              <a:gd name="connsiteY7" fmla="*/ 3429000 h 6858000"/>
              <a:gd name="connsiteX8" fmla="*/ 855314 w 11706860"/>
              <a:gd name="connsiteY8" fmla="*/ 51106 h 6858000"/>
              <a:gd name="connsiteX9" fmla="*/ 884698 w 11706860"/>
              <a:gd name="connsiteY9" fmla="*/ 2 h 6858000"/>
              <a:gd name="connsiteX10" fmla="*/ 9500689 w 11706860"/>
              <a:gd name="connsiteY10" fmla="*/ 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706860" h="6858000">
                <a:moveTo>
                  <a:pt x="9500689" y="0"/>
                </a:moveTo>
                <a:lnTo>
                  <a:pt x="11706860" y="0"/>
                </a:lnTo>
                <a:lnTo>
                  <a:pt x="11706860" y="6858000"/>
                </a:lnTo>
                <a:lnTo>
                  <a:pt x="11159625" y="6858000"/>
                </a:lnTo>
                <a:lnTo>
                  <a:pt x="9500689" y="6858000"/>
                </a:lnTo>
                <a:lnTo>
                  <a:pt x="884699" y="6858000"/>
                </a:lnTo>
                <a:lnTo>
                  <a:pt x="855314" y="6806895"/>
                </a:lnTo>
                <a:cubicBezTo>
                  <a:pt x="309841" y="5802771"/>
                  <a:pt x="0" y="4652069"/>
                  <a:pt x="0" y="3429000"/>
                </a:cubicBezTo>
                <a:cubicBezTo>
                  <a:pt x="0" y="2205931"/>
                  <a:pt x="309841" y="1055230"/>
                  <a:pt x="855314" y="51106"/>
                </a:cubicBezTo>
                <a:lnTo>
                  <a:pt x="884698" y="2"/>
                </a:lnTo>
                <a:lnTo>
                  <a:pt x="9500689" y="2"/>
                </a:lnTo>
                <a:close/>
              </a:path>
            </a:pathLst>
          </a:custGeom>
          <a:gradFill>
            <a:gsLst>
              <a:gs pos="0">
                <a:srgbClr val="000398"/>
              </a:gs>
              <a:gs pos="80000">
                <a:srgbClr val="00CDD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7F4C632D-5B28-4130-B765-4AA2C5A226C7}"/>
              </a:ext>
            </a:extLst>
          </p:cNvPr>
          <p:cNvSpPr/>
          <p:nvPr userDrawn="1"/>
        </p:nvSpPr>
        <p:spPr>
          <a:xfrm>
            <a:off x="8596897" y="3429000"/>
            <a:ext cx="3595105" cy="3429000"/>
          </a:xfrm>
          <a:custGeom>
            <a:avLst/>
            <a:gdLst>
              <a:gd name="connsiteX0" fmla="*/ 4109405 w 4109405"/>
              <a:gd name="connsiteY0" fmla="*/ 0 h 3919538"/>
              <a:gd name="connsiteX1" fmla="*/ 4109405 w 4109405"/>
              <a:gd name="connsiteY1" fmla="*/ 3919538 h 3919538"/>
              <a:gd name="connsiteX2" fmla="*/ 0 w 4109405"/>
              <a:gd name="connsiteY2" fmla="*/ 3919538 h 3919538"/>
              <a:gd name="connsiteX3" fmla="*/ 0 w 4109405"/>
              <a:gd name="connsiteY3" fmla="*/ 1331883 h 3919538"/>
              <a:gd name="connsiteX4" fmla="*/ 3611 w 4109405"/>
              <a:gd name="connsiteY4" fmla="*/ 1331883 h 3919538"/>
              <a:gd name="connsiteX5" fmla="*/ 1027049 w 4109405"/>
              <a:gd name="connsiteY5" fmla="*/ 1331883 h 3919538"/>
              <a:gd name="connsiteX6" fmla="*/ 3155778 w 4109405"/>
              <a:gd name="connsiteY6" fmla="*/ 909486 h 3919538"/>
              <a:gd name="connsiteX7" fmla="*/ 4109405 w 4109405"/>
              <a:gd name="connsiteY7" fmla="*/ 0 h 3919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09405" h="3919538">
                <a:moveTo>
                  <a:pt x="4109405" y="0"/>
                </a:moveTo>
                <a:lnTo>
                  <a:pt x="4109405" y="3919538"/>
                </a:lnTo>
                <a:lnTo>
                  <a:pt x="0" y="3919538"/>
                </a:lnTo>
                <a:lnTo>
                  <a:pt x="0" y="1331883"/>
                </a:lnTo>
                <a:lnTo>
                  <a:pt x="3611" y="1331883"/>
                </a:lnTo>
                <a:cubicBezTo>
                  <a:pt x="43746" y="1331883"/>
                  <a:pt x="384891" y="1331883"/>
                  <a:pt x="1027049" y="1331883"/>
                </a:cubicBezTo>
                <a:cubicBezTo>
                  <a:pt x="1500438" y="1331883"/>
                  <a:pt x="2373012" y="1349768"/>
                  <a:pt x="3155778" y="909486"/>
                </a:cubicBezTo>
                <a:cubicBezTo>
                  <a:pt x="3506253" y="712368"/>
                  <a:pt x="3838843" y="423540"/>
                  <a:pt x="4109405" y="0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52000"/>
                </a:schemeClr>
              </a:gs>
              <a:gs pos="100000">
                <a:schemeClr val="bg1">
                  <a:alpha val="2000"/>
                </a:schemeClr>
              </a:gs>
            </a:gsLst>
            <a:lin ang="0" scaled="0"/>
          </a:gradFill>
          <a:ln w="3801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14" name="그래픽 13">
            <a:extLst>
              <a:ext uri="{FF2B5EF4-FFF2-40B4-BE49-F238E27FC236}">
                <a16:creationId xmlns:a16="http://schemas.microsoft.com/office/drawing/2014/main" id="{6F5BF4F1-CF28-470A-9F1D-AF99C34965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8242300" y="493485"/>
            <a:ext cx="3435533" cy="1045029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E457D4B4-40A1-49F3-9512-913CDD5552D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230046" y="622185"/>
            <a:ext cx="313146" cy="787628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AD8475EC-2D25-44F5-8316-F4F15E3B117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6190342"/>
            <a:ext cx="667657" cy="667657"/>
          </a:xfrm>
          <a:prstGeom prst="rect">
            <a:avLst/>
          </a:prstGeom>
        </p:spPr>
      </p:pic>
      <p:pic>
        <p:nvPicPr>
          <p:cNvPr id="4" name="Graphic 3">
            <a:hlinkClick r:id="rId8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그림 개체 틀 5">
            <a:extLst>
              <a:ext uri="{FF2B5EF4-FFF2-40B4-BE49-F238E27FC236}">
                <a16:creationId xmlns:a16="http://schemas.microsoft.com/office/drawing/2014/main" id="{353A2301-6EA5-4241-954B-72BA84E5025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252017" y="910115"/>
            <a:ext cx="3825240" cy="5114925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785676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자유형: 도형 11">
            <a:extLst>
              <a:ext uri="{FF2B5EF4-FFF2-40B4-BE49-F238E27FC236}">
                <a16:creationId xmlns:a16="http://schemas.microsoft.com/office/drawing/2014/main" id="{801E9198-D69C-48F0-B072-50B3EB8F04FA}"/>
              </a:ext>
            </a:extLst>
          </p:cNvPr>
          <p:cNvSpPr/>
          <p:nvPr userDrawn="1"/>
        </p:nvSpPr>
        <p:spPr>
          <a:xfrm>
            <a:off x="485139" y="0"/>
            <a:ext cx="11706860" cy="6858000"/>
          </a:xfrm>
          <a:custGeom>
            <a:avLst/>
            <a:gdLst>
              <a:gd name="connsiteX0" fmla="*/ 9500689 w 11706860"/>
              <a:gd name="connsiteY0" fmla="*/ 0 h 6858000"/>
              <a:gd name="connsiteX1" fmla="*/ 11706860 w 11706860"/>
              <a:gd name="connsiteY1" fmla="*/ 0 h 6858000"/>
              <a:gd name="connsiteX2" fmla="*/ 11706860 w 11706860"/>
              <a:gd name="connsiteY2" fmla="*/ 6858000 h 6858000"/>
              <a:gd name="connsiteX3" fmla="*/ 11159625 w 11706860"/>
              <a:gd name="connsiteY3" fmla="*/ 6858000 h 6858000"/>
              <a:gd name="connsiteX4" fmla="*/ 9500689 w 11706860"/>
              <a:gd name="connsiteY4" fmla="*/ 6858000 h 6858000"/>
              <a:gd name="connsiteX5" fmla="*/ 884699 w 11706860"/>
              <a:gd name="connsiteY5" fmla="*/ 6858000 h 6858000"/>
              <a:gd name="connsiteX6" fmla="*/ 855314 w 11706860"/>
              <a:gd name="connsiteY6" fmla="*/ 6806895 h 6858000"/>
              <a:gd name="connsiteX7" fmla="*/ 0 w 11706860"/>
              <a:gd name="connsiteY7" fmla="*/ 3429000 h 6858000"/>
              <a:gd name="connsiteX8" fmla="*/ 855314 w 11706860"/>
              <a:gd name="connsiteY8" fmla="*/ 51106 h 6858000"/>
              <a:gd name="connsiteX9" fmla="*/ 884698 w 11706860"/>
              <a:gd name="connsiteY9" fmla="*/ 2 h 6858000"/>
              <a:gd name="connsiteX10" fmla="*/ 9500689 w 11706860"/>
              <a:gd name="connsiteY10" fmla="*/ 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706860" h="6858000">
                <a:moveTo>
                  <a:pt x="9500689" y="0"/>
                </a:moveTo>
                <a:lnTo>
                  <a:pt x="11706860" y="0"/>
                </a:lnTo>
                <a:lnTo>
                  <a:pt x="11706860" y="6858000"/>
                </a:lnTo>
                <a:lnTo>
                  <a:pt x="11159625" y="6858000"/>
                </a:lnTo>
                <a:lnTo>
                  <a:pt x="9500689" y="6858000"/>
                </a:lnTo>
                <a:lnTo>
                  <a:pt x="884699" y="6858000"/>
                </a:lnTo>
                <a:lnTo>
                  <a:pt x="855314" y="6806895"/>
                </a:lnTo>
                <a:cubicBezTo>
                  <a:pt x="309841" y="5802771"/>
                  <a:pt x="0" y="4652069"/>
                  <a:pt x="0" y="3429000"/>
                </a:cubicBezTo>
                <a:cubicBezTo>
                  <a:pt x="0" y="2205931"/>
                  <a:pt x="309841" y="1055230"/>
                  <a:pt x="855314" y="51106"/>
                </a:cubicBezTo>
                <a:lnTo>
                  <a:pt x="884698" y="2"/>
                </a:lnTo>
                <a:lnTo>
                  <a:pt x="9500689" y="2"/>
                </a:lnTo>
                <a:close/>
              </a:path>
            </a:pathLst>
          </a:custGeom>
          <a:gradFill>
            <a:gsLst>
              <a:gs pos="0">
                <a:srgbClr val="000398"/>
              </a:gs>
              <a:gs pos="80000">
                <a:srgbClr val="00CDD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A6006FE-062A-4BED-874C-B6D15443C4C8}"/>
              </a:ext>
            </a:extLst>
          </p:cNvPr>
          <p:cNvSpPr/>
          <p:nvPr userDrawn="1"/>
        </p:nvSpPr>
        <p:spPr>
          <a:xfrm>
            <a:off x="8596897" y="3429000"/>
            <a:ext cx="3595105" cy="3429000"/>
          </a:xfrm>
          <a:custGeom>
            <a:avLst/>
            <a:gdLst>
              <a:gd name="connsiteX0" fmla="*/ 4109405 w 4109405"/>
              <a:gd name="connsiteY0" fmla="*/ 0 h 3919538"/>
              <a:gd name="connsiteX1" fmla="*/ 4109405 w 4109405"/>
              <a:gd name="connsiteY1" fmla="*/ 3919538 h 3919538"/>
              <a:gd name="connsiteX2" fmla="*/ 0 w 4109405"/>
              <a:gd name="connsiteY2" fmla="*/ 3919538 h 3919538"/>
              <a:gd name="connsiteX3" fmla="*/ 0 w 4109405"/>
              <a:gd name="connsiteY3" fmla="*/ 1331883 h 3919538"/>
              <a:gd name="connsiteX4" fmla="*/ 3611 w 4109405"/>
              <a:gd name="connsiteY4" fmla="*/ 1331883 h 3919538"/>
              <a:gd name="connsiteX5" fmla="*/ 1027049 w 4109405"/>
              <a:gd name="connsiteY5" fmla="*/ 1331883 h 3919538"/>
              <a:gd name="connsiteX6" fmla="*/ 3155778 w 4109405"/>
              <a:gd name="connsiteY6" fmla="*/ 909486 h 3919538"/>
              <a:gd name="connsiteX7" fmla="*/ 4109405 w 4109405"/>
              <a:gd name="connsiteY7" fmla="*/ 0 h 39195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09405" h="3919538">
                <a:moveTo>
                  <a:pt x="4109405" y="0"/>
                </a:moveTo>
                <a:lnTo>
                  <a:pt x="4109405" y="3919538"/>
                </a:lnTo>
                <a:lnTo>
                  <a:pt x="0" y="3919538"/>
                </a:lnTo>
                <a:lnTo>
                  <a:pt x="0" y="1331883"/>
                </a:lnTo>
                <a:lnTo>
                  <a:pt x="3611" y="1331883"/>
                </a:lnTo>
                <a:cubicBezTo>
                  <a:pt x="43746" y="1331883"/>
                  <a:pt x="384891" y="1331883"/>
                  <a:pt x="1027049" y="1331883"/>
                </a:cubicBezTo>
                <a:cubicBezTo>
                  <a:pt x="1500438" y="1331883"/>
                  <a:pt x="2373012" y="1349768"/>
                  <a:pt x="3155778" y="909486"/>
                </a:cubicBezTo>
                <a:cubicBezTo>
                  <a:pt x="3506253" y="712368"/>
                  <a:pt x="3838843" y="423540"/>
                  <a:pt x="4109405" y="0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52000"/>
                </a:schemeClr>
              </a:gs>
              <a:gs pos="100000">
                <a:schemeClr val="bg1">
                  <a:alpha val="2000"/>
                </a:schemeClr>
              </a:gs>
            </a:gsLst>
            <a:lin ang="0" scaled="0"/>
          </a:gradFill>
          <a:ln w="38012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pic>
        <p:nvPicPr>
          <p:cNvPr id="14" name="그래픽 13">
            <a:extLst>
              <a:ext uri="{FF2B5EF4-FFF2-40B4-BE49-F238E27FC236}">
                <a16:creationId xmlns:a16="http://schemas.microsoft.com/office/drawing/2014/main" id="{76B1512E-3A9F-46B7-B6CC-B34FC1ADD1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8242300" y="493485"/>
            <a:ext cx="3435533" cy="1045029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26F48021-E3D5-4EFA-8C0A-310AF2202D2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230046" y="622185"/>
            <a:ext cx="313146" cy="787628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1F739661-0254-400E-877D-E0B8202AAC8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6190342"/>
            <a:ext cx="667657" cy="667657"/>
          </a:xfrm>
          <a:prstGeom prst="rect">
            <a:avLst/>
          </a:prstGeom>
        </p:spPr>
      </p:pic>
      <p:pic>
        <p:nvPicPr>
          <p:cNvPr id="4" name="Graphic 3">
            <a:hlinkClick r:id="rId8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그림 개체 틀 8">
            <a:extLst>
              <a:ext uri="{FF2B5EF4-FFF2-40B4-BE49-F238E27FC236}">
                <a16:creationId xmlns:a16="http://schemas.microsoft.com/office/drawing/2014/main" id="{749DCD66-47A4-4B94-A6AD-395724626DF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119428" y="1138220"/>
            <a:ext cx="6273800" cy="3784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513016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CD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79" r:id="rId10"/>
    <p:sldLayoutId id="2147483664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Relationship Id="rId9" Type="http://schemas.openxmlformats.org/officeDocument/2006/relationships/image" Target="../media/image20.sv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C74BE80-0105-443C-A198-1928D10D8E04}"/>
              </a:ext>
            </a:extLst>
          </p:cNvPr>
          <p:cNvSpPr txBox="1"/>
          <p:nvPr/>
        </p:nvSpPr>
        <p:spPr>
          <a:xfrm>
            <a:off x="2109104" y="1781238"/>
            <a:ext cx="789185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60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PRESENTATION COVER TITLE</a:t>
            </a:r>
            <a:endParaRPr lang="ko-KR" altLang="en-US" sz="60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C8D996-E86F-4B5B-A72B-9082828CA9A0}"/>
              </a:ext>
            </a:extLst>
          </p:cNvPr>
          <p:cNvSpPr txBox="1"/>
          <p:nvPr/>
        </p:nvSpPr>
        <p:spPr>
          <a:xfrm>
            <a:off x="2249714" y="3791857"/>
            <a:ext cx="77512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cs typeface="Arial" panose="020B0604020202020204" pitchFamily="34" charset="0"/>
              </a:rPr>
              <a:t>Insert</a:t>
            </a:r>
            <a:r>
              <a:rPr lang="ko-KR" altLang="en-US" sz="24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dirty="0">
                <a:solidFill>
                  <a:schemeClr val="bg1"/>
                </a:solidFill>
                <a:cs typeface="Arial" panose="020B0604020202020204" pitchFamily="34" charset="0"/>
              </a:rPr>
              <a:t>the</a:t>
            </a:r>
            <a:r>
              <a:rPr lang="ko-KR" altLang="en-US" sz="24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dirty="0">
                <a:solidFill>
                  <a:schemeClr val="bg1"/>
                </a:solidFill>
                <a:cs typeface="Arial" panose="020B0604020202020204" pitchFamily="34" charset="0"/>
              </a:rPr>
              <a:t>sub</a:t>
            </a:r>
            <a:r>
              <a:rPr lang="ko-KR" altLang="en-US" sz="24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dirty="0">
                <a:solidFill>
                  <a:schemeClr val="bg1"/>
                </a:solidFill>
                <a:cs typeface="Arial" panose="020B0604020202020204" pitchFamily="34" charset="0"/>
              </a:rPr>
              <a:t>title</a:t>
            </a:r>
            <a:r>
              <a:rPr lang="ko-KR" altLang="en-US" sz="24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dirty="0">
                <a:solidFill>
                  <a:schemeClr val="bg1"/>
                </a:solidFill>
                <a:cs typeface="Arial" panose="020B0604020202020204" pitchFamily="34" charset="0"/>
              </a:rPr>
              <a:t>of</a:t>
            </a:r>
            <a:r>
              <a:rPr lang="ko-KR" altLang="en-US" sz="24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dirty="0">
                <a:solidFill>
                  <a:schemeClr val="bg1"/>
                </a:solidFill>
                <a:cs typeface="Arial" panose="020B0604020202020204" pitchFamily="34" charset="0"/>
              </a:rPr>
              <a:t>your</a:t>
            </a:r>
            <a:r>
              <a:rPr lang="ko-KR" altLang="en-US" sz="2400" dirty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dirty="0">
                <a:solidFill>
                  <a:schemeClr val="bg1"/>
                </a:solidFill>
                <a:cs typeface="Arial" panose="020B0604020202020204" pitchFamily="34" charset="0"/>
              </a:rPr>
              <a:t>presentation</a:t>
            </a:r>
            <a:endParaRPr lang="ko-KR" altLang="en-US" sz="24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572CC62-511F-4035-A265-C7715031DD7B}"/>
              </a:ext>
            </a:extLst>
          </p:cNvPr>
          <p:cNvSpPr txBox="1"/>
          <p:nvPr/>
        </p:nvSpPr>
        <p:spPr>
          <a:xfrm>
            <a:off x="8988874" y="5285744"/>
            <a:ext cx="29273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964E309-C5C8-414A-B612-866698D9EFE5}"/>
              </a:ext>
            </a:extLst>
          </p:cNvPr>
          <p:cNvSpPr txBox="1"/>
          <p:nvPr/>
        </p:nvSpPr>
        <p:spPr>
          <a:xfrm>
            <a:off x="2219560" y="5820854"/>
            <a:ext cx="60890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COMPANY NAME  </a:t>
            </a:r>
            <a:r>
              <a:rPr lang="ko-KR" altLang="en-US" sz="1600" dirty="0">
                <a:solidFill>
                  <a:schemeClr val="bg1"/>
                </a:solidFill>
              </a:rPr>
              <a:t>｜</a:t>
            </a:r>
            <a:r>
              <a:rPr lang="en-US" altLang="ko-KR" sz="1600" dirty="0">
                <a:solidFill>
                  <a:schemeClr val="bg1"/>
                </a:solidFill>
              </a:rPr>
              <a:t>  00. 00. 20XX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34712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타원 39">
            <a:extLst>
              <a:ext uri="{FF2B5EF4-FFF2-40B4-BE49-F238E27FC236}">
                <a16:creationId xmlns:a16="http://schemas.microsoft.com/office/drawing/2014/main" id="{3393E9E1-579C-4F88-97C8-177995CC7DC4}"/>
              </a:ext>
            </a:extLst>
          </p:cNvPr>
          <p:cNvSpPr/>
          <p:nvPr/>
        </p:nvSpPr>
        <p:spPr>
          <a:xfrm>
            <a:off x="2074493" y="1362478"/>
            <a:ext cx="1228508" cy="1228508"/>
          </a:xfrm>
          <a:prstGeom prst="ellipse">
            <a:avLst/>
          </a:prstGeom>
          <a:solidFill>
            <a:srgbClr val="000398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5F0B8482-95E5-498F-AB9C-64867E3638EE}"/>
              </a:ext>
            </a:extLst>
          </p:cNvPr>
          <p:cNvGrpSpPr/>
          <p:nvPr/>
        </p:nvGrpSpPr>
        <p:grpSpPr>
          <a:xfrm>
            <a:off x="2518866" y="1737017"/>
            <a:ext cx="339763" cy="453091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01AB4985-95E4-435B-ABFC-31892F5ED323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09C6BF59-7A0D-46A1-97CC-DAFEFE151590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6" name="타원 45">
            <a:extLst>
              <a:ext uri="{FF2B5EF4-FFF2-40B4-BE49-F238E27FC236}">
                <a16:creationId xmlns:a16="http://schemas.microsoft.com/office/drawing/2014/main" id="{E40E2F7F-1B72-4236-8183-825D954321BB}"/>
              </a:ext>
            </a:extLst>
          </p:cNvPr>
          <p:cNvSpPr/>
          <p:nvPr/>
        </p:nvSpPr>
        <p:spPr>
          <a:xfrm>
            <a:off x="2074493" y="2929046"/>
            <a:ext cx="1228508" cy="1228508"/>
          </a:xfrm>
          <a:prstGeom prst="ellipse">
            <a:avLst/>
          </a:prstGeom>
          <a:solidFill>
            <a:srgbClr val="000398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13D9D2EA-7035-42DC-8DBF-E6F39F094D00}"/>
              </a:ext>
            </a:extLst>
          </p:cNvPr>
          <p:cNvGrpSpPr/>
          <p:nvPr/>
        </p:nvGrpSpPr>
        <p:grpSpPr>
          <a:xfrm>
            <a:off x="2454190" y="3306294"/>
            <a:ext cx="432879" cy="444049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CF1579B-BB52-4BE4-816A-1F3C142A02D5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4079B7E9-2B46-4428-BC2E-389524573BC9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A7E671-1FE2-42A0-BB40-27ABF5AA8B06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0709C2EB-7436-4EE0-BD4B-F34431154B8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2" name="타원 51">
            <a:extLst>
              <a:ext uri="{FF2B5EF4-FFF2-40B4-BE49-F238E27FC236}">
                <a16:creationId xmlns:a16="http://schemas.microsoft.com/office/drawing/2014/main" id="{0850BE78-0C47-4DF1-9B81-F2FBFF1EDC73}"/>
              </a:ext>
            </a:extLst>
          </p:cNvPr>
          <p:cNvSpPr/>
          <p:nvPr/>
        </p:nvSpPr>
        <p:spPr>
          <a:xfrm>
            <a:off x="2074493" y="4495614"/>
            <a:ext cx="1228508" cy="1228508"/>
          </a:xfrm>
          <a:prstGeom prst="ellipse">
            <a:avLst/>
          </a:prstGeom>
          <a:solidFill>
            <a:srgbClr val="000398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C1FF1A59-C251-4A79-AD02-9B5BEC83D5A6}"/>
              </a:ext>
            </a:extLst>
          </p:cNvPr>
          <p:cNvGrpSpPr/>
          <p:nvPr/>
        </p:nvGrpSpPr>
        <p:grpSpPr>
          <a:xfrm>
            <a:off x="2464065" y="4885185"/>
            <a:ext cx="449364" cy="449364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164549E9-24A3-42F5-A1CE-D411871CD04F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6411DA54-1D5C-4077-8ECB-B3EA6F850622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FAD2583C-A052-4D83-B2CB-2C720C1EB615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C6E2D854-B2D7-418C-AE19-380BBB31CDAA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2D94F461-7D22-427E-AFFE-3B2103877318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0575DDD3-FAE6-4E31-9BEC-D2F364E05A42}"/>
              </a:ext>
            </a:extLst>
          </p:cNvPr>
          <p:cNvSpPr txBox="1"/>
          <p:nvPr/>
        </p:nvSpPr>
        <p:spPr>
          <a:xfrm>
            <a:off x="3634971" y="1878839"/>
            <a:ext cx="6718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9B3FD43D-D7F3-433A-ADCD-7F7737C9522D}"/>
              </a:ext>
            </a:extLst>
          </p:cNvPr>
          <p:cNvSpPr/>
          <p:nvPr/>
        </p:nvSpPr>
        <p:spPr>
          <a:xfrm>
            <a:off x="3634970" y="1438678"/>
            <a:ext cx="67038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000398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000398"/>
              </a:solidFill>
              <a:latin typeface="+mj-lt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B6D2031-7EED-4BF5-8626-7CE624D72609}"/>
              </a:ext>
            </a:extLst>
          </p:cNvPr>
          <p:cNvSpPr txBox="1"/>
          <p:nvPr/>
        </p:nvSpPr>
        <p:spPr>
          <a:xfrm>
            <a:off x="3634971" y="3445407"/>
            <a:ext cx="6718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661D1103-35C3-4662-85B1-CDDFE54A061B}"/>
              </a:ext>
            </a:extLst>
          </p:cNvPr>
          <p:cNvSpPr/>
          <p:nvPr/>
        </p:nvSpPr>
        <p:spPr>
          <a:xfrm>
            <a:off x="3634970" y="3005246"/>
            <a:ext cx="67038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000398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000398"/>
              </a:solidFill>
              <a:latin typeface="+mj-lt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313B1567-4226-41CE-9B8E-C3C5CF059FAA}"/>
              </a:ext>
            </a:extLst>
          </p:cNvPr>
          <p:cNvSpPr txBox="1"/>
          <p:nvPr/>
        </p:nvSpPr>
        <p:spPr>
          <a:xfrm>
            <a:off x="3634971" y="5011975"/>
            <a:ext cx="67183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E9B9292E-0E37-456A-9B58-91FA56585363}"/>
              </a:ext>
            </a:extLst>
          </p:cNvPr>
          <p:cNvSpPr/>
          <p:nvPr/>
        </p:nvSpPr>
        <p:spPr>
          <a:xfrm>
            <a:off x="3634970" y="4571814"/>
            <a:ext cx="67038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solidFill>
                  <a:srgbClr val="000398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rgbClr val="000398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599289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직사각형 38">
            <a:extLst>
              <a:ext uri="{FF2B5EF4-FFF2-40B4-BE49-F238E27FC236}">
                <a16:creationId xmlns:a16="http://schemas.microsoft.com/office/drawing/2014/main" id="{5F0052A3-F9F5-4E24-82FF-90A8C3BF9BE4}"/>
              </a:ext>
            </a:extLst>
          </p:cNvPr>
          <p:cNvSpPr/>
          <p:nvPr/>
        </p:nvSpPr>
        <p:spPr>
          <a:xfrm>
            <a:off x="1625757" y="4210086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62BE9D0B-2AE1-4183-8EA8-F911F0DFC530}"/>
              </a:ext>
            </a:extLst>
          </p:cNvPr>
          <p:cNvSpPr/>
          <p:nvPr/>
        </p:nvSpPr>
        <p:spPr>
          <a:xfrm>
            <a:off x="1625757" y="4597696"/>
            <a:ext cx="24963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id="{FC2929DB-656B-4635-AB52-C046EAE48D38}"/>
              </a:ext>
            </a:extLst>
          </p:cNvPr>
          <p:cNvSpPr/>
          <p:nvPr/>
        </p:nvSpPr>
        <p:spPr>
          <a:xfrm>
            <a:off x="2152453" y="2109829"/>
            <a:ext cx="645952" cy="1886779"/>
          </a:xfrm>
          <a:prstGeom prst="roundRect">
            <a:avLst>
              <a:gd name="adj" fmla="val 50000"/>
            </a:avLst>
          </a:prstGeom>
          <a:solidFill>
            <a:srgbClr val="00CDD2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150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42" name="사각형: 둥근 모서리 41">
            <a:extLst>
              <a:ext uri="{FF2B5EF4-FFF2-40B4-BE49-F238E27FC236}">
                <a16:creationId xmlns:a16="http://schemas.microsoft.com/office/drawing/2014/main" id="{AD5A314E-9186-49EF-9D6E-1FCCA9AA8167}"/>
              </a:ext>
            </a:extLst>
          </p:cNvPr>
          <p:cNvSpPr/>
          <p:nvPr/>
        </p:nvSpPr>
        <p:spPr>
          <a:xfrm>
            <a:off x="2949407" y="1119185"/>
            <a:ext cx="645952" cy="2877424"/>
          </a:xfrm>
          <a:prstGeom prst="roundRect">
            <a:avLst>
              <a:gd name="adj" fmla="val 50000"/>
            </a:avLst>
          </a:prstGeom>
          <a:solidFill>
            <a:srgbClr val="000398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rgbClr val="FEF8EA"/>
                </a:solidFill>
              </a:rPr>
              <a:t>210</a:t>
            </a:r>
            <a:endParaRPr lang="ko-KR" altLang="en-US" sz="1400" b="1" dirty="0">
              <a:solidFill>
                <a:srgbClr val="FEF8EA"/>
              </a:solidFill>
            </a:endParaRP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52B13A93-8929-4CBF-BE1F-1BF609590D5C}"/>
              </a:ext>
            </a:extLst>
          </p:cNvPr>
          <p:cNvSpPr/>
          <p:nvPr/>
        </p:nvSpPr>
        <p:spPr>
          <a:xfrm>
            <a:off x="4847850" y="4210086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9D351AA6-54B7-4B5A-874C-19AAF35CD1DC}"/>
              </a:ext>
            </a:extLst>
          </p:cNvPr>
          <p:cNvSpPr/>
          <p:nvPr/>
        </p:nvSpPr>
        <p:spPr>
          <a:xfrm>
            <a:off x="4847850" y="4597696"/>
            <a:ext cx="24963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5" name="사각형: 둥근 모서리 44">
            <a:extLst>
              <a:ext uri="{FF2B5EF4-FFF2-40B4-BE49-F238E27FC236}">
                <a16:creationId xmlns:a16="http://schemas.microsoft.com/office/drawing/2014/main" id="{7234B69F-4E77-447E-A1A5-3C12FC091992}"/>
              </a:ext>
            </a:extLst>
          </p:cNvPr>
          <p:cNvSpPr/>
          <p:nvPr/>
        </p:nvSpPr>
        <p:spPr>
          <a:xfrm>
            <a:off x="5374546" y="1322151"/>
            <a:ext cx="645952" cy="2674458"/>
          </a:xfrm>
          <a:prstGeom prst="roundRect">
            <a:avLst>
              <a:gd name="adj" fmla="val 50000"/>
            </a:avLst>
          </a:prstGeom>
          <a:solidFill>
            <a:srgbClr val="00CDD2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200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46" name="사각형: 둥근 모서리 45">
            <a:extLst>
              <a:ext uri="{FF2B5EF4-FFF2-40B4-BE49-F238E27FC236}">
                <a16:creationId xmlns:a16="http://schemas.microsoft.com/office/drawing/2014/main" id="{BD9CEA93-996D-4208-B9D6-DA7059ECC80D}"/>
              </a:ext>
            </a:extLst>
          </p:cNvPr>
          <p:cNvSpPr/>
          <p:nvPr/>
        </p:nvSpPr>
        <p:spPr>
          <a:xfrm>
            <a:off x="6171500" y="2350870"/>
            <a:ext cx="645952" cy="1645738"/>
          </a:xfrm>
          <a:prstGeom prst="roundRect">
            <a:avLst>
              <a:gd name="adj" fmla="val 50000"/>
            </a:avLst>
          </a:prstGeom>
          <a:solidFill>
            <a:srgbClr val="000398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rgbClr val="FEF8EA"/>
                </a:solidFill>
              </a:rPr>
              <a:t>140</a:t>
            </a:r>
            <a:endParaRPr lang="ko-KR" altLang="en-US" sz="1400" b="1" dirty="0">
              <a:solidFill>
                <a:srgbClr val="FEF8EA"/>
              </a:solidFill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2B94C34F-E2D4-4918-959D-B7B99288FE82}"/>
              </a:ext>
            </a:extLst>
          </p:cNvPr>
          <p:cNvSpPr/>
          <p:nvPr/>
        </p:nvSpPr>
        <p:spPr>
          <a:xfrm>
            <a:off x="8069943" y="4210086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D5B2C8D0-34F0-4938-B8FF-31E081508E1E}"/>
              </a:ext>
            </a:extLst>
          </p:cNvPr>
          <p:cNvSpPr/>
          <p:nvPr/>
        </p:nvSpPr>
        <p:spPr>
          <a:xfrm>
            <a:off x="8069943" y="4597696"/>
            <a:ext cx="24963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9" name="사각형: 둥근 모서리 48">
            <a:extLst>
              <a:ext uri="{FF2B5EF4-FFF2-40B4-BE49-F238E27FC236}">
                <a16:creationId xmlns:a16="http://schemas.microsoft.com/office/drawing/2014/main" id="{E1CF4BB1-7E28-4E50-A0DE-B40CCCE74B01}"/>
              </a:ext>
            </a:extLst>
          </p:cNvPr>
          <p:cNvSpPr/>
          <p:nvPr/>
        </p:nvSpPr>
        <p:spPr>
          <a:xfrm>
            <a:off x="8596639" y="1642985"/>
            <a:ext cx="645952" cy="2353624"/>
          </a:xfrm>
          <a:prstGeom prst="roundRect">
            <a:avLst>
              <a:gd name="adj" fmla="val 50000"/>
            </a:avLst>
          </a:prstGeom>
          <a:solidFill>
            <a:srgbClr val="00CDD2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180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50" name="사각형: 둥근 모서리 49">
            <a:extLst>
              <a:ext uri="{FF2B5EF4-FFF2-40B4-BE49-F238E27FC236}">
                <a16:creationId xmlns:a16="http://schemas.microsoft.com/office/drawing/2014/main" id="{657BDAEC-8A49-4B3E-97D4-56AF455814EA}"/>
              </a:ext>
            </a:extLst>
          </p:cNvPr>
          <p:cNvSpPr/>
          <p:nvPr/>
        </p:nvSpPr>
        <p:spPr>
          <a:xfrm>
            <a:off x="9393593" y="1520723"/>
            <a:ext cx="645952" cy="2475885"/>
          </a:xfrm>
          <a:prstGeom prst="roundRect">
            <a:avLst>
              <a:gd name="adj" fmla="val 50000"/>
            </a:avLst>
          </a:prstGeom>
          <a:solidFill>
            <a:srgbClr val="000398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rgbClr val="FEF8EA"/>
                </a:solidFill>
              </a:rPr>
              <a:t>195</a:t>
            </a:r>
            <a:endParaRPr lang="ko-KR" altLang="en-US" sz="1400" b="1" dirty="0">
              <a:solidFill>
                <a:srgbClr val="FEF8EA"/>
              </a:solidFill>
            </a:endParaRPr>
          </a:p>
        </p:txBody>
      </p:sp>
      <p:sp>
        <p:nvSpPr>
          <p:cNvPr id="51" name="타원 50">
            <a:extLst>
              <a:ext uri="{FF2B5EF4-FFF2-40B4-BE49-F238E27FC236}">
                <a16:creationId xmlns:a16="http://schemas.microsoft.com/office/drawing/2014/main" id="{B85E2490-592F-4CB3-804D-DB8D1D8E5890}"/>
              </a:ext>
            </a:extLst>
          </p:cNvPr>
          <p:cNvSpPr/>
          <p:nvPr/>
        </p:nvSpPr>
        <p:spPr>
          <a:xfrm>
            <a:off x="3966043" y="5650834"/>
            <a:ext cx="357691" cy="357691"/>
          </a:xfrm>
          <a:prstGeom prst="ellipse">
            <a:avLst/>
          </a:prstGeom>
          <a:solidFill>
            <a:srgbClr val="00CDD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F072D049-3CBF-4C55-9C29-EA0EBAC9358F}"/>
              </a:ext>
            </a:extLst>
          </p:cNvPr>
          <p:cNvSpPr/>
          <p:nvPr/>
        </p:nvSpPr>
        <p:spPr>
          <a:xfrm>
            <a:off x="4323733" y="5675791"/>
            <a:ext cx="187164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3" name="타원 52">
            <a:extLst>
              <a:ext uri="{FF2B5EF4-FFF2-40B4-BE49-F238E27FC236}">
                <a16:creationId xmlns:a16="http://schemas.microsoft.com/office/drawing/2014/main" id="{A63C51F0-DA76-4CEA-8570-16900A321811}"/>
              </a:ext>
            </a:extLst>
          </p:cNvPr>
          <p:cNvSpPr/>
          <p:nvPr/>
        </p:nvSpPr>
        <p:spPr>
          <a:xfrm>
            <a:off x="6309247" y="5650834"/>
            <a:ext cx="357691" cy="357691"/>
          </a:xfrm>
          <a:prstGeom prst="ellipse">
            <a:avLst/>
          </a:prstGeom>
          <a:solidFill>
            <a:srgbClr val="00039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FEF8EA"/>
              </a:solidFill>
            </a:endParaRP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97A882A8-5BD6-4C71-A2DC-33AC0290972B}"/>
              </a:ext>
            </a:extLst>
          </p:cNvPr>
          <p:cNvSpPr/>
          <p:nvPr/>
        </p:nvSpPr>
        <p:spPr>
          <a:xfrm>
            <a:off x="6666937" y="5675791"/>
            <a:ext cx="187164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30666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그래픽 48">
            <a:extLst>
              <a:ext uri="{FF2B5EF4-FFF2-40B4-BE49-F238E27FC236}">
                <a16:creationId xmlns:a16="http://schemas.microsoft.com/office/drawing/2014/main" id="{C2FFB769-3F36-462B-A041-0B84225F14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34650" y="2467431"/>
            <a:ext cx="463628" cy="336606"/>
          </a:xfrm>
          <a:prstGeom prst="rect">
            <a:avLst/>
          </a:prstGeom>
        </p:spPr>
      </p:pic>
      <p:pic>
        <p:nvPicPr>
          <p:cNvPr id="50" name="그래픽 49">
            <a:extLst>
              <a:ext uri="{FF2B5EF4-FFF2-40B4-BE49-F238E27FC236}">
                <a16:creationId xmlns:a16="http://schemas.microsoft.com/office/drawing/2014/main" id="{88E57F98-D2CC-4B3E-A996-2963AC0D0C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93722" y="2467430"/>
            <a:ext cx="463628" cy="336606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DAD4AC26-29D6-4ADD-98A1-91E874BE5E74}"/>
              </a:ext>
            </a:extLst>
          </p:cNvPr>
          <p:cNvSpPr txBox="1"/>
          <p:nvPr/>
        </p:nvSpPr>
        <p:spPr>
          <a:xfrm>
            <a:off x="3398278" y="2635733"/>
            <a:ext cx="557395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2800" dirty="0" err="1">
                <a:solidFill>
                  <a:schemeClr val="bg1"/>
                </a:solidFill>
              </a:rPr>
              <a:t>amet</a:t>
            </a:r>
            <a:r>
              <a:rPr lang="en-US" altLang="ko-KR" sz="2800" dirty="0">
                <a:solidFill>
                  <a:schemeClr val="bg1"/>
                </a:solidFill>
              </a:rPr>
              <a:t>, </a:t>
            </a:r>
            <a:r>
              <a:rPr lang="en-US" altLang="ko-KR" sz="2800" dirty="0" err="1">
                <a:solidFill>
                  <a:schemeClr val="bg1"/>
                </a:solidFill>
              </a:rPr>
              <a:t>consectetur</a:t>
            </a:r>
            <a:r>
              <a:rPr lang="en-US" altLang="ko-KR" sz="2800" dirty="0">
                <a:solidFill>
                  <a:schemeClr val="bg1"/>
                </a:solidFill>
              </a:rPr>
              <a:t> </a:t>
            </a:r>
            <a:r>
              <a:rPr lang="en-US" altLang="ko-KR" sz="2800" dirty="0" err="1">
                <a:solidFill>
                  <a:schemeClr val="bg1"/>
                </a:solidFill>
              </a:rPr>
              <a:t>adipiscing</a:t>
            </a:r>
            <a:r>
              <a:rPr lang="en-US" altLang="ko-KR" sz="2800" dirty="0">
                <a:solidFill>
                  <a:schemeClr val="bg1"/>
                </a:solidFill>
              </a:rPr>
              <a:t> </a:t>
            </a:r>
            <a:r>
              <a:rPr lang="en-US" altLang="ko-KR" sz="2800" dirty="0" err="1">
                <a:solidFill>
                  <a:schemeClr val="bg1"/>
                </a:solidFill>
              </a:rPr>
              <a:t>elit</a:t>
            </a:r>
            <a:r>
              <a:rPr lang="en-US" altLang="ko-KR" sz="2800" dirty="0">
                <a:solidFill>
                  <a:schemeClr val="bg1"/>
                </a:solidFill>
              </a:rPr>
              <a:t>, sed do </a:t>
            </a:r>
            <a:r>
              <a:rPr lang="en-US" altLang="ko-KR" sz="2800" dirty="0" err="1">
                <a:solidFill>
                  <a:schemeClr val="bg1"/>
                </a:solidFill>
              </a:rPr>
              <a:t>eiusmod</a:t>
            </a:r>
            <a:r>
              <a:rPr lang="en-US" altLang="ko-KR" sz="2800" dirty="0">
                <a:solidFill>
                  <a:schemeClr val="bg1"/>
                </a:solidFill>
              </a:rPr>
              <a:t> </a:t>
            </a:r>
            <a:r>
              <a:rPr lang="en-US" altLang="ko-KR" sz="2800" dirty="0" err="1">
                <a:solidFill>
                  <a:schemeClr val="bg1"/>
                </a:solidFill>
              </a:rPr>
              <a:t>tempor</a:t>
            </a:r>
            <a:r>
              <a:rPr lang="en-US" altLang="ko-KR" sz="2800" dirty="0">
                <a:solidFill>
                  <a:schemeClr val="bg1"/>
                </a:solidFill>
              </a:rPr>
              <a:t> </a:t>
            </a:r>
            <a:r>
              <a:rPr lang="en-US" altLang="ko-KR" sz="2800" dirty="0" err="1">
                <a:solidFill>
                  <a:schemeClr val="bg1"/>
                </a:solidFill>
              </a:rPr>
              <a:t>incididunt</a:t>
            </a:r>
            <a:r>
              <a:rPr lang="en-US" altLang="ko-KR" sz="2800" dirty="0">
                <a:solidFill>
                  <a:schemeClr val="bg1"/>
                </a:solidFill>
              </a:rPr>
              <a:t> </a:t>
            </a:r>
            <a:r>
              <a:rPr lang="en-US" altLang="ko-KR" sz="2800" dirty="0" err="1">
                <a:solidFill>
                  <a:schemeClr val="bg1"/>
                </a:solidFill>
              </a:rPr>
              <a:t>ut</a:t>
            </a:r>
            <a:r>
              <a:rPr lang="en-US" altLang="ko-KR" sz="2800" dirty="0">
                <a:solidFill>
                  <a:schemeClr val="bg1"/>
                </a:solidFill>
              </a:rPr>
              <a:t> </a:t>
            </a:r>
            <a:r>
              <a:rPr lang="en-US" altLang="ko-KR" sz="2800" dirty="0" err="1">
                <a:solidFill>
                  <a:schemeClr val="bg1"/>
                </a:solidFill>
              </a:rPr>
              <a:t>labore</a:t>
            </a:r>
            <a:r>
              <a:rPr lang="en-US" altLang="ko-KR" sz="2800" dirty="0">
                <a:solidFill>
                  <a:schemeClr val="bg1"/>
                </a:solidFill>
              </a:rPr>
              <a:t> et dolore magna </a:t>
            </a:r>
            <a:r>
              <a:rPr lang="en-US" altLang="ko-KR" sz="2800" dirty="0" err="1">
                <a:solidFill>
                  <a:schemeClr val="bg1"/>
                </a:solidFill>
              </a:rPr>
              <a:t>aliqua</a:t>
            </a:r>
            <a:r>
              <a:rPr lang="en-US" altLang="ko-KR" sz="28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59EB58AE-ACF4-4B09-8387-2129018C6963}"/>
              </a:ext>
            </a:extLst>
          </p:cNvPr>
          <p:cNvSpPr txBox="1"/>
          <p:nvPr/>
        </p:nvSpPr>
        <p:spPr>
          <a:xfrm>
            <a:off x="3782109" y="4699445"/>
            <a:ext cx="48062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i="1" dirty="0">
                <a:solidFill>
                  <a:schemeClr val="bg1"/>
                </a:solidFill>
              </a:rPr>
              <a:t>- John Doe</a:t>
            </a:r>
          </a:p>
        </p:txBody>
      </p:sp>
    </p:spTree>
    <p:extLst>
      <p:ext uri="{BB962C8B-B14F-4D97-AF65-F5344CB8AC3E}">
        <p14:creationId xmlns:p14="http://schemas.microsoft.com/office/powerpoint/2010/main" val="10380176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68EEAEC6-2FC9-47E0-B87C-CFA32B614B26}"/>
              </a:ext>
            </a:extLst>
          </p:cNvPr>
          <p:cNvSpPr/>
          <p:nvPr/>
        </p:nvSpPr>
        <p:spPr>
          <a:xfrm>
            <a:off x="1394830" y="1973077"/>
            <a:ext cx="1521666" cy="2480099"/>
          </a:xfrm>
          <a:prstGeom prst="roundRect">
            <a:avLst>
              <a:gd name="adj" fmla="val 50000"/>
            </a:avLst>
          </a:prstGeom>
          <a:solidFill>
            <a:srgbClr val="00CD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D8FCA1D2-EB12-49BC-AA15-DA9CE204DED5}"/>
              </a:ext>
            </a:extLst>
          </p:cNvPr>
          <p:cNvSpPr/>
          <p:nvPr/>
        </p:nvSpPr>
        <p:spPr>
          <a:xfrm>
            <a:off x="3228161" y="2553637"/>
            <a:ext cx="1521666" cy="2480099"/>
          </a:xfrm>
          <a:prstGeom prst="roundRect">
            <a:avLst>
              <a:gd name="adj" fmla="val 50000"/>
            </a:avLst>
          </a:prstGeom>
          <a:solidFill>
            <a:srgbClr val="0003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94B17D85-EE36-4E78-9518-97FFCAAEB303}"/>
              </a:ext>
            </a:extLst>
          </p:cNvPr>
          <p:cNvSpPr/>
          <p:nvPr/>
        </p:nvSpPr>
        <p:spPr>
          <a:xfrm>
            <a:off x="5061493" y="1973077"/>
            <a:ext cx="1521666" cy="2480099"/>
          </a:xfrm>
          <a:prstGeom prst="roundRect">
            <a:avLst>
              <a:gd name="adj" fmla="val 50000"/>
            </a:avLst>
          </a:prstGeom>
          <a:solidFill>
            <a:srgbClr val="00CD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03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5C30817F-9A32-4D3C-B786-080AC2CA22DE}"/>
              </a:ext>
            </a:extLst>
          </p:cNvPr>
          <p:cNvSpPr/>
          <p:nvPr/>
        </p:nvSpPr>
        <p:spPr>
          <a:xfrm>
            <a:off x="6894824" y="2553637"/>
            <a:ext cx="1521666" cy="2480099"/>
          </a:xfrm>
          <a:prstGeom prst="roundRect">
            <a:avLst>
              <a:gd name="adj" fmla="val 50000"/>
            </a:avLst>
          </a:prstGeom>
          <a:solidFill>
            <a:srgbClr val="0003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04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FF600B15-F67F-4C7C-9CC2-CB0E60F7EBBF}"/>
              </a:ext>
            </a:extLst>
          </p:cNvPr>
          <p:cNvSpPr/>
          <p:nvPr/>
        </p:nvSpPr>
        <p:spPr>
          <a:xfrm>
            <a:off x="8728156" y="1973077"/>
            <a:ext cx="1521666" cy="2480099"/>
          </a:xfrm>
          <a:prstGeom prst="roundRect">
            <a:avLst>
              <a:gd name="adj" fmla="val 50000"/>
            </a:avLst>
          </a:prstGeom>
          <a:solidFill>
            <a:srgbClr val="00CD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05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3911CDFA-68B3-4444-933A-57B01C9CBD57}"/>
              </a:ext>
            </a:extLst>
          </p:cNvPr>
          <p:cNvGrpSpPr/>
          <p:nvPr/>
        </p:nvGrpSpPr>
        <p:grpSpPr>
          <a:xfrm>
            <a:off x="9277735" y="2222232"/>
            <a:ext cx="460608" cy="549888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E29F34D1-5CCF-4AB7-A63D-659C92B91234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DB5DC03-F10B-4A60-85BA-F5C6513315DD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69C942AB-7C0A-41D7-BBAB-AE861545F03C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71454903-E7CD-4459-9317-B6380B57EACB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C3ADEF4-9F95-43D9-B0FB-682FB0461E06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2920E0D7-747F-449A-9E87-8A7C2D278DF5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3116D771-9FD5-4B29-9257-7CA94E76DECF}"/>
              </a:ext>
            </a:extLst>
          </p:cNvPr>
          <p:cNvGrpSpPr/>
          <p:nvPr/>
        </p:nvGrpSpPr>
        <p:grpSpPr>
          <a:xfrm>
            <a:off x="3714918" y="4205533"/>
            <a:ext cx="548152" cy="548018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27257A22-0D35-4F1A-B221-839DC4A3A8D2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B68D460E-B784-4B5D-9F19-D76F52C258B1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2382B71E-E8D8-401A-9473-F0BD66076E49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AEE04C3-80C7-4831-8FB2-15C238202EEF}"/>
              </a:ext>
            </a:extLst>
          </p:cNvPr>
          <p:cNvGrpSpPr/>
          <p:nvPr/>
        </p:nvGrpSpPr>
        <p:grpSpPr>
          <a:xfrm>
            <a:off x="7406537" y="4223619"/>
            <a:ext cx="527268" cy="540874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AFE2CC03-9160-41D7-B1A8-1743151DA846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2BFA0A96-0486-4AB6-A087-13FDA5BE93E5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B6517ADA-7CB0-4422-A250-53034D4BFE15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24617823-A1B8-441B-8F6E-6998E8C6C794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59" name="그룹 58">
            <a:extLst>
              <a:ext uri="{FF2B5EF4-FFF2-40B4-BE49-F238E27FC236}">
                <a16:creationId xmlns:a16="http://schemas.microsoft.com/office/drawing/2014/main" id="{6222AFFF-2160-48AB-B520-D082BC9EC89B}"/>
              </a:ext>
            </a:extLst>
          </p:cNvPr>
          <p:cNvGrpSpPr/>
          <p:nvPr/>
        </p:nvGrpSpPr>
        <p:grpSpPr>
          <a:xfrm>
            <a:off x="1884319" y="2223501"/>
            <a:ext cx="485538" cy="547350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863CDA76-BC0D-4956-9F36-5F505A93DA66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1A0D3ED-FC47-4F3A-B5FF-75F7D3C51A53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FE71EEDD-00FD-410A-B25C-A2ECD6CB12E6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2A7FD025-FDDC-4245-8D5C-07BF8B08447A}"/>
              </a:ext>
            </a:extLst>
          </p:cNvPr>
          <p:cNvGrpSpPr/>
          <p:nvPr/>
        </p:nvGrpSpPr>
        <p:grpSpPr>
          <a:xfrm>
            <a:off x="5548651" y="2223501"/>
            <a:ext cx="547350" cy="547350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091CFCA0-E357-499F-ABA7-B0410B17427E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63E52547-AB01-401F-87EF-3C7C84CA919B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FF4BC22C-855F-48C4-AEEA-A6686082087E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1CD711C3-1169-4CE0-A1EE-78833E9B9FA2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595E639-8407-4172-8F12-56DE2EBF8022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5AFDDB2E-3DCA-47A2-AEFB-78146F66F841}"/>
              </a:ext>
            </a:extLst>
          </p:cNvPr>
          <p:cNvSpPr txBox="1"/>
          <p:nvPr/>
        </p:nvSpPr>
        <p:spPr>
          <a:xfrm>
            <a:off x="1394830" y="898560"/>
            <a:ext cx="25421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2" name="직사각형 71">
            <a:extLst>
              <a:ext uri="{FF2B5EF4-FFF2-40B4-BE49-F238E27FC236}">
                <a16:creationId xmlns:a16="http://schemas.microsoft.com/office/drawing/2014/main" id="{96391154-6F26-49E8-816C-C04E9EA208E0}"/>
              </a:ext>
            </a:extLst>
          </p:cNvPr>
          <p:cNvSpPr/>
          <p:nvPr/>
        </p:nvSpPr>
        <p:spPr>
          <a:xfrm>
            <a:off x="1394829" y="527267"/>
            <a:ext cx="25421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000398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000398"/>
              </a:solidFill>
              <a:latin typeface="+mj-lt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FD43F2FE-7F52-405B-A9B8-98B42F436B8E}"/>
              </a:ext>
            </a:extLst>
          </p:cNvPr>
          <p:cNvSpPr txBox="1"/>
          <p:nvPr/>
        </p:nvSpPr>
        <p:spPr>
          <a:xfrm>
            <a:off x="5061493" y="898560"/>
            <a:ext cx="25421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4" name="직사각형 73">
            <a:extLst>
              <a:ext uri="{FF2B5EF4-FFF2-40B4-BE49-F238E27FC236}">
                <a16:creationId xmlns:a16="http://schemas.microsoft.com/office/drawing/2014/main" id="{CF9AD4B4-28C7-4CF6-9D17-B2F79548A4F1}"/>
              </a:ext>
            </a:extLst>
          </p:cNvPr>
          <p:cNvSpPr/>
          <p:nvPr/>
        </p:nvSpPr>
        <p:spPr>
          <a:xfrm>
            <a:off x="5061492" y="527267"/>
            <a:ext cx="25421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000398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000398"/>
              </a:solidFill>
              <a:latin typeface="+mj-lt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9652BBCC-F4BC-4906-B88F-022C56CF1C0E}"/>
              </a:ext>
            </a:extLst>
          </p:cNvPr>
          <p:cNvSpPr txBox="1"/>
          <p:nvPr/>
        </p:nvSpPr>
        <p:spPr>
          <a:xfrm>
            <a:off x="8728155" y="898560"/>
            <a:ext cx="25421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6" name="직사각형 75">
            <a:extLst>
              <a:ext uri="{FF2B5EF4-FFF2-40B4-BE49-F238E27FC236}">
                <a16:creationId xmlns:a16="http://schemas.microsoft.com/office/drawing/2014/main" id="{8FFC2D9F-1D7B-4EDC-B139-9196A81010AF}"/>
              </a:ext>
            </a:extLst>
          </p:cNvPr>
          <p:cNvSpPr/>
          <p:nvPr/>
        </p:nvSpPr>
        <p:spPr>
          <a:xfrm>
            <a:off x="8728154" y="527267"/>
            <a:ext cx="25421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000398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000398"/>
              </a:solidFill>
              <a:latin typeface="+mj-lt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70840DDA-68F9-4290-B26A-D8C61685097C}"/>
              </a:ext>
            </a:extLst>
          </p:cNvPr>
          <p:cNvSpPr txBox="1"/>
          <p:nvPr/>
        </p:nvSpPr>
        <p:spPr>
          <a:xfrm>
            <a:off x="3228161" y="5432822"/>
            <a:ext cx="25421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8" name="직사각형 77">
            <a:extLst>
              <a:ext uri="{FF2B5EF4-FFF2-40B4-BE49-F238E27FC236}">
                <a16:creationId xmlns:a16="http://schemas.microsoft.com/office/drawing/2014/main" id="{C0FAFBB7-01B8-44BA-B62E-EE213F882614}"/>
              </a:ext>
            </a:extLst>
          </p:cNvPr>
          <p:cNvSpPr/>
          <p:nvPr/>
        </p:nvSpPr>
        <p:spPr>
          <a:xfrm>
            <a:off x="3228160" y="5061529"/>
            <a:ext cx="25421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000398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000398"/>
              </a:solidFill>
              <a:latin typeface="+mj-lt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8117A8DA-9957-4B8A-BC40-6F8C929C6BC4}"/>
              </a:ext>
            </a:extLst>
          </p:cNvPr>
          <p:cNvSpPr txBox="1"/>
          <p:nvPr/>
        </p:nvSpPr>
        <p:spPr>
          <a:xfrm>
            <a:off x="6894823" y="5432822"/>
            <a:ext cx="25421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et dolore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0" name="직사각형 79">
            <a:extLst>
              <a:ext uri="{FF2B5EF4-FFF2-40B4-BE49-F238E27FC236}">
                <a16:creationId xmlns:a16="http://schemas.microsoft.com/office/drawing/2014/main" id="{1523EF90-DC34-4109-A1FF-25A4C35BE2B2}"/>
              </a:ext>
            </a:extLst>
          </p:cNvPr>
          <p:cNvSpPr/>
          <p:nvPr/>
        </p:nvSpPr>
        <p:spPr>
          <a:xfrm>
            <a:off x="6894823" y="5061529"/>
            <a:ext cx="25421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rgbClr val="000398"/>
                </a:solidFill>
                <a:latin typeface="+mj-lt"/>
              </a:rPr>
              <a:t>Lorem ipsum</a:t>
            </a:r>
            <a:endParaRPr lang="ko-KR" altLang="en-US" dirty="0">
              <a:solidFill>
                <a:srgbClr val="000398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992858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A434209B-15B8-4B69-B0A7-551A80648260}"/>
              </a:ext>
            </a:extLst>
          </p:cNvPr>
          <p:cNvSpPr txBox="1"/>
          <p:nvPr/>
        </p:nvSpPr>
        <p:spPr>
          <a:xfrm>
            <a:off x="1301751" y="4989631"/>
            <a:ext cx="2140730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00398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0398"/>
                </a:solidFill>
              </a:rPr>
              <a:t>amet</a:t>
            </a:r>
            <a:r>
              <a:rPr lang="en-US" altLang="ko-KR" sz="1400" dirty="0">
                <a:solidFill>
                  <a:srgbClr val="000398"/>
                </a:solidFill>
              </a:rPr>
              <a:t>, </a:t>
            </a:r>
            <a:r>
              <a:rPr lang="en-US" altLang="ko-KR" sz="1400" dirty="0" err="1">
                <a:solidFill>
                  <a:srgbClr val="000398"/>
                </a:solidFill>
              </a:rPr>
              <a:t>consectetur</a:t>
            </a:r>
            <a:r>
              <a:rPr lang="en-US" altLang="ko-KR" sz="1400" dirty="0">
                <a:solidFill>
                  <a:srgbClr val="000398"/>
                </a:solidFill>
              </a:rPr>
              <a:t> </a:t>
            </a:r>
            <a:r>
              <a:rPr lang="en-US" altLang="ko-KR" sz="1400" dirty="0" err="1">
                <a:solidFill>
                  <a:srgbClr val="000398"/>
                </a:solidFill>
              </a:rPr>
              <a:t>adipisicing</a:t>
            </a:r>
            <a:r>
              <a:rPr lang="en-US" altLang="ko-KR" sz="1400" dirty="0">
                <a:solidFill>
                  <a:srgbClr val="000398"/>
                </a:solidFill>
              </a:rPr>
              <a:t> </a:t>
            </a:r>
            <a:r>
              <a:rPr lang="en-US" altLang="ko-KR" sz="1400" dirty="0" err="1">
                <a:solidFill>
                  <a:srgbClr val="000398"/>
                </a:solidFill>
              </a:rPr>
              <a:t>elit</a:t>
            </a:r>
            <a:endParaRPr lang="ko-KR" altLang="en-US" sz="1400" dirty="0">
              <a:solidFill>
                <a:srgbClr val="000398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F3B92184-474D-4BF3-BB96-EA4CDED55FE8}"/>
              </a:ext>
            </a:extLst>
          </p:cNvPr>
          <p:cNvSpPr/>
          <p:nvPr/>
        </p:nvSpPr>
        <p:spPr>
          <a:xfrm>
            <a:off x="1301750" y="4605289"/>
            <a:ext cx="2140730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>
                <a:solidFill>
                  <a:srgbClr val="000398"/>
                </a:solidFill>
              </a:rPr>
              <a:t>Lorem ipsum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8A34D2E-C3F9-4456-938B-0E2637238781}"/>
              </a:ext>
            </a:extLst>
          </p:cNvPr>
          <p:cNvSpPr txBox="1"/>
          <p:nvPr/>
        </p:nvSpPr>
        <p:spPr>
          <a:xfrm>
            <a:off x="3778251" y="4989631"/>
            <a:ext cx="2140730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00398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0398"/>
                </a:solidFill>
              </a:rPr>
              <a:t>amet</a:t>
            </a:r>
            <a:r>
              <a:rPr lang="en-US" altLang="ko-KR" sz="1400" dirty="0">
                <a:solidFill>
                  <a:srgbClr val="000398"/>
                </a:solidFill>
              </a:rPr>
              <a:t>, </a:t>
            </a:r>
            <a:r>
              <a:rPr lang="en-US" altLang="ko-KR" sz="1400" dirty="0" err="1">
                <a:solidFill>
                  <a:srgbClr val="000398"/>
                </a:solidFill>
              </a:rPr>
              <a:t>consectetur</a:t>
            </a:r>
            <a:r>
              <a:rPr lang="en-US" altLang="ko-KR" sz="1400" dirty="0">
                <a:solidFill>
                  <a:srgbClr val="000398"/>
                </a:solidFill>
              </a:rPr>
              <a:t> </a:t>
            </a:r>
            <a:r>
              <a:rPr lang="en-US" altLang="ko-KR" sz="1400" dirty="0" err="1">
                <a:solidFill>
                  <a:srgbClr val="000398"/>
                </a:solidFill>
              </a:rPr>
              <a:t>adipisicing</a:t>
            </a:r>
            <a:r>
              <a:rPr lang="en-US" altLang="ko-KR" sz="1400" dirty="0">
                <a:solidFill>
                  <a:srgbClr val="000398"/>
                </a:solidFill>
              </a:rPr>
              <a:t> </a:t>
            </a:r>
            <a:r>
              <a:rPr lang="en-US" altLang="ko-KR" sz="1400" dirty="0" err="1">
                <a:solidFill>
                  <a:srgbClr val="000398"/>
                </a:solidFill>
              </a:rPr>
              <a:t>elit</a:t>
            </a:r>
            <a:endParaRPr lang="ko-KR" altLang="en-US" sz="1400" dirty="0">
              <a:solidFill>
                <a:srgbClr val="000398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E775C745-9EFD-4165-8173-BEA4DCED3ED3}"/>
              </a:ext>
            </a:extLst>
          </p:cNvPr>
          <p:cNvSpPr/>
          <p:nvPr/>
        </p:nvSpPr>
        <p:spPr>
          <a:xfrm>
            <a:off x="3778250" y="4605289"/>
            <a:ext cx="2140730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>
                <a:solidFill>
                  <a:srgbClr val="000398"/>
                </a:solidFill>
              </a:rPr>
              <a:t>Lorem ipsum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6C6B90C-EA00-4DD6-8BA2-EC3AF8F323E4}"/>
              </a:ext>
            </a:extLst>
          </p:cNvPr>
          <p:cNvSpPr txBox="1"/>
          <p:nvPr/>
        </p:nvSpPr>
        <p:spPr>
          <a:xfrm>
            <a:off x="6266931" y="4989631"/>
            <a:ext cx="2140731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00398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0398"/>
                </a:solidFill>
              </a:rPr>
              <a:t>amet</a:t>
            </a:r>
            <a:r>
              <a:rPr lang="en-US" altLang="ko-KR" sz="1400" dirty="0">
                <a:solidFill>
                  <a:srgbClr val="000398"/>
                </a:solidFill>
              </a:rPr>
              <a:t>, </a:t>
            </a:r>
            <a:r>
              <a:rPr lang="en-US" altLang="ko-KR" sz="1400" dirty="0" err="1">
                <a:solidFill>
                  <a:srgbClr val="000398"/>
                </a:solidFill>
              </a:rPr>
              <a:t>consectetur</a:t>
            </a:r>
            <a:r>
              <a:rPr lang="en-US" altLang="ko-KR" sz="1400" dirty="0">
                <a:solidFill>
                  <a:srgbClr val="000398"/>
                </a:solidFill>
              </a:rPr>
              <a:t> </a:t>
            </a:r>
            <a:r>
              <a:rPr lang="en-US" altLang="ko-KR" sz="1400" dirty="0" err="1">
                <a:solidFill>
                  <a:srgbClr val="000398"/>
                </a:solidFill>
              </a:rPr>
              <a:t>adipisicing</a:t>
            </a:r>
            <a:r>
              <a:rPr lang="en-US" altLang="ko-KR" sz="1400" dirty="0">
                <a:solidFill>
                  <a:srgbClr val="000398"/>
                </a:solidFill>
              </a:rPr>
              <a:t> </a:t>
            </a:r>
            <a:r>
              <a:rPr lang="en-US" altLang="ko-KR" sz="1400" dirty="0" err="1">
                <a:solidFill>
                  <a:srgbClr val="000398"/>
                </a:solidFill>
              </a:rPr>
              <a:t>elit</a:t>
            </a:r>
            <a:endParaRPr lang="ko-KR" altLang="en-US" sz="1400" dirty="0">
              <a:solidFill>
                <a:srgbClr val="000398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BCBCB5D5-BCD6-41E8-8E4F-6C0F68963E23}"/>
              </a:ext>
            </a:extLst>
          </p:cNvPr>
          <p:cNvSpPr/>
          <p:nvPr/>
        </p:nvSpPr>
        <p:spPr>
          <a:xfrm>
            <a:off x="6266930" y="4605289"/>
            <a:ext cx="2140731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>
                <a:solidFill>
                  <a:srgbClr val="000398"/>
                </a:solidFill>
              </a:rPr>
              <a:t>Lorem ipsum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B953B46-D753-44AE-B8EF-205F3FD49BDF}"/>
              </a:ext>
            </a:extLst>
          </p:cNvPr>
          <p:cNvSpPr txBox="1"/>
          <p:nvPr/>
        </p:nvSpPr>
        <p:spPr>
          <a:xfrm>
            <a:off x="8749519" y="4989631"/>
            <a:ext cx="2140731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00398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0398"/>
                </a:solidFill>
              </a:rPr>
              <a:t>amet</a:t>
            </a:r>
            <a:r>
              <a:rPr lang="en-US" altLang="ko-KR" sz="1400" dirty="0">
                <a:solidFill>
                  <a:srgbClr val="000398"/>
                </a:solidFill>
              </a:rPr>
              <a:t>, </a:t>
            </a:r>
            <a:r>
              <a:rPr lang="en-US" altLang="ko-KR" sz="1400" dirty="0" err="1">
                <a:solidFill>
                  <a:srgbClr val="000398"/>
                </a:solidFill>
              </a:rPr>
              <a:t>consectetur</a:t>
            </a:r>
            <a:r>
              <a:rPr lang="en-US" altLang="ko-KR" sz="1400" dirty="0">
                <a:solidFill>
                  <a:srgbClr val="000398"/>
                </a:solidFill>
              </a:rPr>
              <a:t> </a:t>
            </a:r>
            <a:r>
              <a:rPr lang="en-US" altLang="ko-KR" sz="1400" dirty="0" err="1">
                <a:solidFill>
                  <a:srgbClr val="000398"/>
                </a:solidFill>
              </a:rPr>
              <a:t>adipisicing</a:t>
            </a:r>
            <a:r>
              <a:rPr lang="en-US" altLang="ko-KR" sz="1400" dirty="0">
                <a:solidFill>
                  <a:srgbClr val="000398"/>
                </a:solidFill>
              </a:rPr>
              <a:t> </a:t>
            </a:r>
            <a:r>
              <a:rPr lang="en-US" altLang="ko-KR" sz="1400" dirty="0" err="1">
                <a:solidFill>
                  <a:srgbClr val="000398"/>
                </a:solidFill>
              </a:rPr>
              <a:t>elit</a:t>
            </a:r>
            <a:endParaRPr lang="ko-KR" altLang="en-US" sz="1400" dirty="0">
              <a:solidFill>
                <a:srgbClr val="000398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3DC6A2D3-2129-4ED1-88EE-B493D4BE07F4}"/>
              </a:ext>
            </a:extLst>
          </p:cNvPr>
          <p:cNvSpPr/>
          <p:nvPr/>
        </p:nvSpPr>
        <p:spPr>
          <a:xfrm>
            <a:off x="8749518" y="4605289"/>
            <a:ext cx="2140731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b="1" dirty="0">
                <a:solidFill>
                  <a:srgbClr val="000398"/>
                </a:solidFill>
              </a:rPr>
              <a:t>Lorem ipsum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959C9C5-650E-4546-91F8-74A124D48ADE}"/>
              </a:ext>
            </a:extLst>
          </p:cNvPr>
          <p:cNvSpPr txBox="1"/>
          <p:nvPr/>
        </p:nvSpPr>
        <p:spPr>
          <a:xfrm>
            <a:off x="740416" y="728369"/>
            <a:ext cx="89986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000398"/>
                </a:solidFill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2800" dirty="0">
              <a:solidFill>
                <a:srgbClr val="000398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9A42EB19-ACDF-420B-8EEC-5802B094BFCE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6851E262-1311-4AF2-BC40-C9A57DFA558D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F0C15FD0-B981-4172-B277-7F68BF0130BF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2D3C1242-099F-405C-9F51-6D628F0404D0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/>
      </p:sp>
    </p:spTree>
    <p:extLst>
      <p:ext uri="{BB962C8B-B14F-4D97-AF65-F5344CB8AC3E}">
        <p14:creationId xmlns:p14="http://schemas.microsoft.com/office/powerpoint/2010/main" val="35164384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3FEE178A-B4BE-4307-B574-D819C858475E}"/>
              </a:ext>
            </a:extLst>
          </p:cNvPr>
          <p:cNvSpPr/>
          <p:nvPr/>
        </p:nvSpPr>
        <p:spPr>
          <a:xfrm rot="2700000" flipH="1" flipV="1">
            <a:off x="4521196" y="1873635"/>
            <a:ext cx="3149604" cy="3150000"/>
          </a:xfrm>
          <a:prstGeom prst="roundRect">
            <a:avLst>
              <a:gd name="adj" fmla="val 11453"/>
            </a:avLst>
          </a:prstGeom>
          <a:noFill/>
          <a:ln w="41275" cap="flat">
            <a:solidFill>
              <a:srgbClr val="00CDD2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00C2D9A6-9DBF-464E-9F1D-764308205201}"/>
              </a:ext>
            </a:extLst>
          </p:cNvPr>
          <p:cNvSpPr>
            <a:spLocks noChangeAspect="1"/>
          </p:cNvSpPr>
          <p:nvPr/>
        </p:nvSpPr>
        <p:spPr>
          <a:xfrm>
            <a:off x="3915524" y="3766661"/>
            <a:ext cx="1235596" cy="1235596"/>
          </a:xfrm>
          <a:prstGeom prst="ellipse">
            <a:avLst/>
          </a:prstGeom>
          <a:solidFill>
            <a:srgbClr val="000398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818DE26B-9C4C-4DCE-B2C5-56B546C61F10}"/>
              </a:ext>
            </a:extLst>
          </p:cNvPr>
          <p:cNvSpPr>
            <a:spLocks noChangeAspect="1"/>
          </p:cNvSpPr>
          <p:nvPr/>
        </p:nvSpPr>
        <p:spPr>
          <a:xfrm flipV="1">
            <a:off x="3915524" y="1911412"/>
            <a:ext cx="1235596" cy="1235596"/>
          </a:xfrm>
          <a:prstGeom prst="ellipse">
            <a:avLst/>
          </a:prstGeom>
          <a:solidFill>
            <a:srgbClr val="000398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BA785285-1A2E-4CD5-A9CE-67DE2188C836}"/>
              </a:ext>
            </a:extLst>
          </p:cNvPr>
          <p:cNvSpPr>
            <a:spLocks noChangeAspect="1"/>
          </p:cNvSpPr>
          <p:nvPr/>
        </p:nvSpPr>
        <p:spPr>
          <a:xfrm flipH="1">
            <a:off x="7040876" y="3766661"/>
            <a:ext cx="1235596" cy="1235596"/>
          </a:xfrm>
          <a:prstGeom prst="ellipse">
            <a:avLst/>
          </a:prstGeom>
          <a:solidFill>
            <a:srgbClr val="000398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D9276414-ED76-4FEB-A985-FD03BFD7E2B6}"/>
              </a:ext>
            </a:extLst>
          </p:cNvPr>
          <p:cNvSpPr>
            <a:spLocks noChangeAspect="1"/>
          </p:cNvSpPr>
          <p:nvPr/>
        </p:nvSpPr>
        <p:spPr>
          <a:xfrm flipH="1" flipV="1">
            <a:off x="7040876" y="1911412"/>
            <a:ext cx="1235596" cy="1235596"/>
          </a:xfrm>
          <a:prstGeom prst="ellipse">
            <a:avLst/>
          </a:prstGeom>
          <a:solidFill>
            <a:srgbClr val="000398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747E1"/>
              </a:solidFill>
            </a:endParaRPr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78200D84-9AE3-4ACE-BFE4-8514A925E1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30687" y="2351658"/>
            <a:ext cx="605270" cy="363162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B11C39A4-297B-455A-8FCE-A5DAFB6C96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38578" y="2341880"/>
            <a:ext cx="440192" cy="440192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A421DDD3-D4DB-47C3-9DC6-2A85525295A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313225" y="4170650"/>
            <a:ext cx="440194" cy="427618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2AB09BC8-D4DD-4819-84C4-3C4C0998ADA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438575" y="4160016"/>
            <a:ext cx="440198" cy="41818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0198BA6-F098-4BA8-91AE-46B3317111CF}"/>
              </a:ext>
            </a:extLst>
          </p:cNvPr>
          <p:cNvSpPr txBox="1"/>
          <p:nvPr/>
        </p:nvSpPr>
        <p:spPr>
          <a:xfrm>
            <a:off x="8713331" y="2139195"/>
            <a:ext cx="22505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endParaRPr lang="en-US" altLang="ko-KR" sz="1200" dirty="0"/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en-US" altLang="ko-KR" sz="1200" dirty="0"/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200" dirty="0"/>
              <a:t>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endParaRPr lang="en-US" altLang="ko-KR" sz="1200" dirty="0"/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endParaRPr lang="en-US" altLang="ko-KR" sz="1200" dirty="0"/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200" dirty="0"/>
              <a:t>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AA24226D-34C4-4984-9B25-F5B9F55B3310}"/>
              </a:ext>
            </a:extLst>
          </p:cNvPr>
          <p:cNvSpPr/>
          <p:nvPr/>
        </p:nvSpPr>
        <p:spPr>
          <a:xfrm>
            <a:off x="8713330" y="1802691"/>
            <a:ext cx="22505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000398"/>
                </a:solidFill>
                <a:latin typeface="+mj-lt"/>
              </a:rPr>
              <a:t>WEAKNESS</a:t>
            </a:r>
            <a:endParaRPr lang="ko-KR" altLang="en-US" sz="1600" dirty="0">
              <a:solidFill>
                <a:srgbClr val="000398"/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205C2D7-8CE0-478C-8BEF-F29AF37DBE64}"/>
              </a:ext>
            </a:extLst>
          </p:cNvPr>
          <p:cNvSpPr txBox="1"/>
          <p:nvPr/>
        </p:nvSpPr>
        <p:spPr>
          <a:xfrm>
            <a:off x="8713331" y="4039646"/>
            <a:ext cx="22505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endParaRPr lang="en-US" altLang="ko-KR" sz="1200" dirty="0"/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en-US" altLang="ko-KR" sz="1200" dirty="0"/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200" dirty="0"/>
              <a:t>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endParaRPr lang="en-US" altLang="ko-KR" sz="1200" dirty="0"/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endParaRPr lang="en-US" altLang="ko-KR" sz="1200" dirty="0"/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200" dirty="0"/>
              <a:t>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744BD153-3C16-4255-BBF2-ECA71D9BFB0D}"/>
              </a:ext>
            </a:extLst>
          </p:cNvPr>
          <p:cNvSpPr/>
          <p:nvPr/>
        </p:nvSpPr>
        <p:spPr>
          <a:xfrm>
            <a:off x="8713330" y="3703142"/>
            <a:ext cx="22505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000398"/>
                </a:solidFill>
                <a:latin typeface="+mj-lt"/>
              </a:rPr>
              <a:t>THREATS</a:t>
            </a:r>
            <a:endParaRPr lang="ko-KR" altLang="en-US" sz="1600" dirty="0">
              <a:solidFill>
                <a:srgbClr val="000398"/>
              </a:solidFill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A426B9B-3935-477A-AAD3-16751C9823E3}"/>
              </a:ext>
            </a:extLst>
          </p:cNvPr>
          <p:cNvSpPr txBox="1"/>
          <p:nvPr/>
        </p:nvSpPr>
        <p:spPr>
          <a:xfrm>
            <a:off x="1228097" y="2139195"/>
            <a:ext cx="22505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endParaRPr lang="en-US" altLang="ko-KR" sz="1200" dirty="0"/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en-US" altLang="ko-KR" sz="1200" dirty="0"/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200" dirty="0"/>
              <a:t>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endParaRPr lang="en-US" altLang="ko-KR" sz="1200" dirty="0"/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endParaRPr lang="en-US" altLang="ko-KR" sz="1200" dirty="0"/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200" dirty="0"/>
              <a:t>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2632649D-A3E3-49C0-8E39-A8F0E6043A1F}"/>
              </a:ext>
            </a:extLst>
          </p:cNvPr>
          <p:cNvSpPr/>
          <p:nvPr/>
        </p:nvSpPr>
        <p:spPr>
          <a:xfrm>
            <a:off x="1228096" y="1802691"/>
            <a:ext cx="22505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000398"/>
                </a:solidFill>
                <a:latin typeface="+mj-lt"/>
              </a:rPr>
              <a:t>STRENGTHS</a:t>
            </a:r>
            <a:endParaRPr lang="ko-KR" altLang="en-US" sz="1600" dirty="0">
              <a:solidFill>
                <a:srgbClr val="000398"/>
              </a:solidFill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09BEA2F-0C7E-40C3-B337-9A498EC519FD}"/>
              </a:ext>
            </a:extLst>
          </p:cNvPr>
          <p:cNvSpPr txBox="1"/>
          <p:nvPr/>
        </p:nvSpPr>
        <p:spPr>
          <a:xfrm>
            <a:off x="1228097" y="4039646"/>
            <a:ext cx="22505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endParaRPr lang="en-US" altLang="ko-KR" sz="1200" dirty="0"/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en-US" altLang="ko-KR" sz="1200" dirty="0"/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200" dirty="0"/>
              <a:t>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endParaRPr lang="en-US" altLang="ko-KR" sz="1200" dirty="0"/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endParaRPr lang="en-US" altLang="ko-KR" sz="1200" dirty="0"/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200" dirty="0"/>
              <a:t>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6802DA4B-0C47-432E-8FAC-BD529017C6FB}"/>
              </a:ext>
            </a:extLst>
          </p:cNvPr>
          <p:cNvSpPr/>
          <p:nvPr/>
        </p:nvSpPr>
        <p:spPr>
          <a:xfrm>
            <a:off x="1228096" y="3703142"/>
            <a:ext cx="22505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000398"/>
                </a:solidFill>
                <a:latin typeface="+mj-lt"/>
              </a:rPr>
              <a:t>OPPORTUNITIES</a:t>
            </a:r>
            <a:endParaRPr lang="ko-KR" altLang="en-US" sz="1600" dirty="0">
              <a:solidFill>
                <a:srgbClr val="000398"/>
              </a:solidFill>
              <a:latin typeface="+mj-lt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E1BDCBB8-D61B-4448-92AB-AEF79419E7D6}"/>
              </a:ext>
            </a:extLst>
          </p:cNvPr>
          <p:cNvSpPr/>
          <p:nvPr/>
        </p:nvSpPr>
        <p:spPr>
          <a:xfrm>
            <a:off x="4651513" y="3136612"/>
            <a:ext cx="28889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000398"/>
                </a:solidFill>
                <a:latin typeface="+mj-lt"/>
              </a:rPr>
              <a:t>SWOT</a:t>
            </a:r>
            <a:endParaRPr lang="ko-KR" altLang="en-US" sz="3200" dirty="0">
              <a:solidFill>
                <a:srgbClr val="000398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443224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79A30A82-CCE8-4115-A924-D97AD2501D6D}"/>
              </a:ext>
            </a:extLst>
          </p:cNvPr>
          <p:cNvSpPr txBox="1"/>
          <p:nvPr/>
        </p:nvSpPr>
        <p:spPr>
          <a:xfrm>
            <a:off x="740416" y="728369"/>
            <a:ext cx="89986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000398"/>
                </a:solidFill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2800" dirty="0">
              <a:solidFill>
                <a:srgbClr val="000398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1AF389D9-D455-4AD1-A6BF-ABB0F4021433}"/>
              </a:ext>
            </a:extLst>
          </p:cNvPr>
          <p:cNvSpPr/>
          <p:nvPr/>
        </p:nvSpPr>
        <p:spPr>
          <a:xfrm>
            <a:off x="1182405" y="1508579"/>
            <a:ext cx="4538946" cy="585112"/>
          </a:xfrm>
          <a:prstGeom prst="roundRect">
            <a:avLst>
              <a:gd name="adj" fmla="val 50000"/>
            </a:avLst>
          </a:prstGeom>
          <a:solidFill>
            <a:srgbClr val="000398"/>
          </a:solidFill>
          <a:ln w="9525" cap="flat">
            <a:noFill/>
            <a:prstDash val="solid"/>
            <a:miter/>
          </a:ln>
        </p:spPr>
        <p:txBody>
          <a:bodyPr lIns="180000" tIns="36000" rIns="180000" bIns="36000" rtlCol="0" anchor="ctr" anchorCtr="1"/>
          <a:lstStyle/>
          <a:p>
            <a:r>
              <a:rPr lang="en-US" altLang="ko-KR">
                <a:solidFill>
                  <a:schemeClr val="bg1"/>
                </a:solidFill>
                <a:latin typeface="+mj-lt"/>
              </a:rPr>
              <a:t>Lorem ipsum</a:t>
            </a:r>
            <a:endParaRPr lang="en-US" altLang="ko-KR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403BA076-C784-4FF6-ADE2-AEEBE3143842}"/>
              </a:ext>
            </a:extLst>
          </p:cNvPr>
          <p:cNvSpPr/>
          <p:nvPr/>
        </p:nvSpPr>
        <p:spPr>
          <a:xfrm>
            <a:off x="1182405" y="4019550"/>
            <a:ext cx="4538946" cy="585112"/>
          </a:xfrm>
          <a:prstGeom prst="roundRect">
            <a:avLst>
              <a:gd name="adj" fmla="val 50000"/>
            </a:avLst>
          </a:prstGeom>
          <a:solidFill>
            <a:srgbClr val="000398"/>
          </a:solidFill>
          <a:ln w="9525" cap="flat">
            <a:noFill/>
            <a:prstDash val="solid"/>
            <a:miter/>
          </a:ln>
        </p:spPr>
        <p:txBody>
          <a:bodyPr lIns="180000" tIns="36000" rIns="180000" bIns="36000" rtlCol="0" anchor="ctr" anchorCtr="1"/>
          <a:lstStyle/>
          <a:p>
            <a:r>
              <a:rPr lang="en-US" altLang="ko-KR">
                <a:solidFill>
                  <a:schemeClr val="bg1"/>
                </a:solidFill>
                <a:latin typeface="+mj-lt"/>
              </a:rPr>
              <a:t>Lorem ipsum</a:t>
            </a:r>
            <a:endParaRPr lang="en-US" altLang="ko-KR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FD5A0001-6D7B-4C49-87A7-30A53CA2E677}"/>
              </a:ext>
            </a:extLst>
          </p:cNvPr>
          <p:cNvSpPr/>
          <p:nvPr/>
        </p:nvSpPr>
        <p:spPr>
          <a:xfrm>
            <a:off x="1333501" y="2260312"/>
            <a:ext cx="4236754" cy="1361004"/>
          </a:xfrm>
          <a:prstGeom prst="roundRect">
            <a:avLst>
              <a:gd name="adj" fmla="val 4536"/>
            </a:avLst>
          </a:prstGeom>
          <a:noFill/>
          <a:ln w="38100" cap="flat">
            <a:solidFill>
              <a:srgbClr val="00CDD2"/>
            </a:solidFill>
            <a:prstDash val="solid"/>
            <a:miter/>
          </a:ln>
        </p:spPr>
        <p:txBody>
          <a:bodyPr lIns="108000" tIns="36000" rIns="108000" bIns="36000" rtlCol="0" anchor="ctr" anchorCtr="0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endParaRPr lang="en-US" altLang="ko-K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endParaRPr lang="en-US" altLang="ko-K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sed do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endParaRPr lang="en-US" altLang="ko-K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endParaRPr lang="en-US" altLang="ko-K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et dolore magna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41FA2E35-DC2B-4EE3-8ED2-FAB5239E7D87}"/>
              </a:ext>
            </a:extLst>
          </p:cNvPr>
          <p:cNvSpPr/>
          <p:nvPr/>
        </p:nvSpPr>
        <p:spPr>
          <a:xfrm>
            <a:off x="1333501" y="4771283"/>
            <a:ext cx="4236754" cy="1361004"/>
          </a:xfrm>
          <a:prstGeom prst="roundRect">
            <a:avLst>
              <a:gd name="adj" fmla="val 4536"/>
            </a:avLst>
          </a:prstGeom>
          <a:noFill/>
          <a:ln w="38100" cap="flat">
            <a:solidFill>
              <a:srgbClr val="00CDD2"/>
            </a:solidFill>
            <a:prstDash val="solid"/>
            <a:miter/>
          </a:ln>
        </p:spPr>
        <p:txBody>
          <a:bodyPr lIns="108000" tIns="36000" rIns="108000" bIns="36000" rtlCol="0" anchor="ctr" anchorCtr="0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endParaRPr lang="en-US" altLang="ko-K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endParaRPr lang="en-US" altLang="ko-K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sed do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endParaRPr lang="en-US" altLang="ko-K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endParaRPr lang="en-US" altLang="ko-K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et dolore magna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852AA5F2-E94B-4E1E-9F3A-2C4F5991B1AA}"/>
              </a:ext>
            </a:extLst>
          </p:cNvPr>
          <p:cNvSpPr/>
          <p:nvPr/>
        </p:nvSpPr>
        <p:spPr>
          <a:xfrm>
            <a:off x="6470650" y="1508579"/>
            <a:ext cx="4538946" cy="585112"/>
          </a:xfrm>
          <a:prstGeom prst="roundRect">
            <a:avLst>
              <a:gd name="adj" fmla="val 50000"/>
            </a:avLst>
          </a:prstGeom>
          <a:solidFill>
            <a:srgbClr val="000398"/>
          </a:solidFill>
          <a:ln w="9525" cap="flat">
            <a:noFill/>
            <a:prstDash val="solid"/>
            <a:miter/>
          </a:ln>
        </p:spPr>
        <p:txBody>
          <a:bodyPr lIns="180000" tIns="36000" rIns="180000" bIns="36000" rtlCol="0" anchor="ctr" anchorCtr="1"/>
          <a:lstStyle/>
          <a:p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1F9C56FB-4D4C-4882-AA05-FA8F4682D73C}"/>
              </a:ext>
            </a:extLst>
          </p:cNvPr>
          <p:cNvSpPr/>
          <p:nvPr/>
        </p:nvSpPr>
        <p:spPr>
          <a:xfrm>
            <a:off x="6470650" y="4019550"/>
            <a:ext cx="4538946" cy="585112"/>
          </a:xfrm>
          <a:prstGeom prst="roundRect">
            <a:avLst>
              <a:gd name="adj" fmla="val 50000"/>
            </a:avLst>
          </a:prstGeom>
          <a:solidFill>
            <a:srgbClr val="000398"/>
          </a:solidFill>
          <a:ln w="9525" cap="flat">
            <a:noFill/>
            <a:prstDash val="solid"/>
            <a:miter/>
          </a:ln>
        </p:spPr>
        <p:txBody>
          <a:bodyPr lIns="180000" tIns="36000" rIns="180000" bIns="36000" rtlCol="0" anchor="ctr" anchorCtr="1"/>
          <a:lstStyle/>
          <a:p>
            <a:r>
              <a:rPr lang="en-US" altLang="ko-KR">
                <a:solidFill>
                  <a:schemeClr val="bg1"/>
                </a:solidFill>
                <a:latin typeface="+mj-lt"/>
              </a:rPr>
              <a:t>Lorem ipsum</a:t>
            </a:r>
            <a:endParaRPr lang="en-US" altLang="ko-KR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DF0D1CC1-3D12-46EF-8815-B9D93E5C87C9}"/>
              </a:ext>
            </a:extLst>
          </p:cNvPr>
          <p:cNvSpPr/>
          <p:nvPr/>
        </p:nvSpPr>
        <p:spPr>
          <a:xfrm>
            <a:off x="6621746" y="2260312"/>
            <a:ext cx="4236754" cy="1361004"/>
          </a:xfrm>
          <a:prstGeom prst="roundRect">
            <a:avLst>
              <a:gd name="adj" fmla="val 4536"/>
            </a:avLst>
          </a:prstGeom>
          <a:noFill/>
          <a:ln w="38100" cap="flat">
            <a:solidFill>
              <a:srgbClr val="00CDD2"/>
            </a:solidFill>
            <a:prstDash val="solid"/>
            <a:miter/>
          </a:ln>
        </p:spPr>
        <p:txBody>
          <a:bodyPr lIns="108000" tIns="36000" rIns="108000" bIns="36000" rtlCol="0" anchor="ctr" anchorCtr="0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endParaRPr lang="en-US" altLang="ko-K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endParaRPr lang="en-US" altLang="ko-K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sed do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endParaRPr lang="en-US" altLang="ko-K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endParaRPr lang="en-US" altLang="ko-K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et dolore magna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8527A798-7DA6-4F4A-882C-B01930C6956E}"/>
              </a:ext>
            </a:extLst>
          </p:cNvPr>
          <p:cNvSpPr/>
          <p:nvPr/>
        </p:nvSpPr>
        <p:spPr>
          <a:xfrm>
            <a:off x="6621746" y="4771283"/>
            <a:ext cx="4236754" cy="1361004"/>
          </a:xfrm>
          <a:prstGeom prst="roundRect">
            <a:avLst>
              <a:gd name="adj" fmla="val 4536"/>
            </a:avLst>
          </a:prstGeom>
          <a:noFill/>
          <a:ln w="38100" cap="flat">
            <a:solidFill>
              <a:srgbClr val="00CDD2"/>
            </a:solidFill>
            <a:prstDash val="solid"/>
            <a:miter/>
          </a:ln>
        </p:spPr>
        <p:txBody>
          <a:bodyPr lIns="108000" tIns="36000" rIns="108000" bIns="36000" rtlCol="0" anchor="ctr" anchorCtr="0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endParaRPr lang="en-US" altLang="ko-K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endParaRPr lang="en-US" altLang="ko-K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sed do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endParaRPr lang="en-US" altLang="ko-K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labore</a:t>
            </a:r>
            <a:endParaRPr lang="en-US" altLang="ko-K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et dolore magna </a:t>
            </a:r>
            <a:r>
              <a:rPr lang="en-US" altLang="ko-KR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aliqua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932985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517CFB9-25B5-492D-95F2-F806E5A7D98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4" name="그림 개체 틀 33">
            <a:extLst>
              <a:ext uri="{FF2B5EF4-FFF2-40B4-BE49-F238E27FC236}">
                <a16:creationId xmlns:a16="http://schemas.microsoft.com/office/drawing/2014/main" id="{6CD44695-336D-486C-AE95-8965597D448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35" name="그림 개체 틀 34">
            <a:extLst>
              <a:ext uri="{FF2B5EF4-FFF2-40B4-BE49-F238E27FC236}">
                <a16:creationId xmlns:a16="http://schemas.microsoft.com/office/drawing/2014/main" id="{62F4CCD8-3FB8-44E3-ADE1-D1AD8FA079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0F2E33-E60D-4EFB-83B8-6523D5A97951}"/>
              </a:ext>
            </a:extLst>
          </p:cNvPr>
          <p:cNvSpPr txBox="1"/>
          <p:nvPr/>
        </p:nvSpPr>
        <p:spPr>
          <a:xfrm>
            <a:off x="1099731" y="5131543"/>
            <a:ext cx="285641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E92C8BCB-489C-473A-B44B-57D0757E8BE8}"/>
              </a:ext>
            </a:extLst>
          </p:cNvPr>
          <p:cNvSpPr/>
          <p:nvPr/>
        </p:nvSpPr>
        <p:spPr>
          <a:xfrm>
            <a:off x="1099730" y="4753366"/>
            <a:ext cx="2856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000398"/>
                </a:solidFill>
                <a:latin typeface="+mj-lt"/>
              </a:rPr>
              <a:t>Lorem ipsum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2FEEA9-E2F5-45B2-A4E0-9067EC3B2AA4}"/>
              </a:ext>
            </a:extLst>
          </p:cNvPr>
          <p:cNvSpPr txBox="1"/>
          <p:nvPr/>
        </p:nvSpPr>
        <p:spPr>
          <a:xfrm>
            <a:off x="4674690" y="5131543"/>
            <a:ext cx="285641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23B7A12A-32FE-4478-B236-E0DD66A1F520}"/>
              </a:ext>
            </a:extLst>
          </p:cNvPr>
          <p:cNvSpPr/>
          <p:nvPr/>
        </p:nvSpPr>
        <p:spPr>
          <a:xfrm>
            <a:off x="4674689" y="4753366"/>
            <a:ext cx="2856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000398"/>
                </a:solidFill>
                <a:latin typeface="+mj-lt"/>
              </a:rPr>
              <a:t>Lorem ipsum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8040880-E85B-41CA-8F2C-F4DAF69BA205}"/>
              </a:ext>
            </a:extLst>
          </p:cNvPr>
          <p:cNvSpPr txBox="1"/>
          <p:nvPr/>
        </p:nvSpPr>
        <p:spPr>
          <a:xfrm>
            <a:off x="8249648" y="5131543"/>
            <a:ext cx="285641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B99E2044-A6F0-47DB-8161-06F887091279}"/>
              </a:ext>
            </a:extLst>
          </p:cNvPr>
          <p:cNvSpPr/>
          <p:nvPr/>
        </p:nvSpPr>
        <p:spPr>
          <a:xfrm>
            <a:off x="8249647" y="4753366"/>
            <a:ext cx="2856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solidFill>
                  <a:srgbClr val="000398"/>
                </a:solidFill>
                <a:latin typeface="+mj-lt"/>
              </a:rPr>
              <a:t>Lorem ipsum</a:t>
            </a: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3431F9AF-C63E-4101-B453-0869B6D50517}"/>
              </a:ext>
            </a:extLst>
          </p:cNvPr>
          <p:cNvSpPr/>
          <p:nvPr/>
        </p:nvSpPr>
        <p:spPr>
          <a:xfrm>
            <a:off x="1968591" y="3410177"/>
            <a:ext cx="1104900" cy="1104900"/>
          </a:xfrm>
          <a:prstGeom prst="ellipse">
            <a:avLst/>
          </a:prstGeom>
          <a:solidFill>
            <a:srgbClr val="00039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3C609DA1-08A7-4BB2-9FE6-970FA140CBBD}"/>
              </a:ext>
            </a:extLst>
          </p:cNvPr>
          <p:cNvGrpSpPr/>
          <p:nvPr/>
        </p:nvGrpSpPr>
        <p:grpSpPr>
          <a:xfrm>
            <a:off x="2326955" y="3768542"/>
            <a:ext cx="388172" cy="388170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B6431B7C-0F6C-4971-BC97-FA9CF754D649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D89132F6-7B01-46DF-9354-835BB4E2428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CA185F-2BB4-4D91-9662-DFFA6DDB7315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37DD8E50-C458-4524-B234-1AAC73AF15D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E322EA72-45F2-4103-8638-D4ECDB493B36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</p:grpSp>
      <p:sp>
        <p:nvSpPr>
          <p:cNvPr id="19" name="타원 18">
            <a:extLst>
              <a:ext uri="{FF2B5EF4-FFF2-40B4-BE49-F238E27FC236}">
                <a16:creationId xmlns:a16="http://schemas.microsoft.com/office/drawing/2014/main" id="{F28EE516-3622-4242-8240-99ED33F4E2BB}"/>
              </a:ext>
            </a:extLst>
          </p:cNvPr>
          <p:cNvSpPr/>
          <p:nvPr/>
        </p:nvSpPr>
        <p:spPr>
          <a:xfrm>
            <a:off x="5543550" y="3410177"/>
            <a:ext cx="1104900" cy="1104900"/>
          </a:xfrm>
          <a:prstGeom prst="ellipse">
            <a:avLst/>
          </a:prstGeom>
          <a:solidFill>
            <a:srgbClr val="00039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id="{3576B605-53B2-49EA-9893-88451794C03A}"/>
              </a:ext>
            </a:extLst>
          </p:cNvPr>
          <p:cNvSpPr/>
          <p:nvPr/>
        </p:nvSpPr>
        <p:spPr>
          <a:xfrm>
            <a:off x="9118508" y="3410177"/>
            <a:ext cx="1104900" cy="1104900"/>
          </a:xfrm>
          <a:prstGeom prst="ellipse">
            <a:avLst/>
          </a:prstGeom>
          <a:solidFill>
            <a:srgbClr val="00039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F6A9B9B7-4059-4A63-8AE3-C054C110E6A4}"/>
              </a:ext>
            </a:extLst>
          </p:cNvPr>
          <p:cNvGrpSpPr/>
          <p:nvPr/>
        </p:nvGrpSpPr>
        <p:grpSpPr>
          <a:xfrm>
            <a:off x="9507630" y="3763326"/>
            <a:ext cx="326656" cy="389970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0A0ACF85-A52D-4493-8457-6812FDB224D9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9746290D-7675-4E63-94EF-940E7035D286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CA54F3D1-775E-41DF-A5AD-258278A9A24D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D1BF49BA-A536-4FAD-9FB3-ABBC4A71AEC3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AB7D968B-9F30-4F2A-9E70-E66AA0CCB8EB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6EAE85DC-0ABA-4191-8C24-7DD9041DB7B3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5D99DE91-4454-4C6B-8BF7-E68A85ACD6F1}"/>
              </a:ext>
            </a:extLst>
          </p:cNvPr>
          <p:cNvGrpSpPr/>
          <p:nvPr/>
        </p:nvGrpSpPr>
        <p:grpSpPr>
          <a:xfrm>
            <a:off x="5901914" y="3771828"/>
            <a:ext cx="388172" cy="388170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1E23593-6729-4966-BD7D-69CA4BADE40E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FBA7021B-6B63-4217-AE29-EBD94C1C9962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115B422-1E64-4C0D-A9D8-9C7DF58C008A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810F5748-B5D8-4AA8-9D29-F6AF1FE51CAF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3E76AB4B-420B-4204-8649-75C2BED5D677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58972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72A4C457-6B2A-4DAE-B593-EF27E68A2E3B}"/>
              </a:ext>
            </a:extLst>
          </p:cNvPr>
          <p:cNvSpPr txBox="1"/>
          <p:nvPr/>
        </p:nvSpPr>
        <p:spPr>
          <a:xfrm>
            <a:off x="3175000" y="3530598"/>
            <a:ext cx="584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420C1AB-2CDC-4C26-9A5A-33CB52B4FA76}"/>
              </a:ext>
            </a:extLst>
          </p:cNvPr>
          <p:cNvSpPr txBox="1"/>
          <p:nvPr/>
        </p:nvSpPr>
        <p:spPr>
          <a:xfrm>
            <a:off x="3242935" y="4238484"/>
            <a:ext cx="5757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chemeClr val="bg1"/>
                </a:solidFill>
              </a:rPr>
              <a:t>01:00pm ~ 01:30pm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3601F195-403F-43B5-A441-449607878B4F}"/>
              </a:ext>
            </a:extLst>
          </p:cNvPr>
          <p:cNvGrpSpPr/>
          <p:nvPr/>
        </p:nvGrpSpPr>
        <p:grpSpPr>
          <a:xfrm>
            <a:off x="5582308" y="2241462"/>
            <a:ext cx="1027384" cy="1170074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6D8194DB-475F-400E-BFCA-F196F87250F9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D8C6D80E-011E-4AA6-8A62-75D6BE49891A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3" name="그래픽 1">
            <a:extLst>
              <a:ext uri="{FF2B5EF4-FFF2-40B4-BE49-F238E27FC236}">
                <a16:creationId xmlns:a16="http://schemas.microsoft.com/office/drawing/2014/main" id="{A6D6B492-3AFC-45E5-9198-A5DE1E889EF6}"/>
              </a:ext>
            </a:extLst>
          </p:cNvPr>
          <p:cNvGrpSpPr/>
          <p:nvPr/>
        </p:nvGrpSpPr>
        <p:grpSpPr>
          <a:xfrm>
            <a:off x="769257" y="854292"/>
            <a:ext cx="10450286" cy="5149416"/>
            <a:chOff x="1311832" y="1528784"/>
            <a:chExt cx="9568336" cy="4714832"/>
          </a:xfrm>
          <a:solidFill>
            <a:schemeClr val="bg1">
              <a:lumMod val="85000"/>
            </a:schemeClr>
          </a:solidFill>
        </p:grpSpPr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53EE70E9-4A33-4CA5-9F46-9A59E205B7E5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963BFF62-89E0-4795-B2C1-F6DEA4170DAD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9FADC638-B568-4D3E-8D64-BA5FA0911AE0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425F9616-183B-4E72-8791-5C9DA7DFD67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F4355C5B-D4AA-4982-80AA-7ACFB7EAEB8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D7EF6BB8-7189-4097-93CF-B97775A68F7B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9053779A-6853-4859-9D20-6C1266900627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A0A13D20-C1EA-492D-918E-61E5842CC0F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EE47BE2-86FA-4D87-9932-30F7ADDA5AAF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0F6227E-F3FF-4203-B931-ED5811085BA8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652BB0B7-4895-40DF-98CC-24E1CFE59E45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5C4F7DD1-7D2B-4057-AA12-A67026BE4F65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237B39AD-C0C3-496F-B4B1-362B760E8E9C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2D9D67F1-D6FA-4227-9244-743583974C6C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E20CD8CE-F705-45BE-81CC-F36A349C2FAC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C7C898FB-E3E2-4FF9-870C-F46979C514FB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59198438-FFE2-49E3-8149-280EE091997D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18709BC7-DEC5-448F-822D-2BE04A2B33F7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3D44CA25-9F9F-4C63-8087-453A2C5D56B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E6F9B43-395C-4B0B-8B5D-922FC12B67B5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AB71A55-A7F8-4A97-AAF7-93A4BD90D0AE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0BF92E1C-F7EB-466C-894E-A5160F1A284A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E1E80517-315F-4159-B1E3-AD8C36B43338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3C5BE986-B106-47DB-92B8-1EFB3B01F944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ADE83E47-F4AA-49B8-B280-E86F61C4E818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2FFA0A19-8306-4337-B4B9-E47E753356E9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EB3DB5FC-1C15-4A22-9C21-C565F4E6C99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EF1C3048-C66A-49EB-AEE3-2A9B203FF4E8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A9E90A83-6DA5-4983-BCF4-EAF965B9E225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1956A9B-B970-401F-BEEF-7191BF9DFF31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1373A345-9667-44A1-94AC-E60A6428384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AC333BFC-BA33-4AC3-8D3D-B40CC7707BD0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04FD2EB4-3D74-4A33-8824-6264D97DFCAA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4B7B9B69-63A0-441E-B6CC-DBCDFA418005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BF455AF-0433-46AE-97A7-3FA5407D34AC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E24ED931-343F-48D6-BE63-BAE283365AA4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7604BD3C-CF20-47FD-B6CD-D8BE3CD833F2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C68BF880-8D67-48C0-83E5-5D533CC0D2AE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9C873AB-7DDC-44AE-BE24-861EFDA64A7A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9558633A-A263-47FA-8070-A1B8782A3FD6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FC6DDFAA-722F-4853-B000-B0F2988A88A4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1BC59457-78A8-47C9-9CD5-23EF1AA265B7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4ACE868A-51C6-45F8-AA60-427077CD466F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7D5C7E84-229F-4E33-B453-E5A7F4C9CE38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026E2EA3-EEF8-430B-9B94-5E56B1DBDEAC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AB04B6A3-F9E2-40FE-A5D0-5ABDC60DFEF5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18B04D29-4EDD-4FE2-B737-5105E48D8904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962F55BB-A0A5-4F90-AB86-64BF8EFA818D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470EE2DA-6ED1-42E4-B100-6FF6B6C5F4EF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8569FE14-7A32-438B-92F6-748FFAF503C8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F89D33E8-89DC-4B95-BA66-2D068BD93FDE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4A648DDF-9751-43ED-9692-BE95A90909B0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93104BCE-6C1B-4256-B4E3-86B9BFAF144C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22157788-F45E-489E-88DC-35A6C48DBA60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297EA254-3347-4051-BBE2-505067DD30E5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B6C6A020-AFA6-4CD2-B1A1-D3D37ED0C10B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81F5E716-2B9B-4FDC-82FE-67B689467A6D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CE88CC79-6DAC-43A4-93AD-B474B26B10A2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896901A9-8ECE-4DA5-8772-E36D270A2A88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BA734811-63C7-405E-9FD5-85C5DE32064D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122B3719-8517-4320-8608-DB658A1E017C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12B250B4-C797-4313-A0DE-93EE0319AEBF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9C34D11C-32C2-4702-8037-D92F8DE02F6C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3B026332-45B1-47BF-86E1-20AD715733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4AF8A058-3903-45B7-935F-205F34E7F924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1BA6D67B-6F82-47F2-8257-EDA5EF49BCB0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F47D8077-1948-4C78-A5A6-812F622E9EF5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C00F8DD5-3BDD-4E68-B7F8-BCCB35F269DB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F95EDD82-E6A8-48D8-91D6-275490225A7E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2D2AEEC8-9C6F-4CCA-B65F-4E18B3B9C8F6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FFA635A5-8077-4B97-A19D-224250F4F6A8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C646683B-A45E-40CE-BD3F-20B6EE9BF8B2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1A357FF7-BEC4-4BCE-B155-5837BE685B68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DF92199F-DA33-4089-9BD7-6E44F25B637A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5DD0375B-9007-4BB4-A194-199D0BE1DD22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997C4CDB-4D9F-4E72-A63D-98B60DB264B8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9E9E72F9-2EB9-4EAC-BB9B-72AB00AE2621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1D03DDD1-41AB-4C24-B1AB-37BDF59E7ADB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D8B8B4F5-336F-4164-B295-5178B5B9BCF5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DBF0B479-87AC-469E-B709-6E021B580045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BAA8530D-8A2A-452F-A5B9-E186DB8EC276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6E06EA88-AA1F-49BF-B283-4BF05135015F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1CFE59D8-9FFD-4169-883A-7D0DCDB89E51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85321AE0-36A5-4E33-86F3-0564623A3049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207684D5-19A8-46BF-9EF3-1EC15248691F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7D48E88E-3FD3-4BC5-B307-94B656468338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2AB0B9DE-EECA-4342-93A8-658F969727A1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AD857A9E-2995-487D-B56B-98763F75E6B0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A37155D-90EE-41D2-83D1-A4B151F27EB4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DE7070EB-7FB1-4B6F-BE74-075C3919A1B5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DD67B22A-9F4F-4F71-9BD6-E607C2C3B3F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2FBA3657-1523-4047-B153-7C6426E76967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F8F34F80-9448-47DD-8138-D2C6C92FD0B2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002E7864-7F33-48AC-A837-8478A58AAD97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36FEF9A7-7758-4201-85EC-589DBC52C91B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46A3BF4F-FAEC-4F4D-9827-E17791EDA5C5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F96F34C1-CAF7-4FED-A204-DBE880E11D35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C001C8D5-6DB0-475B-B294-4539843EE474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4CB6E8BC-08E6-4C65-9845-A7004FACC21B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8A55A343-72F0-483C-B887-FBAA0E5A7CC0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5C92CD80-1D3E-4D74-ACCE-0F6698D8C6AA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ED11BA32-A7B3-47F2-BD21-1D8E1DABC8C5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9A491F3E-DCF0-4BC2-A867-5A2D7883F99F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B7DEF6B4-F494-4BFD-898C-D8D823C2AAA5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FDA59B3C-B6DE-45A3-BBFB-D3C2E3E3EF63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5ABA10C7-C4D2-4436-8309-2D277007F7A8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70E2B701-5E0B-4172-B338-936928EEA980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55F8A91A-F866-444F-997D-99C57696A0B3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A639DFF0-2BA2-43FB-962C-E28687B0C078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FF68FB87-E504-4789-89AF-333FA5ECBF0C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435ADCE0-BE95-485D-84D7-E6558BDBEB14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6AE301E7-377D-4387-BA08-34E3480C4EEB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EB86D322-C2C3-46D4-AD77-730FE645DE1A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C7333564-7AE4-4D50-87D5-D9FD57E3C614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080FE07-0AE0-4EFA-9727-CEC1764CD0E3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2D728384-5D4D-47A5-8BBE-D9A0B9311689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FB9B83FB-98F3-4D70-99F7-2409BE961CA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04192B3D-DF16-426B-94D5-0F631801F9F8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94B7876F-5E06-406D-BCE0-53D3C1612D14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00729A22-414B-49F2-97A7-034E567B38E4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E52EFDC4-E88C-4538-B91E-3728498E9962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87CCD224-F7F3-4FDD-945D-9845020C0809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282A55B8-860E-428F-9F57-0AF0F3809BAF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916B390E-8506-4A17-BD35-F530E26F7E16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39D03B0B-C7C7-4D79-80DE-2688AAD4CF80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AFB51AF5-C656-4DFA-951A-F88132747931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38C537F3-BFA2-46AC-AEF5-69E35DC347B9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7B4DFCC-A5B4-4D31-8C1D-75FD6865896B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0400D517-71B3-4211-803D-9D43C6F2AB39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F464B72B-BC89-41D3-8728-4ADE0EE88DA7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3A4E18C9-A6E8-4D17-97C8-D2E73DA47C5B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3CE34A7B-2FA6-4266-94C5-BEB6D6B441CE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BE3BE235-675D-447F-A726-ED05AE982B12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A45DDE2A-EE08-4B1A-A134-6DC4042A373A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10853479-5161-46C3-982D-32E01CE540D5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C81348F8-4DFB-48B7-92FD-A49532EA04CC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6133B98D-A281-49DF-B071-2F26CB481C57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619A47C2-B205-4C0B-A067-C406AD30FF10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F9E3D2AC-9AC1-4C43-A31A-140B26153F01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BEC13150-BF1C-4709-9695-9CF9F7D19C26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6786C85A-108E-429C-A9AB-D24E459A23FF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6A9AFD74-F708-4E0A-9C6A-DB4556BE936D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F5C9065A-D55B-4B39-A094-78FF52C233CE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9D855799-79D5-4771-A388-7EA17BF794F7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75ACDED1-8ADF-464D-85B7-69209C63BDF6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AF3FEB-8758-4F29-AA7F-DC045F43F857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8FB4ED66-6280-4667-9D44-8A997398BCC5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91FCF6D0-28FC-495B-9441-08BE559ECE69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EAB5AB0C-CD78-44FC-A851-055DF5463473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E558F963-DA3A-44D2-A42F-24052908B0DC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5CE6C38E-DAB8-48EF-9B3F-373837012BB6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8B87C0CC-B103-4274-BCEE-406B5AAE0261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10372B0A-99FB-4778-8B6C-53A536E4AAA8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1CC3036C-5347-4DA9-AE47-6422A62B703C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65B1B505-436A-467C-9CBB-C92AED720BE2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2EA59679-98B9-4B22-B2EA-E5B1C299D430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ADCAA503-6A10-4D77-BE84-091EBB6EFF26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2" name="자유형: 도형 341">
              <a:extLst>
                <a:ext uri="{FF2B5EF4-FFF2-40B4-BE49-F238E27FC236}">
                  <a16:creationId xmlns:a16="http://schemas.microsoft.com/office/drawing/2014/main" id="{5D25EFC1-92E4-44B6-9FC5-FA624F1686C7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599B9265-F788-4FD4-8D72-11CDA6D236EC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4783EEF-B40A-4518-86B9-37B64D58A769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7B77275B-B2B2-40E2-8EF5-AE62AC76EF25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033E3388-E2AD-4870-9993-69E366F53E9A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4F26868D-540E-4787-A5C3-60949CC32311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41192917-FA3B-4CCD-9040-DFC813F0CD5A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51485329-8DF9-4D1E-966F-8C326D4880D3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8AADB2FE-A19C-448F-A847-CD76A3B7186B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1B48A7D3-61DB-4047-BD2E-4D77F336FAB8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355E427F-59F5-4B24-9435-494DBE4DE508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DB4A9948-6AE3-49D4-A56B-5D10DDE28804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F487DFBF-9C80-451F-94AB-D5981C9A27DB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C55ECA3-D9B1-448C-999E-97A0F27CC043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83450694-C223-4E20-92D7-F6C3896FABE5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B38178AF-46A1-4225-A71B-30F25286DC7F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931DA235-9472-4214-BA1B-86F75F9C32D1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513D234C-8DC8-474A-B2B3-168D54FFA6F2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7884171C-FAF0-41D8-8807-361A2A201194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CAD546F7-B15B-4A3F-8189-18D1AA73F66F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2" name="자유형: 도형 361">
            <a:extLst>
              <a:ext uri="{FF2B5EF4-FFF2-40B4-BE49-F238E27FC236}">
                <a16:creationId xmlns:a16="http://schemas.microsoft.com/office/drawing/2014/main" id="{64A9392E-CD27-48BD-BBC5-E3FA8C2F0A83}"/>
              </a:ext>
            </a:extLst>
          </p:cNvPr>
          <p:cNvSpPr/>
          <p:nvPr/>
        </p:nvSpPr>
        <p:spPr>
          <a:xfrm>
            <a:off x="3335141" y="2558321"/>
            <a:ext cx="269446" cy="368244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00039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3" name="자유형: 도형 362">
            <a:extLst>
              <a:ext uri="{FF2B5EF4-FFF2-40B4-BE49-F238E27FC236}">
                <a16:creationId xmlns:a16="http://schemas.microsoft.com/office/drawing/2014/main" id="{975FBB6F-6DF6-4509-8D91-82A50375355A}"/>
              </a:ext>
            </a:extLst>
          </p:cNvPr>
          <p:cNvSpPr/>
          <p:nvPr/>
        </p:nvSpPr>
        <p:spPr>
          <a:xfrm>
            <a:off x="9875455" y="4834984"/>
            <a:ext cx="269446" cy="368244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00039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4" name="자유형: 도형 363">
            <a:extLst>
              <a:ext uri="{FF2B5EF4-FFF2-40B4-BE49-F238E27FC236}">
                <a16:creationId xmlns:a16="http://schemas.microsoft.com/office/drawing/2014/main" id="{EB0816A3-7DC6-451A-BCA8-F7891DC9D9C4}"/>
              </a:ext>
            </a:extLst>
          </p:cNvPr>
          <p:cNvSpPr/>
          <p:nvPr/>
        </p:nvSpPr>
        <p:spPr>
          <a:xfrm>
            <a:off x="5457526" y="2101530"/>
            <a:ext cx="269446" cy="368244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00039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BC34049E-BAEB-42A0-9D42-110ECC5D1330}"/>
              </a:ext>
            </a:extLst>
          </p:cNvPr>
          <p:cNvSpPr txBox="1"/>
          <p:nvPr/>
        </p:nvSpPr>
        <p:spPr>
          <a:xfrm>
            <a:off x="740416" y="728369"/>
            <a:ext cx="89986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dirty="0">
                <a:solidFill>
                  <a:srgbClr val="000398"/>
                </a:solidFill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4000" dirty="0">
              <a:solidFill>
                <a:srgbClr val="000398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5D7EA7A7-27DF-4BFF-B2B3-26580D2708D5}"/>
              </a:ext>
            </a:extLst>
          </p:cNvPr>
          <p:cNvSpPr/>
          <p:nvPr/>
        </p:nvSpPr>
        <p:spPr>
          <a:xfrm>
            <a:off x="8845602" y="2808413"/>
            <a:ext cx="2095500" cy="523220"/>
          </a:xfrm>
          <a:prstGeom prst="roundRect">
            <a:avLst>
              <a:gd name="adj" fmla="val 50000"/>
            </a:avLst>
          </a:prstGeom>
          <a:solidFill>
            <a:srgbClr val="00039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DF5E006B-CC0B-4717-B816-A514FB05E154}"/>
              </a:ext>
            </a:extLst>
          </p:cNvPr>
          <p:cNvSpPr/>
          <p:nvPr/>
        </p:nvSpPr>
        <p:spPr>
          <a:xfrm>
            <a:off x="6321477" y="2808413"/>
            <a:ext cx="2095500" cy="523220"/>
          </a:xfrm>
          <a:prstGeom prst="roundRect">
            <a:avLst>
              <a:gd name="adj" fmla="val 50000"/>
            </a:avLst>
          </a:prstGeom>
          <a:solidFill>
            <a:srgbClr val="00039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5EDB1250-83FC-42B6-A9BE-717120DA017C}"/>
              </a:ext>
            </a:extLst>
          </p:cNvPr>
          <p:cNvSpPr/>
          <p:nvPr/>
        </p:nvSpPr>
        <p:spPr>
          <a:xfrm>
            <a:off x="3797352" y="2808413"/>
            <a:ext cx="2095500" cy="523220"/>
          </a:xfrm>
          <a:prstGeom prst="roundRect">
            <a:avLst>
              <a:gd name="adj" fmla="val 50000"/>
            </a:avLst>
          </a:prstGeom>
          <a:solidFill>
            <a:srgbClr val="00039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1" name="사각형: 둥근 모서리 30">
            <a:extLst>
              <a:ext uri="{FF2B5EF4-FFF2-40B4-BE49-F238E27FC236}">
                <a16:creationId xmlns:a16="http://schemas.microsoft.com/office/drawing/2014/main" id="{D75E265C-F95A-4448-94D2-5AAE28C136CD}"/>
              </a:ext>
            </a:extLst>
          </p:cNvPr>
          <p:cNvSpPr/>
          <p:nvPr/>
        </p:nvSpPr>
        <p:spPr>
          <a:xfrm>
            <a:off x="1273227" y="2808413"/>
            <a:ext cx="2095500" cy="523220"/>
          </a:xfrm>
          <a:prstGeom prst="roundRect">
            <a:avLst>
              <a:gd name="adj" fmla="val 50000"/>
            </a:avLst>
          </a:prstGeom>
          <a:solidFill>
            <a:srgbClr val="00039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Lorem ipsum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9C2A22CB-9F41-45FC-94B8-D7EB6AA90303}"/>
              </a:ext>
            </a:extLst>
          </p:cNvPr>
          <p:cNvSpPr/>
          <p:nvPr/>
        </p:nvSpPr>
        <p:spPr>
          <a:xfrm>
            <a:off x="1448066" y="2218166"/>
            <a:ext cx="15709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4800" dirty="0">
                <a:solidFill>
                  <a:srgbClr val="000398"/>
                </a:solidFill>
                <a:latin typeface="+mj-lt"/>
              </a:rPr>
              <a:t>01</a:t>
            </a:r>
            <a:endParaRPr lang="ko-KR" altLang="en-US" sz="4800" dirty="0">
              <a:solidFill>
                <a:srgbClr val="000398"/>
              </a:solidFill>
              <a:latin typeface="+mj-lt"/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9AC91FD6-0D73-4436-B653-DD98C4CBB226}"/>
              </a:ext>
            </a:extLst>
          </p:cNvPr>
          <p:cNvSpPr/>
          <p:nvPr/>
        </p:nvSpPr>
        <p:spPr>
          <a:xfrm>
            <a:off x="3972190" y="2218166"/>
            <a:ext cx="15709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4800" dirty="0">
                <a:solidFill>
                  <a:srgbClr val="000398"/>
                </a:solidFill>
                <a:latin typeface="+mj-lt"/>
              </a:rPr>
              <a:t>02</a:t>
            </a:r>
            <a:endParaRPr lang="ko-KR" altLang="en-US" sz="4800" dirty="0">
              <a:solidFill>
                <a:srgbClr val="000398"/>
              </a:solidFill>
              <a:latin typeface="+mj-lt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4C6307E8-4E34-41DB-BB9A-9D8102E96648}"/>
              </a:ext>
            </a:extLst>
          </p:cNvPr>
          <p:cNvSpPr/>
          <p:nvPr/>
        </p:nvSpPr>
        <p:spPr>
          <a:xfrm>
            <a:off x="6496312" y="2218166"/>
            <a:ext cx="15709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4800" dirty="0">
                <a:solidFill>
                  <a:srgbClr val="000398"/>
                </a:solidFill>
                <a:latin typeface="+mj-lt"/>
              </a:rPr>
              <a:t>03</a:t>
            </a:r>
            <a:endParaRPr lang="ko-KR" altLang="en-US" sz="4800" dirty="0">
              <a:solidFill>
                <a:srgbClr val="000398"/>
              </a:solidFill>
              <a:latin typeface="+mj-lt"/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B5D1FA08-9E72-4A05-860A-E020CA10825D}"/>
              </a:ext>
            </a:extLst>
          </p:cNvPr>
          <p:cNvSpPr/>
          <p:nvPr/>
        </p:nvSpPr>
        <p:spPr>
          <a:xfrm>
            <a:off x="9024376" y="2218166"/>
            <a:ext cx="15709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4800" dirty="0">
                <a:solidFill>
                  <a:srgbClr val="000398"/>
                </a:solidFill>
                <a:latin typeface="+mj-lt"/>
              </a:rPr>
              <a:t>04</a:t>
            </a:r>
            <a:endParaRPr lang="ko-KR" altLang="en-US" sz="4800" dirty="0">
              <a:solidFill>
                <a:srgbClr val="000398"/>
              </a:solidFill>
              <a:latin typeface="+mj-lt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C54DDA2-3163-443D-B285-90FAC5251584}"/>
              </a:ext>
            </a:extLst>
          </p:cNvPr>
          <p:cNvSpPr txBox="1"/>
          <p:nvPr/>
        </p:nvSpPr>
        <p:spPr>
          <a:xfrm>
            <a:off x="1273227" y="3549988"/>
            <a:ext cx="2095500" cy="116955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ECF2DF8-FC17-4BB3-8328-20598432224B}"/>
              </a:ext>
            </a:extLst>
          </p:cNvPr>
          <p:cNvSpPr txBox="1"/>
          <p:nvPr/>
        </p:nvSpPr>
        <p:spPr>
          <a:xfrm>
            <a:off x="3854502" y="3549988"/>
            <a:ext cx="2095500" cy="116955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52DFF82-63FC-4963-B325-45F00ECB7C73}"/>
              </a:ext>
            </a:extLst>
          </p:cNvPr>
          <p:cNvSpPr txBox="1"/>
          <p:nvPr/>
        </p:nvSpPr>
        <p:spPr>
          <a:xfrm>
            <a:off x="6321477" y="3549988"/>
            <a:ext cx="2095500" cy="116955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347BDF3-8277-4FC4-BDBB-652289682850}"/>
              </a:ext>
            </a:extLst>
          </p:cNvPr>
          <p:cNvSpPr txBox="1"/>
          <p:nvPr/>
        </p:nvSpPr>
        <p:spPr>
          <a:xfrm>
            <a:off x="8845602" y="3549988"/>
            <a:ext cx="2095500" cy="116955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incididunt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ut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75066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그룹 10">
            <a:extLst>
              <a:ext uri="{FF2B5EF4-FFF2-40B4-BE49-F238E27FC236}">
                <a16:creationId xmlns:a16="http://schemas.microsoft.com/office/drawing/2014/main" id="{F224FA11-3F22-4B35-9D4C-A3E6A4FC623B}"/>
              </a:ext>
            </a:extLst>
          </p:cNvPr>
          <p:cNvGrpSpPr/>
          <p:nvPr/>
        </p:nvGrpSpPr>
        <p:grpSpPr>
          <a:xfrm>
            <a:off x="5708399" y="1060761"/>
            <a:ext cx="2476500" cy="5039389"/>
            <a:chOff x="7892799" y="1060761"/>
            <a:chExt cx="2476500" cy="5039389"/>
          </a:xfrm>
        </p:grpSpPr>
        <p:sp>
          <p:nvSpPr>
            <p:cNvPr id="12" name="사각형: 둥근 모서리 11">
              <a:extLst>
                <a:ext uri="{FF2B5EF4-FFF2-40B4-BE49-F238E27FC236}">
                  <a16:creationId xmlns:a16="http://schemas.microsoft.com/office/drawing/2014/main" id="{C42DD400-9347-4A4A-B09B-E5445B7DAC46}"/>
                </a:ext>
              </a:extLst>
            </p:cNvPr>
            <p:cNvSpPr/>
            <p:nvPr/>
          </p:nvSpPr>
          <p:spPr>
            <a:xfrm>
              <a:off x="8000749" y="1162693"/>
              <a:ext cx="2260600" cy="4835525"/>
            </a:xfrm>
            <a:prstGeom prst="roundRect">
              <a:avLst>
                <a:gd name="adj" fmla="val 950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 dirty="0"/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21AB0A04-7427-4822-A515-8D5BD1F739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92799" y="1060761"/>
              <a:ext cx="2476500" cy="5039389"/>
            </a:xfrm>
            <a:prstGeom prst="rect">
              <a:avLst/>
            </a:prstGeom>
          </p:spPr>
        </p:pic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1D7FD5E1-ABD9-4A1F-A859-0FFC8368D780}"/>
              </a:ext>
            </a:extLst>
          </p:cNvPr>
          <p:cNvGrpSpPr/>
          <p:nvPr/>
        </p:nvGrpSpPr>
        <p:grpSpPr>
          <a:xfrm>
            <a:off x="8865868" y="1060761"/>
            <a:ext cx="2476500" cy="5039389"/>
            <a:chOff x="7892799" y="1060761"/>
            <a:chExt cx="2476500" cy="5039389"/>
          </a:xfrm>
        </p:grpSpPr>
        <p:sp>
          <p:nvSpPr>
            <p:cNvPr id="15" name="사각형: 둥근 모서리 14">
              <a:extLst>
                <a:ext uri="{FF2B5EF4-FFF2-40B4-BE49-F238E27FC236}">
                  <a16:creationId xmlns:a16="http://schemas.microsoft.com/office/drawing/2014/main" id="{827AD1DF-372A-4517-9BC6-F16B7FBE95C8}"/>
                </a:ext>
              </a:extLst>
            </p:cNvPr>
            <p:cNvSpPr/>
            <p:nvPr/>
          </p:nvSpPr>
          <p:spPr>
            <a:xfrm>
              <a:off x="8000749" y="1162693"/>
              <a:ext cx="2260600" cy="4835525"/>
            </a:xfrm>
            <a:prstGeom prst="roundRect">
              <a:avLst>
                <a:gd name="adj" fmla="val 950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 dirty="0"/>
            </a:p>
          </p:txBody>
        </p:sp>
        <p:pic>
          <p:nvPicPr>
            <p:cNvPr id="16" name="그래픽 15">
              <a:extLst>
                <a:ext uri="{FF2B5EF4-FFF2-40B4-BE49-F238E27FC236}">
                  <a16:creationId xmlns:a16="http://schemas.microsoft.com/office/drawing/2014/main" id="{38472431-1934-4B8E-A974-E31C6665A0B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92799" y="1060761"/>
              <a:ext cx="2476500" cy="5039389"/>
            </a:xfrm>
            <a:prstGeom prst="rect">
              <a:avLst/>
            </a:prstGeom>
          </p:spPr>
        </p:pic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46249F1B-3370-4AA5-95EC-D506FAD7BE0C}"/>
              </a:ext>
            </a:extLst>
          </p:cNvPr>
          <p:cNvSpPr txBox="1"/>
          <p:nvPr/>
        </p:nvSpPr>
        <p:spPr>
          <a:xfrm>
            <a:off x="1008382" y="3676718"/>
            <a:ext cx="42170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400" dirty="0">
                <a:solidFill>
                  <a:schemeClr val="bg1"/>
                </a:solidFill>
              </a:rPr>
              <a:t>Mobile project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FC71065-92D1-4371-9AC0-DBDFDA4258F4}"/>
              </a:ext>
            </a:extLst>
          </p:cNvPr>
          <p:cNvSpPr txBox="1"/>
          <p:nvPr/>
        </p:nvSpPr>
        <p:spPr>
          <a:xfrm>
            <a:off x="1008383" y="4507715"/>
            <a:ext cx="421709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enim</a:t>
            </a:r>
            <a:r>
              <a:rPr lang="en-US" altLang="ko-KR" sz="1200" dirty="0">
                <a:solidFill>
                  <a:schemeClr val="bg1"/>
                </a:solidFill>
              </a:rPr>
              <a:t> ad minim </a:t>
            </a:r>
            <a:r>
              <a:rPr lang="en-US" altLang="ko-KR" sz="1200" dirty="0" err="1">
                <a:solidFill>
                  <a:schemeClr val="bg1"/>
                </a:solidFill>
              </a:rPr>
              <a:t>veniam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nostrud</a:t>
            </a:r>
            <a:r>
              <a:rPr lang="en-US" altLang="ko-KR" sz="1200" dirty="0">
                <a:solidFill>
                  <a:schemeClr val="bg1"/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1"/>
                </a:solidFill>
              </a:rPr>
              <a:t>ullamco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laboris</a:t>
            </a:r>
            <a:r>
              <a:rPr lang="en-US" altLang="ko-KR" sz="1200" dirty="0">
                <a:solidFill>
                  <a:schemeClr val="bg1"/>
                </a:solidFill>
              </a:rPr>
              <a:t> nisi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aliquip</a:t>
            </a:r>
            <a:r>
              <a:rPr lang="en-US" altLang="ko-KR" sz="1200" dirty="0">
                <a:solidFill>
                  <a:schemeClr val="bg1"/>
                </a:solidFill>
              </a:rPr>
              <a:t> ex </a:t>
            </a:r>
            <a:r>
              <a:rPr lang="en-US" altLang="ko-KR" sz="1200" dirty="0" err="1">
                <a:solidFill>
                  <a:schemeClr val="bg1"/>
                </a:solidFill>
              </a:rPr>
              <a:t>ea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commodo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consequat</a:t>
            </a:r>
            <a:r>
              <a:rPr lang="en-US" altLang="ko-KR" sz="1200" dirty="0">
                <a:solidFill>
                  <a:schemeClr val="bg1"/>
                </a:solidFill>
              </a:rPr>
              <a:t>. Duis </a:t>
            </a:r>
            <a:r>
              <a:rPr lang="en-US" altLang="ko-KR" sz="1200" dirty="0" err="1">
                <a:solidFill>
                  <a:schemeClr val="bg1"/>
                </a:solidFill>
              </a:rPr>
              <a:t>aute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irure</a:t>
            </a:r>
            <a:r>
              <a:rPr lang="en-US" altLang="ko-KR" sz="1200" dirty="0">
                <a:solidFill>
                  <a:schemeClr val="bg1"/>
                </a:solidFill>
              </a:rPr>
              <a:t> dolor in </a:t>
            </a:r>
            <a:r>
              <a:rPr lang="en-US" altLang="ko-KR" sz="12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200" dirty="0">
                <a:solidFill>
                  <a:schemeClr val="bg1"/>
                </a:solidFill>
              </a:rPr>
              <a:t> in </a:t>
            </a:r>
            <a:r>
              <a:rPr lang="en-US" altLang="ko-KR" sz="1200" dirty="0" err="1">
                <a:solidFill>
                  <a:schemeClr val="bg1"/>
                </a:solidFill>
              </a:rPr>
              <a:t>voluptate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velit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esse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cillum</a:t>
            </a:r>
            <a:r>
              <a:rPr lang="en-US" altLang="ko-KR" sz="1200" dirty="0">
                <a:solidFill>
                  <a:schemeClr val="bg1"/>
                </a:solidFill>
              </a:rPr>
              <a:t> dolore </a:t>
            </a:r>
            <a:r>
              <a:rPr lang="en-US" altLang="ko-KR" sz="1200" dirty="0" err="1">
                <a:solidFill>
                  <a:schemeClr val="bg1"/>
                </a:solidFill>
              </a:rPr>
              <a:t>eu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fugiat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nulla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pariatur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chemeClr val="bg1"/>
                </a:solidFill>
              </a:rPr>
              <a:t>Excepteur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sint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occaecat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cupidatat</a:t>
            </a:r>
            <a:r>
              <a:rPr lang="en-US" altLang="ko-KR" sz="1200" dirty="0">
                <a:solidFill>
                  <a:schemeClr val="bg1"/>
                </a:solidFill>
              </a:rPr>
              <a:t> non </a:t>
            </a:r>
            <a:r>
              <a:rPr lang="en-US" altLang="ko-KR" sz="1200" dirty="0" err="1">
                <a:solidFill>
                  <a:schemeClr val="bg1"/>
                </a:solidFill>
              </a:rPr>
              <a:t>proident</a:t>
            </a:r>
            <a:r>
              <a:rPr lang="en-US" altLang="ko-KR" sz="1200" dirty="0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E5275B11-57DC-44F1-AF46-26181D30BB8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57AE0BEB-8C8D-4053-AD7B-108D41721E9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1777867C-BFF9-4543-9713-FC3E97ACCD25}"/>
              </a:ext>
            </a:extLst>
          </p:cNvPr>
          <p:cNvGrpSpPr/>
          <p:nvPr/>
        </p:nvGrpSpPr>
        <p:grpSpPr>
          <a:xfrm>
            <a:off x="7077075" y="724005"/>
            <a:ext cx="4175125" cy="5477621"/>
            <a:chOff x="7077075" y="724005"/>
            <a:chExt cx="4175125" cy="5477621"/>
          </a:xfrm>
        </p:grpSpPr>
        <p:sp>
          <p:nvSpPr>
            <p:cNvPr id="3" name="사각형: 둥근 모서리 2">
              <a:extLst>
                <a:ext uri="{FF2B5EF4-FFF2-40B4-BE49-F238E27FC236}">
                  <a16:creationId xmlns:a16="http://schemas.microsoft.com/office/drawing/2014/main" id="{F23879CA-E20E-4FEA-8C51-1802678B061B}"/>
                </a:ext>
              </a:extLst>
            </p:cNvPr>
            <p:cNvSpPr/>
            <p:nvPr/>
          </p:nvSpPr>
          <p:spPr>
            <a:xfrm>
              <a:off x="7197725" y="810155"/>
              <a:ext cx="3933825" cy="5305320"/>
            </a:xfrm>
            <a:prstGeom prst="roundRect">
              <a:avLst>
                <a:gd name="adj" fmla="val 383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 dirty="0"/>
            </a:p>
          </p:txBody>
        </p:sp>
        <p:pic>
          <p:nvPicPr>
            <p:cNvPr id="4" name="그래픽 3">
              <a:extLst>
                <a:ext uri="{FF2B5EF4-FFF2-40B4-BE49-F238E27FC236}">
                  <a16:creationId xmlns:a16="http://schemas.microsoft.com/office/drawing/2014/main" id="{7CA14759-4C19-4E50-A7D2-CBB9C3A1DDA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077075" y="724005"/>
              <a:ext cx="4175125" cy="5477621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FF14D70C-1C70-4B6E-A1D8-55CD90967DEB}"/>
              </a:ext>
            </a:extLst>
          </p:cNvPr>
          <p:cNvSpPr txBox="1"/>
          <p:nvPr/>
        </p:nvSpPr>
        <p:spPr>
          <a:xfrm>
            <a:off x="1458527" y="3714818"/>
            <a:ext cx="42170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400" dirty="0">
                <a:solidFill>
                  <a:schemeClr val="bg1"/>
                </a:solidFill>
              </a:rPr>
              <a:t>Tablet project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FA89D7-547C-4510-8D23-74693E994565}"/>
              </a:ext>
            </a:extLst>
          </p:cNvPr>
          <p:cNvSpPr txBox="1"/>
          <p:nvPr/>
        </p:nvSpPr>
        <p:spPr>
          <a:xfrm>
            <a:off x="1458528" y="4545815"/>
            <a:ext cx="42170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enim</a:t>
            </a:r>
            <a:r>
              <a:rPr lang="en-US" altLang="ko-KR" sz="1200" dirty="0">
                <a:solidFill>
                  <a:schemeClr val="bg1"/>
                </a:solidFill>
              </a:rPr>
              <a:t> ad minim </a:t>
            </a:r>
            <a:r>
              <a:rPr lang="en-US" altLang="ko-KR" sz="1200" dirty="0" err="1">
                <a:solidFill>
                  <a:schemeClr val="bg1"/>
                </a:solidFill>
              </a:rPr>
              <a:t>veniam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nostrud</a:t>
            </a:r>
            <a:r>
              <a:rPr lang="en-US" altLang="ko-KR" sz="1200" dirty="0">
                <a:solidFill>
                  <a:schemeClr val="bg1"/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1"/>
                </a:solidFill>
              </a:rPr>
              <a:t>ullamco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laboris</a:t>
            </a:r>
            <a:r>
              <a:rPr lang="en-US" altLang="ko-KR" sz="1200" dirty="0">
                <a:solidFill>
                  <a:schemeClr val="bg1"/>
                </a:solidFill>
              </a:rPr>
              <a:t> nisi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aliquip</a:t>
            </a:r>
            <a:r>
              <a:rPr lang="en-US" altLang="ko-KR" sz="1200" dirty="0">
                <a:solidFill>
                  <a:schemeClr val="bg1"/>
                </a:solidFill>
              </a:rPr>
              <a:t> ex </a:t>
            </a:r>
            <a:r>
              <a:rPr lang="en-US" altLang="ko-KR" sz="1200" dirty="0" err="1">
                <a:solidFill>
                  <a:schemeClr val="bg1"/>
                </a:solidFill>
              </a:rPr>
              <a:t>ea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commodo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consequat</a:t>
            </a:r>
            <a:r>
              <a:rPr lang="en-US" altLang="ko-KR" sz="1200" dirty="0">
                <a:solidFill>
                  <a:schemeClr val="bg1"/>
                </a:solidFill>
              </a:rPr>
              <a:t>. Duis </a:t>
            </a:r>
            <a:r>
              <a:rPr lang="en-US" altLang="ko-KR" sz="1200" dirty="0" err="1">
                <a:solidFill>
                  <a:schemeClr val="bg1"/>
                </a:solidFill>
              </a:rPr>
              <a:t>aute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irure</a:t>
            </a:r>
            <a:r>
              <a:rPr lang="en-US" altLang="ko-KR" sz="1200" dirty="0">
                <a:solidFill>
                  <a:schemeClr val="bg1"/>
                </a:solidFill>
              </a:rPr>
              <a:t> dolor in </a:t>
            </a:r>
            <a:r>
              <a:rPr lang="en-US" altLang="ko-KR" sz="12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200" dirty="0">
                <a:solidFill>
                  <a:schemeClr val="bg1"/>
                </a:solidFill>
              </a:rPr>
              <a:t> in </a:t>
            </a:r>
            <a:r>
              <a:rPr lang="en-US" altLang="ko-KR" sz="1200" dirty="0" err="1">
                <a:solidFill>
                  <a:schemeClr val="bg1"/>
                </a:solidFill>
              </a:rPr>
              <a:t>voluptate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velit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esse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cillum</a:t>
            </a:r>
            <a:r>
              <a:rPr lang="en-US" altLang="ko-KR" sz="1200" dirty="0">
                <a:solidFill>
                  <a:schemeClr val="bg1"/>
                </a:solidFill>
              </a:rPr>
              <a:t> dolore </a:t>
            </a:r>
            <a:r>
              <a:rPr lang="en-US" altLang="ko-KR" sz="1200" dirty="0" err="1">
                <a:solidFill>
                  <a:schemeClr val="bg1"/>
                </a:solidFill>
              </a:rPr>
              <a:t>eu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fugiat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nulla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pariatur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chemeClr val="bg1"/>
                </a:solidFill>
              </a:rPr>
              <a:t>Excepteur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sint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occaecat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cupidatat</a:t>
            </a:r>
            <a:r>
              <a:rPr lang="en-US" altLang="ko-KR" sz="1200" dirty="0">
                <a:solidFill>
                  <a:schemeClr val="bg1"/>
                </a:solidFill>
              </a:rPr>
              <a:t> non </a:t>
            </a:r>
            <a:r>
              <a:rPr lang="en-US" altLang="ko-KR" sz="1200" dirty="0" err="1">
                <a:solidFill>
                  <a:schemeClr val="bg1"/>
                </a:solidFill>
              </a:rPr>
              <a:t>proident</a:t>
            </a:r>
            <a:r>
              <a:rPr lang="en-US" altLang="ko-KR" sz="1200" dirty="0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58D748B2-BA7F-443E-A634-337B5C112B9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1792168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AECF3E0-E59F-4359-869A-731F43AD7431}"/>
              </a:ext>
            </a:extLst>
          </p:cNvPr>
          <p:cNvSpPr txBox="1"/>
          <p:nvPr/>
        </p:nvSpPr>
        <p:spPr>
          <a:xfrm>
            <a:off x="965199" y="3143318"/>
            <a:ext cx="36309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400" dirty="0">
                <a:solidFill>
                  <a:schemeClr val="bg1"/>
                </a:solidFill>
              </a:rPr>
              <a:t>Desktop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6BFEED0-1274-42B7-A41F-CEA39FF0C591}"/>
              </a:ext>
            </a:extLst>
          </p:cNvPr>
          <p:cNvSpPr txBox="1"/>
          <p:nvPr/>
        </p:nvSpPr>
        <p:spPr>
          <a:xfrm>
            <a:off x="965200" y="3974315"/>
            <a:ext cx="363092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Ut </a:t>
            </a:r>
            <a:r>
              <a:rPr lang="en-US" altLang="ko-KR" sz="1200" dirty="0" err="1">
                <a:solidFill>
                  <a:schemeClr val="bg1"/>
                </a:solidFill>
              </a:rPr>
              <a:t>enim</a:t>
            </a:r>
            <a:r>
              <a:rPr lang="en-US" altLang="ko-KR" sz="1200" dirty="0">
                <a:solidFill>
                  <a:schemeClr val="bg1"/>
                </a:solidFill>
              </a:rPr>
              <a:t> ad minim </a:t>
            </a:r>
            <a:r>
              <a:rPr lang="en-US" altLang="ko-KR" sz="1200" dirty="0" err="1">
                <a:solidFill>
                  <a:schemeClr val="bg1"/>
                </a:solidFill>
              </a:rPr>
              <a:t>veniam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quis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nostrud</a:t>
            </a:r>
            <a:r>
              <a:rPr lang="en-US" altLang="ko-KR" sz="1200" dirty="0">
                <a:solidFill>
                  <a:schemeClr val="bg1"/>
                </a:solidFill>
              </a:rPr>
              <a:t> exercitation </a:t>
            </a:r>
            <a:r>
              <a:rPr lang="en-US" altLang="ko-KR" sz="1200" dirty="0" err="1">
                <a:solidFill>
                  <a:schemeClr val="bg1"/>
                </a:solidFill>
              </a:rPr>
              <a:t>ullamco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laboris</a:t>
            </a:r>
            <a:r>
              <a:rPr lang="en-US" altLang="ko-KR" sz="1200" dirty="0">
                <a:solidFill>
                  <a:schemeClr val="bg1"/>
                </a:solidFill>
              </a:rPr>
              <a:t> nisi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aliquip</a:t>
            </a:r>
            <a:r>
              <a:rPr lang="en-US" altLang="ko-KR" sz="1200" dirty="0">
                <a:solidFill>
                  <a:schemeClr val="bg1"/>
                </a:solidFill>
              </a:rPr>
              <a:t> ex </a:t>
            </a:r>
            <a:r>
              <a:rPr lang="en-US" altLang="ko-KR" sz="1200" dirty="0" err="1">
                <a:solidFill>
                  <a:schemeClr val="bg1"/>
                </a:solidFill>
              </a:rPr>
              <a:t>ea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commodo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consequat</a:t>
            </a:r>
            <a:r>
              <a:rPr lang="en-US" altLang="ko-KR" sz="1200" dirty="0">
                <a:solidFill>
                  <a:schemeClr val="bg1"/>
                </a:solidFill>
              </a:rPr>
              <a:t>. Duis </a:t>
            </a:r>
            <a:r>
              <a:rPr lang="en-US" altLang="ko-KR" sz="1200" dirty="0" err="1">
                <a:solidFill>
                  <a:schemeClr val="bg1"/>
                </a:solidFill>
              </a:rPr>
              <a:t>aute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irure</a:t>
            </a:r>
            <a:r>
              <a:rPr lang="en-US" altLang="ko-KR" sz="1200" dirty="0">
                <a:solidFill>
                  <a:schemeClr val="bg1"/>
                </a:solidFill>
              </a:rPr>
              <a:t> dolor in </a:t>
            </a:r>
            <a:r>
              <a:rPr lang="en-US" altLang="ko-KR" sz="12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200" dirty="0">
                <a:solidFill>
                  <a:schemeClr val="bg1"/>
                </a:solidFill>
              </a:rPr>
              <a:t> in </a:t>
            </a:r>
            <a:r>
              <a:rPr lang="en-US" altLang="ko-KR" sz="1200" dirty="0" err="1">
                <a:solidFill>
                  <a:schemeClr val="bg1"/>
                </a:solidFill>
              </a:rPr>
              <a:t>voluptate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velit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esse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cillum</a:t>
            </a:r>
            <a:r>
              <a:rPr lang="en-US" altLang="ko-KR" sz="1200" dirty="0">
                <a:solidFill>
                  <a:schemeClr val="bg1"/>
                </a:solidFill>
              </a:rPr>
              <a:t> dolore </a:t>
            </a:r>
            <a:r>
              <a:rPr lang="en-US" altLang="ko-KR" sz="1200" dirty="0" err="1">
                <a:solidFill>
                  <a:schemeClr val="bg1"/>
                </a:solidFill>
              </a:rPr>
              <a:t>eu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fugiat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nulla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pariatur</a:t>
            </a:r>
            <a:r>
              <a:rPr lang="en-US" altLang="ko-KR" sz="12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chemeClr val="bg1"/>
                </a:solidFill>
              </a:rPr>
              <a:t>Excepteur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sint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occaecat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cupidatat</a:t>
            </a:r>
            <a:r>
              <a:rPr lang="en-US" altLang="ko-KR" sz="1200" dirty="0">
                <a:solidFill>
                  <a:schemeClr val="bg1"/>
                </a:solidFill>
              </a:rPr>
              <a:t> non </a:t>
            </a:r>
            <a:r>
              <a:rPr lang="en-US" altLang="ko-KR" sz="1200" dirty="0" err="1">
                <a:solidFill>
                  <a:schemeClr val="bg1"/>
                </a:solidFill>
              </a:rPr>
              <a:t>proident</a:t>
            </a:r>
            <a:r>
              <a:rPr lang="en-US" altLang="ko-KR" sz="1200" dirty="0">
                <a:solidFill>
                  <a:schemeClr val="bg1"/>
                </a:solidFill>
              </a:rPr>
              <a:t>!</a:t>
            </a: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EF8956B2-313A-49A4-9C03-94191701DC12}"/>
              </a:ext>
            </a:extLst>
          </p:cNvPr>
          <p:cNvGrpSpPr/>
          <p:nvPr/>
        </p:nvGrpSpPr>
        <p:grpSpPr>
          <a:xfrm>
            <a:off x="4849053" y="845686"/>
            <a:ext cx="6814550" cy="5654862"/>
            <a:chOff x="4665181" y="845686"/>
            <a:chExt cx="6814550" cy="5654862"/>
          </a:xfrm>
        </p:grpSpPr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AFE028BA-0C73-4957-AD46-3CFC7A99F8EB}"/>
                </a:ext>
              </a:extLst>
            </p:cNvPr>
            <p:cNvSpPr/>
            <p:nvPr/>
          </p:nvSpPr>
          <p:spPr>
            <a:xfrm>
              <a:off x="4848225" y="1066800"/>
              <a:ext cx="6467475" cy="4000500"/>
            </a:xfrm>
            <a:prstGeom prst="rect">
              <a:avLst/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pic>
          <p:nvPicPr>
            <p:cNvPr id="6" name="그래픽 5">
              <a:extLst>
                <a:ext uri="{FF2B5EF4-FFF2-40B4-BE49-F238E27FC236}">
                  <a16:creationId xmlns:a16="http://schemas.microsoft.com/office/drawing/2014/main" id="{DE51910B-F2D1-4863-9339-4AC1E728C65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65181" y="845686"/>
              <a:ext cx="6814550" cy="5654862"/>
            </a:xfrm>
            <a:prstGeom prst="rect">
              <a:avLst/>
            </a:prstGeom>
          </p:spPr>
        </p:pic>
      </p:grp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0DAC3927-3A68-4C80-BAA2-EB676919342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6063376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F4881B-0C40-4D5F-9AB2-6498DAC2EA1C}"/>
              </a:ext>
            </a:extLst>
          </p:cNvPr>
          <p:cNvSpPr txBox="1"/>
          <p:nvPr/>
        </p:nvSpPr>
        <p:spPr>
          <a:xfrm>
            <a:off x="9220772" y="3655123"/>
            <a:ext cx="22286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>
                <a:solidFill>
                  <a:schemeClr val="bg1"/>
                </a:solidFill>
              </a:rPr>
              <a:t>Icon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AFBFC"/>
              </a:solidFill>
            </a:endParaRPr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AFBFC"/>
                </a:solidFill>
              </a:endParaRPr>
            </a:p>
          </p:txBody>
        </p:sp>
      </p:grpSp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280068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1" name="TextBox 450">
            <a:extLst>
              <a:ext uri="{FF2B5EF4-FFF2-40B4-BE49-F238E27FC236}">
                <a16:creationId xmlns:a16="http://schemas.microsoft.com/office/drawing/2014/main" id="{E423BB7E-59FC-401F-8EC2-E11A220527A0}"/>
              </a:ext>
            </a:extLst>
          </p:cNvPr>
          <p:cNvSpPr txBox="1"/>
          <p:nvPr/>
        </p:nvSpPr>
        <p:spPr>
          <a:xfrm>
            <a:off x="9220772" y="3655123"/>
            <a:ext cx="22286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0CD81FC7-1BF4-4C01-8F5F-0BC564666384}"/>
              </a:ext>
            </a:extLst>
          </p:cNvPr>
          <p:cNvSpPr txBox="1"/>
          <p:nvPr/>
        </p:nvSpPr>
        <p:spPr>
          <a:xfrm>
            <a:off x="9280068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B6C59BC-E541-47D5-B28E-0638A99140BF}"/>
              </a:ext>
            </a:extLst>
          </p:cNvPr>
          <p:cNvSpPr txBox="1"/>
          <p:nvPr/>
        </p:nvSpPr>
        <p:spPr>
          <a:xfrm>
            <a:off x="4194628" y="2810262"/>
            <a:ext cx="380274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5000" b="0" dirty="0">
                <a:solidFill>
                  <a:schemeClr val="bg1"/>
                </a:solidFill>
              </a:rPr>
              <a:t>Thanks 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EBFE24-D272-44A6-ACA2-762822DD6EEF}"/>
              </a:ext>
            </a:extLst>
          </p:cNvPr>
          <p:cNvSpPr txBox="1"/>
          <p:nvPr/>
        </p:nvSpPr>
        <p:spPr>
          <a:xfrm>
            <a:off x="4195283" y="3689904"/>
            <a:ext cx="38022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100" dirty="0" err="1">
                <a:solidFill>
                  <a:schemeClr val="bg1"/>
                </a:solidFill>
              </a:rPr>
              <a:t>amet</a:t>
            </a:r>
            <a:r>
              <a:rPr lang="en-US" altLang="ko-KR" sz="1100" dirty="0">
                <a:solidFill>
                  <a:schemeClr val="bg1"/>
                </a:solidFill>
              </a:rPr>
              <a:t>, </a:t>
            </a:r>
            <a:r>
              <a:rPr lang="en-US" altLang="ko-KR" sz="1100" dirty="0" err="1">
                <a:solidFill>
                  <a:schemeClr val="bg1"/>
                </a:solidFill>
              </a:rPr>
              <a:t>consectetur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adipiscing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elit</a:t>
            </a:r>
            <a:r>
              <a:rPr lang="en-US" altLang="ko-KR" sz="1100" dirty="0">
                <a:solidFill>
                  <a:schemeClr val="bg1"/>
                </a:solidFill>
              </a:rPr>
              <a:t>. </a:t>
            </a:r>
            <a:r>
              <a:rPr lang="en-US" altLang="ko-KR" sz="1100" dirty="0" err="1">
                <a:solidFill>
                  <a:schemeClr val="bg1"/>
                </a:solidFill>
              </a:rPr>
              <a:t>Etiam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aliquet</a:t>
            </a:r>
            <a:r>
              <a:rPr lang="en-US" altLang="ko-KR" sz="1100" dirty="0">
                <a:solidFill>
                  <a:schemeClr val="bg1"/>
                </a:solidFill>
              </a:rPr>
              <a:t> </a:t>
            </a:r>
            <a:r>
              <a:rPr lang="en-US" altLang="ko-KR" sz="1100" dirty="0" err="1">
                <a:solidFill>
                  <a:schemeClr val="bg1"/>
                </a:solidFill>
              </a:rPr>
              <a:t>eu</a:t>
            </a:r>
            <a:r>
              <a:rPr lang="en-US" altLang="ko-KR" sz="1100" dirty="0">
                <a:solidFill>
                  <a:schemeClr val="bg1"/>
                </a:solidFill>
              </a:rPr>
              <a:t> mi </a:t>
            </a:r>
            <a:r>
              <a:rPr lang="en-US" altLang="ko-KR" sz="1100" dirty="0" err="1">
                <a:solidFill>
                  <a:schemeClr val="bg1"/>
                </a:solidFill>
              </a:rPr>
              <a:t>quis</a:t>
            </a:r>
            <a:r>
              <a:rPr lang="en-US" altLang="ko-KR" sz="1100" dirty="0">
                <a:solidFill>
                  <a:schemeClr val="bg1"/>
                </a:solidFill>
              </a:rPr>
              <a:t> lacinia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006966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78125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534312" y="3570863"/>
            <a:ext cx="322556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</a:rPr>
              <a:t> Ctrl + Click</a:t>
            </a:r>
            <a:r>
              <a:rPr lang="ko-KR" altLang="en-US" sz="11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</a:rPr>
              <a:t>to follow link</a:t>
            </a:r>
            <a:endParaRPr lang="ko-KR" altLang="en-US" sz="11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Box 56">
            <a:extLst>
              <a:ext uri="{FF2B5EF4-FFF2-40B4-BE49-F238E27FC236}">
                <a16:creationId xmlns:a16="http://schemas.microsoft.com/office/drawing/2014/main" id="{6FC5F501-1121-4A96-B520-8E85B1C41000}"/>
              </a:ext>
            </a:extLst>
          </p:cNvPr>
          <p:cNvSpPr txBox="1"/>
          <p:nvPr/>
        </p:nvSpPr>
        <p:spPr>
          <a:xfrm>
            <a:off x="740416" y="728369"/>
            <a:ext cx="89986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dirty="0">
                <a:solidFill>
                  <a:srgbClr val="000398"/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4000" dirty="0">
              <a:solidFill>
                <a:srgbClr val="000398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8" name="타원 57">
            <a:extLst>
              <a:ext uri="{FF2B5EF4-FFF2-40B4-BE49-F238E27FC236}">
                <a16:creationId xmlns:a16="http://schemas.microsoft.com/office/drawing/2014/main" id="{5C6B058C-EE82-475D-A5EF-C40A3E268E66}"/>
              </a:ext>
            </a:extLst>
          </p:cNvPr>
          <p:cNvSpPr/>
          <p:nvPr/>
        </p:nvSpPr>
        <p:spPr>
          <a:xfrm>
            <a:off x="4242297" y="2648800"/>
            <a:ext cx="1131551" cy="1131551"/>
          </a:xfrm>
          <a:prstGeom prst="ellipse">
            <a:avLst/>
          </a:prstGeom>
          <a:solidFill>
            <a:srgbClr val="000398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689556AA-756E-45FD-8D7F-F9A0D3DD4038}"/>
              </a:ext>
            </a:extLst>
          </p:cNvPr>
          <p:cNvSpPr txBox="1"/>
          <p:nvPr/>
        </p:nvSpPr>
        <p:spPr>
          <a:xfrm>
            <a:off x="3674794" y="4520847"/>
            <a:ext cx="22665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47B3AF30-E305-4E56-8B42-A5B9A66A9123}"/>
              </a:ext>
            </a:extLst>
          </p:cNvPr>
          <p:cNvSpPr/>
          <p:nvPr/>
        </p:nvSpPr>
        <p:spPr>
          <a:xfrm>
            <a:off x="3674793" y="4093044"/>
            <a:ext cx="22665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00398"/>
                </a:solidFill>
                <a:latin typeface="+mj-lt"/>
              </a:rPr>
              <a:t>Lorem ipsum</a:t>
            </a:r>
          </a:p>
        </p:txBody>
      </p: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59D22FB5-4553-4D19-A623-8D10522E7CBB}"/>
              </a:ext>
            </a:extLst>
          </p:cNvPr>
          <p:cNvGrpSpPr/>
          <p:nvPr/>
        </p:nvGrpSpPr>
        <p:grpSpPr>
          <a:xfrm>
            <a:off x="4552590" y="2944814"/>
            <a:ext cx="511634" cy="524832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2C481402-64D3-4FEA-BB0C-9F692176B13B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B790E7BC-FFB6-41FD-96AB-0FC00F4D79ED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3CE0FB20-C610-453E-8213-AF53C2D013E5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84F33D6-3D27-432E-8314-E769EA3EC0A7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6" name="타원 65">
            <a:extLst>
              <a:ext uri="{FF2B5EF4-FFF2-40B4-BE49-F238E27FC236}">
                <a16:creationId xmlns:a16="http://schemas.microsoft.com/office/drawing/2014/main" id="{10031A32-EB53-4DC0-9299-9D49B31698C3}"/>
              </a:ext>
            </a:extLst>
          </p:cNvPr>
          <p:cNvSpPr/>
          <p:nvPr/>
        </p:nvSpPr>
        <p:spPr>
          <a:xfrm>
            <a:off x="9394008" y="2648800"/>
            <a:ext cx="1131551" cy="1131551"/>
          </a:xfrm>
          <a:prstGeom prst="ellipse">
            <a:avLst/>
          </a:prstGeom>
          <a:solidFill>
            <a:srgbClr val="000398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2FE634EF-61D0-472D-A9FA-5FB3505B7BB7}"/>
              </a:ext>
            </a:extLst>
          </p:cNvPr>
          <p:cNvSpPr txBox="1"/>
          <p:nvPr/>
        </p:nvSpPr>
        <p:spPr>
          <a:xfrm>
            <a:off x="8826505" y="4520847"/>
            <a:ext cx="22665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C4697422-61C2-4EDB-81A5-AA5B07FE5611}"/>
              </a:ext>
            </a:extLst>
          </p:cNvPr>
          <p:cNvSpPr/>
          <p:nvPr/>
        </p:nvSpPr>
        <p:spPr>
          <a:xfrm>
            <a:off x="8826504" y="4093044"/>
            <a:ext cx="22665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00398"/>
                </a:solidFill>
                <a:latin typeface="+mj-lt"/>
              </a:rPr>
              <a:t>Lorem ipsum</a:t>
            </a:r>
          </a:p>
        </p:txBody>
      </p:sp>
      <p:grpSp>
        <p:nvGrpSpPr>
          <p:cNvPr id="69" name="그룹 68">
            <a:extLst>
              <a:ext uri="{FF2B5EF4-FFF2-40B4-BE49-F238E27FC236}">
                <a16:creationId xmlns:a16="http://schemas.microsoft.com/office/drawing/2014/main" id="{3916C778-9E03-483E-97D5-40FA8352412E}"/>
              </a:ext>
            </a:extLst>
          </p:cNvPr>
          <p:cNvGrpSpPr/>
          <p:nvPr/>
        </p:nvGrpSpPr>
        <p:grpSpPr>
          <a:xfrm>
            <a:off x="9694417" y="2952877"/>
            <a:ext cx="530730" cy="508706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4D951795-BB3E-4B15-822A-FAACD78DADB9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85A4F064-2BEE-4408-9789-7FF2024AAB2C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72" name="타원 71">
            <a:extLst>
              <a:ext uri="{FF2B5EF4-FFF2-40B4-BE49-F238E27FC236}">
                <a16:creationId xmlns:a16="http://schemas.microsoft.com/office/drawing/2014/main" id="{F858C895-5155-4B8A-95AF-0EB222EF3C0F}"/>
              </a:ext>
            </a:extLst>
          </p:cNvPr>
          <p:cNvSpPr/>
          <p:nvPr/>
        </p:nvSpPr>
        <p:spPr>
          <a:xfrm>
            <a:off x="1666441" y="2648800"/>
            <a:ext cx="1131551" cy="1131551"/>
          </a:xfrm>
          <a:prstGeom prst="ellipse">
            <a:avLst/>
          </a:prstGeom>
          <a:solidFill>
            <a:srgbClr val="000398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85F80EB-A97F-43A3-92F7-A378C3A04C72}"/>
              </a:ext>
            </a:extLst>
          </p:cNvPr>
          <p:cNvSpPr txBox="1"/>
          <p:nvPr/>
        </p:nvSpPr>
        <p:spPr>
          <a:xfrm>
            <a:off x="1098939" y="4520847"/>
            <a:ext cx="22665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74" name="직사각형 73">
            <a:extLst>
              <a:ext uri="{FF2B5EF4-FFF2-40B4-BE49-F238E27FC236}">
                <a16:creationId xmlns:a16="http://schemas.microsoft.com/office/drawing/2014/main" id="{B972BA81-6BB0-4512-B61F-5EDA5CA8DF8E}"/>
              </a:ext>
            </a:extLst>
          </p:cNvPr>
          <p:cNvSpPr/>
          <p:nvPr/>
        </p:nvSpPr>
        <p:spPr>
          <a:xfrm>
            <a:off x="1098938" y="4093044"/>
            <a:ext cx="22665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00398"/>
                </a:solidFill>
                <a:latin typeface="+mj-lt"/>
              </a:rPr>
              <a:t>Lorem ipsum</a:t>
            </a:r>
          </a:p>
        </p:txBody>
      </p:sp>
      <p:grpSp>
        <p:nvGrpSpPr>
          <p:cNvPr id="75" name="그룹 74">
            <a:extLst>
              <a:ext uri="{FF2B5EF4-FFF2-40B4-BE49-F238E27FC236}">
                <a16:creationId xmlns:a16="http://schemas.microsoft.com/office/drawing/2014/main" id="{E1E5563F-F6EA-4427-BA26-819058E69066}"/>
              </a:ext>
            </a:extLst>
          </p:cNvPr>
          <p:cNvGrpSpPr/>
          <p:nvPr/>
        </p:nvGrpSpPr>
        <p:grpSpPr>
          <a:xfrm>
            <a:off x="2031428" y="2939470"/>
            <a:ext cx="401576" cy="535520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F842BC81-04CC-418B-BF03-74BF5315497D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1E0F4A47-F280-4C16-98D4-89BA0A735CA9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78" name="타원 77">
            <a:extLst>
              <a:ext uri="{FF2B5EF4-FFF2-40B4-BE49-F238E27FC236}">
                <a16:creationId xmlns:a16="http://schemas.microsoft.com/office/drawing/2014/main" id="{76768AA7-966F-48A3-A521-DA9C314EB55D}"/>
              </a:ext>
            </a:extLst>
          </p:cNvPr>
          <p:cNvSpPr/>
          <p:nvPr/>
        </p:nvSpPr>
        <p:spPr>
          <a:xfrm>
            <a:off x="6818152" y="2648800"/>
            <a:ext cx="1131551" cy="1131551"/>
          </a:xfrm>
          <a:prstGeom prst="ellipse">
            <a:avLst/>
          </a:prstGeom>
          <a:solidFill>
            <a:srgbClr val="000398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7990D4FB-7126-4840-8ECA-B1ABB566BC9D}"/>
              </a:ext>
            </a:extLst>
          </p:cNvPr>
          <p:cNvSpPr txBox="1"/>
          <p:nvPr/>
        </p:nvSpPr>
        <p:spPr>
          <a:xfrm>
            <a:off x="6250649" y="4520847"/>
            <a:ext cx="226655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80" name="직사각형 79">
            <a:extLst>
              <a:ext uri="{FF2B5EF4-FFF2-40B4-BE49-F238E27FC236}">
                <a16:creationId xmlns:a16="http://schemas.microsoft.com/office/drawing/2014/main" id="{BF7C7E58-8F0C-4CED-96AE-F11E867C00B7}"/>
              </a:ext>
            </a:extLst>
          </p:cNvPr>
          <p:cNvSpPr/>
          <p:nvPr/>
        </p:nvSpPr>
        <p:spPr>
          <a:xfrm>
            <a:off x="6250648" y="4093044"/>
            <a:ext cx="22665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000398"/>
                </a:solidFill>
                <a:latin typeface="+mj-lt"/>
              </a:rPr>
              <a:t>Lorem ipsum</a:t>
            </a:r>
          </a:p>
        </p:txBody>
      </p: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E33BE1BD-9562-4F4F-949B-BA74FA320816}"/>
              </a:ext>
            </a:extLst>
          </p:cNvPr>
          <p:cNvGrpSpPr/>
          <p:nvPr/>
        </p:nvGrpSpPr>
        <p:grpSpPr>
          <a:xfrm>
            <a:off x="7101066" y="2941673"/>
            <a:ext cx="531118" cy="531114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3BF0BED-C7C1-44F7-A7AF-6E2E4452D613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45D98B4E-A5DA-4E58-A796-89EEE2CC8EED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F74AF5EA-9D69-4F68-A2FF-BAB50EBB899A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4D597240-4182-4ED0-9F1E-00477C731369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FEAE5FE7-3842-41F4-BE17-AA4CE94B9CBE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0553467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30D9F56-099B-4C3C-BEAF-93D4BD841EBF}"/>
              </a:ext>
            </a:extLst>
          </p:cNvPr>
          <p:cNvSpPr txBox="1"/>
          <p:nvPr/>
        </p:nvSpPr>
        <p:spPr>
          <a:xfrm>
            <a:off x="3062514" y="2344267"/>
            <a:ext cx="60669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48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F885FE-3002-450A-AD7F-734DE462B4FE}"/>
              </a:ext>
            </a:extLst>
          </p:cNvPr>
          <p:cNvSpPr txBox="1"/>
          <p:nvPr/>
        </p:nvSpPr>
        <p:spPr>
          <a:xfrm>
            <a:off x="3070456" y="3928958"/>
            <a:ext cx="6051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bg1"/>
                </a:solidFill>
              </a:rPr>
              <a:t>amet</a:t>
            </a:r>
            <a:r>
              <a:rPr lang="en-US" altLang="ko-KR" sz="1600" dirty="0">
                <a:solidFill>
                  <a:schemeClr val="bg1"/>
                </a:solidFill>
              </a:rPr>
              <a:t>, </a:t>
            </a:r>
            <a:r>
              <a:rPr lang="en-US" altLang="ko-KR" sz="1600" dirty="0" err="1">
                <a:solidFill>
                  <a:schemeClr val="bg1"/>
                </a:solidFill>
              </a:rPr>
              <a:t>consectetur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adipiscing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elit</a:t>
            </a:r>
            <a:r>
              <a:rPr lang="en-US" altLang="ko-KR" sz="1600" dirty="0">
                <a:solidFill>
                  <a:schemeClr val="bg1"/>
                </a:solidFill>
              </a:rPr>
              <a:t>, sed do </a:t>
            </a:r>
            <a:r>
              <a:rPr lang="en-US" altLang="ko-KR" sz="1600" dirty="0" err="1">
                <a:solidFill>
                  <a:schemeClr val="bg1"/>
                </a:solidFill>
              </a:rPr>
              <a:t>eiusmod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tempor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incididunt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ut</a:t>
            </a:r>
            <a:r>
              <a:rPr lang="en-US" altLang="ko-KR" sz="1600" dirty="0">
                <a:solidFill>
                  <a:schemeClr val="bg1"/>
                </a:solidFill>
              </a:rPr>
              <a:t> </a:t>
            </a:r>
            <a:r>
              <a:rPr lang="en-US" altLang="ko-KR" sz="1600" dirty="0" err="1">
                <a:solidFill>
                  <a:schemeClr val="bg1"/>
                </a:solidFill>
              </a:rPr>
              <a:t>labore</a:t>
            </a:r>
            <a:r>
              <a:rPr lang="en-US" altLang="ko-KR" sz="1600" dirty="0">
                <a:solidFill>
                  <a:schemeClr val="bg1"/>
                </a:solidFill>
              </a:rPr>
              <a:t> et dolore magna </a:t>
            </a:r>
            <a:r>
              <a:rPr lang="en-US" altLang="ko-KR" sz="1600" dirty="0" err="1">
                <a:solidFill>
                  <a:schemeClr val="bg1"/>
                </a:solidFill>
              </a:rPr>
              <a:t>aliqua</a:t>
            </a:r>
            <a:r>
              <a:rPr lang="en-US" altLang="ko-KR" sz="16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86517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5AB439CF-1CFD-4731-A36B-4176BCE78C29}"/>
              </a:ext>
            </a:extLst>
          </p:cNvPr>
          <p:cNvSpPr txBox="1"/>
          <p:nvPr/>
        </p:nvSpPr>
        <p:spPr>
          <a:xfrm>
            <a:off x="2603945" y="1716903"/>
            <a:ext cx="69841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 b="1">
                <a:solidFill>
                  <a:srgbClr val="40493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200" dirty="0">
                <a:solidFill>
                  <a:schemeClr val="bg1"/>
                </a:solidFill>
              </a:rPr>
              <a:t>SECTION BREAK SLIDE TITLE</a:t>
            </a:r>
            <a:endParaRPr lang="ko-KR" altLang="en-US" sz="32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F0BBA78-2448-4E47-A782-C4B7037A06AC}"/>
              </a:ext>
            </a:extLst>
          </p:cNvPr>
          <p:cNvSpPr txBox="1"/>
          <p:nvPr/>
        </p:nvSpPr>
        <p:spPr>
          <a:xfrm>
            <a:off x="914398" y="4498266"/>
            <a:ext cx="21814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CB9C47BE-1DAD-4297-A633-7756B9F5CBAF}"/>
              </a:ext>
            </a:extLst>
          </p:cNvPr>
          <p:cNvSpPr/>
          <p:nvPr/>
        </p:nvSpPr>
        <p:spPr>
          <a:xfrm>
            <a:off x="914398" y="4066877"/>
            <a:ext cx="21814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4A57F47E-7DFE-41F2-B321-7B7491D32815}"/>
              </a:ext>
            </a:extLst>
          </p:cNvPr>
          <p:cNvSpPr/>
          <p:nvPr/>
        </p:nvSpPr>
        <p:spPr>
          <a:xfrm>
            <a:off x="1673796" y="3474468"/>
            <a:ext cx="6623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1C8E94A-CE4D-4FE7-AD61-0E32652466E0}"/>
              </a:ext>
            </a:extLst>
          </p:cNvPr>
          <p:cNvSpPr txBox="1"/>
          <p:nvPr/>
        </p:nvSpPr>
        <p:spPr>
          <a:xfrm>
            <a:off x="3641649" y="4498266"/>
            <a:ext cx="21814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64C5C7EC-FD0E-45B0-A600-49A940A550C3}"/>
              </a:ext>
            </a:extLst>
          </p:cNvPr>
          <p:cNvSpPr/>
          <p:nvPr/>
        </p:nvSpPr>
        <p:spPr>
          <a:xfrm>
            <a:off x="3641649" y="4066877"/>
            <a:ext cx="21814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306F9D98-6365-44A4-99F3-4FF474137C54}"/>
              </a:ext>
            </a:extLst>
          </p:cNvPr>
          <p:cNvSpPr/>
          <p:nvPr/>
        </p:nvSpPr>
        <p:spPr>
          <a:xfrm>
            <a:off x="4401046" y="3474468"/>
            <a:ext cx="6623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D711739-AF1E-4AD2-9CC6-AE7A2DB09357}"/>
              </a:ext>
            </a:extLst>
          </p:cNvPr>
          <p:cNvSpPr txBox="1"/>
          <p:nvPr/>
        </p:nvSpPr>
        <p:spPr>
          <a:xfrm>
            <a:off x="6368900" y="4498266"/>
            <a:ext cx="21814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E2186BCE-9AD8-46B0-BC2C-315C02A0767F}"/>
              </a:ext>
            </a:extLst>
          </p:cNvPr>
          <p:cNvSpPr/>
          <p:nvPr/>
        </p:nvSpPr>
        <p:spPr>
          <a:xfrm>
            <a:off x="6368900" y="4066877"/>
            <a:ext cx="21814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15FF4CD7-9ED1-4AA9-BD5C-0324CB8D5926}"/>
              </a:ext>
            </a:extLst>
          </p:cNvPr>
          <p:cNvSpPr/>
          <p:nvPr/>
        </p:nvSpPr>
        <p:spPr>
          <a:xfrm>
            <a:off x="7128297" y="3474468"/>
            <a:ext cx="6623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03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C897DC1-E35B-4516-8A20-D7B3E2B8A6BF}"/>
              </a:ext>
            </a:extLst>
          </p:cNvPr>
          <p:cNvSpPr txBox="1"/>
          <p:nvPr/>
        </p:nvSpPr>
        <p:spPr>
          <a:xfrm>
            <a:off x="9096152" y="4498266"/>
            <a:ext cx="21814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adipisicing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7B5E0C4D-BA2C-4D11-BC64-53C8FD99D15D}"/>
              </a:ext>
            </a:extLst>
          </p:cNvPr>
          <p:cNvSpPr/>
          <p:nvPr/>
        </p:nvSpPr>
        <p:spPr>
          <a:xfrm>
            <a:off x="9096152" y="4066877"/>
            <a:ext cx="21814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45BD3691-C88F-4116-92A0-D3A4E9384A59}"/>
              </a:ext>
            </a:extLst>
          </p:cNvPr>
          <p:cNvSpPr/>
          <p:nvPr/>
        </p:nvSpPr>
        <p:spPr>
          <a:xfrm>
            <a:off x="9855550" y="3474468"/>
            <a:ext cx="6623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04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80310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E2FB914-6910-4DF4-A91E-AA4C11798336}"/>
              </a:ext>
            </a:extLst>
          </p:cNvPr>
          <p:cNvSpPr txBox="1"/>
          <p:nvPr/>
        </p:nvSpPr>
        <p:spPr>
          <a:xfrm>
            <a:off x="6648462" y="4409916"/>
            <a:ext cx="4216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000398"/>
                </a:solidFill>
              </a:rPr>
              <a:t>Lorem ipsum dolor sit </a:t>
            </a:r>
            <a:r>
              <a:rPr lang="en-US" altLang="ko-KR" b="1" dirty="0" err="1">
                <a:solidFill>
                  <a:srgbClr val="000398"/>
                </a:solidFill>
              </a:rPr>
              <a:t>amet</a:t>
            </a:r>
            <a:endParaRPr lang="en-US" altLang="ko-KR" b="1" dirty="0">
              <a:solidFill>
                <a:srgbClr val="000398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43E4239-3AB5-4CC0-AD7D-5B384BC24A04}"/>
              </a:ext>
            </a:extLst>
          </p:cNvPr>
          <p:cNvSpPr txBox="1"/>
          <p:nvPr/>
        </p:nvSpPr>
        <p:spPr>
          <a:xfrm>
            <a:off x="6648462" y="4844871"/>
            <a:ext cx="421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000398"/>
                </a:solidFill>
              </a:rPr>
              <a:t>Ut </a:t>
            </a:r>
            <a:r>
              <a:rPr lang="en-US" altLang="ko-KR" sz="1400" dirty="0" err="1">
                <a:solidFill>
                  <a:srgbClr val="000398"/>
                </a:solidFill>
              </a:rPr>
              <a:t>enim</a:t>
            </a:r>
            <a:r>
              <a:rPr lang="en-US" altLang="ko-KR" sz="1400" dirty="0">
                <a:solidFill>
                  <a:srgbClr val="000398"/>
                </a:solidFill>
              </a:rPr>
              <a:t> ad minim </a:t>
            </a:r>
            <a:r>
              <a:rPr lang="en-US" altLang="ko-KR" sz="1400" dirty="0" err="1">
                <a:solidFill>
                  <a:srgbClr val="000398"/>
                </a:solidFill>
              </a:rPr>
              <a:t>veniam</a:t>
            </a:r>
            <a:r>
              <a:rPr lang="en-US" altLang="ko-KR" sz="1400" dirty="0">
                <a:solidFill>
                  <a:srgbClr val="000398"/>
                </a:solidFill>
              </a:rPr>
              <a:t>, </a:t>
            </a:r>
            <a:r>
              <a:rPr lang="en-US" altLang="ko-KR" sz="1400" dirty="0" err="1">
                <a:solidFill>
                  <a:srgbClr val="000398"/>
                </a:solidFill>
              </a:rPr>
              <a:t>quis</a:t>
            </a:r>
            <a:r>
              <a:rPr lang="en-US" altLang="ko-KR" sz="1400" dirty="0">
                <a:solidFill>
                  <a:srgbClr val="000398"/>
                </a:solidFill>
              </a:rPr>
              <a:t> </a:t>
            </a:r>
            <a:r>
              <a:rPr lang="en-US" altLang="ko-KR" sz="1400" dirty="0" err="1">
                <a:solidFill>
                  <a:srgbClr val="000398"/>
                </a:solidFill>
              </a:rPr>
              <a:t>nostrud</a:t>
            </a:r>
            <a:r>
              <a:rPr lang="en-US" altLang="ko-KR" sz="1400" dirty="0">
                <a:solidFill>
                  <a:srgbClr val="000398"/>
                </a:solidFill>
              </a:rPr>
              <a:t> exercitation </a:t>
            </a:r>
            <a:r>
              <a:rPr lang="en-US" altLang="ko-KR" sz="1400" dirty="0" err="1">
                <a:solidFill>
                  <a:srgbClr val="000398"/>
                </a:solidFill>
              </a:rPr>
              <a:t>ullamco</a:t>
            </a:r>
            <a:r>
              <a:rPr lang="en-US" altLang="ko-KR" sz="1400" dirty="0">
                <a:solidFill>
                  <a:srgbClr val="000398"/>
                </a:solidFill>
              </a:rPr>
              <a:t> </a:t>
            </a:r>
            <a:r>
              <a:rPr lang="en-US" altLang="ko-KR" sz="1400" dirty="0" err="1">
                <a:solidFill>
                  <a:srgbClr val="000398"/>
                </a:solidFill>
              </a:rPr>
              <a:t>laboris</a:t>
            </a:r>
            <a:r>
              <a:rPr lang="en-US" altLang="ko-KR" sz="1400" dirty="0">
                <a:solidFill>
                  <a:srgbClr val="000398"/>
                </a:solidFill>
              </a:rPr>
              <a:t> nisi </a:t>
            </a:r>
            <a:r>
              <a:rPr lang="en-US" altLang="ko-KR" sz="1400" dirty="0" err="1">
                <a:solidFill>
                  <a:srgbClr val="000398"/>
                </a:solidFill>
              </a:rPr>
              <a:t>ut</a:t>
            </a:r>
            <a:r>
              <a:rPr lang="en-US" altLang="ko-KR" sz="1400" dirty="0">
                <a:solidFill>
                  <a:srgbClr val="000398"/>
                </a:solidFill>
              </a:rPr>
              <a:t> </a:t>
            </a:r>
            <a:r>
              <a:rPr lang="en-US" altLang="ko-KR" sz="1400" dirty="0" err="1">
                <a:solidFill>
                  <a:srgbClr val="000398"/>
                </a:solidFill>
              </a:rPr>
              <a:t>aliquip</a:t>
            </a:r>
            <a:r>
              <a:rPr lang="en-US" altLang="ko-KR" sz="1400" dirty="0">
                <a:solidFill>
                  <a:srgbClr val="000398"/>
                </a:solidFill>
              </a:rPr>
              <a:t> ex </a:t>
            </a:r>
            <a:r>
              <a:rPr lang="en-US" altLang="ko-KR" sz="1400" dirty="0" err="1">
                <a:solidFill>
                  <a:srgbClr val="000398"/>
                </a:solidFill>
              </a:rPr>
              <a:t>ea</a:t>
            </a:r>
            <a:r>
              <a:rPr lang="en-US" altLang="ko-KR" sz="1400" dirty="0">
                <a:solidFill>
                  <a:srgbClr val="000398"/>
                </a:solidFill>
              </a:rPr>
              <a:t> </a:t>
            </a:r>
            <a:r>
              <a:rPr lang="en-US" altLang="ko-KR" sz="1400" dirty="0" err="1">
                <a:solidFill>
                  <a:srgbClr val="000398"/>
                </a:solidFill>
              </a:rPr>
              <a:t>commodo</a:t>
            </a:r>
            <a:r>
              <a:rPr lang="en-US" altLang="ko-KR" sz="1400" dirty="0">
                <a:solidFill>
                  <a:srgbClr val="000398"/>
                </a:solidFill>
              </a:rPr>
              <a:t> </a:t>
            </a:r>
            <a:r>
              <a:rPr lang="en-US" altLang="ko-KR" sz="1400" dirty="0" err="1">
                <a:solidFill>
                  <a:srgbClr val="000398"/>
                </a:solidFill>
              </a:rPr>
              <a:t>consequat</a:t>
            </a:r>
            <a:r>
              <a:rPr lang="en-US" altLang="ko-KR" sz="1400" dirty="0">
                <a:solidFill>
                  <a:srgbClr val="000398"/>
                </a:solidFill>
              </a:rPr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5F9A5F9-108C-4198-A552-435C3C4C1DEB}"/>
              </a:ext>
            </a:extLst>
          </p:cNvPr>
          <p:cNvSpPr txBox="1"/>
          <p:nvPr/>
        </p:nvSpPr>
        <p:spPr>
          <a:xfrm>
            <a:off x="6648462" y="2891586"/>
            <a:ext cx="4216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000398"/>
                </a:solidFill>
              </a:rPr>
              <a:t>Lorem ipsum dolor sit </a:t>
            </a:r>
            <a:r>
              <a:rPr lang="en-US" altLang="ko-KR" b="1" dirty="0" err="1">
                <a:solidFill>
                  <a:srgbClr val="000398"/>
                </a:solidFill>
              </a:rPr>
              <a:t>amet</a:t>
            </a:r>
            <a:endParaRPr lang="en-US" altLang="ko-KR" b="1" dirty="0">
              <a:solidFill>
                <a:srgbClr val="000398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A19E8FB-5F94-49E6-A375-41F5B5AA30F4}"/>
              </a:ext>
            </a:extLst>
          </p:cNvPr>
          <p:cNvSpPr txBox="1"/>
          <p:nvPr/>
        </p:nvSpPr>
        <p:spPr>
          <a:xfrm>
            <a:off x="6648462" y="3326541"/>
            <a:ext cx="4217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000398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0398"/>
                </a:solidFill>
              </a:rPr>
              <a:t>amet</a:t>
            </a:r>
            <a:r>
              <a:rPr lang="en-US" altLang="ko-KR" sz="1400" dirty="0">
                <a:solidFill>
                  <a:srgbClr val="000398"/>
                </a:solidFill>
              </a:rPr>
              <a:t>, </a:t>
            </a:r>
            <a:r>
              <a:rPr lang="en-US" altLang="ko-KR" sz="1400" dirty="0" err="1">
                <a:solidFill>
                  <a:srgbClr val="000398"/>
                </a:solidFill>
              </a:rPr>
              <a:t>consectetur</a:t>
            </a:r>
            <a:r>
              <a:rPr lang="en-US" altLang="ko-KR" sz="1400" dirty="0">
                <a:solidFill>
                  <a:srgbClr val="000398"/>
                </a:solidFill>
              </a:rPr>
              <a:t> </a:t>
            </a:r>
            <a:r>
              <a:rPr lang="en-US" altLang="ko-KR" sz="1400" dirty="0" err="1">
                <a:solidFill>
                  <a:srgbClr val="000398"/>
                </a:solidFill>
              </a:rPr>
              <a:t>adipiscing</a:t>
            </a:r>
            <a:r>
              <a:rPr lang="en-US" altLang="ko-KR" sz="1400" dirty="0">
                <a:solidFill>
                  <a:srgbClr val="000398"/>
                </a:solidFill>
              </a:rPr>
              <a:t> </a:t>
            </a:r>
            <a:r>
              <a:rPr lang="en-US" altLang="ko-KR" sz="1400" dirty="0" err="1">
                <a:solidFill>
                  <a:srgbClr val="000398"/>
                </a:solidFill>
              </a:rPr>
              <a:t>elit</a:t>
            </a:r>
            <a:r>
              <a:rPr lang="en-US" altLang="ko-KR" sz="1400" dirty="0">
                <a:solidFill>
                  <a:srgbClr val="000398"/>
                </a:solidFill>
              </a:rPr>
              <a:t>, sed do </a:t>
            </a:r>
            <a:r>
              <a:rPr lang="en-US" altLang="ko-KR" sz="1400" dirty="0" err="1">
                <a:solidFill>
                  <a:srgbClr val="000398"/>
                </a:solidFill>
              </a:rPr>
              <a:t>eiusmod</a:t>
            </a:r>
            <a:r>
              <a:rPr lang="en-US" altLang="ko-KR" sz="1400" dirty="0">
                <a:solidFill>
                  <a:srgbClr val="000398"/>
                </a:solidFill>
              </a:rPr>
              <a:t> </a:t>
            </a:r>
            <a:r>
              <a:rPr lang="en-US" altLang="ko-KR" sz="1400" dirty="0" err="1">
                <a:solidFill>
                  <a:srgbClr val="000398"/>
                </a:solidFill>
              </a:rPr>
              <a:t>tempor</a:t>
            </a:r>
            <a:r>
              <a:rPr lang="en-US" altLang="ko-KR" sz="1400" dirty="0">
                <a:solidFill>
                  <a:srgbClr val="000398"/>
                </a:solidFill>
              </a:rPr>
              <a:t> </a:t>
            </a:r>
            <a:r>
              <a:rPr lang="en-US" altLang="ko-KR" sz="1400" dirty="0" err="1">
                <a:solidFill>
                  <a:srgbClr val="000398"/>
                </a:solidFill>
              </a:rPr>
              <a:t>incididunt</a:t>
            </a:r>
            <a:r>
              <a:rPr lang="en-US" altLang="ko-KR" sz="1400" dirty="0">
                <a:solidFill>
                  <a:srgbClr val="000398"/>
                </a:solidFill>
              </a:rPr>
              <a:t> </a:t>
            </a:r>
            <a:r>
              <a:rPr lang="en-US" altLang="ko-KR" sz="1400" dirty="0" err="1">
                <a:solidFill>
                  <a:srgbClr val="000398"/>
                </a:solidFill>
              </a:rPr>
              <a:t>ut</a:t>
            </a:r>
            <a:r>
              <a:rPr lang="en-US" altLang="ko-KR" sz="1400" dirty="0">
                <a:solidFill>
                  <a:srgbClr val="000398"/>
                </a:solidFill>
              </a:rPr>
              <a:t> </a:t>
            </a:r>
            <a:r>
              <a:rPr lang="en-US" altLang="ko-KR" sz="1400" dirty="0" err="1">
                <a:solidFill>
                  <a:srgbClr val="000398"/>
                </a:solidFill>
              </a:rPr>
              <a:t>labore</a:t>
            </a:r>
            <a:r>
              <a:rPr lang="en-US" altLang="ko-KR" sz="1400" dirty="0">
                <a:solidFill>
                  <a:srgbClr val="000398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00398"/>
                </a:solidFill>
              </a:rPr>
              <a:t>aliqua</a:t>
            </a:r>
            <a:r>
              <a:rPr lang="en-US" altLang="ko-KR" sz="1400" dirty="0">
                <a:solidFill>
                  <a:srgbClr val="000398"/>
                </a:solidFill>
              </a:rPr>
              <a:t>.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0A274D32-2430-416E-8434-67F18A330DED}"/>
              </a:ext>
            </a:extLst>
          </p:cNvPr>
          <p:cNvSpPr/>
          <p:nvPr/>
        </p:nvSpPr>
        <p:spPr>
          <a:xfrm>
            <a:off x="6672045" y="2188312"/>
            <a:ext cx="896620" cy="245257"/>
          </a:xfrm>
          <a:prstGeom prst="rect">
            <a:avLst/>
          </a:prstGeom>
          <a:solidFill>
            <a:srgbClr val="00039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rgbClr val="000398"/>
              </a:solidFill>
            </a:endParaRP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B4DF1A14-3006-403E-8206-A9754A39B27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8796269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21A3DB02-4101-40B6-BFE5-FE5337655D06}"/>
              </a:ext>
            </a:extLst>
          </p:cNvPr>
          <p:cNvSpPr txBox="1"/>
          <p:nvPr/>
        </p:nvSpPr>
        <p:spPr>
          <a:xfrm>
            <a:off x="2402995" y="2539339"/>
            <a:ext cx="3603153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000398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0398"/>
                </a:solidFill>
              </a:rPr>
              <a:t>amet</a:t>
            </a:r>
            <a:r>
              <a:rPr lang="en-US" altLang="ko-KR" sz="1400" dirty="0">
                <a:solidFill>
                  <a:srgbClr val="000398"/>
                </a:solidFill>
              </a:rPr>
              <a:t>, </a:t>
            </a:r>
            <a:r>
              <a:rPr lang="en-US" altLang="ko-KR" sz="1400" dirty="0" err="1">
                <a:solidFill>
                  <a:srgbClr val="000398"/>
                </a:solidFill>
              </a:rPr>
              <a:t>consectetur</a:t>
            </a:r>
            <a:r>
              <a:rPr lang="en-US" altLang="ko-KR" sz="1400" dirty="0">
                <a:solidFill>
                  <a:srgbClr val="000398"/>
                </a:solidFill>
              </a:rPr>
              <a:t> </a:t>
            </a:r>
            <a:r>
              <a:rPr lang="en-US" altLang="ko-KR" sz="1400" dirty="0" err="1">
                <a:solidFill>
                  <a:srgbClr val="000398"/>
                </a:solidFill>
              </a:rPr>
              <a:t>adipisicing</a:t>
            </a:r>
            <a:r>
              <a:rPr lang="en-US" altLang="ko-KR" sz="1400" dirty="0">
                <a:solidFill>
                  <a:srgbClr val="000398"/>
                </a:solidFill>
              </a:rPr>
              <a:t> </a:t>
            </a:r>
            <a:r>
              <a:rPr lang="en-US" altLang="ko-KR" sz="1400" dirty="0" err="1">
                <a:solidFill>
                  <a:srgbClr val="000398"/>
                </a:solidFill>
              </a:rPr>
              <a:t>elit</a:t>
            </a:r>
            <a:r>
              <a:rPr lang="en-US" altLang="ko-KR" sz="1400" dirty="0">
                <a:solidFill>
                  <a:srgbClr val="000398"/>
                </a:solidFill>
              </a:rPr>
              <a:t>, sed do </a:t>
            </a:r>
            <a:r>
              <a:rPr lang="en-US" altLang="ko-KR" sz="1400" dirty="0" err="1">
                <a:solidFill>
                  <a:srgbClr val="000398"/>
                </a:solidFill>
              </a:rPr>
              <a:t>eiusmod</a:t>
            </a:r>
            <a:r>
              <a:rPr lang="en-US" altLang="ko-KR" sz="1400" dirty="0">
                <a:solidFill>
                  <a:srgbClr val="000398"/>
                </a:solidFill>
              </a:rPr>
              <a:t> </a:t>
            </a:r>
            <a:r>
              <a:rPr lang="en-US" altLang="ko-KR" sz="1400" dirty="0" err="1">
                <a:solidFill>
                  <a:srgbClr val="000398"/>
                </a:solidFill>
              </a:rPr>
              <a:t>tempor</a:t>
            </a:r>
            <a:r>
              <a:rPr lang="en-US" altLang="ko-KR" sz="1400" dirty="0">
                <a:solidFill>
                  <a:srgbClr val="000398"/>
                </a:solidFill>
              </a:rPr>
              <a:t> </a:t>
            </a:r>
            <a:r>
              <a:rPr lang="en-US" altLang="ko-KR" sz="1400" dirty="0" err="1">
                <a:solidFill>
                  <a:srgbClr val="000398"/>
                </a:solidFill>
              </a:rPr>
              <a:t>incididunt</a:t>
            </a:r>
            <a:r>
              <a:rPr lang="en-US" altLang="ko-KR" sz="1400" dirty="0">
                <a:solidFill>
                  <a:srgbClr val="000398"/>
                </a:solidFill>
              </a:rPr>
              <a:t> </a:t>
            </a:r>
            <a:r>
              <a:rPr lang="en-US" altLang="ko-KR" sz="1400" dirty="0" err="1">
                <a:solidFill>
                  <a:srgbClr val="000398"/>
                </a:solidFill>
              </a:rPr>
              <a:t>ut</a:t>
            </a:r>
            <a:r>
              <a:rPr lang="en-US" altLang="ko-KR" sz="1400" dirty="0">
                <a:solidFill>
                  <a:srgbClr val="000398"/>
                </a:solidFill>
              </a:rPr>
              <a:t> </a:t>
            </a:r>
            <a:r>
              <a:rPr lang="en-US" altLang="ko-KR" sz="1400" dirty="0" err="1">
                <a:solidFill>
                  <a:srgbClr val="000398"/>
                </a:solidFill>
              </a:rPr>
              <a:t>labore</a:t>
            </a:r>
            <a:r>
              <a:rPr lang="en-US" altLang="ko-KR" sz="1400" dirty="0">
                <a:solidFill>
                  <a:srgbClr val="000398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00398"/>
                </a:solidFill>
              </a:rPr>
              <a:t>aliqua</a:t>
            </a:r>
            <a:r>
              <a:rPr lang="en-US" altLang="ko-KR" sz="1400" dirty="0">
                <a:solidFill>
                  <a:srgbClr val="000398"/>
                </a:solidFill>
              </a:rPr>
              <a:t>.</a:t>
            </a:r>
            <a:endParaRPr lang="ko-KR" altLang="en-US" sz="1400" dirty="0">
              <a:solidFill>
                <a:srgbClr val="000398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1AED6DEA-420F-4607-A748-387EA5B356F8}"/>
              </a:ext>
            </a:extLst>
          </p:cNvPr>
          <p:cNvSpPr/>
          <p:nvPr/>
        </p:nvSpPr>
        <p:spPr>
          <a:xfrm>
            <a:off x="2402994" y="2108667"/>
            <a:ext cx="3603153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b="1" dirty="0">
                <a:solidFill>
                  <a:srgbClr val="000398"/>
                </a:solidFill>
              </a:rPr>
              <a:t>Lorem ipsum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C9A466A-7842-452E-A364-D60E7258ACDE}"/>
              </a:ext>
            </a:extLst>
          </p:cNvPr>
          <p:cNvSpPr txBox="1"/>
          <p:nvPr/>
        </p:nvSpPr>
        <p:spPr>
          <a:xfrm>
            <a:off x="7016779" y="2539339"/>
            <a:ext cx="3603153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000398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0398"/>
                </a:solidFill>
              </a:rPr>
              <a:t>amet</a:t>
            </a:r>
            <a:r>
              <a:rPr lang="en-US" altLang="ko-KR" sz="1400" dirty="0">
                <a:solidFill>
                  <a:srgbClr val="000398"/>
                </a:solidFill>
              </a:rPr>
              <a:t>, </a:t>
            </a:r>
            <a:r>
              <a:rPr lang="en-US" altLang="ko-KR" sz="1400" dirty="0" err="1">
                <a:solidFill>
                  <a:srgbClr val="000398"/>
                </a:solidFill>
              </a:rPr>
              <a:t>consectetur</a:t>
            </a:r>
            <a:r>
              <a:rPr lang="en-US" altLang="ko-KR" sz="1400" dirty="0">
                <a:solidFill>
                  <a:srgbClr val="000398"/>
                </a:solidFill>
              </a:rPr>
              <a:t> </a:t>
            </a:r>
            <a:r>
              <a:rPr lang="en-US" altLang="ko-KR" sz="1400" dirty="0" err="1">
                <a:solidFill>
                  <a:srgbClr val="000398"/>
                </a:solidFill>
              </a:rPr>
              <a:t>adipisicing</a:t>
            </a:r>
            <a:r>
              <a:rPr lang="en-US" altLang="ko-KR" sz="1400" dirty="0">
                <a:solidFill>
                  <a:srgbClr val="000398"/>
                </a:solidFill>
              </a:rPr>
              <a:t> </a:t>
            </a:r>
            <a:r>
              <a:rPr lang="en-US" altLang="ko-KR" sz="1400" dirty="0" err="1">
                <a:solidFill>
                  <a:srgbClr val="000398"/>
                </a:solidFill>
              </a:rPr>
              <a:t>elit</a:t>
            </a:r>
            <a:r>
              <a:rPr lang="en-US" altLang="ko-KR" sz="1400" dirty="0">
                <a:solidFill>
                  <a:srgbClr val="000398"/>
                </a:solidFill>
              </a:rPr>
              <a:t>, sed do </a:t>
            </a:r>
            <a:r>
              <a:rPr lang="en-US" altLang="ko-KR" sz="1400" dirty="0" err="1">
                <a:solidFill>
                  <a:srgbClr val="000398"/>
                </a:solidFill>
              </a:rPr>
              <a:t>eiusmod</a:t>
            </a:r>
            <a:r>
              <a:rPr lang="en-US" altLang="ko-KR" sz="1400" dirty="0">
                <a:solidFill>
                  <a:srgbClr val="000398"/>
                </a:solidFill>
              </a:rPr>
              <a:t> </a:t>
            </a:r>
            <a:r>
              <a:rPr lang="en-US" altLang="ko-KR" sz="1400" dirty="0" err="1">
                <a:solidFill>
                  <a:srgbClr val="000398"/>
                </a:solidFill>
              </a:rPr>
              <a:t>tempor</a:t>
            </a:r>
            <a:r>
              <a:rPr lang="en-US" altLang="ko-KR" sz="1400" dirty="0">
                <a:solidFill>
                  <a:srgbClr val="000398"/>
                </a:solidFill>
              </a:rPr>
              <a:t> </a:t>
            </a:r>
            <a:r>
              <a:rPr lang="en-US" altLang="ko-KR" sz="1400" dirty="0" err="1">
                <a:solidFill>
                  <a:srgbClr val="000398"/>
                </a:solidFill>
              </a:rPr>
              <a:t>incididunt</a:t>
            </a:r>
            <a:r>
              <a:rPr lang="en-US" altLang="ko-KR" sz="1400" dirty="0">
                <a:solidFill>
                  <a:srgbClr val="000398"/>
                </a:solidFill>
              </a:rPr>
              <a:t> </a:t>
            </a:r>
            <a:r>
              <a:rPr lang="en-US" altLang="ko-KR" sz="1400" dirty="0" err="1">
                <a:solidFill>
                  <a:srgbClr val="000398"/>
                </a:solidFill>
              </a:rPr>
              <a:t>ut</a:t>
            </a:r>
            <a:r>
              <a:rPr lang="en-US" altLang="ko-KR" sz="1400" dirty="0">
                <a:solidFill>
                  <a:srgbClr val="000398"/>
                </a:solidFill>
              </a:rPr>
              <a:t> </a:t>
            </a:r>
            <a:r>
              <a:rPr lang="en-US" altLang="ko-KR" sz="1400" dirty="0" err="1">
                <a:solidFill>
                  <a:srgbClr val="000398"/>
                </a:solidFill>
              </a:rPr>
              <a:t>labore</a:t>
            </a:r>
            <a:r>
              <a:rPr lang="en-US" altLang="ko-KR" sz="1400" dirty="0">
                <a:solidFill>
                  <a:srgbClr val="000398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00398"/>
                </a:solidFill>
              </a:rPr>
              <a:t>aliqua</a:t>
            </a:r>
            <a:r>
              <a:rPr lang="en-US" altLang="ko-KR" sz="1400" dirty="0">
                <a:solidFill>
                  <a:srgbClr val="000398"/>
                </a:solidFill>
              </a:rPr>
              <a:t>.</a:t>
            </a:r>
            <a:endParaRPr lang="ko-KR" altLang="en-US" sz="1400" dirty="0">
              <a:solidFill>
                <a:srgbClr val="000398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9ACFECD0-C11A-4488-9A7A-6E0EA363B94A}"/>
              </a:ext>
            </a:extLst>
          </p:cNvPr>
          <p:cNvSpPr/>
          <p:nvPr/>
        </p:nvSpPr>
        <p:spPr>
          <a:xfrm>
            <a:off x="7016778" y="2108667"/>
            <a:ext cx="3603153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b="1" dirty="0">
                <a:solidFill>
                  <a:srgbClr val="000398"/>
                </a:solidFill>
              </a:rPr>
              <a:t>Lorem ipsum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E17D0C7-86FC-498B-8844-27C438698DAF}"/>
              </a:ext>
            </a:extLst>
          </p:cNvPr>
          <p:cNvSpPr txBox="1"/>
          <p:nvPr/>
        </p:nvSpPr>
        <p:spPr>
          <a:xfrm>
            <a:off x="2402995" y="5051053"/>
            <a:ext cx="3603153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000398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0398"/>
                </a:solidFill>
              </a:rPr>
              <a:t>amet</a:t>
            </a:r>
            <a:r>
              <a:rPr lang="en-US" altLang="ko-KR" sz="1400" dirty="0">
                <a:solidFill>
                  <a:srgbClr val="000398"/>
                </a:solidFill>
              </a:rPr>
              <a:t>, </a:t>
            </a:r>
            <a:r>
              <a:rPr lang="en-US" altLang="ko-KR" sz="1400" dirty="0" err="1">
                <a:solidFill>
                  <a:srgbClr val="000398"/>
                </a:solidFill>
              </a:rPr>
              <a:t>consectetur</a:t>
            </a:r>
            <a:r>
              <a:rPr lang="en-US" altLang="ko-KR" sz="1400" dirty="0">
                <a:solidFill>
                  <a:srgbClr val="000398"/>
                </a:solidFill>
              </a:rPr>
              <a:t> </a:t>
            </a:r>
            <a:r>
              <a:rPr lang="en-US" altLang="ko-KR" sz="1400" dirty="0" err="1">
                <a:solidFill>
                  <a:srgbClr val="000398"/>
                </a:solidFill>
              </a:rPr>
              <a:t>adipisicing</a:t>
            </a:r>
            <a:r>
              <a:rPr lang="en-US" altLang="ko-KR" sz="1400" dirty="0">
                <a:solidFill>
                  <a:srgbClr val="000398"/>
                </a:solidFill>
              </a:rPr>
              <a:t> </a:t>
            </a:r>
            <a:r>
              <a:rPr lang="en-US" altLang="ko-KR" sz="1400" dirty="0" err="1">
                <a:solidFill>
                  <a:srgbClr val="000398"/>
                </a:solidFill>
              </a:rPr>
              <a:t>elit</a:t>
            </a:r>
            <a:r>
              <a:rPr lang="en-US" altLang="ko-KR" sz="1400" dirty="0">
                <a:solidFill>
                  <a:srgbClr val="000398"/>
                </a:solidFill>
              </a:rPr>
              <a:t>, sed do </a:t>
            </a:r>
            <a:r>
              <a:rPr lang="en-US" altLang="ko-KR" sz="1400" dirty="0" err="1">
                <a:solidFill>
                  <a:srgbClr val="000398"/>
                </a:solidFill>
              </a:rPr>
              <a:t>eiusmod</a:t>
            </a:r>
            <a:r>
              <a:rPr lang="en-US" altLang="ko-KR" sz="1400" dirty="0">
                <a:solidFill>
                  <a:srgbClr val="000398"/>
                </a:solidFill>
              </a:rPr>
              <a:t> </a:t>
            </a:r>
            <a:r>
              <a:rPr lang="en-US" altLang="ko-KR" sz="1400" dirty="0" err="1">
                <a:solidFill>
                  <a:srgbClr val="000398"/>
                </a:solidFill>
              </a:rPr>
              <a:t>tempor</a:t>
            </a:r>
            <a:r>
              <a:rPr lang="en-US" altLang="ko-KR" sz="1400" dirty="0">
                <a:solidFill>
                  <a:srgbClr val="000398"/>
                </a:solidFill>
              </a:rPr>
              <a:t> </a:t>
            </a:r>
            <a:r>
              <a:rPr lang="en-US" altLang="ko-KR" sz="1400" dirty="0" err="1">
                <a:solidFill>
                  <a:srgbClr val="000398"/>
                </a:solidFill>
              </a:rPr>
              <a:t>incididunt</a:t>
            </a:r>
            <a:r>
              <a:rPr lang="en-US" altLang="ko-KR" sz="1400" dirty="0">
                <a:solidFill>
                  <a:srgbClr val="000398"/>
                </a:solidFill>
              </a:rPr>
              <a:t> </a:t>
            </a:r>
            <a:r>
              <a:rPr lang="en-US" altLang="ko-KR" sz="1400" dirty="0" err="1">
                <a:solidFill>
                  <a:srgbClr val="000398"/>
                </a:solidFill>
              </a:rPr>
              <a:t>ut</a:t>
            </a:r>
            <a:r>
              <a:rPr lang="en-US" altLang="ko-KR" sz="1400" dirty="0">
                <a:solidFill>
                  <a:srgbClr val="000398"/>
                </a:solidFill>
              </a:rPr>
              <a:t> </a:t>
            </a:r>
            <a:r>
              <a:rPr lang="en-US" altLang="ko-KR" sz="1400" dirty="0" err="1">
                <a:solidFill>
                  <a:srgbClr val="000398"/>
                </a:solidFill>
              </a:rPr>
              <a:t>labore</a:t>
            </a:r>
            <a:r>
              <a:rPr lang="en-US" altLang="ko-KR" sz="1400" dirty="0">
                <a:solidFill>
                  <a:srgbClr val="000398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00398"/>
                </a:solidFill>
              </a:rPr>
              <a:t>aliqua</a:t>
            </a:r>
            <a:r>
              <a:rPr lang="en-US" altLang="ko-KR" sz="1400" dirty="0">
                <a:solidFill>
                  <a:srgbClr val="000398"/>
                </a:solidFill>
              </a:rPr>
              <a:t>.</a:t>
            </a:r>
            <a:endParaRPr lang="ko-KR" altLang="en-US" sz="1400" dirty="0">
              <a:solidFill>
                <a:srgbClr val="000398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E4EB261F-742F-41DB-9C5F-01D0F28F991E}"/>
              </a:ext>
            </a:extLst>
          </p:cNvPr>
          <p:cNvSpPr/>
          <p:nvPr/>
        </p:nvSpPr>
        <p:spPr>
          <a:xfrm>
            <a:off x="2402994" y="4620381"/>
            <a:ext cx="3603153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b="1" dirty="0">
                <a:solidFill>
                  <a:srgbClr val="000398"/>
                </a:solidFill>
              </a:rPr>
              <a:t>Lorem ipsum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8540DFD-D48F-4789-84E7-44B98A7F2151}"/>
              </a:ext>
            </a:extLst>
          </p:cNvPr>
          <p:cNvSpPr txBox="1"/>
          <p:nvPr/>
        </p:nvSpPr>
        <p:spPr>
          <a:xfrm>
            <a:off x="7016779" y="5051053"/>
            <a:ext cx="3603153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>
                <a:solidFill>
                  <a:srgbClr val="000398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0398"/>
                </a:solidFill>
              </a:rPr>
              <a:t>amet</a:t>
            </a:r>
            <a:r>
              <a:rPr lang="en-US" altLang="ko-KR" sz="1400" dirty="0">
                <a:solidFill>
                  <a:srgbClr val="000398"/>
                </a:solidFill>
              </a:rPr>
              <a:t>, </a:t>
            </a:r>
            <a:r>
              <a:rPr lang="en-US" altLang="ko-KR" sz="1400" dirty="0" err="1">
                <a:solidFill>
                  <a:srgbClr val="000398"/>
                </a:solidFill>
              </a:rPr>
              <a:t>consectetur</a:t>
            </a:r>
            <a:r>
              <a:rPr lang="en-US" altLang="ko-KR" sz="1400" dirty="0">
                <a:solidFill>
                  <a:srgbClr val="000398"/>
                </a:solidFill>
              </a:rPr>
              <a:t> </a:t>
            </a:r>
            <a:r>
              <a:rPr lang="en-US" altLang="ko-KR" sz="1400" dirty="0" err="1">
                <a:solidFill>
                  <a:srgbClr val="000398"/>
                </a:solidFill>
              </a:rPr>
              <a:t>adipisicing</a:t>
            </a:r>
            <a:r>
              <a:rPr lang="en-US" altLang="ko-KR" sz="1400" dirty="0">
                <a:solidFill>
                  <a:srgbClr val="000398"/>
                </a:solidFill>
              </a:rPr>
              <a:t> </a:t>
            </a:r>
            <a:r>
              <a:rPr lang="en-US" altLang="ko-KR" sz="1400" dirty="0" err="1">
                <a:solidFill>
                  <a:srgbClr val="000398"/>
                </a:solidFill>
              </a:rPr>
              <a:t>elit</a:t>
            </a:r>
            <a:r>
              <a:rPr lang="en-US" altLang="ko-KR" sz="1400" dirty="0">
                <a:solidFill>
                  <a:srgbClr val="000398"/>
                </a:solidFill>
              </a:rPr>
              <a:t>, sed do </a:t>
            </a:r>
            <a:r>
              <a:rPr lang="en-US" altLang="ko-KR" sz="1400" dirty="0" err="1">
                <a:solidFill>
                  <a:srgbClr val="000398"/>
                </a:solidFill>
              </a:rPr>
              <a:t>eiusmod</a:t>
            </a:r>
            <a:r>
              <a:rPr lang="en-US" altLang="ko-KR" sz="1400" dirty="0">
                <a:solidFill>
                  <a:srgbClr val="000398"/>
                </a:solidFill>
              </a:rPr>
              <a:t> </a:t>
            </a:r>
            <a:r>
              <a:rPr lang="en-US" altLang="ko-KR" sz="1400" dirty="0" err="1">
                <a:solidFill>
                  <a:srgbClr val="000398"/>
                </a:solidFill>
              </a:rPr>
              <a:t>tempor</a:t>
            </a:r>
            <a:r>
              <a:rPr lang="en-US" altLang="ko-KR" sz="1400" dirty="0">
                <a:solidFill>
                  <a:srgbClr val="000398"/>
                </a:solidFill>
              </a:rPr>
              <a:t> </a:t>
            </a:r>
            <a:r>
              <a:rPr lang="en-US" altLang="ko-KR" sz="1400" dirty="0" err="1">
                <a:solidFill>
                  <a:srgbClr val="000398"/>
                </a:solidFill>
              </a:rPr>
              <a:t>incididunt</a:t>
            </a:r>
            <a:r>
              <a:rPr lang="en-US" altLang="ko-KR" sz="1400" dirty="0">
                <a:solidFill>
                  <a:srgbClr val="000398"/>
                </a:solidFill>
              </a:rPr>
              <a:t> </a:t>
            </a:r>
            <a:r>
              <a:rPr lang="en-US" altLang="ko-KR" sz="1400" dirty="0" err="1">
                <a:solidFill>
                  <a:srgbClr val="000398"/>
                </a:solidFill>
              </a:rPr>
              <a:t>ut</a:t>
            </a:r>
            <a:r>
              <a:rPr lang="en-US" altLang="ko-KR" sz="1400" dirty="0">
                <a:solidFill>
                  <a:srgbClr val="000398"/>
                </a:solidFill>
              </a:rPr>
              <a:t> </a:t>
            </a:r>
            <a:r>
              <a:rPr lang="en-US" altLang="ko-KR" sz="1400" dirty="0" err="1">
                <a:solidFill>
                  <a:srgbClr val="000398"/>
                </a:solidFill>
              </a:rPr>
              <a:t>labore</a:t>
            </a:r>
            <a:r>
              <a:rPr lang="en-US" altLang="ko-KR" sz="1400" dirty="0">
                <a:solidFill>
                  <a:srgbClr val="000398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00398"/>
                </a:solidFill>
              </a:rPr>
              <a:t>aliqua</a:t>
            </a:r>
            <a:r>
              <a:rPr lang="en-US" altLang="ko-KR" sz="1400" dirty="0">
                <a:solidFill>
                  <a:srgbClr val="000398"/>
                </a:solidFill>
              </a:rPr>
              <a:t>.</a:t>
            </a:r>
            <a:endParaRPr lang="ko-KR" altLang="en-US" sz="1400" dirty="0">
              <a:solidFill>
                <a:srgbClr val="000398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BD87A733-B52A-4972-BB60-265E011AABE3}"/>
              </a:ext>
            </a:extLst>
          </p:cNvPr>
          <p:cNvSpPr/>
          <p:nvPr/>
        </p:nvSpPr>
        <p:spPr>
          <a:xfrm>
            <a:off x="7016778" y="4620381"/>
            <a:ext cx="3603153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b="1" dirty="0">
                <a:solidFill>
                  <a:srgbClr val="000398"/>
                </a:solidFill>
              </a:rPr>
              <a:t>Lorem ipsum</a:t>
            </a: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ABC7133B-B95A-44EA-895D-DD12DE94A29F}"/>
              </a:ext>
            </a:extLst>
          </p:cNvPr>
          <p:cNvGrpSpPr/>
          <p:nvPr/>
        </p:nvGrpSpPr>
        <p:grpSpPr>
          <a:xfrm>
            <a:off x="2452193" y="1320800"/>
            <a:ext cx="653713" cy="653713"/>
            <a:chOff x="2801293" y="892968"/>
            <a:chExt cx="390525" cy="390525"/>
          </a:xfrm>
          <a:solidFill>
            <a:srgbClr val="000398"/>
          </a:solidFill>
        </p:grpSpPr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35EE66CF-26F6-4C9B-9E9F-C0AFA046FBD6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0398"/>
                </a:solidFill>
              </a:endParaRPr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C4CEF870-F142-4091-8121-2D3F146297F7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0398"/>
                </a:solidFill>
              </a:endParaRPr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94969ACD-E6BA-4740-9074-376692AE5C75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0398"/>
                </a:solidFill>
              </a:endParaRPr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3DA0146F-BEDC-4DB3-9D8F-71A299CE2582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0398"/>
                </a:solidFill>
              </a:endParaRPr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E1449413-2125-47D0-80DB-48834D13D697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0398"/>
                </a:solidFill>
              </a:endParaRPr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400B6435-634A-43C1-8278-86AFB4CFF070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0398"/>
                </a:solidFill>
              </a:endParaRPr>
            </a:p>
          </p:txBody>
        </p:sp>
      </p:grpSp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4101E02A-3D39-4BB2-84E6-CCB121BE7FF4}"/>
              </a:ext>
            </a:extLst>
          </p:cNvPr>
          <p:cNvSpPr/>
          <p:nvPr/>
        </p:nvSpPr>
        <p:spPr>
          <a:xfrm>
            <a:off x="2477118" y="3847903"/>
            <a:ext cx="653713" cy="653713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00039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000398"/>
              </a:solidFill>
            </a:endParaRPr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956E3FE0-3302-437E-AF57-207F83381271}"/>
              </a:ext>
            </a:extLst>
          </p:cNvPr>
          <p:cNvGrpSpPr/>
          <p:nvPr/>
        </p:nvGrpSpPr>
        <p:grpSpPr>
          <a:xfrm>
            <a:off x="7107472" y="1340935"/>
            <a:ext cx="653713" cy="653713"/>
            <a:chOff x="4144033" y="2229040"/>
            <a:chExt cx="390525" cy="390525"/>
          </a:xfrm>
          <a:solidFill>
            <a:srgbClr val="000398"/>
          </a:solidFill>
        </p:grpSpPr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3A124E57-C216-4AF8-B35B-3AB8F8C87ABC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0398"/>
                </a:solidFill>
              </a:endParaRPr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F4543E5-8C29-482E-853E-2DF16E939028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0398"/>
                </a:solidFill>
              </a:endParaRPr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ACBA3A04-BAB6-4896-8D20-08FA01BF9A56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0398"/>
                </a:solidFill>
              </a:endParaRPr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622C8476-028C-46B1-ACD3-3268021146C5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0398"/>
                </a:solidFill>
              </a:endParaRPr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C49A2AB4-1B6F-484D-B852-4E29B09392F6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0398"/>
                </a:solidFill>
              </a:endParaRPr>
            </a:p>
          </p:txBody>
        </p:sp>
      </p:grp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E5ACD287-97A5-4FD5-B203-AD79CCB30E95}"/>
              </a:ext>
            </a:extLst>
          </p:cNvPr>
          <p:cNvGrpSpPr/>
          <p:nvPr/>
        </p:nvGrpSpPr>
        <p:grpSpPr>
          <a:xfrm>
            <a:off x="7069787" y="3841586"/>
            <a:ext cx="621825" cy="653713"/>
            <a:chOff x="4143556" y="4903660"/>
            <a:chExt cx="371475" cy="390525"/>
          </a:xfrm>
          <a:solidFill>
            <a:srgbClr val="000398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F48FC945-743F-47EE-AF96-F846149847E6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0398"/>
                </a:solidFill>
              </a:endParaRPr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0F703779-33EF-472C-A02C-EAC3D6CD209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0398"/>
                </a:solidFill>
              </a:endParaRPr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E04AF27C-1E28-4D23-B66F-C9AAC92E1551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0398"/>
                </a:solidFill>
              </a:endParaRPr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40F504AA-138E-40B8-934E-1669853C3070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000398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60423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자유형: 도형 42">
            <a:extLst>
              <a:ext uri="{FF2B5EF4-FFF2-40B4-BE49-F238E27FC236}">
                <a16:creationId xmlns:a16="http://schemas.microsoft.com/office/drawing/2014/main" id="{746B75AF-FB0A-4D52-8017-75A0BA5A0D2E}"/>
              </a:ext>
            </a:extLst>
          </p:cNvPr>
          <p:cNvSpPr/>
          <p:nvPr/>
        </p:nvSpPr>
        <p:spPr>
          <a:xfrm>
            <a:off x="1181834" y="2873829"/>
            <a:ext cx="2612573" cy="832757"/>
          </a:xfrm>
          <a:custGeom>
            <a:avLst/>
            <a:gdLst>
              <a:gd name="connsiteX0" fmla="*/ 0 w 2612573"/>
              <a:gd name="connsiteY0" fmla="*/ 555170 h 832757"/>
              <a:gd name="connsiteX1" fmla="*/ 0 w 2612573"/>
              <a:gd name="connsiteY1" fmla="*/ 555171 h 832757"/>
              <a:gd name="connsiteX2" fmla="*/ 0 w 2612573"/>
              <a:gd name="connsiteY2" fmla="*/ 555171 h 832757"/>
              <a:gd name="connsiteX3" fmla="*/ 522674 w 2612573"/>
              <a:gd name="connsiteY3" fmla="*/ 0 h 832757"/>
              <a:gd name="connsiteX4" fmla="*/ 683673 w 2612573"/>
              <a:gd name="connsiteY4" fmla="*/ 277585 h 832757"/>
              <a:gd name="connsiteX5" fmla="*/ 2334987 w 2612573"/>
              <a:gd name="connsiteY5" fmla="*/ 277585 h 832757"/>
              <a:gd name="connsiteX6" fmla="*/ 2612573 w 2612573"/>
              <a:gd name="connsiteY6" fmla="*/ 555171 h 832757"/>
              <a:gd name="connsiteX7" fmla="*/ 2612572 w 2612573"/>
              <a:gd name="connsiteY7" fmla="*/ 555171 h 832757"/>
              <a:gd name="connsiteX8" fmla="*/ 2334986 w 2612573"/>
              <a:gd name="connsiteY8" fmla="*/ 832757 h 832757"/>
              <a:gd name="connsiteX9" fmla="*/ 277586 w 2612573"/>
              <a:gd name="connsiteY9" fmla="*/ 832756 h 832757"/>
              <a:gd name="connsiteX10" fmla="*/ 21814 w 2612573"/>
              <a:gd name="connsiteY10" fmla="*/ 663219 h 832757"/>
              <a:gd name="connsiteX11" fmla="*/ 0 w 2612573"/>
              <a:gd name="connsiteY11" fmla="*/ 555171 h 832757"/>
              <a:gd name="connsiteX12" fmla="*/ 21814 w 2612573"/>
              <a:gd name="connsiteY12" fmla="*/ 447122 h 832757"/>
              <a:gd name="connsiteX13" fmla="*/ 277586 w 2612573"/>
              <a:gd name="connsiteY13" fmla="*/ 277585 h 832757"/>
              <a:gd name="connsiteX14" fmla="*/ 361674 w 2612573"/>
              <a:gd name="connsiteY14" fmla="*/ 277585 h 832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612573" h="832757">
                <a:moveTo>
                  <a:pt x="0" y="555170"/>
                </a:moveTo>
                <a:lnTo>
                  <a:pt x="0" y="555171"/>
                </a:lnTo>
                <a:lnTo>
                  <a:pt x="0" y="555171"/>
                </a:lnTo>
                <a:close/>
                <a:moveTo>
                  <a:pt x="522674" y="0"/>
                </a:moveTo>
                <a:lnTo>
                  <a:pt x="683673" y="277585"/>
                </a:lnTo>
                <a:lnTo>
                  <a:pt x="2334987" y="277585"/>
                </a:lnTo>
                <a:cubicBezTo>
                  <a:pt x="2488294" y="277585"/>
                  <a:pt x="2612573" y="401864"/>
                  <a:pt x="2612573" y="555171"/>
                </a:cubicBezTo>
                <a:lnTo>
                  <a:pt x="2612572" y="555171"/>
                </a:lnTo>
                <a:cubicBezTo>
                  <a:pt x="2612572" y="708478"/>
                  <a:pt x="2488293" y="832757"/>
                  <a:pt x="2334986" y="832757"/>
                </a:cubicBezTo>
                <a:lnTo>
                  <a:pt x="277586" y="832756"/>
                </a:lnTo>
                <a:cubicBezTo>
                  <a:pt x="162606" y="832756"/>
                  <a:pt x="63954" y="762849"/>
                  <a:pt x="21814" y="663219"/>
                </a:cubicBezTo>
                <a:lnTo>
                  <a:pt x="0" y="555171"/>
                </a:lnTo>
                <a:lnTo>
                  <a:pt x="21814" y="447122"/>
                </a:lnTo>
                <a:cubicBezTo>
                  <a:pt x="63954" y="347492"/>
                  <a:pt x="162606" y="277585"/>
                  <a:pt x="277586" y="277585"/>
                </a:cubicBezTo>
                <a:lnTo>
                  <a:pt x="361674" y="277585"/>
                </a:lnTo>
                <a:close/>
              </a:path>
            </a:pathLst>
          </a:custGeom>
          <a:solidFill>
            <a:srgbClr val="00CD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bIns="144000" rtlCol="0" anchor="b" anchorCtr="0"/>
          <a:lstStyle/>
          <a:p>
            <a:r>
              <a:rPr lang="en-US" altLang="ko-KR" dirty="0"/>
              <a:t>20XX</a:t>
            </a:r>
            <a:endParaRPr lang="ko-KR" altLang="en-US" dirty="0"/>
          </a:p>
        </p:txBody>
      </p:sp>
      <p:sp>
        <p:nvSpPr>
          <p:cNvPr id="44" name="자유형: 도형 43">
            <a:extLst>
              <a:ext uri="{FF2B5EF4-FFF2-40B4-BE49-F238E27FC236}">
                <a16:creationId xmlns:a16="http://schemas.microsoft.com/office/drawing/2014/main" id="{AD299B9D-880C-4FBA-AC06-CACBE732FD72}"/>
              </a:ext>
            </a:extLst>
          </p:cNvPr>
          <p:cNvSpPr/>
          <p:nvPr/>
        </p:nvSpPr>
        <p:spPr>
          <a:xfrm>
            <a:off x="3235436" y="3151413"/>
            <a:ext cx="2901894" cy="832756"/>
          </a:xfrm>
          <a:custGeom>
            <a:avLst/>
            <a:gdLst>
              <a:gd name="connsiteX0" fmla="*/ 0 w 2901894"/>
              <a:gd name="connsiteY0" fmla="*/ 277585 h 832756"/>
              <a:gd name="connsiteX1" fmla="*/ 0 w 2901894"/>
              <a:gd name="connsiteY1" fmla="*/ 277586 h 832756"/>
              <a:gd name="connsiteX2" fmla="*/ 0 w 2901894"/>
              <a:gd name="connsiteY2" fmla="*/ 277586 h 832756"/>
              <a:gd name="connsiteX3" fmla="*/ 277586 w 2901894"/>
              <a:gd name="connsiteY3" fmla="*/ 0 h 832756"/>
              <a:gd name="connsiteX4" fmla="*/ 2624308 w 2901894"/>
              <a:gd name="connsiteY4" fmla="*/ 0 h 832756"/>
              <a:gd name="connsiteX5" fmla="*/ 2901894 w 2901894"/>
              <a:gd name="connsiteY5" fmla="*/ 277586 h 832756"/>
              <a:gd name="connsiteX6" fmla="*/ 2901893 w 2901894"/>
              <a:gd name="connsiteY6" fmla="*/ 277586 h 832756"/>
              <a:gd name="connsiteX7" fmla="*/ 2624307 w 2901894"/>
              <a:gd name="connsiteY7" fmla="*/ 555172 h 832756"/>
              <a:gd name="connsiteX8" fmla="*/ 683673 w 2901894"/>
              <a:gd name="connsiteY8" fmla="*/ 555171 h 832756"/>
              <a:gd name="connsiteX9" fmla="*/ 522674 w 2901894"/>
              <a:gd name="connsiteY9" fmla="*/ 832756 h 832756"/>
              <a:gd name="connsiteX10" fmla="*/ 361674 w 2901894"/>
              <a:gd name="connsiteY10" fmla="*/ 555171 h 832756"/>
              <a:gd name="connsiteX11" fmla="*/ 277586 w 2901894"/>
              <a:gd name="connsiteY11" fmla="*/ 555171 h 832756"/>
              <a:gd name="connsiteX12" fmla="*/ 21814 w 2901894"/>
              <a:gd name="connsiteY12" fmla="*/ 385634 h 832756"/>
              <a:gd name="connsiteX13" fmla="*/ 0 w 2901894"/>
              <a:gd name="connsiteY13" fmla="*/ 277586 h 832756"/>
              <a:gd name="connsiteX14" fmla="*/ 21814 w 2901894"/>
              <a:gd name="connsiteY14" fmla="*/ 169537 h 832756"/>
              <a:gd name="connsiteX15" fmla="*/ 277586 w 2901894"/>
              <a:gd name="connsiteY15" fmla="*/ 0 h 832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901894" h="832756">
                <a:moveTo>
                  <a:pt x="0" y="277585"/>
                </a:moveTo>
                <a:lnTo>
                  <a:pt x="0" y="277586"/>
                </a:lnTo>
                <a:lnTo>
                  <a:pt x="0" y="277586"/>
                </a:lnTo>
                <a:close/>
                <a:moveTo>
                  <a:pt x="277586" y="0"/>
                </a:moveTo>
                <a:lnTo>
                  <a:pt x="2624308" y="0"/>
                </a:lnTo>
                <a:cubicBezTo>
                  <a:pt x="2777615" y="0"/>
                  <a:pt x="2901894" y="124279"/>
                  <a:pt x="2901894" y="277586"/>
                </a:cubicBezTo>
                <a:lnTo>
                  <a:pt x="2901893" y="277586"/>
                </a:lnTo>
                <a:cubicBezTo>
                  <a:pt x="2901893" y="430893"/>
                  <a:pt x="2777614" y="555172"/>
                  <a:pt x="2624307" y="555172"/>
                </a:cubicBezTo>
                <a:lnTo>
                  <a:pt x="683673" y="555171"/>
                </a:lnTo>
                <a:lnTo>
                  <a:pt x="522674" y="832756"/>
                </a:lnTo>
                <a:lnTo>
                  <a:pt x="361674" y="555171"/>
                </a:lnTo>
                <a:lnTo>
                  <a:pt x="277586" y="555171"/>
                </a:lnTo>
                <a:cubicBezTo>
                  <a:pt x="162606" y="555171"/>
                  <a:pt x="63954" y="485264"/>
                  <a:pt x="21814" y="385634"/>
                </a:cubicBezTo>
                <a:lnTo>
                  <a:pt x="0" y="277586"/>
                </a:lnTo>
                <a:lnTo>
                  <a:pt x="21814" y="169537"/>
                </a:lnTo>
                <a:cubicBezTo>
                  <a:pt x="63954" y="69907"/>
                  <a:pt x="162606" y="0"/>
                  <a:pt x="277586" y="0"/>
                </a:cubicBezTo>
                <a:close/>
              </a:path>
            </a:pathLst>
          </a:custGeom>
          <a:solidFill>
            <a:srgbClr val="0003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tIns="144000" rtlCol="0" anchor="t" anchorCtr="0"/>
          <a:lstStyle/>
          <a:p>
            <a:r>
              <a:rPr lang="en-US" altLang="ko-KR" dirty="0"/>
              <a:t>20XX</a:t>
            </a:r>
            <a:endParaRPr lang="ko-KR" altLang="en-US" dirty="0"/>
          </a:p>
        </p:txBody>
      </p:sp>
      <p:sp>
        <p:nvSpPr>
          <p:cNvPr id="46" name="자유형: 도형 45">
            <a:extLst>
              <a:ext uri="{FF2B5EF4-FFF2-40B4-BE49-F238E27FC236}">
                <a16:creationId xmlns:a16="http://schemas.microsoft.com/office/drawing/2014/main" id="{C2FB7252-AF55-40B8-83DB-3FEB7CBC4B48}"/>
              </a:ext>
            </a:extLst>
          </p:cNvPr>
          <p:cNvSpPr/>
          <p:nvPr/>
        </p:nvSpPr>
        <p:spPr>
          <a:xfrm>
            <a:off x="5578360" y="2873829"/>
            <a:ext cx="2901894" cy="832757"/>
          </a:xfrm>
          <a:custGeom>
            <a:avLst/>
            <a:gdLst>
              <a:gd name="connsiteX0" fmla="*/ 0 w 2901894"/>
              <a:gd name="connsiteY0" fmla="*/ 555170 h 832757"/>
              <a:gd name="connsiteX1" fmla="*/ 0 w 2901894"/>
              <a:gd name="connsiteY1" fmla="*/ 555171 h 832757"/>
              <a:gd name="connsiteX2" fmla="*/ 0 w 2901894"/>
              <a:gd name="connsiteY2" fmla="*/ 555171 h 832757"/>
              <a:gd name="connsiteX3" fmla="*/ 558970 w 2901894"/>
              <a:gd name="connsiteY3" fmla="*/ 0 h 832757"/>
              <a:gd name="connsiteX4" fmla="*/ 719969 w 2901894"/>
              <a:gd name="connsiteY4" fmla="*/ 277585 h 832757"/>
              <a:gd name="connsiteX5" fmla="*/ 2624308 w 2901894"/>
              <a:gd name="connsiteY5" fmla="*/ 277585 h 832757"/>
              <a:gd name="connsiteX6" fmla="*/ 2901894 w 2901894"/>
              <a:gd name="connsiteY6" fmla="*/ 555171 h 832757"/>
              <a:gd name="connsiteX7" fmla="*/ 2901893 w 2901894"/>
              <a:gd name="connsiteY7" fmla="*/ 555171 h 832757"/>
              <a:gd name="connsiteX8" fmla="*/ 2624307 w 2901894"/>
              <a:gd name="connsiteY8" fmla="*/ 832757 h 832757"/>
              <a:gd name="connsiteX9" fmla="*/ 277586 w 2901894"/>
              <a:gd name="connsiteY9" fmla="*/ 832756 h 832757"/>
              <a:gd name="connsiteX10" fmla="*/ 21814 w 2901894"/>
              <a:gd name="connsiteY10" fmla="*/ 663219 h 832757"/>
              <a:gd name="connsiteX11" fmla="*/ 0 w 2901894"/>
              <a:gd name="connsiteY11" fmla="*/ 555171 h 832757"/>
              <a:gd name="connsiteX12" fmla="*/ 21814 w 2901894"/>
              <a:gd name="connsiteY12" fmla="*/ 447122 h 832757"/>
              <a:gd name="connsiteX13" fmla="*/ 277586 w 2901894"/>
              <a:gd name="connsiteY13" fmla="*/ 277585 h 832757"/>
              <a:gd name="connsiteX14" fmla="*/ 397970 w 2901894"/>
              <a:gd name="connsiteY14" fmla="*/ 277585 h 832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901894" h="832757">
                <a:moveTo>
                  <a:pt x="0" y="555170"/>
                </a:moveTo>
                <a:lnTo>
                  <a:pt x="0" y="555171"/>
                </a:lnTo>
                <a:lnTo>
                  <a:pt x="0" y="555171"/>
                </a:lnTo>
                <a:close/>
                <a:moveTo>
                  <a:pt x="558970" y="0"/>
                </a:moveTo>
                <a:lnTo>
                  <a:pt x="719969" y="277585"/>
                </a:lnTo>
                <a:lnTo>
                  <a:pt x="2624308" y="277585"/>
                </a:lnTo>
                <a:cubicBezTo>
                  <a:pt x="2777615" y="277585"/>
                  <a:pt x="2901894" y="401864"/>
                  <a:pt x="2901894" y="555171"/>
                </a:cubicBezTo>
                <a:lnTo>
                  <a:pt x="2901893" y="555171"/>
                </a:lnTo>
                <a:cubicBezTo>
                  <a:pt x="2901893" y="708478"/>
                  <a:pt x="2777614" y="832757"/>
                  <a:pt x="2624307" y="832757"/>
                </a:cubicBezTo>
                <a:lnTo>
                  <a:pt x="277586" y="832756"/>
                </a:lnTo>
                <a:cubicBezTo>
                  <a:pt x="162606" y="832756"/>
                  <a:pt x="63954" y="762849"/>
                  <a:pt x="21814" y="663219"/>
                </a:cubicBezTo>
                <a:lnTo>
                  <a:pt x="0" y="555171"/>
                </a:lnTo>
                <a:lnTo>
                  <a:pt x="21814" y="447122"/>
                </a:lnTo>
                <a:cubicBezTo>
                  <a:pt x="63954" y="347492"/>
                  <a:pt x="162606" y="277585"/>
                  <a:pt x="277586" y="277585"/>
                </a:cubicBezTo>
                <a:lnTo>
                  <a:pt x="397970" y="277585"/>
                </a:lnTo>
                <a:close/>
              </a:path>
            </a:pathLst>
          </a:custGeom>
          <a:solidFill>
            <a:srgbClr val="00CD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bIns="144000" rtlCol="0" anchor="b" anchorCtr="0"/>
          <a:lstStyle/>
          <a:p>
            <a:r>
              <a:rPr lang="en-US" altLang="ko-KR" dirty="0"/>
              <a:t>20XX</a:t>
            </a:r>
            <a:endParaRPr lang="ko-KR" altLang="en-US" dirty="0"/>
          </a:p>
        </p:txBody>
      </p:sp>
      <p:sp>
        <p:nvSpPr>
          <p:cNvPr id="47" name="자유형: 도형 46">
            <a:extLst>
              <a:ext uri="{FF2B5EF4-FFF2-40B4-BE49-F238E27FC236}">
                <a16:creationId xmlns:a16="http://schemas.microsoft.com/office/drawing/2014/main" id="{2967EE97-D13D-4063-AD20-032552BDE136}"/>
              </a:ext>
            </a:extLst>
          </p:cNvPr>
          <p:cNvSpPr/>
          <p:nvPr/>
        </p:nvSpPr>
        <p:spPr>
          <a:xfrm>
            <a:off x="7921285" y="3151413"/>
            <a:ext cx="2612573" cy="832756"/>
          </a:xfrm>
          <a:custGeom>
            <a:avLst/>
            <a:gdLst>
              <a:gd name="connsiteX0" fmla="*/ 0 w 2612573"/>
              <a:gd name="connsiteY0" fmla="*/ 277585 h 832756"/>
              <a:gd name="connsiteX1" fmla="*/ 0 w 2612573"/>
              <a:gd name="connsiteY1" fmla="*/ 277586 h 832756"/>
              <a:gd name="connsiteX2" fmla="*/ 0 w 2612573"/>
              <a:gd name="connsiteY2" fmla="*/ 277586 h 832756"/>
              <a:gd name="connsiteX3" fmla="*/ 277586 w 2612573"/>
              <a:gd name="connsiteY3" fmla="*/ 0 h 832756"/>
              <a:gd name="connsiteX4" fmla="*/ 2334987 w 2612573"/>
              <a:gd name="connsiteY4" fmla="*/ 0 h 832756"/>
              <a:gd name="connsiteX5" fmla="*/ 2612573 w 2612573"/>
              <a:gd name="connsiteY5" fmla="*/ 277586 h 832756"/>
              <a:gd name="connsiteX6" fmla="*/ 2612572 w 2612573"/>
              <a:gd name="connsiteY6" fmla="*/ 277586 h 832756"/>
              <a:gd name="connsiteX7" fmla="*/ 2334986 w 2612573"/>
              <a:gd name="connsiteY7" fmla="*/ 555172 h 832756"/>
              <a:gd name="connsiteX8" fmla="*/ 719968 w 2612573"/>
              <a:gd name="connsiteY8" fmla="*/ 555171 h 832756"/>
              <a:gd name="connsiteX9" fmla="*/ 558969 w 2612573"/>
              <a:gd name="connsiteY9" fmla="*/ 832756 h 832756"/>
              <a:gd name="connsiteX10" fmla="*/ 397969 w 2612573"/>
              <a:gd name="connsiteY10" fmla="*/ 555171 h 832756"/>
              <a:gd name="connsiteX11" fmla="*/ 277586 w 2612573"/>
              <a:gd name="connsiteY11" fmla="*/ 555171 h 832756"/>
              <a:gd name="connsiteX12" fmla="*/ 21814 w 2612573"/>
              <a:gd name="connsiteY12" fmla="*/ 385634 h 832756"/>
              <a:gd name="connsiteX13" fmla="*/ 0 w 2612573"/>
              <a:gd name="connsiteY13" fmla="*/ 277586 h 832756"/>
              <a:gd name="connsiteX14" fmla="*/ 21814 w 2612573"/>
              <a:gd name="connsiteY14" fmla="*/ 169537 h 832756"/>
              <a:gd name="connsiteX15" fmla="*/ 277586 w 2612573"/>
              <a:gd name="connsiteY15" fmla="*/ 0 h 832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612573" h="832756">
                <a:moveTo>
                  <a:pt x="0" y="277585"/>
                </a:moveTo>
                <a:lnTo>
                  <a:pt x="0" y="277586"/>
                </a:lnTo>
                <a:lnTo>
                  <a:pt x="0" y="277586"/>
                </a:lnTo>
                <a:close/>
                <a:moveTo>
                  <a:pt x="277586" y="0"/>
                </a:moveTo>
                <a:lnTo>
                  <a:pt x="2334987" y="0"/>
                </a:lnTo>
                <a:cubicBezTo>
                  <a:pt x="2488294" y="0"/>
                  <a:pt x="2612573" y="124279"/>
                  <a:pt x="2612573" y="277586"/>
                </a:cubicBezTo>
                <a:lnTo>
                  <a:pt x="2612572" y="277586"/>
                </a:lnTo>
                <a:cubicBezTo>
                  <a:pt x="2612572" y="430893"/>
                  <a:pt x="2488293" y="555172"/>
                  <a:pt x="2334986" y="555172"/>
                </a:cubicBezTo>
                <a:lnTo>
                  <a:pt x="719968" y="555171"/>
                </a:lnTo>
                <a:lnTo>
                  <a:pt x="558969" y="832756"/>
                </a:lnTo>
                <a:lnTo>
                  <a:pt x="397969" y="555171"/>
                </a:lnTo>
                <a:lnTo>
                  <a:pt x="277586" y="555171"/>
                </a:lnTo>
                <a:cubicBezTo>
                  <a:pt x="162606" y="555171"/>
                  <a:pt x="63954" y="485264"/>
                  <a:pt x="21814" y="385634"/>
                </a:cubicBezTo>
                <a:lnTo>
                  <a:pt x="0" y="277586"/>
                </a:lnTo>
                <a:lnTo>
                  <a:pt x="21814" y="169537"/>
                </a:lnTo>
                <a:cubicBezTo>
                  <a:pt x="63954" y="69907"/>
                  <a:pt x="162606" y="0"/>
                  <a:pt x="277586" y="0"/>
                </a:cubicBezTo>
                <a:close/>
              </a:path>
            </a:pathLst>
          </a:custGeom>
          <a:solidFill>
            <a:srgbClr val="0003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2000" tIns="144000" rtlCol="0" anchor="t" anchorCtr="0"/>
          <a:lstStyle/>
          <a:p>
            <a:r>
              <a:rPr lang="en-US" altLang="ko-KR" dirty="0"/>
              <a:t>20XX</a:t>
            </a:r>
            <a:endParaRPr lang="ko-KR" altLang="en-US" dirty="0"/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E93151A7-4F61-461E-920A-B34AE21A8F94}"/>
              </a:ext>
            </a:extLst>
          </p:cNvPr>
          <p:cNvSpPr/>
          <p:nvPr/>
        </p:nvSpPr>
        <p:spPr>
          <a:xfrm>
            <a:off x="2293705" y="1604872"/>
            <a:ext cx="26125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34A568FC-FB40-4207-9DD4-51082FEC33FD}"/>
              </a:ext>
            </a:extLst>
          </p:cNvPr>
          <p:cNvSpPr/>
          <p:nvPr/>
        </p:nvSpPr>
        <p:spPr>
          <a:xfrm>
            <a:off x="2293706" y="1985347"/>
            <a:ext cx="261257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1" name="타원 50">
            <a:extLst>
              <a:ext uri="{FF2B5EF4-FFF2-40B4-BE49-F238E27FC236}">
                <a16:creationId xmlns:a16="http://schemas.microsoft.com/office/drawing/2014/main" id="{CE0DD9B4-7B4B-49E2-A195-0AC357B5D1FC}"/>
              </a:ext>
            </a:extLst>
          </p:cNvPr>
          <p:cNvSpPr/>
          <p:nvPr/>
        </p:nvSpPr>
        <p:spPr>
          <a:xfrm>
            <a:off x="1237538" y="1590873"/>
            <a:ext cx="931780" cy="931777"/>
          </a:xfrm>
          <a:prstGeom prst="ellipse">
            <a:avLst/>
          </a:prstGeom>
          <a:solidFill>
            <a:srgbClr val="00CDD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54" name="그룹 53">
            <a:extLst>
              <a:ext uri="{FF2B5EF4-FFF2-40B4-BE49-F238E27FC236}">
                <a16:creationId xmlns:a16="http://schemas.microsoft.com/office/drawing/2014/main" id="{6455EC98-D865-4721-9DF3-ED222FD3CF2E}"/>
              </a:ext>
            </a:extLst>
          </p:cNvPr>
          <p:cNvGrpSpPr/>
          <p:nvPr/>
        </p:nvGrpSpPr>
        <p:grpSpPr>
          <a:xfrm>
            <a:off x="1478194" y="1865289"/>
            <a:ext cx="446552" cy="345696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7A3A417E-F069-41D1-8F72-AAE99F1B462B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D120A48E-E7D5-4FDD-B29C-9040AC5CDF53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E33548E8-5ED6-43F3-87FA-90BB1C189E84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4FEBB87C-2EB7-43D1-863F-79286DDF9970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7E88FA3B-007E-418D-B389-AEB046C5799F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938FF1AF-B502-4C16-95D4-947439FA4902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4AC62933-33AD-4EF0-9577-988D80570923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3" name="직사각형 62">
            <a:extLst>
              <a:ext uri="{FF2B5EF4-FFF2-40B4-BE49-F238E27FC236}">
                <a16:creationId xmlns:a16="http://schemas.microsoft.com/office/drawing/2014/main" id="{3E7C96D9-E0F7-4BF7-845D-D956DF5AD416}"/>
              </a:ext>
            </a:extLst>
          </p:cNvPr>
          <p:cNvSpPr/>
          <p:nvPr/>
        </p:nvSpPr>
        <p:spPr>
          <a:xfrm>
            <a:off x="4347060" y="4411571"/>
            <a:ext cx="26125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B7E5922C-EB16-4461-B989-C7FFFC723DEE}"/>
              </a:ext>
            </a:extLst>
          </p:cNvPr>
          <p:cNvSpPr/>
          <p:nvPr/>
        </p:nvSpPr>
        <p:spPr>
          <a:xfrm>
            <a:off x="4347061" y="4792046"/>
            <a:ext cx="261257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2" name="타원 61">
            <a:extLst>
              <a:ext uri="{FF2B5EF4-FFF2-40B4-BE49-F238E27FC236}">
                <a16:creationId xmlns:a16="http://schemas.microsoft.com/office/drawing/2014/main" id="{7AC3335A-5256-4228-90BD-A0EE51E757C4}"/>
              </a:ext>
            </a:extLst>
          </p:cNvPr>
          <p:cNvSpPr/>
          <p:nvPr/>
        </p:nvSpPr>
        <p:spPr>
          <a:xfrm>
            <a:off x="3290894" y="4397572"/>
            <a:ext cx="931780" cy="931777"/>
          </a:xfrm>
          <a:prstGeom prst="ellipse">
            <a:avLst/>
          </a:prstGeom>
          <a:solidFill>
            <a:srgbClr val="00039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65" name="그룹 64">
            <a:extLst>
              <a:ext uri="{FF2B5EF4-FFF2-40B4-BE49-F238E27FC236}">
                <a16:creationId xmlns:a16="http://schemas.microsoft.com/office/drawing/2014/main" id="{9C926CE7-0655-49A2-8414-DFB77206720C}"/>
              </a:ext>
            </a:extLst>
          </p:cNvPr>
          <p:cNvGrpSpPr/>
          <p:nvPr/>
        </p:nvGrpSpPr>
        <p:grpSpPr>
          <a:xfrm>
            <a:off x="3533451" y="4654234"/>
            <a:ext cx="446660" cy="381203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819AF3EE-F6CB-427C-9D04-27FD4BAC96E9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2C909A75-E34D-4459-80EB-AE86C7C44C66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1CCAEF35-0404-4559-8B46-E729C7092E40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28D78984-34F6-4614-BF9E-070D932447C8}"/>
              </a:ext>
            </a:extLst>
          </p:cNvPr>
          <p:cNvSpPr/>
          <p:nvPr/>
        </p:nvSpPr>
        <p:spPr>
          <a:xfrm>
            <a:off x="6731253" y="1604872"/>
            <a:ext cx="26125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1" name="직사각형 70">
            <a:extLst>
              <a:ext uri="{FF2B5EF4-FFF2-40B4-BE49-F238E27FC236}">
                <a16:creationId xmlns:a16="http://schemas.microsoft.com/office/drawing/2014/main" id="{AAEE6914-84A7-424B-8A1E-2DDECE88BD41}"/>
              </a:ext>
            </a:extLst>
          </p:cNvPr>
          <p:cNvSpPr/>
          <p:nvPr/>
        </p:nvSpPr>
        <p:spPr>
          <a:xfrm>
            <a:off x="6731254" y="1985347"/>
            <a:ext cx="261257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9" name="타원 68">
            <a:extLst>
              <a:ext uri="{FF2B5EF4-FFF2-40B4-BE49-F238E27FC236}">
                <a16:creationId xmlns:a16="http://schemas.microsoft.com/office/drawing/2014/main" id="{03FEFD52-C13D-414D-AFE1-87E7B9360C45}"/>
              </a:ext>
            </a:extLst>
          </p:cNvPr>
          <p:cNvSpPr/>
          <p:nvPr/>
        </p:nvSpPr>
        <p:spPr>
          <a:xfrm>
            <a:off x="5675086" y="1590873"/>
            <a:ext cx="931780" cy="931777"/>
          </a:xfrm>
          <a:prstGeom prst="ellipse">
            <a:avLst/>
          </a:prstGeom>
          <a:solidFill>
            <a:srgbClr val="00CDD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72" name="그룹 71">
            <a:extLst>
              <a:ext uri="{FF2B5EF4-FFF2-40B4-BE49-F238E27FC236}">
                <a16:creationId xmlns:a16="http://schemas.microsoft.com/office/drawing/2014/main" id="{D867C837-BAE2-4687-B5C6-6894431E98D1}"/>
              </a:ext>
            </a:extLst>
          </p:cNvPr>
          <p:cNvGrpSpPr/>
          <p:nvPr/>
        </p:nvGrpSpPr>
        <p:grpSpPr>
          <a:xfrm>
            <a:off x="5917697" y="1833485"/>
            <a:ext cx="446552" cy="446552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BD258EB2-1E47-4B6F-A70D-29D0C4C1FA51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69074B30-31C6-41FA-B695-2556E7CC92CE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4D2D9C0-13F1-4A7E-BA6E-FBD9154C45C5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48E2D48-5F03-46D5-AA90-82827AB91D32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59E472C7-DBEA-4319-8CA8-1DB3CCFC5314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5CD84BAC-F2DD-4C3E-9B68-23728FE48E5A}"/>
              </a:ext>
            </a:extLst>
          </p:cNvPr>
          <p:cNvSpPr/>
          <p:nvPr/>
        </p:nvSpPr>
        <p:spPr>
          <a:xfrm>
            <a:off x="9068306" y="4411571"/>
            <a:ext cx="26125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07CCC1FE-D6D9-4DA5-BEC7-8EA56F77A909}"/>
              </a:ext>
            </a:extLst>
          </p:cNvPr>
          <p:cNvSpPr/>
          <p:nvPr/>
        </p:nvSpPr>
        <p:spPr>
          <a:xfrm>
            <a:off x="9068307" y="4792046"/>
            <a:ext cx="261257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8" name="타원 47">
            <a:extLst>
              <a:ext uri="{FF2B5EF4-FFF2-40B4-BE49-F238E27FC236}">
                <a16:creationId xmlns:a16="http://schemas.microsoft.com/office/drawing/2014/main" id="{DA117E23-618B-4908-890A-B4242A598A27}"/>
              </a:ext>
            </a:extLst>
          </p:cNvPr>
          <p:cNvSpPr/>
          <p:nvPr/>
        </p:nvSpPr>
        <p:spPr>
          <a:xfrm>
            <a:off x="8012139" y="4397572"/>
            <a:ext cx="931780" cy="931777"/>
          </a:xfrm>
          <a:prstGeom prst="ellipse">
            <a:avLst/>
          </a:prstGeom>
          <a:solidFill>
            <a:srgbClr val="00039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8" name="자유형: 도형 77">
            <a:extLst>
              <a:ext uri="{FF2B5EF4-FFF2-40B4-BE49-F238E27FC236}">
                <a16:creationId xmlns:a16="http://schemas.microsoft.com/office/drawing/2014/main" id="{EAB7C297-13AE-430A-B07D-B3469DEBD982}"/>
              </a:ext>
            </a:extLst>
          </p:cNvPr>
          <p:cNvSpPr/>
          <p:nvPr/>
        </p:nvSpPr>
        <p:spPr>
          <a:xfrm>
            <a:off x="8256708" y="4643222"/>
            <a:ext cx="446552" cy="446550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31989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>
            <a:extLst>
              <a:ext uri="{FF2B5EF4-FFF2-40B4-BE49-F238E27FC236}">
                <a16:creationId xmlns:a16="http://schemas.microsoft.com/office/drawing/2014/main" id="{ECB25787-EE8F-4702-AF6A-4683AE5AE0B2}"/>
              </a:ext>
            </a:extLst>
          </p:cNvPr>
          <p:cNvSpPr/>
          <p:nvPr/>
        </p:nvSpPr>
        <p:spPr>
          <a:xfrm>
            <a:off x="1273656" y="1035050"/>
            <a:ext cx="4787900" cy="4787900"/>
          </a:xfrm>
          <a:prstGeom prst="ellipse">
            <a:avLst/>
          </a:prstGeom>
          <a:solidFill>
            <a:srgbClr val="0003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A175A547-84E6-4E80-81BF-1DE593A4FF1C}"/>
              </a:ext>
            </a:extLst>
          </p:cNvPr>
          <p:cNvSpPr/>
          <p:nvPr/>
        </p:nvSpPr>
        <p:spPr>
          <a:xfrm>
            <a:off x="3188808" y="1041400"/>
            <a:ext cx="3632200" cy="914400"/>
          </a:xfrm>
          <a:prstGeom prst="roundRect">
            <a:avLst>
              <a:gd name="adj" fmla="val 50000"/>
            </a:avLst>
          </a:prstGeom>
          <a:solidFill>
            <a:srgbClr val="0003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288000" rtlCol="0" anchor="ctr"/>
          <a:lstStyle/>
          <a:p>
            <a:pPr algn="r"/>
            <a:r>
              <a:rPr lang="en-US" altLang="ko-KR" sz="2800" dirty="0">
                <a:latin typeface="+mj-lt"/>
              </a:rPr>
              <a:t>01</a:t>
            </a:r>
            <a:endParaRPr lang="ko-KR" altLang="en-US" sz="2800" dirty="0">
              <a:latin typeface="+mj-lt"/>
            </a:endParaRPr>
          </a:p>
        </p:txBody>
      </p:sp>
      <p:sp>
        <p:nvSpPr>
          <p:cNvPr id="42" name="타원 41">
            <a:extLst>
              <a:ext uri="{FF2B5EF4-FFF2-40B4-BE49-F238E27FC236}">
                <a16:creationId xmlns:a16="http://schemas.microsoft.com/office/drawing/2014/main" id="{B38AB9BC-E70E-446E-8743-A42E6EAEBCD0}"/>
              </a:ext>
            </a:extLst>
          </p:cNvPr>
          <p:cNvSpPr/>
          <p:nvPr/>
        </p:nvSpPr>
        <p:spPr>
          <a:xfrm>
            <a:off x="1579726" y="1341120"/>
            <a:ext cx="4175760" cy="4175760"/>
          </a:xfrm>
          <a:prstGeom prst="ellipse">
            <a:avLst/>
          </a:prstGeom>
          <a:solidFill>
            <a:srgbClr val="1E4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5" name="사각형: 둥근 모서리 44">
            <a:extLst>
              <a:ext uri="{FF2B5EF4-FFF2-40B4-BE49-F238E27FC236}">
                <a16:creationId xmlns:a16="http://schemas.microsoft.com/office/drawing/2014/main" id="{E5B52E1D-7ECC-4E61-831F-53C240EFFB12}"/>
              </a:ext>
            </a:extLst>
          </p:cNvPr>
          <p:cNvSpPr/>
          <p:nvPr/>
        </p:nvSpPr>
        <p:spPr>
          <a:xfrm>
            <a:off x="3188808" y="4602480"/>
            <a:ext cx="3632200" cy="914400"/>
          </a:xfrm>
          <a:prstGeom prst="roundRect">
            <a:avLst>
              <a:gd name="adj" fmla="val 50000"/>
            </a:avLst>
          </a:prstGeom>
          <a:solidFill>
            <a:srgbClr val="1E4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288000" rtlCol="0" anchor="ctr"/>
          <a:lstStyle/>
          <a:p>
            <a:pPr algn="r"/>
            <a:r>
              <a:rPr lang="en-US" altLang="ko-KR" sz="2800" dirty="0">
                <a:latin typeface="+mj-lt"/>
              </a:rPr>
              <a:t>03</a:t>
            </a:r>
            <a:endParaRPr lang="ko-KR" altLang="en-US" sz="2800" dirty="0">
              <a:latin typeface="+mj-lt"/>
            </a:endParaRPr>
          </a:p>
        </p:txBody>
      </p:sp>
      <p:sp>
        <p:nvSpPr>
          <p:cNvPr id="80" name="사각형: 둥근 모서리 79">
            <a:extLst>
              <a:ext uri="{FF2B5EF4-FFF2-40B4-BE49-F238E27FC236}">
                <a16:creationId xmlns:a16="http://schemas.microsoft.com/office/drawing/2014/main" id="{50819243-8B94-4DFD-B25F-92BAAD543ABA}"/>
              </a:ext>
            </a:extLst>
          </p:cNvPr>
          <p:cNvSpPr/>
          <p:nvPr/>
        </p:nvSpPr>
        <p:spPr>
          <a:xfrm>
            <a:off x="3188808" y="2971800"/>
            <a:ext cx="4787900" cy="914400"/>
          </a:xfrm>
          <a:prstGeom prst="roundRect">
            <a:avLst>
              <a:gd name="adj" fmla="val 50000"/>
            </a:avLst>
          </a:prstGeom>
          <a:solidFill>
            <a:srgbClr val="00CD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288000" rtlCol="0" anchor="ctr"/>
          <a:lstStyle/>
          <a:p>
            <a:pPr algn="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9" name="타원 78">
            <a:extLst>
              <a:ext uri="{FF2B5EF4-FFF2-40B4-BE49-F238E27FC236}">
                <a16:creationId xmlns:a16="http://schemas.microsoft.com/office/drawing/2014/main" id="{F18C5B1F-6BCB-4865-8D04-CD2F0AC25783}"/>
              </a:ext>
            </a:extLst>
          </p:cNvPr>
          <p:cNvSpPr/>
          <p:nvPr/>
        </p:nvSpPr>
        <p:spPr>
          <a:xfrm>
            <a:off x="2194406" y="1955800"/>
            <a:ext cx="2946400" cy="2946400"/>
          </a:xfrm>
          <a:prstGeom prst="ellipse">
            <a:avLst/>
          </a:prstGeom>
          <a:solidFill>
            <a:srgbClr val="00CD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1" name="직사각형 80">
            <a:extLst>
              <a:ext uri="{FF2B5EF4-FFF2-40B4-BE49-F238E27FC236}">
                <a16:creationId xmlns:a16="http://schemas.microsoft.com/office/drawing/2014/main" id="{509B421D-63A0-4EBA-9DA5-C87C62B14A4E}"/>
              </a:ext>
            </a:extLst>
          </p:cNvPr>
          <p:cNvSpPr/>
          <p:nvPr/>
        </p:nvSpPr>
        <p:spPr>
          <a:xfrm>
            <a:off x="7055958" y="1041400"/>
            <a:ext cx="36321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2" name="직사각형 81">
            <a:extLst>
              <a:ext uri="{FF2B5EF4-FFF2-40B4-BE49-F238E27FC236}">
                <a16:creationId xmlns:a16="http://schemas.microsoft.com/office/drawing/2014/main" id="{A39B0956-ACA4-4CE3-AF6C-B0BB3FBA48F1}"/>
              </a:ext>
            </a:extLst>
          </p:cNvPr>
          <p:cNvSpPr/>
          <p:nvPr/>
        </p:nvSpPr>
        <p:spPr>
          <a:xfrm>
            <a:off x="7055959" y="1421875"/>
            <a:ext cx="36322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3" name="직사각형 82">
            <a:extLst>
              <a:ext uri="{FF2B5EF4-FFF2-40B4-BE49-F238E27FC236}">
                <a16:creationId xmlns:a16="http://schemas.microsoft.com/office/drawing/2014/main" id="{97B6AC1E-2C1C-4ACC-8937-DD639FE873A2}"/>
              </a:ext>
            </a:extLst>
          </p:cNvPr>
          <p:cNvSpPr/>
          <p:nvPr/>
        </p:nvSpPr>
        <p:spPr>
          <a:xfrm>
            <a:off x="8264988" y="2971800"/>
            <a:ext cx="36321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4" name="직사각형 83">
            <a:extLst>
              <a:ext uri="{FF2B5EF4-FFF2-40B4-BE49-F238E27FC236}">
                <a16:creationId xmlns:a16="http://schemas.microsoft.com/office/drawing/2014/main" id="{04DD2632-2AC3-443B-A092-555537177DCF}"/>
              </a:ext>
            </a:extLst>
          </p:cNvPr>
          <p:cNvSpPr/>
          <p:nvPr/>
        </p:nvSpPr>
        <p:spPr>
          <a:xfrm>
            <a:off x="8264989" y="3352275"/>
            <a:ext cx="36322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5" name="직사각형 84">
            <a:extLst>
              <a:ext uri="{FF2B5EF4-FFF2-40B4-BE49-F238E27FC236}">
                <a16:creationId xmlns:a16="http://schemas.microsoft.com/office/drawing/2014/main" id="{3BB7D0C8-03F8-48EB-A3DD-9C97566F5C7E}"/>
              </a:ext>
            </a:extLst>
          </p:cNvPr>
          <p:cNvSpPr/>
          <p:nvPr/>
        </p:nvSpPr>
        <p:spPr>
          <a:xfrm>
            <a:off x="7055958" y="4602480"/>
            <a:ext cx="36321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6" name="직사각형 85">
            <a:extLst>
              <a:ext uri="{FF2B5EF4-FFF2-40B4-BE49-F238E27FC236}">
                <a16:creationId xmlns:a16="http://schemas.microsoft.com/office/drawing/2014/main" id="{5086AA7B-4403-4FB6-802D-FE6ACD7AF96C}"/>
              </a:ext>
            </a:extLst>
          </p:cNvPr>
          <p:cNvSpPr/>
          <p:nvPr/>
        </p:nvSpPr>
        <p:spPr>
          <a:xfrm>
            <a:off x="7055959" y="4982955"/>
            <a:ext cx="36322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adipisicing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sed do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384725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 Black - Calibri Light">
      <a:majorFont>
        <a:latin typeface="Arial Black"/>
        <a:ea typeface="Arial Unicode MS"/>
        <a:cs typeface=""/>
      </a:majorFont>
      <a:minorFont>
        <a:latin typeface="Calibri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2305</TotalTime>
  <Words>1371</Words>
  <Application>Microsoft Office PowerPoint</Application>
  <PresentationFormat>와이드스크린</PresentationFormat>
  <Paragraphs>229</Paragraphs>
  <Slides>26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3" baseType="lpstr">
      <vt:lpstr>Arial Unicode MS</vt:lpstr>
      <vt:lpstr>맑은 고딕</vt:lpstr>
      <vt:lpstr>Arial</vt:lpstr>
      <vt:lpstr>Arial Black</vt:lpstr>
      <vt:lpstr>Calibri Light</vt:lpstr>
      <vt:lpstr>Wingdings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185</cp:revision>
  <dcterms:created xsi:type="dcterms:W3CDTF">2019-04-06T05:20:47Z</dcterms:created>
  <dcterms:modified xsi:type="dcterms:W3CDTF">2020-07-12T05:51:30Z</dcterms:modified>
</cp:coreProperties>
</file>