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434" r:id="rId2"/>
    <p:sldId id="257" r:id="rId3"/>
    <p:sldId id="458" r:id="rId4"/>
    <p:sldId id="443" r:id="rId5"/>
    <p:sldId id="447" r:id="rId6"/>
    <p:sldId id="445" r:id="rId7"/>
    <p:sldId id="460" r:id="rId8"/>
    <p:sldId id="461" r:id="rId9"/>
    <p:sldId id="462" r:id="rId10"/>
    <p:sldId id="464" r:id="rId11"/>
    <p:sldId id="463" r:id="rId12"/>
    <p:sldId id="465" r:id="rId13"/>
    <p:sldId id="466" r:id="rId14"/>
    <p:sldId id="467" r:id="rId15"/>
    <p:sldId id="468" r:id="rId16"/>
    <p:sldId id="469" r:id="rId17"/>
    <p:sldId id="470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149"/>
    <a:srgbClr val="000000"/>
    <a:srgbClr val="1A1824"/>
    <a:srgbClr val="211722"/>
    <a:srgbClr val="171224"/>
    <a:srgbClr val="25191E"/>
    <a:srgbClr val="33D298"/>
    <a:srgbClr val="835EEA"/>
    <a:srgbClr val="120940"/>
    <a:srgbClr val="DAF8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0" autoAdjust="0"/>
    <p:restoredTop sz="94660"/>
  </p:normalViewPr>
  <p:slideViewPr>
    <p:cSldViewPr snapToGrid="0">
      <p:cViewPr>
        <p:scale>
          <a:sx n="75" d="100"/>
          <a:sy n="75" d="100"/>
        </p:scale>
        <p:origin x="1170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8B6BEFE6-FB68-4C18-BDFF-DE9D75E10A9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B7168DBE-1326-4234-A803-1948922AA6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12156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C13F92D2-1B05-422D-899D-5C9CEB7A9C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26331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889571F6-133F-476C-B4DA-3276C6EA76F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24399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7929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2932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6013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572C76B-B0B5-4486-B3F5-6F8E3E9EB47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45352" y="1079500"/>
            <a:ext cx="3860800" cy="4699000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848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775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70E1F9B7-2785-4125-A1EF-A838E7F48A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1305454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1401EA5E-AF43-4FFF-A0EC-8858522473A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3728734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1B5C30E8-E075-4F56-8DEB-A49592F804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1305454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31748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28C978CE-D0E0-4E20-956F-8EA812158B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5069" y="1504043"/>
            <a:ext cx="2605314" cy="260531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39DB4B8B-4C63-4562-8EE8-A632E19E38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93343" y="1504043"/>
            <a:ext cx="2605314" cy="260531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C6A4410E-A9C9-4A5C-A97B-972B5D48C1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37353" y="1504043"/>
            <a:ext cx="2605314" cy="260531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93595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B4BA02D1-CC19-4797-88AB-9CD1C2DD0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4738" y="1089403"/>
            <a:ext cx="11796762" cy="3157312"/>
          </a:xfrm>
          <a:prstGeom prst="roundRect">
            <a:avLst>
              <a:gd name="adj" fmla="val 74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54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59740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87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D92393B-5B2C-4D6B-8DE2-D4F336A11BFD}"/>
              </a:ext>
            </a:extLst>
          </p:cNvPr>
          <p:cNvSpPr txBox="1"/>
          <p:nvPr/>
        </p:nvSpPr>
        <p:spPr>
          <a:xfrm>
            <a:off x="1203623" y="1406921"/>
            <a:ext cx="59979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BDADC9-9083-430C-98B8-98BE01D6C1CA}"/>
              </a:ext>
            </a:extLst>
          </p:cNvPr>
          <p:cNvSpPr txBox="1"/>
          <p:nvPr/>
        </p:nvSpPr>
        <p:spPr>
          <a:xfrm>
            <a:off x="1203623" y="4155249"/>
            <a:ext cx="5559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B9F28-5DFE-440E-91AB-0FBD93DB01F7}"/>
              </a:ext>
            </a:extLst>
          </p:cNvPr>
          <p:cNvSpPr txBox="1"/>
          <p:nvPr/>
        </p:nvSpPr>
        <p:spPr>
          <a:xfrm>
            <a:off x="1216322" y="5431659"/>
            <a:ext cx="4314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COMPANY NAME  /  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F3636-6955-4BC4-94FA-810C5C19A012}"/>
              </a:ext>
            </a:extLst>
          </p:cNvPr>
          <p:cNvSpPr txBox="1"/>
          <p:nvPr/>
        </p:nvSpPr>
        <p:spPr>
          <a:xfrm>
            <a:off x="1203624" y="4616914"/>
            <a:ext cx="5559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2116008-5FA9-4750-B406-CF3235AD5FC0}"/>
              </a:ext>
            </a:extLst>
          </p:cNvPr>
          <p:cNvSpPr/>
          <p:nvPr/>
        </p:nvSpPr>
        <p:spPr>
          <a:xfrm>
            <a:off x="1260772" y="3776375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4020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E9F59999-C300-465D-ABD5-969020B62034}"/>
              </a:ext>
            </a:extLst>
          </p:cNvPr>
          <p:cNvCxnSpPr>
            <a:cxnSpLocks/>
            <a:stCxn id="17" idx="6"/>
            <a:endCxn id="29" idx="2"/>
          </p:cNvCxnSpPr>
          <p:nvPr/>
        </p:nvCxnSpPr>
        <p:spPr>
          <a:xfrm>
            <a:off x="2155821" y="3289300"/>
            <a:ext cx="7880358" cy="0"/>
          </a:xfrm>
          <a:prstGeom prst="line">
            <a:avLst/>
          </a:prstGeom>
          <a:ln w="88900" cap="rnd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타원 16">
            <a:extLst>
              <a:ext uri="{FF2B5EF4-FFF2-40B4-BE49-F238E27FC236}">
                <a16:creationId xmlns:a16="http://schemas.microsoft.com/office/drawing/2014/main" id="{DC836902-F0D7-4B26-9784-71F02C526D59}"/>
              </a:ext>
            </a:extLst>
          </p:cNvPr>
          <p:cNvSpPr/>
          <p:nvPr/>
        </p:nvSpPr>
        <p:spPr>
          <a:xfrm>
            <a:off x="1901829" y="3162304"/>
            <a:ext cx="253992" cy="253992"/>
          </a:xfrm>
          <a:prstGeom prst="ellipse">
            <a:avLst/>
          </a:prstGeom>
          <a:solidFill>
            <a:schemeClr val="tx1"/>
          </a:solidFill>
          <a:ln w="889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CB171B-D232-4BBC-AF7C-0C30072BB868}"/>
              </a:ext>
            </a:extLst>
          </p:cNvPr>
          <p:cNvSpPr txBox="1"/>
          <p:nvPr/>
        </p:nvSpPr>
        <p:spPr>
          <a:xfrm>
            <a:off x="901953" y="3937005"/>
            <a:ext cx="2253744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BB463A8-4D84-4F55-94A6-D6E074B8A625}"/>
              </a:ext>
            </a:extLst>
          </p:cNvPr>
          <p:cNvSpPr/>
          <p:nvPr/>
        </p:nvSpPr>
        <p:spPr>
          <a:xfrm>
            <a:off x="901952" y="2441851"/>
            <a:ext cx="2253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AA37C61-1B0B-4CFB-B096-E2E5A864B801}"/>
              </a:ext>
            </a:extLst>
          </p:cNvPr>
          <p:cNvSpPr/>
          <p:nvPr/>
        </p:nvSpPr>
        <p:spPr>
          <a:xfrm>
            <a:off x="1110762" y="18658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BCB507FD-7643-410D-BEB2-6B15DF662AFF}"/>
              </a:ext>
            </a:extLst>
          </p:cNvPr>
          <p:cNvSpPr/>
          <p:nvPr/>
        </p:nvSpPr>
        <p:spPr>
          <a:xfrm>
            <a:off x="4613279" y="3162304"/>
            <a:ext cx="253992" cy="253992"/>
          </a:xfrm>
          <a:prstGeom prst="ellipse">
            <a:avLst/>
          </a:prstGeom>
          <a:solidFill>
            <a:schemeClr val="tx1"/>
          </a:solidFill>
          <a:ln w="889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3BC0B4-52A1-409E-BE22-4F29D3264BA2}"/>
              </a:ext>
            </a:extLst>
          </p:cNvPr>
          <p:cNvSpPr txBox="1"/>
          <p:nvPr/>
        </p:nvSpPr>
        <p:spPr>
          <a:xfrm>
            <a:off x="3613403" y="3937005"/>
            <a:ext cx="2253744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05471E4-27F5-43D5-A040-91D194E8F9C3}"/>
              </a:ext>
            </a:extLst>
          </p:cNvPr>
          <p:cNvSpPr/>
          <p:nvPr/>
        </p:nvSpPr>
        <p:spPr>
          <a:xfrm>
            <a:off x="3613402" y="2441851"/>
            <a:ext cx="2253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36408A3-6D43-43A2-8B53-5113D225C1DB}"/>
              </a:ext>
            </a:extLst>
          </p:cNvPr>
          <p:cNvSpPr/>
          <p:nvPr/>
        </p:nvSpPr>
        <p:spPr>
          <a:xfrm>
            <a:off x="3822212" y="18658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C46728A9-BFBE-4554-9EA4-3B4C64780597}"/>
              </a:ext>
            </a:extLst>
          </p:cNvPr>
          <p:cNvSpPr/>
          <p:nvPr/>
        </p:nvSpPr>
        <p:spPr>
          <a:xfrm>
            <a:off x="7324729" y="3162304"/>
            <a:ext cx="253992" cy="253992"/>
          </a:xfrm>
          <a:prstGeom prst="ellipse">
            <a:avLst/>
          </a:prstGeom>
          <a:solidFill>
            <a:schemeClr val="tx1"/>
          </a:solidFill>
          <a:ln w="889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923761-B4F5-47DE-9227-6B3322AA49D9}"/>
              </a:ext>
            </a:extLst>
          </p:cNvPr>
          <p:cNvSpPr txBox="1"/>
          <p:nvPr/>
        </p:nvSpPr>
        <p:spPr>
          <a:xfrm>
            <a:off x="6324853" y="3937005"/>
            <a:ext cx="2253744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DC051D9-7DC6-4D9F-A396-A7531C1009A7}"/>
              </a:ext>
            </a:extLst>
          </p:cNvPr>
          <p:cNvSpPr/>
          <p:nvPr/>
        </p:nvSpPr>
        <p:spPr>
          <a:xfrm>
            <a:off x="6324852" y="2441851"/>
            <a:ext cx="2253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6FC2918-3F53-47C1-AB22-9E396707DBFE}"/>
              </a:ext>
            </a:extLst>
          </p:cNvPr>
          <p:cNvSpPr/>
          <p:nvPr/>
        </p:nvSpPr>
        <p:spPr>
          <a:xfrm>
            <a:off x="6533662" y="18658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7D513F4F-9AA7-4892-A7D2-D84360A7CB3E}"/>
              </a:ext>
            </a:extLst>
          </p:cNvPr>
          <p:cNvSpPr/>
          <p:nvPr/>
        </p:nvSpPr>
        <p:spPr>
          <a:xfrm>
            <a:off x="10036179" y="3162304"/>
            <a:ext cx="253992" cy="253992"/>
          </a:xfrm>
          <a:prstGeom prst="ellipse">
            <a:avLst/>
          </a:prstGeom>
          <a:solidFill>
            <a:schemeClr val="tx1"/>
          </a:solidFill>
          <a:ln w="889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CEED02E-E7BB-444B-B76A-49DD7614AA1C}"/>
              </a:ext>
            </a:extLst>
          </p:cNvPr>
          <p:cNvSpPr txBox="1"/>
          <p:nvPr/>
        </p:nvSpPr>
        <p:spPr>
          <a:xfrm>
            <a:off x="9036303" y="3937005"/>
            <a:ext cx="2253744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E118481-E38C-4494-9CDA-70B0532231C5}"/>
              </a:ext>
            </a:extLst>
          </p:cNvPr>
          <p:cNvSpPr/>
          <p:nvPr/>
        </p:nvSpPr>
        <p:spPr>
          <a:xfrm>
            <a:off x="9036302" y="2441851"/>
            <a:ext cx="2253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C142A5B-45CB-4745-BF05-91F3BFDD8452}"/>
              </a:ext>
            </a:extLst>
          </p:cNvPr>
          <p:cNvSpPr/>
          <p:nvPr/>
        </p:nvSpPr>
        <p:spPr>
          <a:xfrm>
            <a:off x="9245112" y="18658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941650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C4E93FC1-5D49-40F7-9B03-01E50CA190FD}"/>
              </a:ext>
            </a:extLst>
          </p:cNvPr>
          <p:cNvSpPr/>
          <p:nvPr/>
        </p:nvSpPr>
        <p:spPr>
          <a:xfrm>
            <a:off x="3723122" y="3497315"/>
            <a:ext cx="1620400" cy="16204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5636EA17-4154-4C39-A82E-FAE1E5F8B9D6}"/>
              </a:ext>
            </a:extLst>
          </p:cNvPr>
          <p:cNvSpPr/>
          <p:nvPr/>
        </p:nvSpPr>
        <p:spPr>
          <a:xfrm flipV="1">
            <a:off x="3723122" y="1642066"/>
            <a:ext cx="1620400" cy="16204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08864504-CA11-4C71-9DC8-704484FE60D3}"/>
              </a:ext>
            </a:extLst>
          </p:cNvPr>
          <p:cNvSpPr/>
          <p:nvPr/>
        </p:nvSpPr>
        <p:spPr>
          <a:xfrm flipH="1">
            <a:off x="6848474" y="3497315"/>
            <a:ext cx="1620400" cy="16204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BBBF319E-5263-4DC6-8A20-17287F2AF63E}"/>
              </a:ext>
            </a:extLst>
          </p:cNvPr>
          <p:cNvSpPr/>
          <p:nvPr/>
        </p:nvSpPr>
        <p:spPr>
          <a:xfrm flipH="1" flipV="1">
            <a:off x="6848474" y="1642066"/>
            <a:ext cx="1620400" cy="16204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C50B3F27-5675-44D4-AA85-F543D057D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2250" y="2274714"/>
            <a:ext cx="605270" cy="36316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7B264BD-C173-4541-8B2B-1DE9E8BB5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38575" y="2264936"/>
            <a:ext cx="440192" cy="44019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319FA63-A878-4295-8846-311DD8A3D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44788" y="4093706"/>
            <a:ext cx="440194" cy="42761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CA075BB-CAA0-4379-9BE0-F0317E7D44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38575" y="4083072"/>
            <a:ext cx="440198" cy="4181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ECDA1E-913F-4849-B438-BF93227E1401}"/>
              </a:ext>
            </a:extLst>
          </p:cNvPr>
          <p:cNvSpPr txBox="1"/>
          <p:nvPr/>
        </p:nvSpPr>
        <p:spPr>
          <a:xfrm>
            <a:off x="8713331" y="1808251"/>
            <a:ext cx="2767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A42B2F1-C43F-44D7-AA25-2619B05BF9B0}"/>
              </a:ext>
            </a:extLst>
          </p:cNvPr>
          <p:cNvSpPr/>
          <p:nvPr/>
        </p:nvSpPr>
        <p:spPr>
          <a:xfrm>
            <a:off x="8713330" y="1471747"/>
            <a:ext cx="2767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E4B59B-F430-460C-B2C0-3A1DF58C5ACB}"/>
              </a:ext>
            </a:extLst>
          </p:cNvPr>
          <p:cNvSpPr txBox="1"/>
          <p:nvPr/>
        </p:nvSpPr>
        <p:spPr>
          <a:xfrm>
            <a:off x="8713331" y="4216702"/>
            <a:ext cx="2767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9A9735A-10D5-410A-858A-6DD57E229AD8}"/>
              </a:ext>
            </a:extLst>
          </p:cNvPr>
          <p:cNvSpPr/>
          <p:nvPr/>
        </p:nvSpPr>
        <p:spPr>
          <a:xfrm>
            <a:off x="8713330" y="3880198"/>
            <a:ext cx="2767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85A70A-AA65-4E3D-8ED4-7193AEC71EBB}"/>
              </a:ext>
            </a:extLst>
          </p:cNvPr>
          <p:cNvSpPr txBox="1"/>
          <p:nvPr/>
        </p:nvSpPr>
        <p:spPr>
          <a:xfrm>
            <a:off x="711201" y="1808251"/>
            <a:ext cx="27674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E776FD0-C9CF-46AE-BCBC-D40452F04902}"/>
              </a:ext>
            </a:extLst>
          </p:cNvPr>
          <p:cNvSpPr/>
          <p:nvPr/>
        </p:nvSpPr>
        <p:spPr>
          <a:xfrm>
            <a:off x="711200" y="1471747"/>
            <a:ext cx="2767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620139-EAC3-4840-B6AC-E5E4128058FD}"/>
              </a:ext>
            </a:extLst>
          </p:cNvPr>
          <p:cNvSpPr txBox="1"/>
          <p:nvPr/>
        </p:nvSpPr>
        <p:spPr>
          <a:xfrm>
            <a:off x="711201" y="4216702"/>
            <a:ext cx="27674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A9781C8-6450-4936-BF21-B9086FBB8899}"/>
              </a:ext>
            </a:extLst>
          </p:cNvPr>
          <p:cNvSpPr/>
          <p:nvPr/>
        </p:nvSpPr>
        <p:spPr>
          <a:xfrm>
            <a:off x="711200" y="3880198"/>
            <a:ext cx="2767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65261A0-9F4E-40AA-91BF-541D5132ED96}"/>
              </a:ext>
            </a:extLst>
          </p:cNvPr>
          <p:cNvSpPr/>
          <p:nvPr/>
        </p:nvSpPr>
        <p:spPr>
          <a:xfrm>
            <a:off x="4651513" y="3099075"/>
            <a:ext cx="288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SWOT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2F0AE961-0C24-4DA0-85DE-B1885DC94AA1}"/>
              </a:ext>
            </a:extLst>
          </p:cNvPr>
          <p:cNvCxnSpPr>
            <a:stCxn id="4" idx="6"/>
            <a:endCxn id="6" idx="6"/>
          </p:cNvCxnSpPr>
          <p:nvPr/>
        </p:nvCxnSpPr>
        <p:spPr>
          <a:xfrm>
            <a:off x="5343522" y="2452266"/>
            <a:ext cx="1504952" cy="0"/>
          </a:xfrm>
          <a:prstGeom prst="line">
            <a:avLst/>
          </a:prstGeom>
          <a:ln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2EEA548D-F94A-4809-9B45-6599A5C3EFA5}"/>
              </a:ext>
            </a:extLst>
          </p:cNvPr>
          <p:cNvCxnSpPr>
            <a:stCxn id="6" idx="0"/>
            <a:endCxn id="5" idx="0"/>
          </p:cNvCxnSpPr>
          <p:nvPr/>
        </p:nvCxnSpPr>
        <p:spPr>
          <a:xfrm>
            <a:off x="7658674" y="3262466"/>
            <a:ext cx="0" cy="234849"/>
          </a:xfrm>
          <a:prstGeom prst="line">
            <a:avLst/>
          </a:prstGeom>
          <a:ln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40B99266-E272-43F9-81AE-3D6F436C5C6D}"/>
              </a:ext>
            </a:extLst>
          </p:cNvPr>
          <p:cNvCxnSpPr>
            <a:stCxn id="5" idx="6"/>
            <a:endCxn id="3" idx="6"/>
          </p:cNvCxnSpPr>
          <p:nvPr/>
        </p:nvCxnSpPr>
        <p:spPr>
          <a:xfrm flipH="1">
            <a:off x="5343522" y="4307515"/>
            <a:ext cx="1504952" cy="0"/>
          </a:xfrm>
          <a:prstGeom prst="line">
            <a:avLst/>
          </a:prstGeom>
          <a:ln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01E32207-C1EA-44C4-9B14-904259CDEC43}"/>
              </a:ext>
            </a:extLst>
          </p:cNvPr>
          <p:cNvCxnSpPr>
            <a:stCxn id="4" idx="0"/>
            <a:endCxn id="3" idx="0"/>
          </p:cNvCxnSpPr>
          <p:nvPr/>
        </p:nvCxnSpPr>
        <p:spPr>
          <a:xfrm>
            <a:off x="4533322" y="3262466"/>
            <a:ext cx="0" cy="234849"/>
          </a:xfrm>
          <a:prstGeom prst="line">
            <a:avLst/>
          </a:prstGeom>
          <a:ln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011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CAE25FFE-1AE5-4BE2-940B-470F8BBB9758}"/>
              </a:ext>
            </a:extLst>
          </p:cNvPr>
          <p:cNvSpPr txBox="1"/>
          <p:nvPr/>
        </p:nvSpPr>
        <p:spPr>
          <a:xfrm>
            <a:off x="3891213" y="2144873"/>
            <a:ext cx="6037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CA66EBA-6C94-4FB8-AF17-55564A4C48AF}"/>
              </a:ext>
            </a:extLst>
          </p:cNvPr>
          <p:cNvSpPr/>
          <p:nvPr/>
        </p:nvSpPr>
        <p:spPr>
          <a:xfrm>
            <a:off x="3805488" y="1793697"/>
            <a:ext cx="417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C4A96DED-9C4E-4F3F-B87C-513D50EAE2F2}"/>
              </a:ext>
            </a:extLst>
          </p:cNvPr>
          <p:cNvSpPr/>
          <p:nvPr/>
        </p:nvSpPr>
        <p:spPr>
          <a:xfrm>
            <a:off x="2263511" y="1638801"/>
            <a:ext cx="1297190" cy="129719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A1B2B61B-AEC3-4843-8C49-9061C4ECF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4426" y="2059716"/>
            <a:ext cx="455360" cy="455360"/>
          </a:xfrm>
          <a:prstGeom prst="rect">
            <a:avLst/>
          </a:prstGeom>
          <a:effectLst/>
        </p:spPr>
      </p:pic>
      <p:sp>
        <p:nvSpPr>
          <p:cNvPr id="29" name="타원 28">
            <a:extLst>
              <a:ext uri="{FF2B5EF4-FFF2-40B4-BE49-F238E27FC236}">
                <a16:creationId xmlns:a16="http://schemas.microsoft.com/office/drawing/2014/main" id="{4A5A3E48-8B5B-4C4C-BEF2-8F36D062AC3F}"/>
              </a:ext>
            </a:extLst>
          </p:cNvPr>
          <p:cNvSpPr/>
          <p:nvPr/>
        </p:nvSpPr>
        <p:spPr>
          <a:xfrm>
            <a:off x="2263511" y="3759019"/>
            <a:ext cx="1297190" cy="129719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67C8B9AA-25E5-456F-96A1-AC8704938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81483" y="4154554"/>
            <a:ext cx="455360" cy="432594"/>
          </a:xfrm>
          <a:prstGeom prst="rect">
            <a:avLst/>
          </a:prstGeom>
          <a:effectLst/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268364A-8A66-48EB-AC25-EC70644B8CF7}"/>
              </a:ext>
            </a:extLst>
          </p:cNvPr>
          <p:cNvSpPr txBox="1"/>
          <p:nvPr/>
        </p:nvSpPr>
        <p:spPr>
          <a:xfrm>
            <a:off x="3891213" y="4265091"/>
            <a:ext cx="6037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B1A3137-FF3C-43E9-838D-6EC7ECDFE640}"/>
              </a:ext>
            </a:extLst>
          </p:cNvPr>
          <p:cNvSpPr/>
          <p:nvPr/>
        </p:nvSpPr>
        <p:spPr>
          <a:xfrm>
            <a:off x="3805488" y="3913915"/>
            <a:ext cx="417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7373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BB529A7-4B39-445B-A1A5-AC94AB69BC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4506" y="1305454"/>
            <a:ext cx="3208520" cy="1823811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65A4F84-836A-4FB5-9C45-CECFD1BDDD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91740" y="3728734"/>
            <a:ext cx="3208520" cy="1823811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4A3AEF3-67E7-4BA0-BA3A-99DF3008BB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8974" y="1305454"/>
            <a:ext cx="3208520" cy="1823811"/>
          </a:xfrm>
        </p:spPr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7BB79FE7-99D2-4010-9D86-37F35CD61F1A}"/>
              </a:ext>
            </a:extLst>
          </p:cNvPr>
          <p:cNvSpPr/>
          <p:nvPr/>
        </p:nvSpPr>
        <p:spPr>
          <a:xfrm>
            <a:off x="4491740" y="1305454"/>
            <a:ext cx="3208520" cy="1823811"/>
          </a:xfrm>
          <a:prstGeom prst="roundRect">
            <a:avLst>
              <a:gd name="adj" fmla="val 95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27B7E0-D4DE-49B7-92A7-AE6FC4ECA534}"/>
              </a:ext>
            </a:extLst>
          </p:cNvPr>
          <p:cNvSpPr txBox="1"/>
          <p:nvPr/>
        </p:nvSpPr>
        <p:spPr>
          <a:xfrm>
            <a:off x="4490928" y="206254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9FE67ED-9B50-4E7B-88FE-FBD09FB65AE8}"/>
              </a:ext>
            </a:extLst>
          </p:cNvPr>
          <p:cNvSpPr/>
          <p:nvPr/>
        </p:nvSpPr>
        <p:spPr>
          <a:xfrm>
            <a:off x="4490911" y="1619213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184CBD7-A344-41D8-91E2-E3B4C1B27DF5}"/>
              </a:ext>
            </a:extLst>
          </p:cNvPr>
          <p:cNvSpPr/>
          <p:nvPr/>
        </p:nvSpPr>
        <p:spPr>
          <a:xfrm>
            <a:off x="864506" y="3728734"/>
            <a:ext cx="3208520" cy="1823811"/>
          </a:xfrm>
          <a:prstGeom prst="roundRect">
            <a:avLst>
              <a:gd name="adj" fmla="val 95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6AC3B8-E8BD-4B3E-8173-8DB1B2813151}"/>
              </a:ext>
            </a:extLst>
          </p:cNvPr>
          <p:cNvSpPr txBox="1"/>
          <p:nvPr/>
        </p:nvSpPr>
        <p:spPr>
          <a:xfrm>
            <a:off x="863694" y="448582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B31C1D7-48D6-4B7A-9EB7-AE81DEC06343}"/>
              </a:ext>
            </a:extLst>
          </p:cNvPr>
          <p:cNvSpPr/>
          <p:nvPr/>
        </p:nvSpPr>
        <p:spPr>
          <a:xfrm>
            <a:off x="863677" y="4042493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DF1EF24-4849-492D-BA88-3EA151BA24CE}"/>
              </a:ext>
            </a:extLst>
          </p:cNvPr>
          <p:cNvSpPr/>
          <p:nvPr/>
        </p:nvSpPr>
        <p:spPr>
          <a:xfrm>
            <a:off x="8118974" y="3728734"/>
            <a:ext cx="3208520" cy="1823811"/>
          </a:xfrm>
          <a:prstGeom prst="roundRect">
            <a:avLst>
              <a:gd name="adj" fmla="val 95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8B28C7-B759-4F49-B999-449CEFE5FF5E}"/>
              </a:ext>
            </a:extLst>
          </p:cNvPr>
          <p:cNvSpPr txBox="1"/>
          <p:nvPr/>
        </p:nvSpPr>
        <p:spPr>
          <a:xfrm>
            <a:off x="8118162" y="448582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1A16F0B-D854-42D0-A6A2-4ABC78248864}"/>
              </a:ext>
            </a:extLst>
          </p:cNvPr>
          <p:cNvSpPr/>
          <p:nvPr/>
        </p:nvSpPr>
        <p:spPr>
          <a:xfrm>
            <a:off x="8118145" y="4042493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092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F4530D6-DDE9-4E2D-817C-5FDC5DC2B8B8}"/>
              </a:ext>
            </a:extLst>
          </p:cNvPr>
          <p:cNvCxnSpPr>
            <a:stCxn id="3" idx="6"/>
          </p:cNvCxnSpPr>
          <p:nvPr/>
        </p:nvCxnSpPr>
        <p:spPr>
          <a:xfrm flipV="1">
            <a:off x="3098298" y="2866536"/>
            <a:ext cx="8498616" cy="1"/>
          </a:xfrm>
          <a:prstGeom prst="line">
            <a:avLst/>
          </a:prstGeom>
          <a:ln w="38100" cap="rnd">
            <a:solidFill>
              <a:schemeClr val="bg1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타원 2">
            <a:extLst>
              <a:ext uri="{FF2B5EF4-FFF2-40B4-BE49-F238E27FC236}">
                <a16:creationId xmlns:a16="http://schemas.microsoft.com/office/drawing/2014/main" id="{FC8DE2F4-AD01-45FF-8F46-F42EF73DCABF}"/>
              </a:ext>
            </a:extLst>
          </p:cNvPr>
          <p:cNvSpPr/>
          <p:nvPr/>
        </p:nvSpPr>
        <p:spPr>
          <a:xfrm>
            <a:off x="1211441" y="1923108"/>
            <a:ext cx="1886857" cy="1886857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$ 35K</a:t>
            </a:r>
            <a:endParaRPr lang="ko-KR" altLang="en-US" sz="2400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DFF23C42-43FB-4E8B-82DD-1A98DA59A6DA}"/>
              </a:ext>
            </a:extLst>
          </p:cNvPr>
          <p:cNvSpPr/>
          <p:nvPr/>
        </p:nvSpPr>
        <p:spPr>
          <a:xfrm>
            <a:off x="3838861" y="1923108"/>
            <a:ext cx="1886857" cy="1886857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$ 150K</a:t>
            </a:r>
            <a:endParaRPr lang="ko-KR" altLang="en-US" sz="2400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02EE40E-A87F-42D7-A60B-4E1596998B86}"/>
              </a:ext>
            </a:extLst>
          </p:cNvPr>
          <p:cNvSpPr/>
          <p:nvPr/>
        </p:nvSpPr>
        <p:spPr>
          <a:xfrm>
            <a:off x="6466281" y="1923108"/>
            <a:ext cx="1886857" cy="1886857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$ 240K</a:t>
            </a:r>
            <a:endParaRPr lang="ko-KR" altLang="en-US" sz="2400" dirty="0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13642040-5453-4211-9B91-7850AE4AFEBB}"/>
              </a:ext>
            </a:extLst>
          </p:cNvPr>
          <p:cNvSpPr/>
          <p:nvPr/>
        </p:nvSpPr>
        <p:spPr>
          <a:xfrm>
            <a:off x="9093701" y="1923108"/>
            <a:ext cx="1886857" cy="1886857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$ 275K</a:t>
            </a:r>
            <a:endParaRPr lang="ko-KR" alt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139B5F-794C-4D65-BFD5-E6BE5DFC23BF}"/>
              </a:ext>
            </a:extLst>
          </p:cNvPr>
          <p:cNvSpPr txBox="1"/>
          <p:nvPr/>
        </p:nvSpPr>
        <p:spPr>
          <a:xfrm>
            <a:off x="956939" y="4288561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endParaRPr lang="ko-KR" altLang="en-US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B62B2E-F36C-4928-A4FF-39DF1F288E13}"/>
              </a:ext>
            </a:extLst>
          </p:cNvPr>
          <p:cNvSpPr txBox="1"/>
          <p:nvPr/>
        </p:nvSpPr>
        <p:spPr>
          <a:xfrm>
            <a:off x="3584358" y="4288561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adipisicing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endParaRPr lang="ko-KR" altLang="en-US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942245-72C6-47FA-AA75-48AD09E19912}"/>
              </a:ext>
            </a:extLst>
          </p:cNvPr>
          <p:cNvSpPr txBox="1"/>
          <p:nvPr/>
        </p:nvSpPr>
        <p:spPr>
          <a:xfrm>
            <a:off x="6211777" y="4288561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endParaRPr lang="ko-KR" alt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94690A-5E25-43FA-BFD7-C462C62E4FF1}"/>
              </a:ext>
            </a:extLst>
          </p:cNvPr>
          <p:cNvSpPr txBox="1"/>
          <p:nvPr/>
        </p:nvSpPr>
        <p:spPr>
          <a:xfrm>
            <a:off x="8839196" y="4288561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adipisicing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400508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F603A65A-FF0B-4D3A-99F9-CADBB56910A2}"/>
              </a:ext>
            </a:extLst>
          </p:cNvPr>
          <p:cNvSpPr/>
          <p:nvPr/>
        </p:nvSpPr>
        <p:spPr>
          <a:xfrm>
            <a:off x="1364023" y="1523752"/>
            <a:ext cx="3810502" cy="3810496"/>
          </a:xfrm>
          <a:prstGeom prst="ellipse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62C46E1-76F5-41CF-BDF5-DBBD465EBFE7}"/>
              </a:ext>
            </a:extLst>
          </p:cNvPr>
          <p:cNvSpPr/>
          <p:nvPr/>
        </p:nvSpPr>
        <p:spPr>
          <a:xfrm>
            <a:off x="602188" y="2667166"/>
            <a:ext cx="1523670" cy="1523668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/>
              <a:t>Company A</a:t>
            </a:r>
            <a:endParaRPr lang="ko-KR" altLang="en-US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324B2B5-CCF2-43B2-B502-39086C2C0DF9}"/>
              </a:ext>
            </a:extLst>
          </p:cNvPr>
          <p:cNvSpPr/>
          <p:nvPr/>
        </p:nvSpPr>
        <p:spPr>
          <a:xfrm>
            <a:off x="2125858" y="2667166"/>
            <a:ext cx="1523670" cy="1523668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/>
              <a:t>Company B</a:t>
            </a:r>
            <a:endParaRPr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1359783F-4907-4886-996A-CC45B7A772F3}"/>
              </a:ext>
            </a:extLst>
          </p:cNvPr>
          <p:cNvSpPr/>
          <p:nvPr/>
        </p:nvSpPr>
        <p:spPr>
          <a:xfrm>
            <a:off x="4200740" y="2456543"/>
            <a:ext cx="1944916" cy="1944914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Your</a:t>
            </a:r>
          </a:p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Company name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6CF3E8E2-CB12-4880-BDF7-B6AEB19AA5AA}"/>
              </a:ext>
            </a:extLst>
          </p:cNvPr>
          <p:cNvSpPr/>
          <p:nvPr/>
        </p:nvSpPr>
        <p:spPr>
          <a:xfrm>
            <a:off x="6486245" y="1484086"/>
            <a:ext cx="1944916" cy="1944914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6EC8209F-8B2C-4742-87C7-AA25B4B3AF13}"/>
              </a:ext>
            </a:extLst>
          </p:cNvPr>
          <p:cNvSpPr/>
          <p:nvPr/>
        </p:nvSpPr>
        <p:spPr>
          <a:xfrm>
            <a:off x="6486245" y="3429000"/>
            <a:ext cx="1944916" cy="1944914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/>
              <a:t>Lorem ipsum</a:t>
            </a:r>
            <a:endParaRPr lang="ko-KR" altLang="en-US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F5596F7E-6FFF-48C6-8F1D-6B787383BFF7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6145656" y="3429000"/>
            <a:ext cx="2766117" cy="0"/>
          </a:xfrm>
          <a:prstGeom prst="line">
            <a:avLst/>
          </a:prstGeom>
          <a:ln w="38100" cap="rnd">
            <a:solidFill>
              <a:schemeClr val="bg1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C32F925-25AD-480D-A7D5-D36D734F878E}"/>
              </a:ext>
            </a:extLst>
          </p:cNvPr>
          <p:cNvSpPr txBox="1"/>
          <p:nvPr/>
        </p:nvSpPr>
        <p:spPr>
          <a:xfrm>
            <a:off x="8982373" y="2305615"/>
            <a:ext cx="26702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32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AD66DB7-ACB2-48AF-BAAC-67B774A5B3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5069" y="1504043"/>
            <a:ext cx="2605314" cy="2605314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416BB5-D3FE-4CAE-91C8-7DF302BDBD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93343" y="1504043"/>
            <a:ext cx="2605314" cy="2605314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80B4EDA-258F-412A-AF67-5779B22B1F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37353" y="1504043"/>
            <a:ext cx="2605314" cy="2605314"/>
          </a:xfrm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DC75B16-BF8C-4FE1-9D3D-1EB17A1D47A5}"/>
              </a:ext>
            </a:extLst>
          </p:cNvPr>
          <p:cNvSpPr/>
          <p:nvPr/>
        </p:nvSpPr>
        <p:spPr>
          <a:xfrm>
            <a:off x="874526" y="49670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D12E50A-7052-4C19-BC96-7B25B8831152}"/>
              </a:ext>
            </a:extLst>
          </p:cNvPr>
          <p:cNvSpPr/>
          <p:nvPr/>
        </p:nvSpPr>
        <p:spPr>
          <a:xfrm>
            <a:off x="4622800" y="49670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55EA7A6-E574-4BB9-A655-D437EA00107B}"/>
              </a:ext>
            </a:extLst>
          </p:cNvPr>
          <p:cNvSpPr/>
          <p:nvPr/>
        </p:nvSpPr>
        <p:spPr>
          <a:xfrm>
            <a:off x="8371074" y="49670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8C67A25-3BEA-4427-A025-D7B9F8AAA7BB}"/>
              </a:ext>
            </a:extLst>
          </p:cNvPr>
          <p:cNvSpPr/>
          <p:nvPr/>
        </p:nvSpPr>
        <p:spPr>
          <a:xfrm>
            <a:off x="874526" y="4496878"/>
            <a:ext cx="294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66510D4-F415-4E09-BEDA-CF47648C306D}"/>
              </a:ext>
            </a:extLst>
          </p:cNvPr>
          <p:cNvSpPr/>
          <p:nvPr/>
        </p:nvSpPr>
        <p:spPr>
          <a:xfrm>
            <a:off x="4622800" y="4496878"/>
            <a:ext cx="2946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6FF7687-0A57-4E6C-9F41-3AAB7D3508AB}"/>
              </a:ext>
            </a:extLst>
          </p:cNvPr>
          <p:cNvSpPr/>
          <p:nvPr/>
        </p:nvSpPr>
        <p:spPr>
          <a:xfrm>
            <a:off x="8371074" y="4496878"/>
            <a:ext cx="2946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3487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29B84D0-1A81-43ED-AAE9-45F101E1EB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4738" y="1089403"/>
            <a:ext cx="11796762" cy="3157312"/>
          </a:xfrm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37E901-5D60-406C-97D6-539A96A71DC0}"/>
              </a:ext>
            </a:extLst>
          </p:cNvPr>
          <p:cNvSpPr txBox="1"/>
          <p:nvPr/>
        </p:nvSpPr>
        <p:spPr>
          <a:xfrm>
            <a:off x="1398089" y="5446730"/>
            <a:ext cx="22596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03837BF-EA32-4D06-AF8F-229F39AF5433}"/>
              </a:ext>
            </a:extLst>
          </p:cNvPr>
          <p:cNvSpPr/>
          <p:nvPr/>
        </p:nvSpPr>
        <p:spPr>
          <a:xfrm>
            <a:off x="1398088" y="5048595"/>
            <a:ext cx="22596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09E93F-9830-4FE3-84F7-F50F6759108B}"/>
              </a:ext>
            </a:extLst>
          </p:cNvPr>
          <p:cNvSpPr txBox="1"/>
          <p:nvPr/>
        </p:nvSpPr>
        <p:spPr>
          <a:xfrm>
            <a:off x="4973048" y="5446730"/>
            <a:ext cx="22596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07B17F0-31FE-48C9-A669-576F128DCAF0}"/>
              </a:ext>
            </a:extLst>
          </p:cNvPr>
          <p:cNvSpPr/>
          <p:nvPr/>
        </p:nvSpPr>
        <p:spPr>
          <a:xfrm>
            <a:off x="4973047" y="5048595"/>
            <a:ext cx="22596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24A703-FC1B-4F96-80B3-A45F135F4EC3}"/>
              </a:ext>
            </a:extLst>
          </p:cNvPr>
          <p:cNvSpPr txBox="1"/>
          <p:nvPr/>
        </p:nvSpPr>
        <p:spPr>
          <a:xfrm>
            <a:off x="8548006" y="5446730"/>
            <a:ext cx="22596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BCDAF18-CDFE-44E7-842F-C2820CFA206A}"/>
              </a:ext>
            </a:extLst>
          </p:cNvPr>
          <p:cNvSpPr/>
          <p:nvPr/>
        </p:nvSpPr>
        <p:spPr>
          <a:xfrm>
            <a:off x="8548005" y="5048595"/>
            <a:ext cx="22596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0E445301-7942-45F9-8E2F-49943BCC934F}"/>
              </a:ext>
            </a:extLst>
          </p:cNvPr>
          <p:cNvSpPr/>
          <p:nvPr/>
        </p:nvSpPr>
        <p:spPr>
          <a:xfrm>
            <a:off x="2003682" y="3771900"/>
            <a:ext cx="1034718" cy="1034718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5B1472F-725D-4D8F-A460-FCFAB6D2D28B}"/>
              </a:ext>
            </a:extLst>
          </p:cNvPr>
          <p:cNvGrpSpPr/>
          <p:nvPr/>
        </p:nvGrpSpPr>
        <p:grpSpPr>
          <a:xfrm>
            <a:off x="2339283" y="4107502"/>
            <a:ext cx="363516" cy="363514"/>
            <a:chOff x="746465" y="2902362"/>
            <a:chExt cx="390525" cy="390525"/>
          </a:xfrm>
          <a:solidFill>
            <a:schemeClr val="tx1"/>
          </a:solidFill>
          <a:effectLst/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211E529-7C1E-4C0A-8C63-F6452042FC46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7F009D8-FD61-4E76-ABEC-03955A87940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A373952-C23E-429D-A250-E56E37B80E9E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DBCB38C-68BA-4813-8931-0FA9FF5FF162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961FCE0-4BEC-4C9F-827D-1C550DAFC74F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6AAB4DE5-EE87-44E7-BD49-1FBFBDF4E22C}"/>
              </a:ext>
            </a:extLst>
          </p:cNvPr>
          <p:cNvSpPr/>
          <p:nvPr/>
        </p:nvSpPr>
        <p:spPr>
          <a:xfrm>
            <a:off x="5578641" y="3771900"/>
            <a:ext cx="1034718" cy="1034718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FF4EFAF5-98D1-4480-9B8B-103B2CA4C467}"/>
              </a:ext>
            </a:extLst>
          </p:cNvPr>
          <p:cNvSpPr/>
          <p:nvPr/>
        </p:nvSpPr>
        <p:spPr>
          <a:xfrm>
            <a:off x="9153599" y="3771900"/>
            <a:ext cx="1034718" cy="1034718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6B9D143-D973-47D8-9049-7EA56EDF8099}"/>
              </a:ext>
            </a:extLst>
          </p:cNvPr>
          <p:cNvGrpSpPr/>
          <p:nvPr/>
        </p:nvGrpSpPr>
        <p:grpSpPr>
          <a:xfrm>
            <a:off x="9518005" y="4102343"/>
            <a:ext cx="305906" cy="365200"/>
            <a:chOff x="3471568" y="1570005"/>
            <a:chExt cx="328636" cy="392335"/>
          </a:xfrm>
          <a:solidFill>
            <a:schemeClr val="tx1"/>
          </a:solidFill>
          <a:effectLst/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6903926-A1B0-46A4-AEA4-9CDF870F2E9A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B32D088-7361-48AA-B126-17F771DF9418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67350D9-F467-4E72-8C82-6B339BEF7F7F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47029C7-EE77-494E-BF4D-6A6706EC0A6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709ED05-DA48-4CC4-B057-586DC98E4A8B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2AF6847-6789-45D5-8532-91D9A3F0912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950E9C1-EEF6-4E90-B909-D35D38F7B411}"/>
              </a:ext>
            </a:extLst>
          </p:cNvPr>
          <p:cNvGrpSpPr/>
          <p:nvPr/>
        </p:nvGrpSpPr>
        <p:grpSpPr>
          <a:xfrm>
            <a:off x="5914242" y="4110788"/>
            <a:ext cx="363516" cy="363514"/>
            <a:chOff x="752656" y="1562597"/>
            <a:chExt cx="390525" cy="390525"/>
          </a:xfrm>
          <a:solidFill>
            <a:schemeClr val="tx1"/>
          </a:solidFill>
          <a:effectLst/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7BFDC9B-2885-4C49-92EA-1EB11568E6E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72E6DBA-4604-4A8F-8AB3-4CC017E4D02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301950F-9D31-48F4-87AD-377EA5857F6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04B3093-A673-4FA7-A35E-DFC04F550EB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CA2ED79-2FD6-4EEE-82CD-F16AB8BBBEA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3191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3149"/>
          </a:solidFill>
          <a:ln w="190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3149"/>
          </a:solidFill>
          <a:ln w="190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3149"/>
          </a:solidFill>
          <a:ln w="190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1539180" y="1039139"/>
            <a:ext cx="36496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77E2C-05E4-4A19-8280-D030876646B6}"/>
              </a:ext>
            </a:extLst>
          </p:cNvPr>
          <p:cNvSpPr txBox="1"/>
          <p:nvPr/>
        </p:nvSpPr>
        <p:spPr>
          <a:xfrm>
            <a:off x="805364" y="4030054"/>
            <a:ext cx="2165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42402D0-2396-4424-A115-7CE07D116C69}"/>
              </a:ext>
            </a:extLst>
          </p:cNvPr>
          <p:cNvSpPr/>
          <p:nvPr/>
        </p:nvSpPr>
        <p:spPr>
          <a:xfrm>
            <a:off x="805810" y="2952383"/>
            <a:ext cx="2173286" cy="476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98E0A7A-C361-4783-B17D-284DA89F983B}"/>
              </a:ext>
            </a:extLst>
          </p:cNvPr>
          <p:cNvSpPr/>
          <p:nvPr/>
        </p:nvSpPr>
        <p:spPr>
          <a:xfrm>
            <a:off x="805811" y="34365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88650B-49B0-41E9-9528-7AF8A49903DF}"/>
              </a:ext>
            </a:extLst>
          </p:cNvPr>
          <p:cNvSpPr txBox="1"/>
          <p:nvPr/>
        </p:nvSpPr>
        <p:spPr>
          <a:xfrm>
            <a:off x="3607728" y="4030054"/>
            <a:ext cx="2165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6CCFC76-1B45-491B-98E3-99C0CAF1719C}"/>
              </a:ext>
            </a:extLst>
          </p:cNvPr>
          <p:cNvSpPr/>
          <p:nvPr/>
        </p:nvSpPr>
        <p:spPr>
          <a:xfrm>
            <a:off x="3608174" y="29523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C1B7898-C661-473F-83A7-EFAD2D575A94}"/>
              </a:ext>
            </a:extLst>
          </p:cNvPr>
          <p:cNvSpPr/>
          <p:nvPr/>
        </p:nvSpPr>
        <p:spPr>
          <a:xfrm>
            <a:off x="3608175" y="34365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EF70C4-02CA-4472-860D-32FBF8B47EF6}"/>
              </a:ext>
            </a:extLst>
          </p:cNvPr>
          <p:cNvSpPr txBox="1"/>
          <p:nvPr/>
        </p:nvSpPr>
        <p:spPr>
          <a:xfrm>
            <a:off x="6410092" y="4030054"/>
            <a:ext cx="2165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B66727B-E947-4EB6-8587-327A07BE0223}"/>
              </a:ext>
            </a:extLst>
          </p:cNvPr>
          <p:cNvSpPr/>
          <p:nvPr/>
        </p:nvSpPr>
        <p:spPr>
          <a:xfrm>
            <a:off x="6410538" y="29523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48959DC-EF2D-4638-857A-3DFCFFBFFE03}"/>
              </a:ext>
            </a:extLst>
          </p:cNvPr>
          <p:cNvSpPr/>
          <p:nvPr/>
        </p:nvSpPr>
        <p:spPr>
          <a:xfrm>
            <a:off x="6410539" y="34365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A05A81-2FF9-493F-9F5C-0ADEC55CD70E}"/>
              </a:ext>
            </a:extLst>
          </p:cNvPr>
          <p:cNvSpPr txBox="1"/>
          <p:nvPr/>
        </p:nvSpPr>
        <p:spPr>
          <a:xfrm>
            <a:off x="9212457" y="4030054"/>
            <a:ext cx="2165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400AD05-2A05-4C20-9435-0B16DBF80551}"/>
              </a:ext>
            </a:extLst>
          </p:cNvPr>
          <p:cNvSpPr/>
          <p:nvPr/>
        </p:nvSpPr>
        <p:spPr>
          <a:xfrm>
            <a:off x="9212903" y="29523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7D5D9D4-1B21-4481-84CC-A929C0AE491A}"/>
              </a:ext>
            </a:extLst>
          </p:cNvPr>
          <p:cNvSpPr/>
          <p:nvPr/>
        </p:nvSpPr>
        <p:spPr>
          <a:xfrm>
            <a:off x="9212904" y="34365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B09487D3-A097-434C-93AA-ECB2FA814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748" y="1146764"/>
            <a:ext cx="2476500" cy="512577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BA51A69-1F45-4BC3-A4F1-D394861D3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6849" y="1146764"/>
            <a:ext cx="2476500" cy="512577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914B81-4BD1-48EE-8487-1AD8BC1CFD75}"/>
              </a:ext>
            </a:extLst>
          </p:cNvPr>
          <p:cNvSpPr txBox="1"/>
          <p:nvPr/>
        </p:nvSpPr>
        <p:spPr>
          <a:xfrm>
            <a:off x="6615137" y="4083724"/>
            <a:ext cx="3723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C47171-812B-4A52-9750-6149D857CFD0}"/>
              </a:ext>
            </a:extLst>
          </p:cNvPr>
          <p:cNvSpPr txBox="1"/>
          <p:nvPr/>
        </p:nvSpPr>
        <p:spPr>
          <a:xfrm>
            <a:off x="6615137" y="4914721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45E0A1C-EDFA-4949-B4E2-0A055DAE75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55E78E8-6B9E-41AF-9520-107C5F938E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A3B5B45B-9F9B-4E5D-A1A2-BA0DD98EF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774" y="999854"/>
            <a:ext cx="4175125" cy="54776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187D692-D860-4A9D-A439-23744C370D70}"/>
              </a:ext>
            </a:extLst>
          </p:cNvPr>
          <p:cNvSpPr txBox="1"/>
          <p:nvPr/>
        </p:nvSpPr>
        <p:spPr>
          <a:xfrm>
            <a:off x="6119923" y="4255174"/>
            <a:ext cx="3859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38CC00-3E6F-413C-B2C7-3681F84ECC93}"/>
              </a:ext>
            </a:extLst>
          </p:cNvPr>
          <p:cNvSpPr txBox="1"/>
          <p:nvPr/>
        </p:nvSpPr>
        <p:spPr>
          <a:xfrm>
            <a:off x="6119923" y="5086171"/>
            <a:ext cx="5078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3768916-506C-4DD9-8BB5-61975CA040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259AFAFA-985B-44F4-A34C-629F10123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50" y="1117874"/>
            <a:ext cx="6814550" cy="56548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6F3B18-CCF9-4BA1-BF79-8B5F01D4895F}"/>
              </a:ext>
            </a:extLst>
          </p:cNvPr>
          <p:cNvSpPr txBox="1"/>
          <p:nvPr/>
        </p:nvSpPr>
        <p:spPr>
          <a:xfrm>
            <a:off x="7684620" y="3429000"/>
            <a:ext cx="3656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920241-9E4E-43D1-B96E-548A46E1A184}"/>
              </a:ext>
            </a:extLst>
          </p:cNvPr>
          <p:cNvSpPr txBox="1"/>
          <p:nvPr/>
        </p:nvSpPr>
        <p:spPr>
          <a:xfrm>
            <a:off x="7684621" y="4259997"/>
            <a:ext cx="38416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7CDBE0F-1AE5-42AE-9469-701A78E161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tx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tx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tx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tx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tx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tx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tx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tx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tx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tx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tx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tx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tx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tx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tx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tx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tx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tx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tx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tx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tx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tx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tx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tx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tx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tx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tx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tx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tx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tx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tx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tx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tx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tx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tx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tx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tx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tx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tx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tx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tx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tx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tx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tx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tx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tx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tx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tx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tx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tx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tx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tx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tx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tx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tx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tx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tx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tx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tx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tx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tx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tx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tx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tx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tx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tx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tx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tx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tx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tx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tx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tx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tx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tx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tx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tx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tx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tx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tx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tx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tx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tx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tx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tx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tx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tx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tx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tx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tx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tx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tx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tx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tx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tx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tx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tx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tx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tx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tx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tx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tx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tx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tx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tx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tx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tx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tx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tx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tx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tx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tx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tx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tx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tx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tx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tx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tx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tx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tx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tx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tx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tx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tx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tx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tx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tx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tx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tx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tx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tx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tx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tx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tx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tx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tx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tx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tx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tx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tx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tx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tx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tx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tx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tx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tx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tx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tx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tx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tx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tx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tx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tx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tx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tx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tx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tx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tx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0BD794E6-1180-4A73-ACA8-D35FD4FC174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D79403EF-71AA-4671-9505-9902053062E2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3BB24D-ED83-4FD6-BF41-CFE7D6DAF84D}"/>
              </a:ext>
            </a:extLst>
          </p:cNvPr>
          <p:cNvSpPr txBox="1"/>
          <p:nvPr/>
        </p:nvSpPr>
        <p:spPr>
          <a:xfrm>
            <a:off x="4292600" y="2617621"/>
            <a:ext cx="360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559107-54C2-4983-9704-D50643E75686}"/>
              </a:ext>
            </a:extLst>
          </p:cNvPr>
          <p:cNvSpPr txBox="1"/>
          <p:nvPr/>
        </p:nvSpPr>
        <p:spPr>
          <a:xfrm>
            <a:off x="4292256" y="3637590"/>
            <a:ext cx="360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1539180" y="1039139"/>
            <a:ext cx="36496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FB385B-E97B-4C36-91B8-EED24B76437E}"/>
              </a:ext>
            </a:extLst>
          </p:cNvPr>
          <p:cNvSpPr txBox="1"/>
          <p:nvPr/>
        </p:nvSpPr>
        <p:spPr>
          <a:xfrm>
            <a:off x="1368533" y="44760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2DDE573-EF92-4317-8A3D-8E04E255DE4D}"/>
              </a:ext>
            </a:extLst>
          </p:cNvPr>
          <p:cNvSpPr/>
          <p:nvPr/>
        </p:nvSpPr>
        <p:spPr>
          <a:xfrm>
            <a:off x="1368532" y="39623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02E402-8940-4D51-AFBC-61A192092AAA}"/>
              </a:ext>
            </a:extLst>
          </p:cNvPr>
          <p:cNvSpPr txBox="1"/>
          <p:nvPr/>
        </p:nvSpPr>
        <p:spPr>
          <a:xfrm>
            <a:off x="3800698" y="44760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6D7E6B5-2F37-4C7C-891D-256AB02167F7}"/>
              </a:ext>
            </a:extLst>
          </p:cNvPr>
          <p:cNvSpPr/>
          <p:nvPr/>
        </p:nvSpPr>
        <p:spPr>
          <a:xfrm>
            <a:off x="3800697" y="39623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A7B7AC-C3D8-478F-9D58-9BA2FF0B1CE9}"/>
              </a:ext>
            </a:extLst>
          </p:cNvPr>
          <p:cNvSpPr txBox="1"/>
          <p:nvPr/>
        </p:nvSpPr>
        <p:spPr>
          <a:xfrm>
            <a:off x="6232863" y="44760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2B07216-71E7-4ED5-9D9C-63D8CED91AD5}"/>
              </a:ext>
            </a:extLst>
          </p:cNvPr>
          <p:cNvSpPr/>
          <p:nvPr/>
        </p:nvSpPr>
        <p:spPr>
          <a:xfrm>
            <a:off x="6232862" y="39623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7C4E65-3DD5-4072-9FD0-207DFE0BDB4C}"/>
              </a:ext>
            </a:extLst>
          </p:cNvPr>
          <p:cNvSpPr txBox="1"/>
          <p:nvPr/>
        </p:nvSpPr>
        <p:spPr>
          <a:xfrm>
            <a:off x="8665029" y="44760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F6F7F93-8C80-43D0-83C6-BFFC22C5E0CF}"/>
              </a:ext>
            </a:extLst>
          </p:cNvPr>
          <p:cNvSpPr/>
          <p:nvPr/>
        </p:nvSpPr>
        <p:spPr>
          <a:xfrm>
            <a:off x="8665028" y="39623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A3E15A5-05CD-4299-8E4F-2FF4D24B4E9F}"/>
              </a:ext>
            </a:extLst>
          </p:cNvPr>
          <p:cNvSpPr/>
          <p:nvPr/>
        </p:nvSpPr>
        <p:spPr>
          <a:xfrm>
            <a:off x="4327876" y="2599870"/>
            <a:ext cx="1103652" cy="1103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77205AEE-5B07-4506-8F4E-E669B608DBD8}"/>
              </a:ext>
            </a:extLst>
          </p:cNvPr>
          <p:cNvGrpSpPr/>
          <p:nvPr/>
        </p:nvGrpSpPr>
        <p:grpSpPr>
          <a:xfrm>
            <a:off x="4691317" y="2950762"/>
            <a:ext cx="377438" cy="387174"/>
            <a:chOff x="2772242" y="1560385"/>
            <a:chExt cx="376198" cy="385905"/>
          </a:xfrm>
          <a:solidFill>
            <a:schemeClr val="tx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4B7B2F5-782D-46FD-A3A1-866BC36550C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4DF9D306-3EB5-45B9-A6C4-ACB6F556BD6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B1677C7F-5C08-4629-9D28-363C3C7B0BF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FEFD480-7F13-43FA-A79D-B993ADA9EB0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4DF7EF7B-E5EF-4273-83BA-1A6050A43246}"/>
              </a:ext>
            </a:extLst>
          </p:cNvPr>
          <p:cNvSpPr/>
          <p:nvPr/>
        </p:nvSpPr>
        <p:spPr>
          <a:xfrm>
            <a:off x="9193071" y="2599870"/>
            <a:ext cx="1103652" cy="1103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69C6152E-7943-4878-B03F-8409DE5FCCD3}"/>
              </a:ext>
            </a:extLst>
          </p:cNvPr>
          <p:cNvGrpSpPr/>
          <p:nvPr/>
        </p:nvGrpSpPr>
        <p:grpSpPr>
          <a:xfrm>
            <a:off x="9549133" y="2956711"/>
            <a:ext cx="391524" cy="375276"/>
            <a:chOff x="6793030" y="2235612"/>
            <a:chExt cx="390240" cy="374047"/>
          </a:xfrm>
          <a:solidFill>
            <a:schemeClr val="tx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964E315-B3D2-42AA-9814-B924C9EF2F0C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39BF89C0-F737-42CF-8713-007630A33F5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6" name="타원 45">
            <a:extLst>
              <a:ext uri="{FF2B5EF4-FFF2-40B4-BE49-F238E27FC236}">
                <a16:creationId xmlns:a16="http://schemas.microsoft.com/office/drawing/2014/main" id="{6EE77DB0-DE7A-4BD2-952F-20E25C5036DA}"/>
              </a:ext>
            </a:extLst>
          </p:cNvPr>
          <p:cNvSpPr/>
          <p:nvPr/>
        </p:nvSpPr>
        <p:spPr>
          <a:xfrm>
            <a:off x="1895278" y="2599870"/>
            <a:ext cx="1103652" cy="1103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B3C7720-7D0F-426D-9824-3C566EC2D8AF}"/>
              </a:ext>
            </a:extLst>
          </p:cNvPr>
          <p:cNvGrpSpPr/>
          <p:nvPr/>
        </p:nvGrpSpPr>
        <p:grpSpPr>
          <a:xfrm>
            <a:off x="2298979" y="2946820"/>
            <a:ext cx="296248" cy="395058"/>
            <a:chOff x="3471472" y="902398"/>
            <a:chExt cx="295275" cy="393763"/>
          </a:xfrm>
          <a:solidFill>
            <a:schemeClr val="tx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D58D1AD-57F5-47C7-9BCC-765D9C0F94A3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E3752B4-2195-4A62-B88C-A59C90B7432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타원 49">
            <a:extLst>
              <a:ext uri="{FF2B5EF4-FFF2-40B4-BE49-F238E27FC236}">
                <a16:creationId xmlns:a16="http://schemas.microsoft.com/office/drawing/2014/main" id="{415E476F-1D31-48C4-AD36-749BCCA96E50}"/>
              </a:ext>
            </a:extLst>
          </p:cNvPr>
          <p:cNvSpPr/>
          <p:nvPr/>
        </p:nvSpPr>
        <p:spPr>
          <a:xfrm>
            <a:off x="6760474" y="2599870"/>
            <a:ext cx="1103652" cy="1103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7F637A5E-DFA2-4E53-95AE-E8A73FE69137}"/>
              </a:ext>
            </a:extLst>
          </p:cNvPr>
          <p:cNvGrpSpPr/>
          <p:nvPr/>
        </p:nvGrpSpPr>
        <p:grpSpPr>
          <a:xfrm>
            <a:off x="7099092" y="2948445"/>
            <a:ext cx="391810" cy="391808"/>
            <a:chOff x="752656" y="1562597"/>
            <a:chExt cx="390525" cy="390525"/>
          </a:xfrm>
          <a:solidFill>
            <a:schemeClr val="tx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7E3E163C-5CB2-4CA2-8B15-C85F7DA555E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EF29324-96BA-40D3-9D64-E2793C809431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FD864DD-0EEC-4F80-BCFA-DF772CDDB83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CF24BD3D-FE89-4DDD-9589-6F97885FAEA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B042C0C-3985-4A3C-9B2D-08C56AA4BFD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6892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4F32E93-B9A4-4E7E-9C75-2660666C37A1}"/>
              </a:ext>
            </a:extLst>
          </p:cNvPr>
          <p:cNvSpPr txBox="1"/>
          <p:nvPr/>
        </p:nvSpPr>
        <p:spPr>
          <a:xfrm>
            <a:off x="3606800" y="2555028"/>
            <a:ext cx="497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90A697-1171-49B8-9668-25D444C89C71}"/>
              </a:ext>
            </a:extLst>
          </p:cNvPr>
          <p:cNvSpPr txBox="1"/>
          <p:nvPr/>
        </p:nvSpPr>
        <p:spPr>
          <a:xfrm>
            <a:off x="3613317" y="3869657"/>
            <a:ext cx="4965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379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41C1DD-CFB9-4A57-B944-E9C8559F628B}"/>
              </a:ext>
            </a:extLst>
          </p:cNvPr>
          <p:cNvSpPr txBox="1"/>
          <p:nvPr/>
        </p:nvSpPr>
        <p:spPr>
          <a:xfrm>
            <a:off x="1142999" y="1645090"/>
            <a:ext cx="4604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C8019E-241C-4C17-96B7-E976ECF7243E}"/>
              </a:ext>
            </a:extLst>
          </p:cNvPr>
          <p:cNvSpPr txBox="1"/>
          <p:nvPr/>
        </p:nvSpPr>
        <p:spPr>
          <a:xfrm>
            <a:off x="6146805" y="2500436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27C3B5F-023B-415E-9642-719672822BA9}"/>
              </a:ext>
            </a:extLst>
          </p:cNvPr>
          <p:cNvSpPr/>
          <p:nvPr/>
        </p:nvSpPr>
        <p:spPr>
          <a:xfrm>
            <a:off x="6146804" y="2152535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A6C4575-2EAF-4DB3-A14B-C10B66B24D75}"/>
              </a:ext>
            </a:extLst>
          </p:cNvPr>
          <p:cNvSpPr/>
          <p:nvPr/>
        </p:nvSpPr>
        <p:spPr>
          <a:xfrm>
            <a:off x="6134104" y="1657790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69F8FF-3B87-4D4D-AB1D-FF6DFC5AEB31}"/>
              </a:ext>
            </a:extLst>
          </p:cNvPr>
          <p:cNvSpPr txBox="1"/>
          <p:nvPr/>
        </p:nvSpPr>
        <p:spPr>
          <a:xfrm>
            <a:off x="8976583" y="2500436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803737C-2988-49CE-BF4D-E4AF2CAE1405}"/>
              </a:ext>
            </a:extLst>
          </p:cNvPr>
          <p:cNvSpPr/>
          <p:nvPr/>
        </p:nvSpPr>
        <p:spPr>
          <a:xfrm>
            <a:off x="8976582" y="2152535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C3A13E0-F982-4FF9-A92B-A0AA7684B509}"/>
              </a:ext>
            </a:extLst>
          </p:cNvPr>
          <p:cNvSpPr/>
          <p:nvPr/>
        </p:nvSpPr>
        <p:spPr>
          <a:xfrm>
            <a:off x="8963882" y="1657790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B2B9E8-3077-4844-87FA-57C1B9056B0D}"/>
              </a:ext>
            </a:extLst>
          </p:cNvPr>
          <p:cNvSpPr txBox="1"/>
          <p:nvPr/>
        </p:nvSpPr>
        <p:spPr>
          <a:xfrm>
            <a:off x="6146805" y="4848677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9C7F5DA-591C-443B-A8F6-9348AC0AB8C1}"/>
              </a:ext>
            </a:extLst>
          </p:cNvPr>
          <p:cNvSpPr/>
          <p:nvPr/>
        </p:nvSpPr>
        <p:spPr>
          <a:xfrm>
            <a:off x="6146804" y="450077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90C199-B927-44D8-99BB-C3176989B479}"/>
              </a:ext>
            </a:extLst>
          </p:cNvPr>
          <p:cNvSpPr/>
          <p:nvPr/>
        </p:nvSpPr>
        <p:spPr>
          <a:xfrm>
            <a:off x="6134104" y="400603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248A6A-3647-4A7E-ADAA-C83572BAF7FE}"/>
              </a:ext>
            </a:extLst>
          </p:cNvPr>
          <p:cNvSpPr txBox="1"/>
          <p:nvPr/>
        </p:nvSpPr>
        <p:spPr>
          <a:xfrm>
            <a:off x="8976583" y="4848677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BE84A86-4CE6-48AA-A963-B97714244892}"/>
              </a:ext>
            </a:extLst>
          </p:cNvPr>
          <p:cNvSpPr/>
          <p:nvPr/>
        </p:nvSpPr>
        <p:spPr>
          <a:xfrm>
            <a:off x="8976582" y="450077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07C84E9-8C48-4085-AE87-BBE1100C38A9}"/>
              </a:ext>
            </a:extLst>
          </p:cNvPr>
          <p:cNvSpPr/>
          <p:nvPr/>
        </p:nvSpPr>
        <p:spPr>
          <a:xfrm>
            <a:off x="8963882" y="400603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5221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32E36E-E79A-4401-B565-891F4F8000A9}"/>
              </a:ext>
            </a:extLst>
          </p:cNvPr>
          <p:cNvSpPr txBox="1"/>
          <p:nvPr/>
        </p:nvSpPr>
        <p:spPr>
          <a:xfrm>
            <a:off x="2224361" y="2473818"/>
            <a:ext cx="4249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481539-79BC-4CEE-849B-FD38BF5CE5F6}"/>
              </a:ext>
            </a:extLst>
          </p:cNvPr>
          <p:cNvSpPr txBox="1"/>
          <p:nvPr/>
        </p:nvSpPr>
        <p:spPr>
          <a:xfrm>
            <a:off x="2224361" y="2930963"/>
            <a:ext cx="4249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A723C4-E2F0-4457-86E5-2E0BB8DF7EA0}"/>
              </a:ext>
            </a:extLst>
          </p:cNvPr>
          <p:cNvSpPr txBox="1"/>
          <p:nvPr/>
        </p:nvSpPr>
        <p:spPr>
          <a:xfrm>
            <a:off x="2389461" y="4178062"/>
            <a:ext cx="4096540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7B6415D-D9B2-449B-92AF-715A08F17D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B07C03-3F13-455C-99FB-BF317A2B9B18}"/>
              </a:ext>
            </a:extLst>
          </p:cNvPr>
          <p:cNvSpPr txBox="1"/>
          <p:nvPr/>
        </p:nvSpPr>
        <p:spPr>
          <a:xfrm>
            <a:off x="1539179" y="1039139"/>
            <a:ext cx="481807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Introduction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872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>
            <a:extLst>
              <a:ext uri="{FF2B5EF4-FFF2-40B4-BE49-F238E27FC236}">
                <a16:creationId xmlns:a16="http://schemas.microsoft.com/office/drawing/2014/main" id="{3A0FB13F-4649-4024-801B-5D058F5D1DB3}"/>
              </a:ext>
            </a:extLst>
          </p:cNvPr>
          <p:cNvSpPr/>
          <p:nvPr/>
        </p:nvSpPr>
        <p:spPr>
          <a:xfrm>
            <a:off x="1638299" y="1828801"/>
            <a:ext cx="3200398" cy="320039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E2FE938-B2EA-40F8-90DE-589EEBB905A4}"/>
              </a:ext>
            </a:extLst>
          </p:cNvPr>
          <p:cNvSpPr txBox="1"/>
          <p:nvPr/>
        </p:nvSpPr>
        <p:spPr>
          <a:xfrm>
            <a:off x="5854697" y="2011044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chemeClr val="bg1"/>
                </a:solidFill>
              </a:rPr>
              <a:t>amet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3442BE8-6277-4EF1-8CD0-E207A592142A}"/>
              </a:ext>
            </a:extLst>
          </p:cNvPr>
          <p:cNvSpPr txBox="1"/>
          <p:nvPr/>
        </p:nvSpPr>
        <p:spPr>
          <a:xfrm>
            <a:off x="5854698" y="2432283"/>
            <a:ext cx="4699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BEADE35-3616-480F-867D-57D28E74259F}"/>
              </a:ext>
            </a:extLst>
          </p:cNvPr>
          <p:cNvSpPr txBox="1"/>
          <p:nvPr/>
        </p:nvSpPr>
        <p:spPr>
          <a:xfrm>
            <a:off x="5854694" y="3794170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31B2489-1DFC-4E15-950A-82B797CE8802}"/>
              </a:ext>
            </a:extLst>
          </p:cNvPr>
          <p:cNvSpPr txBox="1"/>
          <p:nvPr/>
        </p:nvSpPr>
        <p:spPr>
          <a:xfrm>
            <a:off x="5854695" y="4215409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9820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8DCA3C3-EB46-4CF1-8832-AB7AF6F2F51E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2606857" y="2820787"/>
            <a:ext cx="669356" cy="0"/>
          </a:xfrm>
          <a:prstGeom prst="line">
            <a:avLst/>
          </a:prstGeom>
          <a:ln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45C87EEF-3825-4E03-A4D4-42ECAD6BFF0A}"/>
              </a:ext>
            </a:extLst>
          </p:cNvPr>
          <p:cNvSpPr/>
          <p:nvPr/>
        </p:nvSpPr>
        <p:spPr>
          <a:xfrm>
            <a:off x="897891" y="1966304"/>
            <a:ext cx="1708966" cy="17089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380E4545-45ED-4731-8F1E-6E5CBA451248}"/>
              </a:ext>
            </a:extLst>
          </p:cNvPr>
          <p:cNvSpPr/>
          <p:nvPr/>
        </p:nvSpPr>
        <p:spPr>
          <a:xfrm>
            <a:off x="3276213" y="1758392"/>
            <a:ext cx="2124792" cy="21247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0B8EE69B-7AD1-4961-AFCB-4A98368CA3FC}"/>
              </a:ext>
            </a:extLst>
          </p:cNvPr>
          <p:cNvSpPr/>
          <p:nvPr/>
        </p:nvSpPr>
        <p:spPr>
          <a:xfrm>
            <a:off x="6170061" y="1758392"/>
            <a:ext cx="2124792" cy="21247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FC5A31D0-F309-407B-853F-1DB915ACFA01}"/>
              </a:ext>
            </a:extLst>
          </p:cNvPr>
          <p:cNvSpPr/>
          <p:nvPr/>
        </p:nvSpPr>
        <p:spPr>
          <a:xfrm>
            <a:off x="9063909" y="1758392"/>
            <a:ext cx="2124792" cy="2124790"/>
          </a:xfrm>
          <a:prstGeom prst="ellipse">
            <a:avLst/>
          </a:prstGeom>
          <a:ln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9649C637-F9E6-4066-B1E2-BD386ABD0116}"/>
              </a:ext>
            </a:extLst>
          </p:cNvPr>
          <p:cNvSpPr/>
          <p:nvPr/>
        </p:nvSpPr>
        <p:spPr>
          <a:xfrm>
            <a:off x="9271821" y="1966304"/>
            <a:ext cx="1708966" cy="17089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FB2C5A23-7FBB-4D82-8DAA-08EF60FCAD05}"/>
              </a:ext>
            </a:extLst>
          </p:cNvPr>
          <p:cNvCxnSpPr>
            <a:cxnSpLocks/>
          </p:cNvCxnSpPr>
          <p:nvPr/>
        </p:nvCxnSpPr>
        <p:spPr>
          <a:xfrm>
            <a:off x="6370003" y="4379363"/>
            <a:ext cx="1724908" cy="0"/>
          </a:xfrm>
          <a:prstGeom prst="line">
            <a:avLst/>
          </a:prstGeom>
          <a:ln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568EB27F-A9E3-47B5-A4E1-E59F5CF411D5}"/>
              </a:ext>
            </a:extLst>
          </p:cNvPr>
          <p:cNvCxnSpPr>
            <a:cxnSpLocks/>
          </p:cNvCxnSpPr>
          <p:nvPr/>
        </p:nvCxnSpPr>
        <p:spPr>
          <a:xfrm>
            <a:off x="3476155" y="4379363"/>
            <a:ext cx="1724908" cy="0"/>
          </a:xfrm>
          <a:prstGeom prst="line">
            <a:avLst/>
          </a:prstGeom>
          <a:ln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9B617B7-609A-4CD0-859F-D49E48747382}"/>
              </a:ext>
            </a:extLst>
          </p:cNvPr>
          <p:cNvSpPr txBox="1"/>
          <p:nvPr/>
        </p:nvSpPr>
        <p:spPr>
          <a:xfrm>
            <a:off x="3276213" y="4725685"/>
            <a:ext cx="2124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6087DB-B54E-498A-B5BA-0334955D37E3}"/>
              </a:ext>
            </a:extLst>
          </p:cNvPr>
          <p:cNvSpPr txBox="1"/>
          <p:nvPr/>
        </p:nvSpPr>
        <p:spPr>
          <a:xfrm>
            <a:off x="6170061" y="4725685"/>
            <a:ext cx="2124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764C1304-DFCB-40D1-A668-C867F6CDD533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5401005" y="2820787"/>
            <a:ext cx="769056" cy="0"/>
          </a:xfrm>
          <a:prstGeom prst="line">
            <a:avLst/>
          </a:prstGeom>
          <a:ln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5F985CE3-12B6-4A6D-82F2-BFAA99658FB3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8294853" y="2820787"/>
            <a:ext cx="769056" cy="0"/>
          </a:xfrm>
          <a:prstGeom prst="line">
            <a:avLst/>
          </a:prstGeom>
          <a:ln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83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B5FD4597-4F32-455F-9C58-5599A54CF9F0}"/>
              </a:ext>
            </a:extLst>
          </p:cNvPr>
          <p:cNvGrpSpPr/>
          <p:nvPr/>
        </p:nvGrpSpPr>
        <p:grpSpPr>
          <a:xfrm>
            <a:off x="2720680" y="1991615"/>
            <a:ext cx="379218" cy="592850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9A1142C0-8350-464D-9814-7AF21569DF52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B05CCEFA-465F-4D65-9C9D-11AEE8B88A7D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280640E-7CF9-48BC-B257-66F7EC823E39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CB7226E6-B099-4E27-B3BB-75F38A7FF94A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EFEDB68-C3D6-493E-9C31-DA2AE62A55E8}"/>
              </a:ext>
            </a:extLst>
          </p:cNvPr>
          <p:cNvSpPr txBox="1"/>
          <p:nvPr/>
        </p:nvSpPr>
        <p:spPr>
          <a:xfrm>
            <a:off x="1726507" y="3357823"/>
            <a:ext cx="242731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74EAE9C-FA88-432D-BA1D-45FB72F4B2D0}"/>
              </a:ext>
            </a:extLst>
          </p:cNvPr>
          <p:cNvSpPr/>
          <p:nvPr/>
        </p:nvSpPr>
        <p:spPr>
          <a:xfrm>
            <a:off x="1726507" y="2787135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9B0C77CB-3F62-48A7-82DB-85EBB1E52E67}"/>
              </a:ext>
            </a:extLst>
          </p:cNvPr>
          <p:cNvSpPr/>
          <p:nvPr/>
        </p:nvSpPr>
        <p:spPr>
          <a:xfrm>
            <a:off x="5849540" y="2039591"/>
            <a:ext cx="518848" cy="518846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861153-E2B8-4477-AFC4-020B338EB9DB}"/>
              </a:ext>
            </a:extLst>
          </p:cNvPr>
          <p:cNvSpPr txBox="1"/>
          <p:nvPr/>
        </p:nvSpPr>
        <p:spPr>
          <a:xfrm>
            <a:off x="4883266" y="3357823"/>
            <a:ext cx="242731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2FA16BC-5950-4895-A69E-D3C006E37250}"/>
              </a:ext>
            </a:extLst>
          </p:cNvPr>
          <p:cNvSpPr/>
          <p:nvPr/>
        </p:nvSpPr>
        <p:spPr>
          <a:xfrm>
            <a:off x="4883266" y="2787135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11FD3523-50CD-47F8-BD44-FFDCBEE9D886}"/>
              </a:ext>
            </a:extLst>
          </p:cNvPr>
          <p:cNvSpPr/>
          <p:nvPr/>
        </p:nvSpPr>
        <p:spPr>
          <a:xfrm>
            <a:off x="9013796" y="2012708"/>
            <a:ext cx="472056" cy="569244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0633CE-10DC-4205-A3C9-3D53A9413F1A}"/>
              </a:ext>
            </a:extLst>
          </p:cNvPr>
          <p:cNvSpPr txBox="1"/>
          <p:nvPr/>
        </p:nvSpPr>
        <p:spPr>
          <a:xfrm>
            <a:off x="8038173" y="3357823"/>
            <a:ext cx="242731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596A85A-126B-4AAF-8951-E1D9310BB20F}"/>
              </a:ext>
            </a:extLst>
          </p:cNvPr>
          <p:cNvSpPr/>
          <p:nvPr/>
        </p:nvSpPr>
        <p:spPr>
          <a:xfrm>
            <a:off x="8038173" y="2787134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35283301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 Light">
      <a:majorFont>
        <a:latin typeface="Arial Black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3280</TotalTime>
  <Words>1319</Words>
  <Application>Microsoft Office PowerPoint</Application>
  <PresentationFormat>와이드스크린</PresentationFormat>
  <Paragraphs>185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Arial Black</vt:lpstr>
      <vt:lpstr>Calibri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244</cp:revision>
  <dcterms:created xsi:type="dcterms:W3CDTF">2019-04-06T05:20:47Z</dcterms:created>
  <dcterms:modified xsi:type="dcterms:W3CDTF">2020-09-02T09:17:25Z</dcterms:modified>
</cp:coreProperties>
</file>