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DM Sans Medium"/>
      <p:regular r:id="rId29"/>
      <p:bold r:id="rId30"/>
      <p:italic r:id="rId31"/>
      <p:boldItalic r:id="rId32"/>
    </p:embeddedFont>
    <p:embeddedFont>
      <p:font typeface="Abril Fatface"/>
      <p:regular r:id="rId33"/>
    </p:embeddedFont>
    <p:embeddedFont>
      <p:font typeface="Poppins"/>
      <p:regular r:id="rId34"/>
      <p:bold r:id="rId35"/>
      <p:italic r:id="rId36"/>
      <p:boldItalic r:id="rId37"/>
    </p:embeddedFont>
    <p:embeddedFont>
      <p:font typeface="Dela Gothic One"/>
      <p:regular r:id="rId38"/>
    </p:embeddedFont>
    <p:embeddedFont>
      <p:font typeface="DM Sans"/>
      <p:regular r:id="rId39"/>
      <p:bold r:id="rId40"/>
      <p:italic r:id="rId41"/>
      <p:boldItalic r:id="rId42"/>
    </p:embeddedFont>
    <p:embeddedFont>
      <p:font typeface="Homemade Apple"/>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DMSans-bold.fntdata"/><Relationship Id="rId20" Type="http://schemas.openxmlformats.org/officeDocument/2006/relationships/slide" Target="slides/slide15.xml"/><Relationship Id="rId42" Type="http://schemas.openxmlformats.org/officeDocument/2006/relationships/font" Target="fonts/DMSans-boldItalic.fntdata"/><Relationship Id="rId41" Type="http://schemas.openxmlformats.org/officeDocument/2006/relationships/font" Target="fonts/DMSans-italic.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HomemadeApple-regular.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DMSansMedium-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DMSansMedium-italic.fntdata"/><Relationship Id="rId30" Type="http://schemas.openxmlformats.org/officeDocument/2006/relationships/font" Target="fonts/DMSansMedium-bold.fntdata"/><Relationship Id="rId11" Type="http://schemas.openxmlformats.org/officeDocument/2006/relationships/slide" Target="slides/slide6.xml"/><Relationship Id="rId33" Type="http://schemas.openxmlformats.org/officeDocument/2006/relationships/font" Target="fonts/AbrilFatface-regular.fntdata"/><Relationship Id="rId10" Type="http://schemas.openxmlformats.org/officeDocument/2006/relationships/slide" Target="slides/slide5.xml"/><Relationship Id="rId32" Type="http://schemas.openxmlformats.org/officeDocument/2006/relationships/font" Target="fonts/DMSansMedium-boldItalic.fntdata"/><Relationship Id="rId13" Type="http://schemas.openxmlformats.org/officeDocument/2006/relationships/slide" Target="slides/slide8.xml"/><Relationship Id="rId35" Type="http://schemas.openxmlformats.org/officeDocument/2006/relationships/font" Target="fonts/Poppins-bold.fntdata"/><Relationship Id="rId12" Type="http://schemas.openxmlformats.org/officeDocument/2006/relationships/slide" Target="slides/slide7.xml"/><Relationship Id="rId34" Type="http://schemas.openxmlformats.org/officeDocument/2006/relationships/font" Target="fonts/Poppins-regular.fntdata"/><Relationship Id="rId15" Type="http://schemas.openxmlformats.org/officeDocument/2006/relationships/slide" Target="slides/slide10.xml"/><Relationship Id="rId37" Type="http://schemas.openxmlformats.org/officeDocument/2006/relationships/font" Target="fonts/Poppins-boldItalic.fntdata"/><Relationship Id="rId14" Type="http://schemas.openxmlformats.org/officeDocument/2006/relationships/slide" Target="slides/slide9.xml"/><Relationship Id="rId36" Type="http://schemas.openxmlformats.org/officeDocument/2006/relationships/font" Target="fonts/Poppins-italic.fntdata"/><Relationship Id="rId17" Type="http://schemas.openxmlformats.org/officeDocument/2006/relationships/slide" Target="slides/slide12.xml"/><Relationship Id="rId39" Type="http://schemas.openxmlformats.org/officeDocument/2006/relationships/font" Target="fonts/DMSans-regular.fntdata"/><Relationship Id="rId16" Type="http://schemas.openxmlformats.org/officeDocument/2006/relationships/slide" Target="slides/slide11.xml"/><Relationship Id="rId38" Type="http://schemas.openxmlformats.org/officeDocument/2006/relationships/font" Target="fonts/DelaGothicOne-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1e875d8476f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1e875d8476f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1e875d8476f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1e875d8476f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15fe8440b1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215fe8440b1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215fe8440b1_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215fe8440b1_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0" name="Google Shape;940;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111c3728c19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111c3728c1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2.png"/><Relationship Id="rId11" Type="http://schemas.openxmlformats.org/officeDocument/2006/relationships/image" Target="../media/image4.png"/><Relationship Id="rId10" Type="http://schemas.openxmlformats.org/officeDocument/2006/relationships/image" Target="../media/image5.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3.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a:off x="570300" y="1024650"/>
            <a:ext cx="11051400" cy="53397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idx="1" type="subTitle"/>
          </p:nvPr>
        </p:nvSpPr>
        <p:spPr>
          <a:xfrm>
            <a:off x="1411500" y="3410950"/>
            <a:ext cx="9369000" cy="443100"/>
          </a:xfrm>
          <a:prstGeom prst="rect">
            <a:avLst/>
          </a:prstGeom>
        </p:spPr>
        <p:txBody>
          <a:bodyPr anchorCtr="0" anchor="ctr" bIns="121900" lIns="121900" spcFirstLastPara="1" rIns="121900" wrap="square" tIns="121900">
            <a:noAutofit/>
          </a:bodyPr>
          <a:lstStyle>
            <a:lvl1pPr lvl="0" algn="ctr">
              <a:lnSpc>
                <a:spcPct val="100000"/>
              </a:lnSpc>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3" name="Google Shape;13;p2"/>
          <p:cNvSpPr txBox="1"/>
          <p:nvPr>
            <p:ph type="title"/>
          </p:nvPr>
        </p:nvSpPr>
        <p:spPr>
          <a:xfrm>
            <a:off x="1411500" y="1440525"/>
            <a:ext cx="9369000" cy="1979400"/>
          </a:xfrm>
          <a:prstGeom prst="rect">
            <a:avLst/>
          </a:prstGeom>
        </p:spPr>
        <p:txBody>
          <a:bodyPr anchorCtr="0" anchor="ctr" bIns="121900" lIns="121900" spcFirstLastPara="1" rIns="121900" wrap="square" tIns="121900">
            <a:noAutofit/>
          </a:bodyPr>
          <a:lstStyle>
            <a:lvl1pPr indent="0" lvl="0" marL="0" marR="0" rtl="0" algn="ctr">
              <a:lnSpc>
                <a:spcPct val="80000"/>
              </a:lnSpc>
              <a:spcBef>
                <a:spcPts val="0"/>
              </a:spcBef>
              <a:spcAft>
                <a:spcPts val="0"/>
              </a:spcAft>
              <a:buClr>
                <a:schemeClr val="dk1"/>
              </a:buClr>
              <a:buSzPts val="9000"/>
              <a:buFont typeface="Aldrich"/>
              <a:buNone/>
              <a:defRPr sz="55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4" name="Google Shape;14;p2"/>
          <p:cNvSpPr/>
          <p:nvPr/>
        </p:nvSpPr>
        <p:spPr>
          <a:xfrm>
            <a:off x="570300" y="488850"/>
            <a:ext cx="110514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733350" y="5607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1029525" y="5607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1325700" y="5607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ph idx="2" type="pic"/>
          </p:nvPr>
        </p:nvSpPr>
        <p:spPr>
          <a:xfrm>
            <a:off x="814800" y="3948975"/>
            <a:ext cx="10562400" cy="2214000"/>
          </a:xfrm>
          <a:prstGeom prst="roundRect">
            <a:avLst>
              <a:gd fmla="val 13849" name="adj"/>
            </a:avLst>
          </a:prstGeom>
          <a:noFill/>
          <a:ln cap="flat" cmpd="sng" w="19050">
            <a:solidFill>
              <a:schemeClr val="accent6"/>
            </a:solidFill>
            <a:prstDash val="solid"/>
            <a:round/>
            <a:headEnd len="sm" w="sm" type="none"/>
            <a:tailEnd len="sm" w="sm" type="none"/>
          </a:ln>
        </p:spPr>
      </p:sp>
      <p:sp>
        <p:nvSpPr>
          <p:cNvPr id="19" name="Google Shape;19;p2"/>
          <p:cNvSpPr/>
          <p:nvPr/>
        </p:nvSpPr>
        <p:spPr>
          <a:xfrm flipH="1">
            <a:off x="9706475" y="128812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2"/>
          <p:cNvSpPr/>
          <p:nvPr/>
        </p:nvSpPr>
        <p:spPr>
          <a:xfrm>
            <a:off x="10887524" y="296777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 name="Google Shape;21;p2"/>
          <p:cNvSpPr/>
          <p:nvPr/>
        </p:nvSpPr>
        <p:spPr>
          <a:xfrm>
            <a:off x="814800" y="2967775"/>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22" name="Google Shape;22;p2"/>
          <p:cNvSpPr/>
          <p:nvPr/>
        </p:nvSpPr>
        <p:spPr>
          <a:xfrm>
            <a:off x="1123450" y="3307675"/>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23" name="Google Shape;23;p2"/>
          <p:cNvSpPr/>
          <p:nvPr/>
        </p:nvSpPr>
        <p:spPr>
          <a:xfrm>
            <a:off x="10636500" y="342900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146" name="Shape 146"/>
        <p:cNvGrpSpPr/>
        <p:nvPr/>
      </p:nvGrpSpPr>
      <p:grpSpPr>
        <a:xfrm>
          <a:off x="0" y="0"/>
          <a:ext cx="0" cy="0"/>
          <a:chOff x="0" y="0"/>
          <a:chExt cx="0" cy="0"/>
        </a:xfrm>
      </p:grpSpPr>
      <p:sp>
        <p:nvSpPr>
          <p:cNvPr id="147" name="Google Shape;147;p11"/>
          <p:cNvSpPr/>
          <p:nvPr/>
        </p:nvSpPr>
        <p:spPr>
          <a:xfrm>
            <a:off x="267000" y="982800"/>
            <a:ext cx="11658000" cy="5259000"/>
          </a:xfrm>
          <a:prstGeom prst="roundRect">
            <a:avLst>
              <a:gd fmla="val 4765"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1"/>
          <p:cNvSpPr txBox="1"/>
          <p:nvPr>
            <p:ph idx="1" type="subTitle"/>
          </p:nvPr>
        </p:nvSpPr>
        <p:spPr>
          <a:xfrm>
            <a:off x="835075" y="2781275"/>
            <a:ext cx="1837800" cy="550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sz="2200">
                <a:latin typeface="Dela Gothic One"/>
                <a:ea typeface="Dela Gothic One"/>
                <a:cs typeface="Dela Gothic One"/>
                <a:sym typeface="Dela Gothic One"/>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49" name="Google Shape;149;p11"/>
          <p:cNvSpPr txBox="1"/>
          <p:nvPr>
            <p:ph idx="2" type="subTitle"/>
          </p:nvPr>
        </p:nvSpPr>
        <p:spPr>
          <a:xfrm>
            <a:off x="3006058" y="2781275"/>
            <a:ext cx="1837800" cy="550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sz="2200">
                <a:latin typeface="Dela Gothic One"/>
                <a:ea typeface="Dela Gothic One"/>
                <a:cs typeface="Dela Gothic One"/>
                <a:sym typeface="Dela Gothic One"/>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0" name="Google Shape;150;p11"/>
          <p:cNvSpPr txBox="1"/>
          <p:nvPr>
            <p:ph idx="3" type="subTitle"/>
          </p:nvPr>
        </p:nvSpPr>
        <p:spPr>
          <a:xfrm>
            <a:off x="5177042" y="2781275"/>
            <a:ext cx="1837800" cy="550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sz="2200">
                <a:latin typeface="Dela Gothic One"/>
                <a:ea typeface="Dela Gothic One"/>
                <a:cs typeface="Dela Gothic One"/>
                <a:sym typeface="Dela Gothic One"/>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1" name="Google Shape;151;p11"/>
          <p:cNvSpPr txBox="1"/>
          <p:nvPr>
            <p:ph idx="4" type="subTitle"/>
          </p:nvPr>
        </p:nvSpPr>
        <p:spPr>
          <a:xfrm>
            <a:off x="7348025" y="2781275"/>
            <a:ext cx="1837800" cy="550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sz="2200">
                <a:latin typeface="Dela Gothic One"/>
                <a:ea typeface="Dela Gothic One"/>
                <a:cs typeface="Dela Gothic One"/>
                <a:sym typeface="Dela Gothic One"/>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2" name="Google Shape;152;p11"/>
          <p:cNvSpPr txBox="1"/>
          <p:nvPr>
            <p:ph idx="5" type="subTitle"/>
          </p:nvPr>
        </p:nvSpPr>
        <p:spPr>
          <a:xfrm>
            <a:off x="9519008" y="2781275"/>
            <a:ext cx="1837800" cy="550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sz="2200">
                <a:latin typeface="Dela Gothic One"/>
                <a:ea typeface="Dela Gothic One"/>
                <a:cs typeface="Dela Gothic One"/>
                <a:sym typeface="Dela Gothic One"/>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3" name="Google Shape;153;p11"/>
          <p:cNvSpPr txBox="1"/>
          <p:nvPr>
            <p:ph type="title"/>
          </p:nvPr>
        </p:nvSpPr>
        <p:spPr>
          <a:xfrm>
            <a:off x="835075" y="1279175"/>
            <a:ext cx="105216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54" name="Google Shape;154;p11"/>
          <p:cNvSpPr txBox="1"/>
          <p:nvPr>
            <p:ph idx="6" type="body"/>
          </p:nvPr>
        </p:nvSpPr>
        <p:spPr>
          <a:xfrm>
            <a:off x="835075" y="3647500"/>
            <a:ext cx="1837800" cy="1463400"/>
          </a:xfrm>
          <a:prstGeom prst="rect">
            <a:avLst/>
          </a:prstGeom>
        </p:spPr>
        <p:txBody>
          <a:bodyPr anchorCtr="0" anchor="t" bIns="121900" lIns="121900" spcFirstLastPara="1" rIns="121900" wrap="square" tIns="121900">
            <a:noAutofit/>
          </a:bodyPr>
          <a:lstStyle>
            <a:lvl1pPr indent="-330200" lvl="0" marL="457200" algn="ctr">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55" name="Google Shape;155;p11"/>
          <p:cNvSpPr txBox="1"/>
          <p:nvPr>
            <p:ph idx="7" type="body"/>
          </p:nvPr>
        </p:nvSpPr>
        <p:spPr>
          <a:xfrm>
            <a:off x="3006058" y="3647500"/>
            <a:ext cx="1837800" cy="1463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56" name="Google Shape;156;p11"/>
          <p:cNvSpPr txBox="1"/>
          <p:nvPr>
            <p:ph idx="8" type="body"/>
          </p:nvPr>
        </p:nvSpPr>
        <p:spPr>
          <a:xfrm>
            <a:off x="5177041" y="3647500"/>
            <a:ext cx="1837800" cy="1463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57" name="Google Shape;157;p11"/>
          <p:cNvSpPr txBox="1"/>
          <p:nvPr>
            <p:ph idx="9" type="body"/>
          </p:nvPr>
        </p:nvSpPr>
        <p:spPr>
          <a:xfrm>
            <a:off x="7348024" y="3647500"/>
            <a:ext cx="1837800" cy="1463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58" name="Google Shape;158;p11"/>
          <p:cNvSpPr txBox="1"/>
          <p:nvPr>
            <p:ph idx="13" type="body"/>
          </p:nvPr>
        </p:nvSpPr>
        <p:spPr>
          <a:xfrm>
            <a:off x="9519007" y="3647500"/>
            <a:ext cx="1837800" cy="1463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59" name="Google Shape;159;p11"/>
          <p:cNvSpPr/>
          <p:nvPr/>
        </p:nvSpPr>
        <p:spPr>
          <a:xfrm>
            <a:off x="267000" y="447000"/>
            <a:ext cx="11658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1"/>
          <p:cNvSpPr/>
          <p:nvPr/>
        </p:nvSpPr>
        <p:spPr>
          <a:xfrm>
            <a:off x="428550" y="51885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
          <p:cNvSpPr/>
          <p:nvPr/>
        </p:nvSpPr>
        <p:spPr>
          <a:xfrm>
            <a:off x="724725" y="51885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a:off x="1020900" y="51885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163" name="Shape 163"/>
        <p:cNvGrpSpPr/>
        <p:nvPr/>
      </p:nvGrpSpPr>
      <p:grpSpPr>
        <a:xfrm>
          <a:off x="0" y="0"/>
          <a:ext cx="0" cy="0"/>
          <a:chOff x="0" y="0"/>
          <a:chExt cx="0" cy="0"/>
        </a:xfrm>
      </p:grpSpPr>
      <p:sp>
        <p:nvSpPr>
          <p:cNvPr id="164" name="Google Shape;164;p12"/>
          <p:cNvSpPr txBox="1"/>
          <p:nvPr>
            <p:ph type="title"/>
          </p:nvPr>
        </p:nvSpPr>
        <p:spPr>
          <a:xfrm>
            <a:off x="876425" y="1981100"/>
            <a:ext cx="55815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65" name="Google Shape;165;p12"/>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lvl1pPr indent="-349250" lvl="0" marL="457200" rtl="0" algn="r">
              <a:spcBef>
                <a:spcPts val="0"/>
              </a:spcBef>
              <a:spcAft>
                <a:spcPts val="0"/>
              </a:spcAft>
              <a:buSzPts val="1900"/>
              <a:buChar char="●"/>
              <a:defRPr/>
            </a:lvl1pPr>
            <a:lvl2pPr indent="-349250" lvl="1" marL="914400" rtl="0" algn="r">
              <a:spcBef>
                <a:spcPts val="0"/>
              </a:spcBef>
              <a:spcAft>
                <a:spcPts val="0"/>
              </a:spcAft>
              <a:buSzPts val="1900"/>
              <a:buChar char="○"/>
              <a:defRPr/>
            </a:lvl2pPr>
            <a:lvl3pPr indent="-349250" lvl="2" marL="1371600" rtl="0" algn="r">
              <a:spcBef>
                <a:spcPts val="2100"/>
              </a:spcBef>
              <a:spcAft>
                <a:spcPts val="0"/>
              </a:spcAft>
              <a:buSzPts val="1900"/>
              <a:buChar char="■"/>
              <a:defRPr/>
            </a:lvl3pPr>
            <a:lvl4pPr indent="-349250" lvl="3" marL="1828800" rtl="0" algn="r">
              <a:spcBef>
                <a:spcPts val="2100"/>
              </a:spcBef>
              <a:spcAft>
                <a:spcPts val="0"/>
              </a:spcAft>
              <a:buSzPts val="1900"/>
              <a:buChar char="●"/>
              <a:defRPr/>
            </a:lvl4pPr>
            <a:lvl5pPr indent="-349250" lvl="4" marL="2286000" rtl="0" algn="r">
              <a:spcBef>
                <a:spcPts val="2100"/>
              </a:spcBef>
              <a:spcAft>
                <a:spcPts val="0"/>
              </a:spcAft>
              <a:buSzPts val="1900"/>
              <a:buChar char="○"/>
              <a:defRPr/>
            </a:lvl5pPr>
            <a:lvl6pPr indent="-349250" lvl="5" marL="2743200" rtl="0" algn="r">
              <a:spcBef>
                <a:spcPts val="2100"/>
              </a:spcBef>
              <a:spcAft>
                <a:spcPts val="0"/>
              </a:spcAft>
              <a:buSzPts val="1900"/>
              <a:buChar char="■"/>
              <a:defRPr/>
            </a:lvl6pPr>
            <a:lvl7pPr indent="-349250" lvl="6" marL="3200400" rtl="0" algn="r">
              <a:spcBef>
                <a:spcPts val="2100"/>
              </a:spcBef>
              <a:spcAft>
                <a:spcPts val="0"/>
              </a:spcAft>
              <a:buSzPts val="1900"/>
              <a:buChar char="●"/>
              <a:defRPr/>
            </a:lvl7pPr>
            <a:lvl8pPr indent="-349250" lvl="7" marL="3657600" rtl="0" algn="r">
              <a:spcBef>
                <a:spcPts val="2100"/>
              </a:spcBef>
              <a:spcAft>
                <a:spcPts val="0"/>
              </a:spcAft>
              <a:buSzPts val="1900"/>
              <a:buChar char="○"/>
              <a:defRPr/>
            </a:lvl8pPr>
            <a:lvl9pPr indent="-349250" lvl="8" marL="4114800" rtl="0" algn="r">
              <a:spcBef>
                <a:spcPts val="2100"/>
              </a:spcBef>
              <a:spcAft>
                <a:spcPts val="2100"/>
              </a:spcAft>
              <a:buSzPts val="19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166" name="Shape 166"/>
        <p:cNvGrpSpPr/>
        <p:nvPr/>
      </p:nvGrpSpPr>
      <p:grpSpPr>
        <a:xfrm>
          <a:off x="0" y="0"/>
          <a:ext cx="0" cy="0"/>
          <a:chOff x="0" y="0"/>
          <a:chExt cx="0" cy="0"/>
        </a:xfrm>
      </p:grpSpPr>
      <p:sp>
        <p:nvSpPr>
          <p:cNvPr id="167" name="Google Shape;167;p13"/>
          <p:cNvSpPr txBox="1"/>
          <p:nvPr>
            <p:ph type="title"/>
          </p:nvPr>
        </p:nvSpPr>
        <p:spPr>
          <a:xfrm>
            <a:off x="4918988" y="2122000"/>
            <a:ext cx="5581500" cy="12429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68" name="Google Shape;168;p13"/>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169" name="Shape 169"/>
        <p:cNvGrpSpPr/>
        <p:nvPr/>
      </p:nvGrpSpPr>
      <p:grpSpPr>
        <a:xfrm>
          <a:off x="0" y="0"/>
          <a:ext cx="0" cy="0"/>
          <a:chOff x="0" y="0"/>
          <a:chExt cx="0" cy="0"/>
        </a:xfrm>
      </p:grpSpPr>
      <p:sp>
        <p:nvSpPr>
          <p:cNvPr id="170" name="Google Shape;170;p14"/>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Certificate">
  <p:cSld name="CUSTOM_23">
    <p:spTree>
      <p:nvGrpSpPr>
        <p:cNvPr id="171" name="Shape 171"/>
        <p:cNvGrpSpPr/>
        <p:nvPr/>
      </p:nvGrpSpPr>
      <p:grpSpPr>
        <a:xfrm>
          <a:off x="0" y="0"/>
          <a:ext cx="0" cy="0"/>
          <a:chOff x="0" y="0"/>
          <a:chExt cx="0" cy="0"/>
        </a:xfrm>
      </p:grpSpPr>
      <p:sp>
        <p:nvSpPr>
          <p:cNvPr id="172" name="Google Shape;172;p15"/>
          <p:cNvSpPr/>
          <p:nvPr/>
        </p:nvSpPr>
        <p:spPr>
          <a:xfrm>
            <a:off x="190800" y="754200"/>
            <a:ext cx="11790300" cy="5907300"/>
          </a:xfrm>
          <a:prstGeom prst="roundRect">
            <a:avLst>
              <a:gd fmla="val 3909"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5"/>
          <p:cNvSpPr/>
          <p:nvPr/>
        </p:nvSpPr>
        <p:spPr>
          <a:xfrm>
            <a:off x="190800" y="218400"/>
            <a:ext cx="117903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5"/>
          <p:cNvSpPr/>
          <p:nvPr/>
        </p:nvSpPr>
        <p:spPr>
          <a:xfrm>
            <a:off x="352350" y="29025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5"/>
          <p:cNvSpPr/>
          <p:nvPr/>
        </p:nvSpPr>
        <p:spPr>
          <a:xfrm>
            <a:off x="648525" y="29025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5"/>
          <p:cNvSpPr/>
          <p:nvPr/>
        </p:nvSpPr>
        <p:spPr>
          <a:xfrm>
            <a:off x="944700" y="29025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5"/>
          <p:cNvSpPr txBox="1"/>
          <p:nvPr>
            <p:ph type="title"/>
          </p:nvPr>
        </p:nvSpPr>
        <p:spPr>
          <a:xfrm>
            <a:off x="415650" y="94131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55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178" name="Google Shape;178;p15"/>
          <p:cNvSpPr txBox="1"/>
          <p:nvPr>
            <p:ph idx="1" type="subTitle"/>
          </p:nvPr>
        </p:nvSpPr>
        <p:spPr>
          <a:xfrm>
            <a:off x="2187000" y="2759063"/>
            <a:ext cx="7818000" cy="945300"/>
          </a:xfrm>
          <a:prstGeom prst="rect">
            <a:avLst/>
          </a:prstGeom>
        </p:spPr>
        <p:txBody>
          <a:bodyPr anchorCtr="0" anchor="b" bIns="121900" lIns="121900" spcFirstLastPara="1" rIns="121900" wrap="square" tIns="121900">
            <a:noAutofit/>
          </a:bodyPr>
          <a:lstStyle>
            <a:lvl1pPr lvl="0" algn="ctr">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cxnSp>
        <p:nvCxnSpPr>
          <p:cNvPr id="179" name="Google Shape;179;p15"/>
          <p:cNvCxnSpPr/>
          <p:nvPr/>
        </p:nvCxnSpPr>
        <p:spPr>
          <a:xfrm>
            <a:off x="1783800" y="3338313"/>
            <a:ext cx="8624400" cy="0"/>
          </a:xfrm>
          <a:prstGeom prst="straightConnector1">
            <a:avLst/>
          </a:prstGeom>
          <a:noFill/>
          <a:ln cap="flat" cmpd="sng" w="9525">
            <a:solidFill>
              <a:schemeClr val="dk2"/>
            </a:solidFill>
            <a:prstDash val="solid"/>
            <a:round/>
            <a:headEnd len="med" w="med" type="none"/>
            <a:tailEnd len="med" w="med" type="none"/>
          </a:ln>
        </p:spPr>
      </p:cxnSp>
      <p:sp>
        <p:nvSpPr>
          <p:cNvPr id="180" name="Google Shape;180;p15"/>
          <p:cNvSpPr txBox="1"/>
          <p:nvPr>
            <p:ph idx="2" type="subTitle"/>
          </p:nvPr>
        </p:nvSpPr>
        <p:spPr>
          <a:xfrm>
            <a:off x="3914250" y="3662163"/>
            <a:ext cx="4363500" cy="2982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81" name="Google Shape;181;p15"/>
          <p:cNvSpPr txBox="1"/>
          <p:nvPr>
            <p:ph idx="3" type="title"/>
          </p:nvPr>
        </p:nvSpPr>
        <p:spPr>
          <a:xfrm>
            <a:off x="415650" y="400846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4000"/>
              <a:buNone/>
              <a:defRPr/>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82" name="Google Shape;182;p15"/>
          <p:cNvSpPr txBox="1"/>
          <p:nvPr>
            <p:ph idx="4" type="subTitle"/>
          </p:nvPr>
        </p:nvSpPr>
        <p:spPr>
          <a:xfrm>
            <a:off x="3914250" y="5033763"/>
            <a:ext cx="43635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grpSp>
        <p:nvGrpSpPr>
          <p:cNvPr id="183" name="Google Shape;183;p15"/>
          <p:cNvGrpSpPr/>
          <p:nvPr/>
        </p:nvGrpSpPr>
        <p:grpSpPr>
          <a:xfrm>
            <a:off x="996863" y="5923288"/>
            <a:ext cx="10198275" cy="0"/>
            <a:chOff x="1007625" y="5986750"/>
            <a:chExt cx="10198275" cy="0"/>
          </a:xfrm>
        </p:grpSpPr>
        <p:cxnSp>
          <p:nvCxnSpPr>
            <p:cNvPr id="184" name="Google Shape;184;p15"/>
            <p:cNvCxnSpPr/>
            <p:nvPr/>
          </p:nvCxnSpPr>
          <p:spPr>
            <a:xfrm>
              <a:off x="1007625" y="5986750"/>
              <a:ext cx="2986500" cy="0"/>
            </a:xfrm>
            <a:prstGeom prst="straightConnector1">
              <a:avLst/>
            </a:prstGeom>
            <a:noFill/>
            <a:ln cap="flat" cmpd="sng" w="9525">
              <a:solidFill>
                <a:srgbClr val="434343"/>
              </a:solidFill>
              <a:prstDash val="solid"/>
              <a:round/>
              <a:headEnd len="med" w="med" type="none"/>
              <a:tailEnd len="med" w="med" type="none"/>
            </a:ln>
          </p:spPr>
        </p:cxnSp>
        <p:cxnSp>
          <p:nvCxnSpPr>
            <p:cNvPr id="185" name="Google Shape;185;p15"/>
            <p:cNvCxnSpPr/>
            <p:nvPr/>
          </p:nvCxnSpPr>
          <p:spPr>
            <a:xfrm>
              <a:off x="8219400" y="5986750"/>
              <a:ext cx="2986500" cy="0"/>
            </a:xfrm>
            <a:prstGeom prst="straightConnector1">
              <a:avLst/>
            </a:prstGeom>
            <a:noFill/>
            <a:ln cap="flat" cmpd="sng" w="9525">
              <a:solidFill>
                <a:srgbClr val="434343"/>
              </a:solidFill>
              <a:prstDash val="solid"/>
              <a:round/>
              <a:headEnd len="med" w="med" type="none"/>
              <a:tailEnd len="med" w="med" type="none"/>
            </a:ln>
          </p:spPr>
        </p:cxnSp>
      </p:grpSp>
      <p:sp>
        <p:nvSpPr>
          <p:cNvPr id="186" name="Google Shape;186;p15"/>
          <p:cNvSpPr txBox="1"/>
          <p:nvPr>
            <p:ph idx="5" type="subTitle"/>
          </p:nvPr>
        </p:nvSpPr>
        <p:spPr>
          <a:xfrm>
            <a:off x="996875" y="59232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87" name="Google Shape;187;p15"/>
          <p:cNvSpPr txBox="1"/>
          <p:nvPr>
            <p:ph idx="6" type="subTitle"/>
          </p:nvPr>
        </p:nvSpPr>
        <p:spPr>
          <a:xfrm>
            <a:off x="8214050" y="59232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88" name="Google Shape;188;p15"/>
          <p:cNvSpPr txBox="1"/>
          <p:nvPr>
            <p:ph idx="7" type="subTitle"/>
          </p:nvPr>
        </p:nvSpPr>
        <p:spPr>
          <a:xfrm>
            <a:off x="996875" y="5625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89" name="Google Shape;189;p15"/>
          <p:cNvSpPr txBox="1"/>
          <p:nvPr>
            <p:ph idx="8" type="subTitle"/>
          </p:nvPr>
        </p:nvSpPr>
        <p:spPr>
          <a:xfrm>
            <a:off x="8214050" y="5625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Daily Agenda">
  <p:cSld name="CUSTOM_24">
    <p:bg>
      <p:bgPr>
        <a:solidFill>
          <a:schemeClr val="lt2"/>
        </a:solidFill>
      </p:bgPr>
    </p:bg>
    <p:spTree>
      <p:nvGrpSpPr>
        <p:cNvPr id="190" name="Shape 190"/>
        <p:cNvGrpSpPr/>
        <p:nvPr/>
      </p:nvGrpSpPr>
      <p:grpSpPr>
        <a:xfrm>
          <a:off x="0" y="0"/>
          <a:ext cx="0" cy="0"/>
          <a:chOff x="0" y="0"/>
          <a:chExt cx="0" cy="0"/>
        </a:xfrm>
      </p:grpSpPr>
      <p:sp>
        <p:nvSpPr>
          <p:cNvPr id="191" name="Google Shape;191;p16"/>
          <p:cNvSpPr/>
          <p:nvPr/>
        </p:nvSpPr>
        <p:spPr>
          <a:xfrm>
            <a:off x="3745050" y="2315350"/>
            <a:ext cx="4605000" cy="1691100"/>
          </a:xfrm>
          <a:prstGeom prst="roundRect">
            <a:avLst>
              <a:gd fmla="val 9322"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2" name="Google Shape;192;p16"/>
          <p:cNvGrpSpPr/>
          <p:nvPr/>
        </p:nvGrpSpPr>
        <p:grpSpPr>
          <a:xfrm>
            <a:off x="3745050" y="1770425"/>
            <a:ext cx="4605000" cy="354600"/>
            <a:chOff x="932825" y="1907175"/>
            <a:chExt cx="4605000" cy="354600"/>
          </a:xfrm>
        </p:grpSpPr>
        <p:sp>
          <p:nvSpPr>
            <p:cNvPr id="193" name="Google Shape;193;p16"/>
            <p:cNvSpPr/>
            <p:nvPr/>
          </p:nvSpPr>
          <p:spPr>
            <a:xfrm>
              <a:off x="932825" y="1907175"/>
              <a:ext cx="4605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6"/>
            <p:cNvSpPr/>
            <p:nvPr/>
          </p:nvSpPr>
          <p:spPr>
            <a:xfrm>
              <a:off x="1095875" y="1979025"/>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6"/>
            <p:cNvSpPr/>
            <p:nvPr/>
          </p:nvSpPr>
          <p:spPr>
            <a:xfrm>
              <a:off x="1392050" y="1979025"/>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6"/>
            <p:cNvSpPr/>
            <p:nvPr/>
          </p:nvSpPr>
          <p:spPr>
            <a:xfrm>
              <a:off x="1688225" y="1979025"/>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7" name="Google Shape;197;p16"/>
          <p:cNvSpPr/>
          <p:nvPr/>
        </p:nvSpPr>
        <p:spPr>
          <a:xfrm>
            <a:off x="3745050" y="4723450"/>
            <a:ext cx="4605000" cy="1691100"/>
          </a:xfrm>
          <a:prstGeom prst="roundRect">
            <a:avLst>
              <a:gd fmla="val 9322"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8" name="Google Shape;198;p16"/>
          <p:cNvGrpSpPr/>
          <p:nvPr/>
        </p:nvGrpSpPr>
        <p:grpSpPr>
          <a:xfrm>
            <a:off x="3745038" y="4187650"/>
            <a:ext cx="4605000" cy="354600"/>
            <a:chOff x="932825" y="1907175"/>
            <a:chExt cx="4605000" cy="354600"/>
          </a:xfrm>
        </p:grpSpPr>
        <p:sp>
          <p:nvSpPr>
            <p:cNvPr id="199" name="Google Shape;199;p16"/>
            <p:cNvSpPr/>
            <p:nvPr/>
          </p:nvSpPr>
          <p:spPr>
            <a:xfrm>
              <a:off x="932825" y="1907175"/>
              <a:ext cx="4605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6"/>
            <p:cNvSpPr/>
            <p:nvPr/>
          </p:nvSpPr>
          <p:spPr>
            <a:xfrm>
              <a:off x="1095875" y="1979025"/>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6"/>
            <p:cNvSpPr/>
            <p:nvPr/>
          </p:nvSpPr>
          <p:spPr>
            <a:xfrm>
              <a:off x="1392050" y="1979025"/>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6"/>
            <p:cNvSpPr/>
            <p:nvPr/>
          </p:nvSpPr>
          <p:spPr>
            <a:xfrm>
              <a:off x="1688225" y="1979025"/>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3" name="Google Shape;203;p16"/>
          <p:cNvSpPr/>
          <p:nvPr/>
        </p:nvSpPr>
        <p:spPr>
          <a:xfrm>
            <a:off x="306825" y="2318600"/>
            <a:ext cx="3117000" cy="4095900"/>
          </a:xfrm>
          <a:prstGeom prst="roundRect">
            <a:avLst>
              <a:gd fmla="val 5654" name="adj"/>
            </a:avLst>
          </a:prstGeom>
          <a:solidFill>
            <a:schemeClr val="l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4" name="Google Shape;204;p16"/>
          <p:cNvGrpSpPr/>
          <p:nvPr/>
        </p:nvGrpSpPr>
        <p:grpSpPr>
          <a:xfrm>
            <a:off x="306825" y="1782800"/>
            <a:ext cx="3117000" cy="354600"/>
            <a:chOff x="932825" y="1907175"/>
            <a:chExt cx="3117000" cy="354600"/>
          </a:xfrm>
        </p:grpSpPr>
        <p:sp>
          <p:nvSpPr>
            <p:cNvPr id="205" name="Google Shape;205;p16"/>
            <p:cNvSpPr/>
            <p:nvPr/>
          </p:nvSpPr>
          <p:spPr>
            <a:xfrm>
              <a:off x="932825" y="1907175"/>
              <a:ext cx="3117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6"/>
            <p:cNvSpPr/>
            <p:nvPr/>
          </p:nvSpPr>
          <p:spPr>
            <a:xfrm>
              <a:off x="1095875" y="1979025"/>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6"/>
            <p:cNvSpPr/>
            <p:nvPr/>
          </p:nvSpPr>
          <p:spPr>
            <a:xfrm>
              <a:off x="1392050" y="1979025"/>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6"/>
            <p:cNvSpPr/>
            <p:nvPr/>
          </p:nvSpPr>
          <p:spPr>
            <a:xfrm>
              <a:off x="1688225" y="1979025"/>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9" name="Google Shape;209;p16"/>
          <p:cNvSpPr/>
          <p:nvPr/>
        </p:nvSpPr>
        <p:spPr>
          <a:xfrm>
            <a:off x="8671275" y="2318600"/>
            <a:ext cx="3117000" cy="4095900"/>
          </a:xfrm>
          <a:prstGeom prst="roundRect">
            <a:avLst>
              <a:gd fmla="val 5654" name="adj"/>
            </a:avLst>
          </a:prstGeom>
          <a:solidFill>
            <a:schemeClr val="l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0" name="Google Shape;210;p16"/>
          <p:cNvGrpSpPr/>
          <p:nvPr/>
        </p:nvGrpSpPr>
        <p:grpSpPr>
          <a:xfrm>
            <a:off x="8671275" y="1782800"/>
            <a:ext cx="3117000" cy="354600"/>
            <a:chOff x="932825" y="1907175"/>
            <a:chExt cx="3117000" cy="354600"/>
          </a:xfrm>
        </p:grpSpPr>
        <p:sp>
          <p:nvSpPr>
            <p:cNvPr id="211" name="Google Shape;211;p16"/>
            <p:cNvSpPr/>
            <p:nvPr/>
          </p:nvSpPr>
          <p:spPr>
            <a:xfrm>
              <a:off x="932825" y="1907175"/>
              <a:ext cx="3117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6"/>
            <p:cNvSpPr/>
            <p:nvPr/>
          </p:nvSpPr>
          <p:spPr>
            <a:xfrm>
              <a:off x="1095875" y="1979025"/>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6"/>
            <p:cNvSpPr/>
            <p:nvPr/>
          </p:nvSpPr>
          <p:spPr>
            <a:xfrm>
              <a:off x="1392050" y="1979025"/>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6"/>
            <p:cNvSpPr/>
            <p:nvPr/>
          </p:nvSpPr>
          <p:spPr>
            <a:xfrm>
              <a:off x="1688225" y="1979025"/>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5" name="Google Shape;215;p16"/>
          <p:cNvSpPr/>
          <p:nvPr/>
        </p:nvSpPr>
        <p:spPr>
          <a:xfrm>
            <a:off x="0" y="0"/>
            <a:ext cx="12192000" cy="6858000"/>
          </a:xfrm>
          <a:custGeom>
            <a:rect b="b" l="l" r="r" t="t"/>
            <a:pathLst>
              <a:path extrusionOk="0" h="6858000" w="12192000">
                <a:moveTo>
                  <a:pt x="12192000" y="6510242"/>
                </a:moveTo>
                <a:lnTo>
                  <a:pt x="12192000" y="6858000"/>
                </a:lnTo>
                <a:lnTo>
                  <a:pt x="11845580" y="6858000"/>
                </a:lnTo>
                <a:lnTo>
                  <a:pt x="11914208" y="6851082"/>
                </a:lnTo>
                <a:cubicBezTo>
                  <a:pt x="12072743" y="6818641"/>
                  <a:pt x="12192000" y="6678368"/>
                  <a:pt x="12192000" y="6510242"/>
                </a:cubicBezTo>
                <a:close/>
                <a:moveTo>
                  <a:pt x="0" y="6510242"/>
                </a:moveTo>
                <a:cubicBezTo>
                  <a:pt x="0" y="6678368"/>
                  <a:pt x="119257" y="6818641"/>
                  <a:pt x="277793" y="6851082"/>
                </a:cubicBezTo>
                <a:lnTo>
                  <a:pt x="346420" y="6858000"/>
                </a:lnTo>
                <a:lnTo>
                  <a:pt x="0" y="6858000"/>
                </a:lnTo>
                <a:close/>
                <a:moveTo>
                  <a:pt x="12192000" y="323250"/>
                </a:moveTo>
                <a:lnTo>
                  <a:pt x="12192000" y="1052758"/>
                </a:lnTo>
                <a:cubicBezTo>
                  <a:pt x="12192000" y="860614"/>
                  <a:pt x="12036236" y="704850"/>
                  <a:pt x="11844092" y="704850"/>
                </a:cubicBezTo>
                <a:lnTo>
                  <a:pt x="347908" y="704850"/>
                </a:lnTo>
                <a:cubicBezTo>
                  <a:pt x="155764" y="704850"/>
                  <a:pt x="0" y="860614"/>
                  <a:pt x="0" y="1052758"/>
                </a:cubicBezTo>
                <a:lnTo>
                  <a:pt x="0" y="323251"/>
                </a:lnTo>
                <a:lnTo>
                  <a:pt x="13933" y="392263"/>
                </a:lnTo>
                <a:cubicBezTo>
                  <a:pt x="40849" y="455899"/>
                  <a:pt x="103860" y="500550"/>
                  <a:pt x="177300" y="500550"/>
                </a:cubicBezTo>
                <a:lnTo>
                  <a:pt x="12014700" y="500550"/>
                </a:lnTo>
                <a:cubicBezTo>
                  <a:pt x="12112620" y="500550"/>
                  <a:pt x="12192000" y="421170"/>
                  <a:pt x="12192000" y="323250"/>
                </a:cubicBezTo>
                <a:close/>
                <a:moveTo>
                  <a:pt x="0" y="0"/>
                </a:moveTo>
                <a:lnTo>
                  <a:pt x="12192000" y="0"/>
                </a:lnTo>
                <a:lnTo>
                  <a:pt x="12192000" y="323250"/>
                </a:lnTo>
                <a:cubicBezTo>
                  <a:pt x="12192000" y="225330"/>
                  <a:pt x="12112620" y="145950"/>
                  <a:pt x="12014700" y="145950"/>
                </a:cubicBezTo>
                <a:lnTo>
                  <a:pt x="177300" y="145950"/>
                </a:lnTo>
                <a:cubicBezTo>
                  <a:pt x="103860" y="145950"/>
                  <a:pt x="40849" y="190601"/>
                  <a:pt x="13933" y="254237"/>
                </a:cubicBezTo>
                <a:lnTo>
                  <a:pt x="0" y="32324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6" name="Google Shape;216;p16"/>
          <p:cNvSpPr/>
          <p:nvPr/>
        </p:nvSpPr>
        <p:spPr>
          <a:xfrm>
            <a:off x="0" y="145950"/>
            <a:ext cx="12192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6"/>
          <p:cNvSpPr/>
          <p:nvPr/>
        </p:nvSpPr>
        <p:spPr>
          <a:xfrm>
            <a:off x="163050" y="2178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6"/>
          <p:cNvSpPr/>
          <p:nvPr/>
        </p:nvSpPr>
        <p:spPr>
          <a:xfrm>
            <a:off x="459225" y="2178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6"/>
          <p:cNvSpPr/>
          <p:nvPr/>
        </p:nvSpPr>
        <p:spPr>
          <a:xfrm>
            <a:off x="755400" y="2178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6"/>
          <p:cNvSpPr txBox="1"/>
          <p:nvPr>
            <p:ph type="title"/>
          </p:nvPr>
        </p:nvSpPr>
        <p:spPr>
          <a:xfrm>
            <a:off x="380025" y="725900"/>
            <a:ext cx="11432100" cy="8283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221" name="Google Shape;221;p16"/>
          <p:cNvSpPr txBox="1"/>
          <p:nvPr>
            <p:ph idx="2" type="title"/>
          </p:nvPr>
        </p:nvSpPr>
        <p:spPr>
          <a:xfrm>
            <a:off x="366350" y="2363150"/>
            <a:ext cx="30000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222" name="Google Shape;222;p16"/>
          <p:cNvSpPr txBox="1"/>
          <p:nvPr>
            <p:ph idx="3" type="title"/>
          </p:nvPr>
        </p:nvSpPr>
        <p:spPr>
          <a:xfrm>
            <a:off x="3716400" y="2341250"/>
            <a:ext cx="46050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223" name="Google Shape;223;p16"/>
          <p:cNvSpPr txBox="1"/>
          <p:nvPr>
            <p:ph idx="4" type="title"/>
          </p:nvPr>
        </p:nvSpPr>
        <p:spPr>
          <a:xfrm>
            <a:off x="3745050" y="4723450"/>
            <a:ext cx="45762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224" name="Google Shape;224;p16"/>
          <p:cNvSpPr txBox="1"/>
          <p:nvPr>
            <p:ph idx="5" type="title"/>
          </p:nvPr>
        </p:nvSpPr>
        <p:spPr>
          <a:xfrm>
            <a:off x="8729775" y="2363150"/>
            <a:ext cx="30000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225" name="Google Shape;225;p16"/>
          <p:cNvSpPr txBox="1"/>
          <p:nvPr>
            <p:ph idx="1" type="subTitle"/>
          </p:nvPr>
        </p:nvSpPr>
        <p:spPr>
          <a:xfrm>
            <a:off x="366350" y="2940850"/>
            <a:ext cx="3000000" cy="3350400"/>
          </a:xfrm>
          <a:prstGeom prst="rect">
            <a:avLst/>
          </a:prstGeom>
        </p:spPr>
        <p:txBody>
          <a:bodyPr anchorCtr="0" anchor="t" bIns="121900" lIns="121900" spcFirstLastPara="1" rIns="121900" wrap="square" tIns="121900">
            <a:noAutofit/>
          </a:bodyPr>
          <a:lstStyle>
            <a:lvl1pPr lvl="0" rtl="0">
              <a:spcBef>
                <a:spcPts val="0"/>
              </a:spcBef>
              <a:spcAft>
                <a:spcPts val="0"/>
              </a:spcAft>
              <a:buSzPts val="1900"/>
              <a:buNone/>
              <a:defRPr sz="1700"/>
            </a:lvl1pPr>
            <a:lvl2pPr lvl="1" rtl="0">
              <a:spcBef>
                <a:spcPts val="100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226" name="Google Shape;226;p16"/>
          <p:cNvSpPr txBox="1"/>
          <p:nvPr>
            <p:ph idx="6" type="subTitle"/>
          </p:nvPr>
        </p:nvSpPr>
        <p:spPr>
          <a:xfrm>
            <a:off x="3826800" y="2905875"/>
            <a:ext cx="43809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sz="15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227" name="Google Shape;227;p16"/>
          <p:cNvSpPr txBox="1"/>
          <p:nvPr>
            <p:ph idx="7" type="subTitle"/>
          </p:nvPr>
        </p:nvSpPr>
        <p:spPr>
          <a:xfrm>
            <a:off x="8729775" y="2941000"/>
            <a:ext cx="3000000" cy="3350400"/>
          </a:xfrm>
          <a:prstGeom prst="rect">
            <a:avLst/>
          </a:prstGeom>
        </p:spPr>
        <p:txBody>
          <a:bodyPr anchorCtr="0" anchor="t" bIns="121900" lIns="121900" spcFirstLastPara="1" rIns="121900" wrap="square" tIns="121900">
            <a:noAutofit/>
          </a:bodyPr>
          <a:lstStyle>
            <a:lvl1pPr lvl="0" rtl="0">
              <a:lnSpc>
                <a:spcPct val="100000"/>
              </a:lnSpc>
              <a:spcBef>
                <a:spcPts val="0"/>
              </a:spcBef>
              <a:spcAft>
                <a:spcPts val="0"/>
              </a:spcAft>
              <a:buSzPts val="1900"/>
              <a:buChar char="●"/>
              <a:defRPr sz="1700"/>
            </a:lvl1pPr>
            <a:lvl2pPr lvl="1" rtl="0">
              <a:spcBef>
                <a:spcPts val="1000"/>
              </a:spcBef>
              <a:spcAft>
                <a:spcPts val="0"/>
              </a:spcAft>
              <a:buSzPts val="1900"/>
              <a:buChar char="○"/>
              <a:defRPr/>
            </a:lvl2pPr>
            <a:lvl3pPr lvl="2" rtl="0">
              <a:spcBef>
                <a:spcPts val="2100"/>
              </a:spcBef>
              <a:spcAft>
                <a:spcPts val="0"/>
              </a:spcAft>
              <a:buSzPts val="1900"/>
              <a:buChar char="■"/>
              <a:defRPr/>
            </a:lvl3pPr>
            <a:lvl4pPr lvl="3" rtl="0">
              <a:spcBef>
                <a:spcPts val="2100"/>
              </a:spcBef>
              <a:spcAft>
                <a:spcPts val="0"/>
              </a:spcAft>
              <a:buSzPts val="1900"/>
              <a:buChar char="●"/>
              <a:defRPr/>
            </a:lvl4pPr>
            <a:lvl5pPr lvl="4" rtl="0">
              <a:spcBef>
                <a:spcPts val="2100"/>
              </a:spcBef>
              <a:spcAft>
                <a:spcPts val="0"/>
              </a:spcAft>
              <a:buSzPts val="1900"/>
              <a:buChar char="○"/>
              <a:defRPr/>
            </a:lvl5pPr>
            <a:lvl6pPr lvl="5" rtl="0">
              <a:spcBef>
                <a:spcPts val="2100"/>
              </a:spcBef>
              <a:spcAft>
                <a:spcPts val="0"/>
              </a:spcAft>
              <a:buSzPts val="1900"/>
              <a:buChar char="■"/>
              <a:defRPr/>
            </a:lvl6pPr>
            <a:lvl7pPr lvl="6" rtl="0">
              <a:spcBef>
                <a:spcPts val="2100"/>
              </a:spcBef>
              <a:spcAft>
                <a:spcPts val="0"/>
              </a:spcAft>
              <a:buSzPts val="1900"/>
              <a:buChar char="●"/>
              <a:defRPr/>
            </a:lvl7pPr>
            <a:lvl8pPr lvl="7" rtl="0">
              <a:spcBef>
                <a:spcPts val="2100"/>
              </a:spcBef>
              <a:spcAft>
                <a:spcPts val="0"/>
              </a:spcAft>
              <a:buSzPts val="1900"/>
              <a:buChar char="○"/>
              <a:defRPr/>
            </a:lvl8pPr>
            <a:lvl9pPr lvl="8" rtl="0">
              <a:spcBef>
                <a:spcPts val="2100"/>
              </a:spcBef>
              <a:spcAft>
                <a:spcPts val="2100"/>
              </a:spcAft>
              <a:buSzPts val="1900"/>
              <a:buChar char="■"/>
              <a:defRPr/>
            </a:lvl9pPr>
          </a:lstStyle>
          <a:p/>
        </p:txBody>
      </p:sp>
      <p:sp>
        <p:nvSpPr>
          <p:cNvPr id="228" name="Google Shape;228;p16"/>
          <p:cNvSpPr txBox="1"/>
          <p:nvPr>
            <p:ph idx="8" type="subTitle"/>
          </p:nvPr>
        </p:nvSpPr>
        <p:spPr>
          <a:xfrm>
            <a:off x="3828363" y="5249350"/>
            <a:ext cx="43809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sz="15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229" name="Google Shape;229;p16"/>
          <p:cNvSpPr/>
          <p:nvPr/>
        </p:nvSpPr>
        <p:spPr>
          <a:xfrm>
            <a:off x="0" y="704850"/>
            <a:ext cx="12192000" cy="6153300"/>
          </a:xfrm>
          <a:prstGeom prst="roundRect">
            <a:avLst>
              <a:gd fmla="val 5654" name="adj"/>
            </a:avLst>
          </a:prstGeom>
          <a:no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230" name="Shape 230"/>
        <p:cNvGrpSpPr/>
        <p:nvPr/>
      </p:nvGrpSpPr>
      <p:grpSpPr>
        <a:xfrm>
          <a:off x="0" y="0"/>
          <a:ext cx="0" cy="0"/>
          <a:chOff x="0" y="0"/>
          <a:chExt cx="0" cy="0"/>
        </a:xfrm>
      </p:grpSpPr>
      <p:grpSp>
        <p:nvGrpSpPr>
          <p:cNvPr id="231" name="Google Shape;231;p17"/>
          <p:cNvGrpSpPr/>
          <p:nvPr/>
        </p:nvGrpSpPr>
        <p:grpSpPr>
          <a:xfrm>
            <a:off x="0" y="0"/>
            <a:ext cx="12192000" cy="6858000"/>
            <a:chOff x="0" y="0"/>
            <a:chExt cx="12192000" cy="6858000"/>
          </a:xfrm>
        </p:grpSpPr>
        <p:sp>
          <p:nvSpPr>
            <p:cNvPr id="232" name="Google Shape;232;p17"/>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7"/>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234" name="Google Shape;234;p17"/>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235" name="Google Shape;235;p17">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236" name="Google Shape;236;p17">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237" name="Google Shape;237;p17">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238" name="Google Shape;238;p17">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239" name="Google Shape;239;p17"/>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240" name="Google Shape;240;p17"/>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24" name="Shape 24"/>
        <p:cNvGrpSpPr/>
        <p:nvPr/>
      </p:nvGrpSpPr>
      <p:grpSpPr>
        <a:xfrm>
          <a:off x="0" y="0"/>
          <a:ext cx="0" cy="0"/>
          <a:chOff x="0" y="0"/>
          <a:chExt cx="0" cy="0"/>
        </a:xfrm>
      </p:grpSpPr>
      <p:sp>
        <p:nvSpPr>
          <p:cNvPr id="25" name="Google Shape;25;p3"/>
          <p:cNvSpPr/>
          <p:nvPr/>
        </p:nvSpPr>
        <p:spPr>
          <a:xfrm>
            <a:off x="570300" y="1024650"/>
            <a:ext cx="11051400" cy="53397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a:off x="570300" y="488850"/>
            <a:ext cx="110514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a:off x="733350" y="5607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a:off x="1029525" y="5607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a:off x="1325700" y="5607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txBox="1"/>
          <p:nvPr>
            <p:ph type="title"/>
          </p:nvPr>
        </p:nvSpPr>
        <p:spPr>
          <a:xfrm>
            <a:off x="5871025" y="1829350"/>
            <a:ext cx="5322600" cy="13248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7000"/>
              <a:buFont typeface="Aldrich"/>
              <a:buNone/>
              <a:defRPr sz="6100"/>
            </a:lvl1pPr>
            <a:lvl2pPr lvl="1"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31" name="Google Shape;31;p3"/>
          <p:cNvSpPr txBox="1"/>
          <p:nvPr>
            <p:ph idx="1" type="body"/>
          </p:nvPr>
        </p:nvSpPr>
        <p:spPr>
          <a:xfrm>
            <a:off x="5871000" y="3614650"/>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32" name="Google Shape;32;p3"/>
          <p:cNvSpPr/>
          <p:nvPr>
            <p:ph idx="2" type="pic"/>
          </p:nvPr>
        </p:nvSpPr>
        <p:spPr>
          <a:xfrm>
            <a:off x="896325" y="1384650"/>
            <a:ext cx="4619700" cy="4619700"/>
          </a:xfrm>
          <a:prstGeom prst="roundRect">
            <a:avLst>
              <a:gd fmla="val 4873" name="adj"/>
            </a:avLst>
          </a:prstGeom>
          <a:noFill/>
          <a:ln cap="flat" cmpd="sng" w="19050">
            <a:solidFill>
              <a:schemeClr val="accent6"/>
            </a:solidFill>
            <a:prstDash val="solid"/>
            <a:round/>
            <a:headEnd len="sm" w="sm" type="none"/>
            <a:tailEnd len="sm" w="sm" type="none"/>
          </a:ln>
        </p:spPr>
      </p:sp>
      <p:sp>
        <p:nvSpPr>
          <p:cNvPr id="33" name="Google Shape;33;p3"/>
          <p:cNvSpPr/>
          <p:nvPr/>
        </p:nvSpPr>
        <p:spPr>
          <a:xfrm flipH="1">
            <a:off x="9706475" y="128812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3"/>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3"/>
          <p:cNvSpPr/>
          <p:nvPr/>
        </p:nvSpPr>
        <p:spPr>
          <a:xfrm>
            <a:off x="337449" y="582227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 name="Google Shape;35;p3"/>
          <p:cNvSpPr/>
          <p:nvPr/>
        </p:nvSpPr>
        <p:spPr>
          <a:xfrm>
            <a:off x="10806538" y="5406175"/>
            <a:ext cx="393000" cy="339900"/>
          </a:xfrm>
          <a:prstGeom prst="triangle">
            <a:avLst>
              <a:gd fmla="val 50000" name="adj"/>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6" name="Google Shape;36;p3"/>
          <p:cNvSpPr/>
          <p:nvPr/>
        </p:nvSpPr>
        <p:spPr>
          <a:xfrm>
            <a:off x="11115188" y="5746075"/>
            <a:ext cx="393000" cy="339900"/>
          </a:xfrm>
          <a:prstGeom prst="triangle">
            <a:avLst>
              <a:gd fmla="val 50000" name="adj"/>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7" name="Google Shape;37;p3"/>
          <p:cNvSpPr/>
          <p:nvPr/>
        </p:nvSpPr>
        <p:spPr>
          <a:xfrm>
            <a:off x="86425" y="628350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38" name="Shape 38"/>
        <p:cNvGrpSpPr/>
        <p:nvPr/>
      </p:nvGrpSpPr>
      <p:grpSpPr>
        <a:xfrm>
          <a:off x="0" y="0"/>
          <a:ext cx="0" cy="0"/>
          <a:chOff x="0" y="0"/>
          <a:chExt cx="0" cy="0"/>
        </a:xfrm>
      </p:grpSpPr>
      <p:sp>
        <p:nvSpPr>
          <p:cNvPr id="39" name="Google Shape;39;p4"/>
          <p:cNvSpPr/>
          <p:nvPr/>
        </p:nvSpPr>
        <p:spPr>
          <a:xfrm>
            <a:off x="570300" y="1024650"/>
            <a:ext cx="11051400" cy="53397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4"/>
          <p:cNvSpPr/>
          <p:nvPr/>
        </p:nvSpPr>
        <p:spPr>
          <a:xfrm>
            <a:off x="4438650" y="1763325"/>
            <a:ext cx="6847800" cy="43707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4"/>
          <p:cNvSpPr/>
          <p:nvPr/>
        </p:nvSpPr>
        <p:spPr>
          <a:xfrm>
            <a:off x="4438650" y="1227525"/>
            <a:ext cx="68478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4"/>
          <p:cNvSpPr/>
          <p:nvPr/>
        </p:nvSpPr>
        <p:spPr>
          <a:xfrm>
            <a:off x="570300" y="488850"/>
            <a:ext cx="110514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4"/>
          <p:cNvSpPr/>
          <p:nvPr/>
        </p:nvSpPr>
        <p:spPr>
          <a:xfrm>
            <a:off x="733350" y="5607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a:off x="1029525" y="5607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4"/>
          <p:cNvSpPr/>
          <p:nvPr/>
        </p:nvSpPr>
        <p:spPr>
          <a:xfrm>
            <a:off x="1325700" y="5607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4"/>
          <p:cNvSpPr txBox="1"/>
          <p:nvPr>
            <p:ph type="title"/>
          </p:nvPr>
        </p:nvSpPr>
        <p:spPr>
          <a:xfrm>
            <a:off x="857250" y="1562100"/>
            <a:ext cx="3295800" cy="42738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sz="3500"/>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7" name="Google Shape;47;p4"/>
          <p:cNvSpPr txBox="1"/>
          <p:nvPr>
            <p:ph idx="1" type="body"/>
          </p:nvPr>
        </p:nvSpPr>
        <p:spPr>
          <a:xfrm>
            <a:off x="4648200" y="2825699"/>
            <a:ext cx="2890200" cy="10488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8" name="Google Shape;48;p4"/>
          <p:cNvSpPr txBox="1"/>
          <p:nvPr>
            <p:ph idx="2" type="body"/>
          </p:nvPr>
        </p:nvSpPr>
        <p:spPr>
          <a:xfrm>
            <a:off x="8120553" y="2825699"/>
            <a:ext cx="2890200" cy="10488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9" name="Google Shape;49;p4"/>
          <p:cNvSpPr txBox="1"/>
          <p:nvPr>
            <p:ph idx="3" type="body"/>
          </p:nvPr>
        </p:nvSpPr>
        <p:spPr>
          <a:xfrm>
            <a:off x="8120529" y="4615640"/>
            <a:ext cx="2890200" cy="10488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0" name="Google Shape;50;p4"/>
          <p:cNvSpPr txBox="1"/>
          <p:nvPr>
            <p:ph idx="4" type="body"/>
          </p:nvPr>
        </p:nvSpPr>
        <p:spPr>
          <a:xfrm>
            <a:off x="4448700" y="47834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1" name="Google Shape;51;p4"/>
          <p:cNvSpPr txBox="1"/>
          <p:nvPr>
            <p:ph idx="5" type="title"/>
          </p:nvPr>
        </p:nvSpPr>
        <p:spPr>
          <a:xfrm>
            <a:off x="4841400" y="2230125"/>
            <a:ext cx="2438400" cy="4953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2600"/>
              <a:buFont typeface="Aldrich"/>
              <a:buNone/>
              <a:defRPr sz="22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2" name="Google Shape;52;p4"/>
          <p:cNvSpPr txBox="1"/>
          <p:nvPr>
            <p:ph idx="6" type="title"/>
          </p:nvPr>
        </p:nvSpPr>
        <p:spPr>
          <a:xfrm>
            <a:off x="8194050" y="2230125"/>
            <a:ext cx="2438400" cy="4953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2600"/>
              <a:buFont typeface="Aldrich"/>
              <a:buNone/>
              <a:defRPr sz="22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3" name="Google Shape;53;p4"/>
          <p:cNvSpPr txBox="1"/>
          <p:nvPr>
            <p:ph idx="7" type="title"/>
          </p:nvPr>
        </p:nvSpPr>
        <p:spPr>
          <a:xfrm>
            <a:off x="8194050" y="3997425"/>
            <a:ext cx="2438400" cy="4953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2600"/>
              <a:buFont typeface="Aldrich"/>
              <a:buNone/>
              <a:defRPr sz="22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4" name="Google Shape;54;p4"/>
          <p:cNvSpPr txBox="1"/>
          <p:nvPr>
            <p:ph idx="8" type="title"/>
          </p:nvPr>
        </p:nvSpPr>
        <p:spPr>
          <a:xfrm>
            <a:off x="4448700" y="4087659"/>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5" name="Google Shape;55;p4"/>
          <p:cNvSpPr txBox="1"/>
          <p:nvPr>
            <p:ph idx="9" type="body"/>
          </p:nvPr>
        </p:nvSpPr>
        <p:spPr>
          <a:xfrm>
            <a:off x="4648200" y="4615573"/>
            <a:ext cx="2890200" cy="10488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6" name="Google Shape;56;p4"/>
          <p:cNvSpPr txBox="1"/>
          <p:nvPr>
            <p:ph idx="13" type="body"/>
          </p:nvPr>
        </p:nvSpPr>
        <p:spPr>
          <a:xfrm>
            <a:off x="8406625" y="47834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7" name="Google Shape;57;p4"/>
          <p:cNvSpPr txBox="1"/>
          <p:nvPr>
            <p:ph idx="14" type="title"/>
          </p:nvPr>
        </p:nvSpPr>
        <p:spPr>
          <a:xfrm>
            <a:off x="4841400" y="3997388"/>
            <a:ext cx="2438400" cy="4953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2600"/>
              <a:buFont typeface="Aldrich"/>
              <a:buNone/>
              <a:defRPr sz="22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8" name="Google Shape;58;p4"/>
          <p:cNvSpPr txBox="1"/>
          <p:nvPr>
            <p:ph idx="15" type="title"/>
          </p:nvPr>
        </p:nvSpPr>
        <p:spPr>
          <a:xfrm>
            <a:off x="8406625" y="4087659"/>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9" name="Google Shape;59;p4"/>
          <p:cNvSpPr/>
          <p:nvPr/>
        </p:nvSpPr>
        <p:spPr>
          <a:xfrm>
            <a:off x="4590288" y="1299375"/>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4"/>
          <p:cNvSpPr/>
          <p:nvPr/>
        </p:nvSpPr>
        <p:spPr>
          <a:xfrm>
            <a:off x="4886463" y="1299375"/>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4"/>
          <p:cNvSpPr/>
          <p:nvPr/>
        </p:nvSpPr>
        <p:spPr>
          <a:xfrm>
            <a:off x="5182638" y="1299375"/>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4"/>
          <p:cNvSpPr/>
          <p:nvPr/>
        </p:nvSpPr>
        <p:spPr>
          <a:xfrm flipH="1">
            <a:off x="733350" y="129937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2"/>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4"/>
          <p:cNvSpPr/>
          <p:nvPr/>
        </p:nvSpPr>
        <p:spPr>
          <a:xfrm>
            <a:off x="11592374" y="201342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 name="Google Shape;64;p4"/>
          <p:cNvSpPr/>
          <p:nvPr/>
        </p:nvSpPr>
        <p:spPr>
          <a:xfrm>
            <a:off x="784150" y="5539525"/>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65" name="Google Shape;65;p4"/>
          <p:cNvSpPr/>
          <p:nvPr/>
        </p:nvSpPr>
        <p:spPr>
          <a:xfrm>
            <a:off x="1092800" y="5879425"/>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66" name="Google Shape;66;p4"/>
          <p:cNvSpPr/>
          <p:nvPr/>
        </p:nvSpPr>
        <p:spPr>
          <a:xfrm>
            <a:off x="11341350" y="247465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67" name="Shape 67"/>
        <p:cNvGrpSpPr/>
        <p:nvPr/>
      </p:nvGrpSpPr>
      <p:grpSpPr>
        <a:xfrm>
          <a:off x="0" y="0"/>
          <a:ext cx="0" cy="0"/>
          <a:chOff x="0" y="0"/>
          <a:chExt cx="0" cy="0"/>
        </a:xfrm>
      </p:grpSpPr>
      <p:sp>
        <p:nvSpPr>
          <p:cNvPr id="68" name="Google Shape;68;p5"/>
          <p:cNvSpPr/>
          <p:nvPr/>
        </p:nvSpPr>
        <p:spPr>
          <a:xfrm flipH="1">
            <a:off x="10322000" y="1643750"/>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 name="Google Shape;69;p5"/>
          <p:cNvSpPr/>
          <p:nvPr/>
        </p:nvSpPr>
        <p:spPr>
          <a:xfrm>
            <a:off x="600524" y="132622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 name="Google Shape;70;p5"/>
          <p:cNvSpPr/>
          <p:nvPr/>
        </p:nvSpPr>
        <p:spPr>
          <a:xfrm>
            <a:off x="986250" y="5489425"/>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71" name="Google Shape;71;p5"/>
          <p:cNvSpPr/>
          <p:nvPr/>
        </p:nvSpPr>
        <p:spPr>
          <a:xfrm>
            <a:off x="986250" y="6026850"/>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72" name="Google Shape;72;p5"/>
          <p:cNvSpPr/>
          <p:nvPr/>
        </p:nvSpPr>
        <p:spPr>
          <a:xfrm>
            <a:off x="349500" y="178745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 name="Google Shape;73;p5"/>
          <p:cNvSpPr/>
          <p:nvPr/>
        </p:nvSpPr>
        <p:spPr>
          <a:xfrm>
            <a:off x="1713900" y="1027050"/>
            <a:ext cx="8764200" cy="53397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5"/>
          <p:cNvSpPr/>
          <p:nvPr/>
        </p:nvSpPr>
        <p:spPr>
          <a:xfrm>
            <a:off x="1713900" y="491250"/>
            <a:ext cx="87642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5"/>
          <p:cNvSpPr/>
          <p:nvPr/>
        </p:nvSpPr>
        <p:spPr>
          <a:xfrm>
            <a:off x="1876950" y="5631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5"/>
          <p:cNvSpPr/>
          <p:nvPr/>
        </p:nvSpPr>
        <p:spPr>
          <a:xfrm>
            <a:off x="2173125" y="5631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5"/>
          <p:cNvSpPr/>
          <p:nvPr/>
        </p:nvSpPr>
        <p:spPr>
          <a:xfrm>
            <a:off x="2469300" y="5631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5"/>
          <p:cNvSpPr txBox="1"/>
          <p:nvPr>
            <p:ph type="title"/>
          </p:nvPr>
        </p:nvSpPr>
        <p:spPr>
          <a:xfrm>
            <a:off x="2134650" y="2335900"/>
            <a:ext cx="7389300" cy="2066100"/>
          </a:xfrm>
          <a:prstGeom prst="rect">
            <a:avLst/>
          </a:prstGeom>
        </p:spPr>
        <p:txBody>
          <a:bodyPr anchorCtr="0" anchor="ctr" bIns="121900" lIns="121900" spcFirstLastPara="1" rIns="121900" wrap="square" tIns="121900">
            <a:noAutofit/>
          </a:bodyPr>
          <a:lstStyle>
            <a:lvl1pPr indent="0" lvl="0" marL="0" marR="0" rtl="0" algn="l">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79" name="Google Shape;79;p5"/>
          <p:cNvSpPr txBox="1"/>
          <p:nvPr>
            <p:ph idx="1" type="body"/>
          </p:nvPr>
        </p:nvSpPr>
        <p:spPr>
          <a:xfrm>
            <a:off x="2134650" y="4419550"/>
            <a:ext cx="7389300" cy="763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80" name="Shape 80"/>
        <p:cNvGrpSpPr/>
        <p:nvPr/>
      </p:nvGrpSpPr>
      <p:grpSpPr>
        <a:xfrm>
          <a:off x="0" y="0"/>
          <a:ext cx="0" cy="0"/>
          <a:chOff x="0" y="0"/>
          <a:chExt cx="0" cy="0"/>
        </a:xfrm>
      </p:grpSpPr>
      <p:sp>
        <p:nvSpPr>
          <p:cNvPr id="81" name="Google Shape;81;p6"/>
          <p:cNvSpPr txBox="1"/>
          <p:nvPr>
            <p:ph type="title"/>
          </p:nvPr>
        </p:nvSpPr>
        <p:spPr>
          <a:xfrm>
            <a:off x="570300" y="719850"/>
            <a:ext cx="11051400" cy="9384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2" name="Google Shape;82;p6"/>
          <p:cNvSpPr txBox="1"/>
          <p:nvPr>
            <p:ph idx="1" type="body"/>
          </p:nvPr>
        </p:nvSpPr>
        <p:spPr>
          <a:xfrm>
            <a:off x="873350" y="2051385"/>
            <a:ext cx="49608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83" name="Google Shape;83;p6"/>
          <p:cNvSpPr txBox="1"/>
          <p:nvPr>
            <p:ph idx="2" type="body"/>
          </p:nvPr>
        </p:nvSpPr>
        <p:spPr>
          <a:xfrm>
            <a:off x="6464148" y="2037000"/>
            <a:ext cx="49611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84" name="Google Shape;84;p6"/>
          <p:cNvSpPr/>
          <p:nvPr/>
        </p:nvSpPr>
        <p:spPr>
          <a:xfrm>
            <a:off x="570300" y="260250"/>
            <a:ext cx="110514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6"/>
          <p:cNvSpPr/>
          <p:nvPr/>
        </p:nvSpPr>
        <p:spPr>
          <a:xfrm>
            <a:off x="733350" y="3321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6"/>
          <p:cNvSpPr/>
          <p:nvPr/>
        </p:nvSpPr>
        <p:spPr>
          <a:xfrm>
            <a:off x="1029525" y="3321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6"/>
          <p:cNvSpPr/>
          <p:nvPr/>
        </p:nvSpPr>
        <p:spPr>
          <a:xfrm>
            <a:off x="1325700" y="3321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88" name="Shape 88"/>
        <p:cNvGrpSpPr/>
        <p:nvPr/>
      </p:nvGrpSpPr>
      <p:grpSpPr>
        <a:xfrm>
          <a:off x="0" y="0"/>
          <a:ext cx="0" cy="0"/>
          <a:chOff x="0" y="0"/>
          <a:chExt cx="0" cy="0"/>
        </a:xfrm>
      </p:grpSpPr>
      <p:sp>
        <p:nvSpPr>
          <p:cNvPr id="89" name="Google Shape;89;p7"/>
          <p:cNvSpPr/>
          <p:nvPr/>
        </p:nvSpPr>
        <p:spPr>
          <a:xfrm>
            <a:off x="570300" y="1024650"/>
            <a:ext cx="11051400" cy="53397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7"/>
          <p:cNvSpPr/>
          <p:nvPr/>
        </p:nvSpPr>
        <p:spPr>
          <a:xfrm>
            <a:off x="570300" y="488850"/>
            <a:ext cx="110514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7"/>
          <p:cNvSpPr/>
          <p:nvPr/>
        </p:nvSpPr>
        <p:spPr>
          <a:xfrm>
            <a:off x="733350" y="5607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7"/>
          <p:cNvSpPr/>
          <p:nvPr/>
        </p:nvSpPr>
        <p:spPr>
          <a:xfrm>
            <a:off x="1029525" y="5607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7"/>
          <p:cNvSpPr/>
          <p:nvPr/>
        </p:nvSpPr>
        <p:spPr>
          <a:xfrm>
            <a:off x="1325700" y="5607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7"/>
          <p:cNvSpPr txBox="1"/>
          <p:nvPr>
            <p:ph type="title"/>
          </p:nvPr>
        </p:nvSpPr>
        <p:spPr>
          <a:xfrm>
            <a:off x="882375" y="1510975"/>
            <a:ext cx="5651700" cy="763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5" name="Google Shape;95;p7"/>
          <p:cNvSpPr txBox="1"/>
          <p:nvPr>
            <p:ph idx="1" type="body"/>
          </p:nvPr>
        </p:nvSpPr>
        <p:spPr>
          <a:xfrm>
            <a:off x="882375" y="2330775"/>
            <a:ext cx="5651700" cy="35733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96" name="Shape 96"/>
        <p:cNvGrpSpPr/>
        <p:nvPr/>
      </p:nvGrpSpPr>
      <p:grpSpPr>
        <a:xfrm>
          <a:off x="0" y="0"/>
          <a:ext cx="0" cy="0"/>
          <a:chOff x="0" y="0"/>
          <a:chExt cx="0" cy="0"/>
        </a:xfrm>
      </p:grpSpPr>
      <p:sp>
        <p:nvSpPr>
          <p:cNvPr id="97" name="Google Shape;97;p8"/>
          <p:cNvSpPr/>
          <p:nvPr/>
        </p:nvSpPr>
        <p:spPr>
          <a:xfrm>
            <a:off x="267000" y="1287600"/>
            <a:ext cx="11658000" cy="48186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8"/>
          <p:cNvSpPr/>
          <p:nvPr/>
        </p:nvSpPr>
        <p:spPr>
          <a:xfrm>
            <a:off x="267000" y="751800"/>
            <a:ext cx="11658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8"/>
          <p:cNvSpPr txBox="1"/>
          <p:nvPr>
            <p:ph type="title"/>
          </p:nvPr>
        </p:nvSpPr>
        <p:spPr>
          <a:xfrm>
            <a:off x="548250" y="232807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100" name="Google Shape;100;p8"/>
          <p:cNvSpPr txBox="1"/>
          <p:nvPr>
            <p:ph idx="1" type="subTitle"/>
          </p:nvPr>
        </p:nvSpPr>
        <p:spPr>
          <a:xfrm>
            <a:off x="241950" y="6090925"/>
            <a:ext cx="11708100" cy="599700"/>
          </a:xfrm>
          <a:prstGeom prst="rect">
            <a:avLst/>
          </a:prstGeom>
        </p:spPr>
        <p:txBody>
          <a:bodyPr anchorCtr="0" anchor="ctr"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
        <p:nvSpPr>
          <p:cNvPr id="101" name="Google Shape;101;p8"/>
          <p:cNvSpPr/>
          <p:nvPr/>
        </p:nvSpPr>
        <p:spPr>
          <a:xfrm>
            <a:off x="428550" y="82365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8"/>
          <p:cNvSpPr/>
          <p:nvPr/>
        </p:nvSpPr>
        <p:spPr>
          <a:xfrm>
            <a:off x="724725" y="82365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8"/>
          <p:cNvSpPr/>
          <p:nvPr/>
        </p:nvSpPr>
        <p:spPr>
          <a:xfrm>
            <a:off x="1020900" y="82365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bg>
      <p:bgPr>
        <a:solidFill>
          <a:schemeClr val="lt2"/>
        </a:solidFill>
      </p:bgPr>
    </p:bg>
    <p:spTree>
      <p:nvGrpSpPr>
        <p:cNvPr id="104" name="Shape 104"/>
        <p:cNvGrpSpPr/>
        <p:nvPr/>
      </p:nvGrpSpPr>
      <p:grpSpPr>
        <a:xfrm>
          <a:off x="0" y="0"/>
          <a:ext cx="0" cy="0"/>
          <a:chOff x="0" y="0"/>
          <a:chExt cx="0" cy="0"/>
        </a:xfrm>
      </p:grpSpPr>
      <p:sp>
        <p:nvSpPr>
          <p:cNvPr id="105" name="Google Shape;105;p9"/>
          <p:cNvSpPr/>
          <p:nvPr/>
        </p:nvSpPr>
        <p:spPr>
          <a:xfrm>
            <a:off x="0" y="0"/>
            <a:ext cx="12192000" cy="6858000"/>
          </a:xfrm>
          <a:custGeom>
            <a:rect b="b" l="l" r="r" t="t"/>
            <a:pathLst>
              <a:path extrusionOk="0" h="6858000" w="12192000">
                <a:moveTo>
                  <a:pt x="12192000" y="6510242"/>
                </a:moveTo>
                <a:lnTo>
                  <a:pt x="12192000" y="6858000"/>
                </a:lnTo>
                <a:lnTo>
                  <a:pt x="11845580" y="6858000"/>
                </a:lnTo>
                <a:lnTo>
                  <a:pt x="11914208" y="6851082"/>
                </a:lnTo>
                <a:cubicBezTo>
                  <a:pt x="12072743" y="6818641"/>
                  <a:pt x="12192000" y="6678368"/>
                  <a:pt x="12192000" y="6510242"/>
                </a:cubicBezTo>
                <a:close/>
                <a:moveTo>
                  <a:pt x="0" y="6510242"/>
                </a:moveTo>
                <a:cubicBezTo>
                  <a:pt x="0" y="6678368"/>
                  <a:pt x="119257" y="6818641"/>
                  <a:pt x="277793" y="6851082"/>
                </a:cubicBezTo>
                <a:lnTo>
                  <a:pt x="346420" y="6858000"/>
                </a:lnTo>
                <a:lnTo>
                  <a:pt x="0" y="6858000"/>
                </a:lnTo>
                <a:close/>
                <a:moveTo>
                  <a:pt x="12192000" y="323250"/>
                </a:moveTo>
                <a:lnTo>
                  <a:pt x="12192000" y="1052758"/>
                </a:lnTo>
                <a:cubicBezTo>
                  <a:pt x="12192000" y="860614"/>
                  <a:pt x="12036236" y="704850"/>
                  <a:pt x="11844092" y="704850"/>
                </a:cubicBezTo>
                <a:lnTo>
                  <a:pt x="347908" y="704850"/>
                </a:lnTo>
                <a:cubicBezTo>
                  <a:pt x="155764" y="704850"/>
                  <a:pt x="0" y="860614"/>
                  <a:pt x="0" y="1052758"/>
                </a:cubicBezTo>
                <a:lnTo>
                  <a:pt x="0" y="323251"/>
                </a:lnTo>
                <a:lnTo>
                  <a:pt x="13933" y="392263"/>
                </a:lnTo>
                <a:cubicBezTo>
                  <a:pt x="40849" y="455899"/>
                  <a:pt x="103860" y="500550"/>
                  <a:pt x="177300" y="500550"/>
                </a:cubicBezTo>
                <a:lnTo>
                  <a:pt x="12014700" y="500550"/>
                </a:lnTo>
                <a:cubicBezTo>
                  <a:pt x="12112620" y="500550"/>
                  <a:pt x="12192000" y="421170"/>
                  <a:pt x="12192000" y="323250"/>
                </a:cubicBezTo>
                <a:close/>
                <a:moveTo>
                  <a:pt x="0" y="0"/>
                </a:moveTo>
                <a:lnTo>
                  <a:pt x="12192000" y="0"/>
                </a:lnTo>
                <a:lnTo>
                  <a:pt x="12192000" y="323250"/>
                </a:lnTo>
                <a:cubicBezTo>
                  <a:pt x="12192000" y="225330"/>
                  <a:pt x="12112620" y="145950"/>
                  <a:pt x="12014700" y="145950"/>
                </a:cubicBezTo>
                <a:lnTo>
                  <a:pt x="177300" y="145950"/>
                </a:lnTo>
                <a:cubicBezTo>
                  <a:pt x="103860" y="145950"/>
                  <a:pt x="40849" y="190601"/>
                  <a:pt x="13933" y="254237"/>
                </a:cubicBezTo>
                <a:lnTo>
                  <a:pt x="0" y="32324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6" name="Google Shape;106;p9"/>
          <p:cNvSpPr/>
          <p:nvPr/>
        </p:nvSpPr>
        <p:spPr>
          <a:xfrm>
            <a:off x="0" y="145950"/>
            <a:ext cx="12192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9"/>
          <p:cNvSpPr/>
          <p:nvPr/>
        </p:nvSpPr>
        <p:spPr>
          <a:xfrm>
            <a:off x="163050" y="2178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9"/>
          <p:cNvSpPr/>
          <p:nvPr/>
        </p:nvSpPr>
        <p:spPr>
          <a:xfrm>
            <a:off x="459225" y="2178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9"/>
          <p:cNvSpPr/>
          <p:nvPr/>
        </p:nvSpPr>
        <p:spPr>
          <a:xfrm>
            <a:off x="755400" y="2178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9"/>
          <p:cNvSpPr txBox="1"/>
          <p:nvPr>
            <p:ph type="title"/>
          </p:nvPr>
        </p:nvSpPr>
        <p:spPr>
          <a:xfrm>
            <a:off x="1189050" y="8981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1" name="Google Shape;111;p9"/>
          <p:cNvSpPr/>
          <p:nvPr/>
        </p:nvSpPr>
        <p:spPr>
          <a:xfrm>
            <a:off x="0" y="704850"/>
            <a:ext cx="12192000" cy="6153300"/>
          </a:xfrm>
          <a:prstGeom prst="roundRect">
            <a:avLst>
              <a:gd fmla="val 5654" name="adj"/>
            </a:avLst>
          </a:prstGeom>
          <a:no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9"/>
          <p:cNvSpPr/>
          <p:nvPr/>
        </p:nvSpPr>
        <p:spPr>
          <a:xfrm>
            <a:off x="986075" y="2442975"/>
            <a:ext cx="3117000" cy="40062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 name="Google Shape;113;p9"/>
          <p:cNvGrpSpPr/>
          <p:nvPr/>
        </p:nvGrpSpPr>
        <p:grpSpPr>
          <a:xfrm>
            <a:off x="986075" y="1907175"/>
            <a:ext cx="3117000" cy="354600"/>
            <a:chOff x="932825" y="1907175"/>
            <a:chExt cx="3117000" cy="354600"/>
          </a:xfrm>
        </p:grpSpPr>
        <p:sp>
          <p:nvSpPr>
            <p:cNvPr id="114" name="Google Shape;114;p9"/>
            <p:cNvSpPr/>
            <p:nvPr/>
          </p:nvSpPr>
          <p:spPr>
            <a:xfrm>
              <a:off x="932825" y="1907175"/>
              <a:ext cx="3117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9"/>
            <p:cNvSpPr/>
            <p:nvPr/>
          </p:nvSpPr>
          <p:spPr>
            <a:xfrm>
              <a:off x="1095875" y="1979025"/>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9"/>
            <p:cNvSpPr/>
            <p:nvPr/>
          </p:nvSpPr>
          <p:spPr>
            <a:xfrm>
              <a:off x="1392050" y="1979025"/>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9"/>
            <p:cNvSpPr/>
            <p:nvPr/>
          </p:nvSpPr>
          <p:spPr>
            <a:xfrm>
              <a:off x="1688225" y="1979025"/>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 name="Google Shape;118;p9"/>
          <p:cNvSpPr/>
          <p:nvPr/>
        </p:nvSpPr>
        <p:spPr>
          <a:xfrm>
            <a:off x="8088925" y="2442975"/>
            <a:ext cx="3117000" cy="40062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9" name="Google Shape;119;p9"/>
          <p:cNvGrpSpPr/>
          <p:nvPr/>
        </p:nvGrpSpPr>
        <p:grpSpPr>
          <a:xfrm>
            <a:off x="8088925" y="1907175"/>
            <a:ext cx="3117000" cy="354600"/>
            <a:chOff x="8035675" y="1907175"/>
            <a:chExt cx="3117000" cy="354600"/>
          </a:xfrm>
        </p:grpSpPr>
        <p:sp>
          <p:nvSpPr>
            <p:cNvPr id="120" name="Google Shape;120;p9"/>
            <p:cNvSpPr/>
            <p:nvPr/>
          </p:nvSpPr>
          <p:spPr>
            <a:xfrm>
              <a:off x="8035675" y="1907175"/>
              <a:ext cx="3117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9"/>
            <p:cNvSpPr/>
            <p:nvPr/>
          </p:nvSpPr>
          <p:spPr>
            <a:xfrm>
              <a:off x="8198725" y="1979025"/>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9"/>
            <p:cNvSpPr/>
            <p:nvPr/>
          </p:nvSpPr>
          <p:spPr>
            <a:xfrm>
              <a:off x="8494900" y="1979025"/>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9"/>
            <p:cNvSpPr/>
            <p:nvPr/>
          </p:nvSpPr>
          <p:spPr>
            <a:xfrm>
              <a:off x="8791075" y="1979025"/>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4" name="Google Shape;124;p9"/>
          <p:cNvSpPr/>
          <p:nvPr/>
        </p:nvSpPr>
        <p:spPr>
          <a:xfrm>
            <a:off x="4537500" y="2442975"/>
            <a:ext cx="3117000" cy="40062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5" name="Google Shape;125;p9"/>
          <p:cNvGrpSpPr/>
          <p:nvPr/>
        </p:nvGrpSpPr>
        <p:grpSpPr>
          <a:xfrm>
            <a:off x="4537500" y="1907175"/>
            <a:ext cx="3117000" cy="354600"/>
            <a:chOff x="4454825" y="1907175"/>
            <a:chExt cx="3117000" cy="354600"/>
          </a:xfrm>
        </p:grpSpPr>
        <p:sp>
          <p:nvSpPr>
            <p:cNvPr id="126" name="Google Shape;126;p9"/>
            <p:cNvSpPr/>
            <p:nvPr/>
          </p:nvSpPr>
          <p:spPr>
            <a:xfrm>
              <a:off x="4454825" y="1907175"/>
              <a:ext cx="3117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9"/>
            <p:cNvSpPr/>
            <p:nvPr/>
          </p:nvSpPr>
          <p:spPr>
            <a:xfrm>
              <a:off x="4617875" y="1979025"/>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9"/>
            <p:cNvSpPr/>
            <p:nvPr/>
          </p:nvSpPr>
          <p:spPr>
            <a:xfrm>
              <a:off x="4914050" y="1979025"/>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9"/>
            <p:cNvSpPr/>
            <p:nvPr/>
          </p:nvSpPr>
          <p:spPr>
            <a:xfrm>
              <a:off x="5210225" y="1979025"/>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0" name="Google Shape;130;p9"/>
          <p:cNvSpPr txBox="1"/>
          <p:nvPr>
            <p:ph idx="1" type="subTitle"/>
          </p:nvPr>
        </p:nvSpPr>
        <p:spPr>
          <a:xfrm>
            <a:off x="1326550" y="5255514"/>
            <a:ext cx="2286000" cy="4380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31" name="Google Shape;131;p9"/>
          <p:cNvSpPr txBox="1"/>
          <p:nvPr>
            <p:ph idx="2" type="subTitle"/>
          </p:nvPr>
        </p:nvSpPr>
        <p:spPr>
          <a:xfrm>
            <a:off x="4937924" y="5254900"/>
            <a:ext cx="2286000" cy="4380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32" name="Google Shape;132;p9"/>
          <p:cNvSpPr txBox="1"/>
          <p:nvPr>
            <p:ph idx="3" type="subTitle"/>
          </p:nvPr>
        </p:nvSpPr>
        <p:spPr>
          <a:xfrm>
            <a:off x="8473100" y="5254900"/>
            <a:ext cx="2286000" cy="4380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33" name="Google Shape;133;p9"/>
          <p:cNvSpPr txBox="1"/>
          <p:nvPr>
            <p:ph idx="4" type="body"/>
          </p:nvPr>
        </p:nvSpPr>
        <p:spPr>
          <a:xfrm>
            <a:off x="985025" y="5693525"/>
            <a:ext cx="3136500" cy="7635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6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34" name="Google Shape;134;p9"/>
          <p:cNvSpPr txBox="1"/>
          <p:nvPr>
            <p:ph idx="5" type="body"/>
          </p:nvPr>
        </p:nvSpPr>
        <p:spPr>
          <a:xfrm>
            <a:off x="4527750" y="5693525"/>
            <a:ext cx="3136500" cy="7635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6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35" name="Google Shape;135;p9"/>
          <p:cNvSpPr txBox="1"/>
          <p:nvPr>
            <p:ph idx="6" type="body"/>
          </p:nvPr>
        </p:nvSpPr>
        <p:spPr>
          <a:xfrm>
            <a:off x="8070475" y="5693525"/>
            <a:ext cx="3136500" cy="7635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6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bg>
      <p:bgPr>
        <a:solidFill>
          <a:schemeClr val="lt2"/>
        </a:solidFill>
      </p:bgPr>
    </p:bg>
    <p:spTree>
      <p:nvGrpSpPr>
        <p:cNvPr id="136" name="Shape 136"/>
        <p:cNvGrpSpPr/>
        <p:nvPr/>
      </p:nvGrpSpPr>
      <p:grpSpPr>
        <a:xfrm>
          <a:off x="0" y="0"/>
          <a:ext cx="0" cy="0"/>
          <a:chOff x="0" y="0"/>
          <a:chExt cx="0" cy="0"/>
        </a:xfrm>
      </p:grpSpPr>
      <p:sp>
        <p:nvSpPr>
          <p:cNvPr id="137" name="Google Shape;137;p10"/>
          <p:cNvSpPr/>
          <p:nvPr/>
        </p:nvSpPr>
        <p:spPr>
          <a:xfrm>
            <a:off x="0" y="0"/>
            <a:ext cx="12192000" cy="6858000"/>
          </a:xfrm>
          <a:custGeom>
            <a:rect b="b" l="l" r="r" t="t"/>
            <a:pathLst>
              <a:path extrusionOk="0" h="6858000" w="12192000">
                <a:moveTo>
                  <a:pt x="12192000" y="6510242"/>
                </a:moveTo>
                <a:lnTo>
                  <a:pt x="12192000" y="6858000"/>
                </a:lnTo>
                <a:lnTo>
                  <a:pt x="11845580" y="6858000"/>
                </a:lnTo>
                <a:lnTo>
                  <a:pt x="11914208" y="6851082"/>
                </a:lnTo>
                <a:cubicBezTo>
                  <a:pt x="12072743" y="6818641"/>
                  <a:pt x="12192000" y="6678368"/>
                  <a:pt x="12192000" y="6510242"/>
                </a:cubicBezTo>
                <a:close/>
                <a:moveTo>
                  <a:pt x="0" y="6510242"/>
                </a:moveTo>
                <a:cubicBezTo>
                  <a:pt x="0" y="6678368"/>
                  <a:pt x="119257" y="6818641"/>
                  <a:pt x="277793" y="6851082"/>
                </a:cubicBezTo>
                <a:lnTo>
                  <a:pt x="346420" y="6858000"/>
                </a:lnTo>
                <a:lnTo>
                  <a:pt x="0" y="6858000"/>
                </a:lnTo>
                <a:close/>
                <a:moveTo>
                  <a:pt x="12192000" y="323250"/>
                </a:moveTo>
                <a:lnTo>
                  <a:pt x="12192000" y="1052758"/>
                </a:lnTo>
                <a:cubicBezTo>
                  <a:pt x="12192000" y="860614"/>
                  <a:pt x="12036236" y="704850"/>
                  <a:pt x="11844092" y="704850"/>
                </a:cubicBezTo>
                <a:lnTo>
                  <a:pt x="347908" y="704850"/>
                </a:lnTo>
                <a:cubicBezTo>
                  <a:pt x="155764" y="704850"/>
                  <a:pt x="0" y="860614"/>
                  <a:pt x="0" y="1052758"/>
                </a:cubicBezTo>
                <a:lnTo>
                  <a:pt x="0" y="323251"/>
                </a:lnTo>
                <a:lnTo>
                  <a:pt x="13933" y="392263"/>
                </a:lnTo>
                <a:cubicBezTo>
                  <a:pt x="40849" y="455899"/>
                  <a:pt x="103860" y="500550"/>
                  <a:pt x="177300" y="500550"/>
                </a:cubicBezTo>
                <a:lnTo>
                  <a:pt x="12014700" y="500550"/>
                </a:lnTo>
                <a:cubicBezTo>
                  <a:pt x="12112620" y="500550"/>
                  <a:pt x="12192000" y="421170"/>
                  <a:pt x="12192000" y="323250"/>
                </a:cubicBezTo>
                <a:close/>
                <a:moveTo>
                  <a:pt x="0" y="0"/>
                </a:moveTo>
                <a:lnTo>
                  <a:pt x="12192000" y="0"/>
                </a:lnTo>
                <a:lnTo>
                  <a:pt x="12192000" y="323250"/>
                </a:lnTo>
                <a:cubicBezTo>
                  <a:pt x="12192000" y="225330"/>
                  <a:pt x="12112620" y="145950"/>
                  <a:pt x="12014700" y="145950"/>
                </a:cubicBezTo>
                <a:lnTo>
                  <a:pt x="177300" y="145950"/>
                </a:lnTo>
                <a:cubicBezTo>
                  <a:pt x="103860" y="145950"/>
                  <a:pt x="40849" y="190601"/>
                  <a:pt x="13933" y="254237"/>
                </a:cubicBezTo>
                <a:lnTo>
                  <a:pt x="0" y="32324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8" name="Google Shape;138;p10"/>
          <p:cNvSpPr/>
          <p:nvPr/>
        </p:nvSpPr>
        <p:spPr>
          <a:xfrm>
            <a:off x="0" y="704850"/>
            <a:ext cx="12192000" cy="6153300"/>
          </a:xfrm>
          <a:prstGeom prst="roundRect">
            <a:avLst>
              <a:gd fmla="val 5654" name="adj"/>
            </a:avLst>
          </a:prstGeom>
          <a:no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0"/>
          <p:cNvSpPr txBox="1"/>
          <p:nvPr>
            <p:ph type="title"/>
          </p:nvPr>
        </p:nvSpPr>
        <p:spPr>
          <a:xfrm>
            <a:off x="459225" y="1783650"/>
            <a:ext cx="3875100" cy="25614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140" name="Google Shape;140;p10"/>
          <p:cNvSpPr txBox="1"/>
          <p:nvPr>
            <p:ph idx="1" type="subTitle"/>
          </p:nvPr>
        </p:nvSpPr>
        <p:spPr>
          <a:xfrm>
            <a:off x="459225" y="4743038"/>
            <a:ext cx="38751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141" name="Google Shape;141;p10"/>
          <p:cNvSpPr/>
          <p:nvPr>
            <p:ph idx="2" type="pic"/>
          </p:nvPr>
        </p:nvSpPr>
        <p:spPr>
          <a:xfrm>
            <a:off x="4724400" y="1383850"/>
            <a:ext cx="6981900" cy="4476900"/>
          </a:xfrm>
          <a:prstGeom prst="roundRect">
            <a:avLst>
              <a:gd fmla="val 11489" name="adj"/>
            </a:avLst>
          </a:prstGeom>
          <a:noFill/>
          <a:ln cap="flat" cmpd="sng" w="19050">
            <a:solidFill>
              <a:schemeClr val="accent6"/>
            </a:solidFill>
            <a:prstDash val="solid"/>
            <a:round/>
            <a:headEnd len="sm" w="sm" type="none"/>
            <a:tailEnd len="sm" w="sm" type="none"/>
          </a:ln>
        </p:spPr>
      </p:sp>
      <p:sp>
        <p:nvSpPr>
          <p:cNvPr id="142" name="Google Shape;142;p10"/>
          <p:cNvSpPr/>
          <p:nvPr/>
        </p:nvSpPr>
        <p:spPr>
          <a:xfrm>
            <a:off x="0" y="145950"/>
            <a:ext cx="121920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0"/>
          <p:cNvSpPr/>
          <p:nvPr/>
        </p:nvSpPr>
        <p:spPr>
          <a:xfrm>
            <a:off x="163050" y="2178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0"/>
          <p:cNvSpPr/>
          <p:nvPr/>
        </p:nvSpPr>
        <p:spPr>
          <a:xfrm>
            <a:off x="459225" y="2178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0"/>
          <p:cNvSpPr/>
          <p:nvPr/>
        </p:nvSpPr>
        <p:spPr>
          <a:xfrm>
            <a:off x="755400" y="2178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rtl="0">
              <a:spcBef>
                <a:spcPts val="0"/>
              </a:spcBef>
              <a:spcAft>
                <a:spcPts val="0"/>
              </a:spcAft>
              <a:buClr>
                <a:schemeClr val="dk1"/>
              </a:buClr>
              <a:buSzPts val="4000"/>
              <a:buFont typeface="Dela Gothic One"/>
              <a:buNone/>
              <a:defRPr sz="4000">
                <a:solidFill>
                  <a:schemeClr val="dk1"/>
                </a:solidFill>
                <a:latin typeface="Dela Gothic One"/>
                <a:ea typeface="Dela Gothic One"/>
                <a:cs typeface="Dela Gothic One"/>
                <a:sym typeface="Dela Gothic One"/>
              </a:defRPr>
            </a:lvl1pPr>
            <a:lvl2pPr lvl="1" rtl="0">
              <a:spcBef>
                <a:spcPts val="0"/>
              </a:spcBef>
              <a:spcAft>
                <a:spcPts val="0"/>
              </a:spcAft>
              <a:buClr>
                <a:schemeClr val="dk1"/>
              </a:buClr>
              <a:buSzPts val="4000"/>
              <a:buFont typeface="Dela Gothic One"/>
              <a:buNone/>
              <a:defRPr sz="4000">
                <a:solidFill>
                  <a:schemeClr val="dk1"/>
                </a:solidFill>
                <a:latin typeface="Dela Gothic One"/>
                <a:ea typeface="Dela Gothic One"/>
                <a:cs typeface="Dela Gothic One"/>
                <a:sym typeface="Dela Gothic One"/>
              </a:defRPr>
            </a:lvl2pPr>
            <a:lvl3pPr lvl="2" rtl="0">
              <a:spcBef>
                <a:spcPts val="0"/>
              </a:spcBef>
              <a:spcAft>
                <a:spcPts val="0"/>
              </a:spcAft>
              <a:buClr>
                <a:schemeClr val="dk1"/>
              </a:buClr>
              <a:buSzPts val="4000"/>
              <a:buFont typeface="Dela Gothic One"/>
              <a:buNone/>
              <a:defRPr sz="4000">
                <a:solidFill>
                  <a:schemeClr val="dk1"/>
                </a:solidFill>
                <a:latin typeface="Dela Gothic One"/>
                <a:ea typeface="Dela Gothic One"/>
                <a:cs typeface="Dela Gothic One"/>
                <a:sym typeface="Dela Gothic One"/>
              </a:defRPr>
            </a:lvl3pPr>
            <a:lvl4pPr lvl="3" rtl="0">
              <a:spcBef>
                <a:spcPts val="0"/>
              </a:spcBef>
              <a:spcAft>
                <a:spcPts val="0"/>
              </a:spcAft>
              <a:buClr>
                <a:schemeClr val="dk1"/>
              </a:buClr>
              <a:buSzPts val="4000"/>
              <a:buFont typeface="Dela Gothic One"/>
              <a:buNone/>
              <a:defRPr sz="4000">
                <a:solidFill>
                  <a:schemeClr val="dk1"/>
                </a:solidFill>
                <a:latin typeface="Dela Gothic One"/>
                <a:ea typeface="Dela Gothic One"/>
                <a:cs typeface="Dela Gothic One"/>
                <a:sym typeface="Dela Gothic One"/>
              </a:defRPr>
            </a:lvl4pPr>
            <a:lvl5pPr lvl="4" rtl="0">
              <a:spcBef>
                <a:spcPts val="0"/>
              </a:spcBef>
              <a:spcAft>
                <a:spcPts val="0"/>
              </a:spcAft>
              <a:buClr>
                <a:schemeClr val="dk1"/>
              </a:buClr>
              <a:buSzPts val="4000"/>
              <a:buFont typeface="Dela Gothic One"/>
              <a:buNone/>
              <a:defRPr sz="4000">
                <a:solidFill>
                  <a:schemeClr val="dk1"/>
                </a:solidFill>
                <a:latin typeface="Dela Gothic One"/>
                <a:ea typeface="Dela Gothic One"/>
                <a:cs typeface="Dela Gothic One"/>
                <a:sym typeface="Dela Gothic One"/>
              </a:defRPr>
            </a:lvl5pPr>
            <a:lvl6pPr lvl="5" rtl="0">
              <a:spcBef>
                <a:spcPts val="0"/>
              </a:spcBef>
              <a:spcAft>
                <a:spcPts val="0"/>
              </a:spcAft>
              <a:buClr>
                <a:schemeClr val="dk1"/>
              </a:buClr>
              <a:buSzPts val="4000"/>
              <a:buFont typeface="Dela Gothic One"/>
              <a:buNone/>
              <a:defRPr sz="4000">
                <a:solidFill>
                  <a:schemeClr val="dk1"/>
                </a:solidFill>
                <a:latin typeface="Dela Gothic One"/>
                <a:ea typeface="Dela Gothic One"/>
                <a:cs typeface="Dela Gothic One"/>
                <a:sym typeface="Dela Gothic One"/>
              </a:defRPr>
            </a:lvl6pPr>
            <a:lvl7pPr lvl="6" rtl="0">
              <a:spcBef>
                <a:spcPts val="0"/>
              </a:spcBef>
              <a:spcAft>
                <a:spcPts val="0"/>
              </a:spcAft>
              <a:buClr>
                <a:schemeClr val="dk1"/>
              </a:buClr>
              <a:buSzPts val="4000"/>
              <a:buFont typeface="Dela Gothic One"/>
              <a:buNone/>
              <a:defRPr sz="4000">
                <a:solidFill>
                  <a:schemeClr val="dk1"/>
                </a:solidFill>
                <a:latin typeface="Dela Gothic One"/>
                <a:ea typeface="Dela Gothic One"/>
                <a:cs typeface="Dela Gothic One"/>
                <a:sym typeface="Dela Gothic One"/>
              </a:defRPr>
            </a:lvl7pPr>
            <a:lvl8pPr lvl="7" rtl="0">
              <a:spcBef>
                <a:spcPts val="0"/>
              </a:spcBef>
              <a:spcAft>
                <a:spcPts val="0"/>
              </a:spcAft>
              <a:buClr>
                <a:schemeClr val="dk1"/>
              </a:buClr>
              <a:buSzPts val="4000"/>
              <a:buFont typeface="Dela Gothic One"/>
              <a:buNone/>
              <a:defRPr sz="4000">
                <a:solidFill>
                  <a:schemeClr val="dk1"/>
                </a:solidFill>
                <a:latin typeface="Dela Gothic One"/>
                <a:ea typeface="Dela Gothic One"/>
                <a:cs typeface="Dela Gothic One"/>
                <a:sym typeface="Dela Gothic One"/>
              </a:defRPr>
            </a:lvl8pPr>
            <a:lvl9pPr lvl="8" rtl="0">
              <a:spcBef>
                <a:spcPts val="0"/>
              </a:spcBef>
              <a:spcAft>
                <a:spcPts val="0"/>
              </a:spcAft>
              <a:buClr>
                <a:schemeClr val="dk1"/>
              </a:buClr>
              <a:buSzPts val="4000"/>
              <a:buFont typeface="Dela Gothic One"/>
              <a:buNone/>
              <a:defRPr sz="4000">
                <a:solidFill>
                  <a:schemeClr val="dk1"/>
                </a:solidFill>
                <a:latin typeface="Dela Gothic One"/>
                <a:ea typeface="Dela Gothic One"/>
                <a:cs typeface="Dela Gothic One"/>
                <a:sym typeface="Dela Gothic One"/>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DM Sans Medium"/>
              <a:buChar char="●"/>
              <a:defRPr sz="1900">
                <a:solidFill>
                  <a:schemeClr val="dk2"/>
                </a:solidFill>
                <a:latin typeface="DM Sans Medium"/>
                <a:ea typeface="DM Sans Medium"/>
                <a:cs typeface="DM Sans Medium"/>
                <a:sym typeface="DM Sans Medium"/>
              </a:defRPr>
            </a:lvl1pPr>
            <a:lvl2pPr indent="-349250" lvl="1" marL="914400">
              <a:lnSpc>
                <a:spcPct val="115000"/>
              </a:lnSpc>
              <a:spcBef>
                <a:spcPts val="2100"/>
              </a:spcBef>
              <a:spcAft>
                <a:spcPts val="0"/>
              </a:spcAft>
              <a:buClr>
                <a:schemeClr val="dk2"/>
              </a:buClr>
              <a:buSzPts val="1900"/>
              <a:buFont typeface="DM Sans Medium"/>
              <a:buChar char="○"/>
              <a:defRPr sz="1900">
                <a:solidFill>
                  <a:schemeClr val="dk2"/>
                </a:solidFill>
                <a:latin typeface="DM Sans Medium"/>
                <a:ea typeface="DM Sans Medium"/>
                <a:cs typeface="DM Sans Medium"/>
                <a:sym typeface="DM Sans Medium"/>
              </a:defRPr>
            </a:lvl2pPr>
            <a:lvl3pPr indent="-349250" lvl="2" marL="1371600">
              <a:lnSpc>
                <a:spcPct val="115000"/>
              </a:lnSpc>
              <a:spcBef>
                <a:spcPts val="2100"/>
              </a:spcBef>
              <a:spcAft>
                <a:spcPts val="0"/>
              </a:spcAft>
              <a:buClr>
                <a:schemeClr val="dk2"/>
              </a:buClr>
              <a:buSzPts val="1900"/>
              <a:buFont typeface="DM Sans Medium"/>
              <a:buChar char="■"/>
              <a:defRPr sz="1900">
                <a:solidFill>
                  <a:schemeClr val="dk2"/>
                </a:solidFill>
                <a:latin typeface="DM Sans Medium"/>
                <a:ea typeface="DM Sans Medium"/>
                <a:cs typeface="DM Sans Medium"/>
                <a:sym typeface="DM Sans Medium"/>
              </a:defRPr>
            </a:lvl3pPr>
            <a:lvl4pPr indent="-349250" lvl="3" marL="1828800">
              <a:lnSpc>
                <a:spcPct val="115000"/>
              </a:lnSpc>
              <a:spcBef>
                <a:spcPts val="2100"/>
              </a:spcBef>
              <a:spcAft>
                <a:spcPts val="0"/>
              </a:spcAft>
              <a:buClr>
                <a:schemeClr val="dk2"/>
              </a:buClr>
              <a:buSzPts val="1900"/>
              <a:buFont typeface="DM Sans Medium"/>
              <a:buChar char="●"/>
              <a:defRPr sz="1900">
                <a:solidFill>
                  <a:schemeClr val="dk2"/>
                </a:solidFill>
                <a:latin typeface="DM Sans Medium"/>
                <a:ea typeface="DM Sans Medium"/>
                <a:cs typeface="DM Sans Medium"/>
                <a:sym typeface="DM Sans Medium"/>
              </a:defRPr>
            </a:lvl4pPr>
            <a:lvl5pPr indent="-349250" lvl="4" marL="2286000">
              <a:lnSpc>
                <a:spcPct val="115000"/>
              </a:lnSpc>
              <a:spcBef>
                <a:spcPts val="2100"/>
              </a:spcBef>
              <a:spcAft>
                <a:spcPts val="0"/>
              </a:spcAft>
              <a:buClr>
                <a:schemeClr val="dk2"/>
              </a:buClr>
              <a:buSzPts val="1900"/>
              <a:buFont typeface="DM Sans Medium"/>
              <a:buChar char="○"/>
              <a:defRPr sz="1900">
                <a:solidFill>
                  <a:schemeClr val="dk2"/>
                </a:solidFill>
                <a:latin typeface="DM Sans Medium"/>
                <a:ea typeface="DM Sans Medium"/>
                <a:cs typeface="DM Sans Medium"/>
                <a:sym typeface="DM Sans Medium"/>
              </a:defRPr>
            </a:lvl5pPr>
            <a:lvl6pPr indent="-349250" lvl="5" marL="2743200">
              <a:lnSpc>
                <a:spcPct val="115000"/>
              </a:lnSpc>
              <a:spcBef>
                <a:spcPts val="2100"/>
              </a:spcBef>
              <a:spcAft>
                <a:spcPts val="0"/>
              </a:spcAft>
              <a:buClr>
                <a:schemeClr val="dk2"/>
              </a:buClr>
              <a:buSzPts val="1900"/>
              <a:buFont typeface="DM Sans Medium"/>
              <a:buChar char="■"/>
              <a:defRPr sz="1900">
                <a:solidFill>
                  <a:schemeClr val="dk2"/>
                </a:solidFill>
                <a:latin typeface="DM Sans Medium"/>
                <a:ea typeface="DM Sans Medium"/>
                <a:cs typeface="DM Sans Medium"/>
                <a:sym typeface="DM Sans Medium"/>
              </a:defRPr>
            </a:lvl6pPr>
            <a:lvl7pPr indent="-349250" lvl="6" marL="3200400">
              <a:lnSpc>
                <a:spcPct val="115000"/>
              </a:lnSpc>
              <a:spcBef>
                <a:spcPts val="2100"/>
              </a:spcBef>
              <a:spcAft>
                <a:spcPts val="0"/>
              </a:spcAft>
              <a:buClr>
                <a:schemeClr val="dk2"/>
              </a:buClr>
              <a:buSzPts val="1900"/>
              <a:buFont typeface="DM Sans Medium"/>
              <a:buChar char="●"/>
              <a:defRPr sz="1900">
                <a:solidFill>
                  <a:schemeClr val="dk2"/>
                </a:solidFill>
                <a:latin typeface="DM Sans Medium"/>
                <a:ea typeface="DM Sans Medium"/>
                <a:cs typeface="DM Sans Medium"/>
                <a:sym typeface="DM Sans Medium"/>
              </a:defRPr>
            </a:lvl7pPr>
            <a:lvl8pPr indent="-349250" lvl="7" marL="3657600">
              <a:lnSpc>
                <a:spcPct val="115000"/>
              </a:lnSpc>
              <a:spcBef>
                <a:spcPts val="2100"/>
              </a:spcBef>
              <a:spcAft>
                <a:spcPts val="0"/>
              </a:spcAft>
              <a:buClr>
                <a:schemeClr val="dk2"/>
              </a:buClr>
              <a:buSzPts val="1900"/>
              <a:buFont typeface="DM Sans Medium"/>
              <a:buChar char="○"/>
              <a:defRPr sz="1900">
                <a:solidFill>
                  <a:schemeClr val="dk2"/>
                </a:solidFill>
                <a:latin typeface="DM Sans Medium"/>
                <a:ea typeface="DM Sans Medium"/>
                <a:cs typeface="DM Sans Medium"/>
                <a:sym typeface="DM Sans Medium"/>
              </a:defRPr>
            </a:lvl8pPr>
            <a:lvl9pPr indent="-349250" lvl="8" marL="4114800">
              <a:lnSpc>
                <a:spcPct val="115000"/>
              </a:lnSpc>
              <a:spcBef>
                <a:spcPts val="2100"/>
              </a:spcBef>
              <a:spcAft>
                <a:spcPts val="2100"/>
              </a:spcAft>
              <a:buClr>
                <a:schemeClr val="dk2"/>
              </a:buClr>
              <a:buSzPts val="1900"/>
              <a:buFont typeface="DM Sans Medium"/>
              <a:buChar char="■"/>
              <a:defRPr sz="1900">
                <a:solidFill>
                  <a:schemeClr val="dk2"/>
                </a:solidFill>
                <a:latin typeface="DM Sans Medium"/>
                <a:ea typeface="DM Sans Medium"/>
                <a:cs typeface="DM Sans Medium"/>
                <a:sym typeface="DM Sans Medium"/>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8"/>
          <p:cNvSpPr txBox="1"/>
          <p:nvPr>
            <p:ph idx="1" type="subTitle"/>
          </p:nvPr>
        </p:nvSpPr>
        <p:spPr>
          <a:xfrm>
            <a:off x="1411500" y="3410950"/>
            <a:ext cx="9369000" cy="443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here goes your subtitle.</a:t>
            </a:r>
            <a:endParaRPr/>
          </a:p>
        </p:txBody>
      </p:sp>
      <p:sp>
        <p:nvSpPr>
          <p:cNvPr id="246" name="Google Shape;246;p18"/>
          <p:cNvSpPr txBox="1"/>
          <p:nvPr>
            <p:ph type="title"/>
          </p:nvPr>
        </p:nvSpPr>
        <p:spPr>
          <a:xfrm>
            <a:off x="1411500" y="1364325"/>
            <a:ext cx="9369000" cy="1979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Your presentation title goes here.</a:t>
            </a:r>
            <a:endParaRPr/>
          </a:p>
        </p:txBody>
      </p:sp>
      <p:pic>
        <p:nvPicPr>
          <p:cNvPr id="247" name="Google Shape;247;p18"/>
          <p:cNvPicPr preferRelativeResize="0"/>
          <p:nvPr>
            <p:ph idx="2" type="pic"/>
          </p:nvPr>
        </p:nvPicPr>
        <p:blipFill rotWithShape="1">
          <a:blip r:embed="rId3">
            <a:alphaModFix/>
          </a:blip>
          <a:srcRect b="52462" l="0" r="0" t="18512"/>
          <a:stretch/>
        </p:blipFill>
        <p:spPr>
          <a:xfrm>
            <a:off x="814800" y="3948975"/>
            <a:ext cx="10562400" cy="2214000"/>
          </a:xfrm>
          <a:prstGeom prst="roundRect">
            <a:avLst>
              <a:gd fmla="val 16667" name="adj"/>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27"/>
          <p:cNvSpPr/>
          <p:nvPr/>
        </p:nvSpPr>
        <p:spPr>
          <a:xfrm>
            <a:off x="370531" y="2372300"/>
            <a:ext cx="6032100" cy="7278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7"/>
          <p:cNvSpPr txBox="1"/>
          <p:nvPr>
            <p:ph type="title"/>
          </p:nvPr>
        </p:nvSpPr>
        <p:spPr>
          <a:xfrm>
            <a:off x="572375" y="2372288"/>
            <a:ext cx="5681700" cy="8463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a:t>Cats love to sleep.</a:t>
            </a:r>
            <a:endParaRPr/>
          </a:p>
        </p:txBody>
      </p:sp>
      <p:sp>
        <p:nvSpPr>
          <p:cNvPr id="372" name="Google Shape;372;p27"/>
          <p:cNvSpPr txBox="1"/>
          <p:nvPr>
            <p:ph idx="4294967295" type="body"/>
          </p:nvPr>
        </p:nvSpPr>
        <p:spPr>
          <a:xfrm>
            <a:off x="572375" y="3157513"/>
            <a:ext cx="56817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373" name="Google Shape;373;p27"/>
          <p:cNvPicPr preferRelativeResize="0"/>
          <p:nvPr/>
        </p:nvPicPr>
        <p:blipFill rotWithShape="1">
          <a:blip r:embed="rId3">
            <a:alphaModFix/>
          </a:blip>
          <a:srcRect b="5094" l="0" r="0" t="18522"/>
          <a:stretch/>
        </p:blipFill>
        <p:spPr>
          <a:xfrm flipH="1">
            <a:off x="6759750" y="1031500"/>
            <a:ext cx="5170500" cy="5529300"/>
          </a:xfrm>
          <a:prstGeom prst="roundRect">
            <a:avLst>
              <a:gd fmla="val 4463" name="adj"/>
            </a:avLst>
          </a:prstGeom>
          <a:noFill/>
          <a:ln cap="flat" cmpd="sng" w="19050">
            <a:solidFill>
              <a:schemeClr val="accent6"/>
            </a:solidFill>
            <a:prstDash val="solid"/>
            <a:round/>
            <a:headEnd len="sm" w="sm" type="none"/>
            <a:tailEnd len="sm" w="sm" type="none"/>
          </a:ln>
        </p:spPr>
      </p:pic>
      <p:sp>
        <p:nvSpPr>
          <p:cNvPr id="374" name="Google Shape;374;p27"/>
          <p:cNvSpPr/>
          <p:nvPr/>
        </p:nvSpPr>
        <p:spPr>
          <a:xfrm flipH="1" rot="5400000">
            <a:off x="5671563" y="5516300"/>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27"/>
          <p:cNvSpPr/>
          <p:nvPr/>
        </p:nvSpPr>
        <p:spPr>
          <a:xfrm flipH="1">
            <a:off x="6926725" y="1247700"/>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27"/>
          <p:cNvSpPr/>
          <p:nvPr/>
        </p:nvSpPr>
        <p:spPr>
          <a:xfrm>
            <a:off x="228875" y="86736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77" name="Google Shape;377;p27"/>
          <p:cNvSpPr/>
          <p:nvPr/>
        </p:nvSpPr>
        <p:spPr>
          <a:xfrm>
            <a:off x="537525" y="120726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78" name="Google Shape;378;p27"/>
          <p:cNvSpPr/>
          <p:nvPr/>
        </p:nvSpPr>
        <p:spPr>
          <a:xfrm flipH="1">
            <a:off x="7324339" y="1708925"/>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28"/>
          <p:cNvSpPr txBox="1"/>
          <p:nvPr>
            <p:ph type="title"/>
          </p:nvPr>
        </p:nvSpPr>
        <p:spPr>
          <a:xfrm>
            <a:off x="1189050" y="8981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Add your title here.</a:t>
            </a:r>
            <a:endParaRPr/>
          </a:p>
        </p:txBody>
      </p:sp>
      <p:sp>
        <p:nvSpPr>
          <p:cNvPr id="384" name="Google Shape;384;p28"/>
          <p:cNvSpPr txBox="1"/>
          <p:nvPr>
            <p:ph idx="1" type="subTitle"/>
          </p:nvPr>
        </p:nvSpPr>
        <p:spPr>
          <a:xfrm>
            <a:off x="966453" y="2936501"/>
            <a:ext cx="3096000" cy="8496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2400">
                <a:latin typeface="Dela Gothic One"/>
                <a:ea typeface="Dela Gothic One"/>
                <a:cs typeface="Dela Gothic One"/>
                <a:sym typeface="Dela Gothic One"/>
              </a:rPr>
              <a:t>Something about this.</a:t>
            </a:r>
            <a:endParaRPr b="0" sz="2400">
              <a:latin typeface="Dela Gothic One"/>
              <a:ea typeface="Dela Gothic One"/>
              <a:cs typeface="Dela Gothic One"/>
              <a:sym typeface="Dela Gothic One"/>
            </a:endParaRPr>
          </a:p>
        </p:txBody>
      </p:sp>
      <p:sp>
        <p:nvSpPr>
          <p:cNvPr id="385" name="Google Shape;385;p28"/>
          <p:cNvSpPr txBox="1"/>
          <p:nvPr>
            <p:ph idx="2" type="subTitle"/>
          </p:nvPr>
        </p:nvSpPr>
        <p:spPr>
          <a:xfrm>
            <a:off x="4538691" y="2936501"/>
            <a:ext cx="3096000" cy="851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2400">
                <a:latin typeface="Dela Gothic One"/>
                <a:ea typeface="Dela Gothic One"/>
                <a:cs typeface="Dela Gothic One"/>
                <a:sym typeface="Dela Gothic One"/>
              </a:rPr>
              <a:t>Something about that.</a:t>
            </a:r>
            <a:endParaRPr b="0" sz="2400">
              <a:latin typeface="Dela Gothic One"/>
              <a:ea typeface="Dela Gothic One"/>
              <a:cs typeface="Dela Gothic One"/>
              <a:sym typeface="Dela Gothic One"/>
            </a:endParaRPr>
          </a:p>
        </p:txBody>
      </p:sp>
      <p:sp>
        <p:nvSpPr>
          <p:cNvPr id="386" name="Google Shape;386;p28"/>
          <p:cNvSpPr txBox="1"/>
          <p:nvPr>
            <p:ph idx="3" type="subTitle"/>
          </p:nvPr>
        </p:nvSpPr>
        <p:spPr>
          <a:xfrm>
            <a:off x="8110929" y="2937877"/>
            <a:ext cx="3095700" cy="85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2400">
                <a:latin typeface="Dela Gothic One"/>
                <a:ea typeface="Dela Gothic One"/>
                <a:cs typeface="Dela Gothic One"/>
                <a:sym typeface="Dela Gothic One"/>
              </a:rPr>
              <a:t>Something about this.</a:t>
            </a:r>
            <a:endParaRPr b="0" sz="2400">
              <a:latin typeface="Dela Gothic One"/>
              <a:ea typeface="Dela Gothic One"/>
              <a:cs typeface="Dela Gothic One"/>
              <a:sym typeface="Dela Gothic One"/>
            </a:endParaRPr>
          </a:p>
        </p:txBody>
      </p:sp>
      <p:sp>
        <p:nvSpPr>
          <p:cNvPr id="387" name="Google Shape;387;p28"/>
          <p:cNvSpPr txBox="1"/>
          <p:nvPr>
            <p:ph idx="4" type="body"/>
          </p:nvPr>
        </p:nvSpPr>
        <p:spPr>
          <a:xfrm>
            <a:off x="966450" y="4126916"/>
            <a:ext cx="3096000" cy="1931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Aenean commodo ligula eget dolor.</a:t>
            </a:r>
            <a:endParaRPr/>
          </a:p>
        </p:txBody>
      </p:sp>
      <p:sp>
        <p:nvSpPr>
          <p:cNvPr id="388" name="Google Shape;388;p28"/>
          <p:cNvSpPr txBox="1"/>
          <p:nvPr>
            <p:ph idx="5" type="body"/>
          </p:nvPr>
        </p:nvSpPr>
        <p:spPr>
          <a:xfrm>
            <a:off x="4538688" y="4127906"/>
            <a:ext cx="3096000" cy="1930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Aenean commodo ligula eget dolor.</a:t>
            </a:r>
            <a:endParaRPr/>
          </a:p>
        </p:txBody>
      </p:sp>
      <p:sp>
        <p:nvSpPr>
          <p:cNvPr id="389" name="Google Shape;389;p28"/>
          <p:cNvSpPr txBox="1"/>
          <p:nvPr>
            <p:ph idx="6" type="body"/>
          </p:nvPr>
        </p:nvSpPr>
        <p:spPr>
          <a:xfrm>
            <a:off x="8110926" y="4128749"/>
            <a:ext cx="3096000" cy="19299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Aenean commodo ligula eget dolor.</a:t>
            </a:r>
            <a:endParaRPr/>
          </a:p>
        </p:txBody>
      </p:sp>
      <p:sp>
        <p:nvSpPr>
          <p:cNvPr id="390" name="Google Shape;390;p28"/>
          <p:cNvSpPr/>
          <p:nvPr/>
        </p:nvSpPr>
        <p:spPr>
          <a:xfrm flipH="1" rot="10800000">
            <a:off x="10355113" y="89817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 name="Google Shape;391;p28"/>
          <p:cNvSpPr/>
          <p:nvPr/>
        </p:nvSpPr>
        <p:spPr>
          <a:xfrm flipH="1">
            <a:off x="129275" y="566257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 name="Google Shape;392;p28"/>
          <p:cNvSpPr/>
          <p:nvPr/>
        </p:nvSpPr>
        <p:spPr>
          <a:xfrm>
            <a:off x="11324175" y="5887025"/>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93" name="Google Shape;393;p28"/>
          <p:cNvSpPr/>
          <p:nvPr/>
        </p:nvSpPr>
        <p:spPr>
          <a:xfrm>
            <a:off x="11632825" y="6226925"/>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94" name="Google Shape;394;p28"/>
          <p:cNvSpPr/>
          <p:nvPr/>
        </p:nvSpPr>
        <p:spPr>
          <a:xfrm flipH="1">
            <a:off x="526889" y="612380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29"/>
          <p:cNvSpPr txBox="1"/>
          <p:nvPr>
            <p:ph type="title"/>
          </p:nvPr>
        </p:nvSpPr>
        <p:spPr>
          <a:xfrm>
            <a:off x="278775" y="1310275"/>
            <a:ext cx="11643600" cy="4776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0000"/>
              <a:t>Very interesting facts!</a:t>
            </a:r>
            <a:endParaRPr sz="10000"/>
          </a:p>
        </p:txBody>
      </p:sp>
      <p:sp>
        <p:nvSpPr>
          <p:cNvPr id="400" name="Google Shape;400;p29"/>
          <p:cNvSpPr txBox="1"/>
          <p:nvPr>
            <p:ph idx="1" type="subTitle"/>
          </p:nvPr>
        </p:nvSpPr>
        <p:spPr>
          <a:xfrm>
            <a:off x="202350" y="6332200"/>
            <a:ext cx="117873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sp>
        <p:nvSpPr>
          <p:cNvPr id="401" name="Google Shape;401;p29"/>
          <p:cNvSpPr/>
          <p:nvPr/>
        </p:nvSpPr>
        <p:spPr>
          <a:xfrm flipH="1" rot="10800000">
            <a:off x="430513" y="563322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 name="Google Shape;402;p29"/>
          <p:cNvSpPr/>
          <p:nvPr/>
        </p:nvSpPr>
        <p:spPr>
          <a:xfrm flipH="1">
            <a:off x="430525" y="144352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29"/>
          <p:cNvSpPr/>
          <p:nvPr/>
        </p:nvSpPr>
        <p:spPr>
          <a:xfrm flipH="1">
            <a:off x="11357750" y="144351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404" name="Google Shape;404;p29"/>
          <p:cNvSpPr/>
          <p:nvPr/>
        </p:nvSpPr>
        <p:spPr>
          <a:xfrm flipH="1">
            <a:off x="11049100" y="178341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405" name="Google Shape;405;p29"/>
          <p:cNvSpPr/>
          <p:nvPr/>
        </p:nvSpPr>
        <p:spPr>
          <a:xfrm flipH="1">
            <a:off x="828139" y="190475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30"/>
          <p:cNvSpPr txBox="1"/>
          <p:nvPr>
            <p:ph type="title"/>
          </p:nvPr>
        </p:nvSpPr>
        <p:spPr>
          <a:xfrm>
            <a:off x="1242300" y="12476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Chart title.</a:t>
            </a:r>
            <a:endParaRPr/>
          </a:p>
        </p:txBody>
      </p:sp>
      <p:grpSp>
        <p:nvGrpSpPr>
          <p:cNvPr id="411" name="Google Shape;411;p30"/>
          <p:cNvGrpSpPr/>
          <p:nvPr/>
        </p:nvGrpSpPr>
        <p:grpSpPr>
          <a:xfrm>
            <a:off x="2886398" y="2352584"/>
            <a:ext cx="7133908" cy="2747933"/>
            <a:chOff x="2667200" y="2716275"/>
            <a:chExt cx="7036800" cy="2379575"/>
          </a:xfrm>
        </p:grpSpPr>
        <p:cxnSp>
          <p:nvCxnSpPr>
            <p:cNvPr id="412" name="Google Shape;412;p30"/>
            <p:cNvCxnSpPr/>
            <p:nvPr/>
          </p:nvCxnSpPr>
          <p:spPr>
            <a:xfrm>
              <a:off x="2667200" y="5095850"/>
              <a:ext cx="7036800" cy="0"/>
            </a:xfrm>
            <a:prstGeom prst="straightConnector1">
              <a:avLst/>
            </a:prstGeom>
            <a:noFill/>
            <a:ln cap="flat" cmpd="sng" w="19050">
              <a:solidFill>
                <a:schemeClr val="accent6"/>
              </a:solidFill>
              <a:prstDash val="solid"/>
              <a:round/>
              <a:headEnd len="med" w="med" type="none"/>
              <a:tailEnd len="med" w="med" type="none"/>
            </a:ln>
          </p:spPr>
        </p:cxnSp>
        <p:cxnSp>
          <p:nvCxnSpPr>
            <p:cNvPr id="413" name="Google Shape;413;p30"/>
            <p:cNvCxnSpPr/>
            <p:nvPr/>
          </p:nvCxnSpPr>
          <p:spPr>
            <a:xfrm>
              <a:off x="2667200" y="4619935"/>
              <a:ext cx="7036800" cy="0"/>
            </a:xfrm>
            <a:prstGeom prst="straightConnector1">
              <a:avLst/>
            </a:prstGeom>
            <a:noFill/>
            <a:ln cap="flat" cmpd="sng" w="19050">
              <a:solidFill>
                <a:schemeClr val="accent6"/>
              </a:solidFill>
              <a:prstDash val="solid"/>
              <a:round/>
              <a:headEnd len="med" w="med" type="none"/>
              <a:tailEnd len="med" w="med" type="none"/>
            </a:ln>
          </p:spPr>
        </p:cxnSp>
        <p:cxnSp>
          <p:nvCxnSpPr>
            <p:cNvPr id="414" name="Google Shape;414;p30"/>
            <p:cNvCxnSpPr/>
            <p:nvPr/>
          </p:nvCxnSpPr>
          <p:spPr>
            <a:xfrm>
              <a:off x="2667200" y="4144020"/>
              <a:ext cx="7036800" cy="0"/>
            </a:xfrm>
            <a:prstGeom prst="straightConnector1">
              <a:avLst/>
            </a:prstGeom>
            <a:noFill/>
            <a:ln cap="flat" cmpd="sng" w="19050">
              <a:solidFill>
                <a:schemeClr val="accent6"/>
              </a:solidFill>
              <a:prstDash val="solid"/>
              <a:round/>
              <a:headEnd len="med" w="med" type="none"/>
              <a:tailEnd len="med" w="med" type="none"/>
            </a:ln>
          </p:spPr>
        </p:cxnSp>
        <p:cxnSp>
          <p:nvCxnSpPr>
            <p:cNvPr id="415" name="Google Shape;415;p30"/>
            <p:cNvCxnSpPr/>
            <p:nvPr/>
          </p:nvCxnSpPr>
          <p:spPr>
            <a:xfrm>
              <a:off x="2667200" y="3668105"/>
              <a:ext cx="7036800" cy="0"/>
            </a:xfrm>
            <a:prstGeom prst="straightConnector1">
              <a:avLst/>
            </a:prstGeom>
            <a:noFill/>
            <a:ln cap="flat" cmpd="sng" w="19050">
              <a:solidFill>
                <a:schemeClr val="accent6"/>
              </a:solidFill>
              <a:prstDash val="solid"/>
              <a:round/>
              <a:headEnd len="med" w="med" type="none"/>
              <a:tailEnd len="med" w="med" type="none"/>
            </a:ln>
          </p:spPr>
        </p:cxnSp>
        <p:cxnSp>
          <p:nvCxnSpPr>
            <p:cNvPr id="416" name="Google Shape;416;p30"/>
            <p:cNvCxnSpPr/>
            <p:nvPr/>
          </p:nvCxnSpPr>
          <p:spPr>
            <a:xfrm>
              <a:off x="2667200" y="3192190"/>
              <a:ext cx="7036800" cy="0"/>
            </a:xfrm>
            <a:prstGeom prst="straightConnector1">
              <a:avLst/>
            </a:prstGeom>
            <a:noFill/>
            <a:ln cap="flat" cmpd="sng" w="19050">
              <a:solidFill>
                <a:schemeClr val="accent6"/>
              </a:solidFill>
              <a:prstDash val="solid"/>
              <a:round/>
              <a:headEnd len="med" w="med" type="none"/>
              <a:tailEnd len="med" w="med" type="none"/>
            </a:ln>
          </p:spPr>
        </p:cxnSp>
        <p:cxnSp>
          <p:nvCxnSpPr>
            <p:cNvPr id="417" name="Google Shape;417;p30"/>
            <p:cNvCxnSpPr/>
            <p:nvPr/>
          </p:nvCxnSpPr>
          <p:spPr>
            <a:xfrm>
              <a:off x="2667200" y="2716275"/>
              <a:ext cx="7036800" cy="0"/>
            </a:xfrm>
            <a:prstGeom prst="straightConnector1">
              <a:avLst/>
            </a:prstGeom>
            <a:noFill/>
            <a:ln cap="flat" cmpd="sng" w="19050">
              <a:solidFill>
                <a:schemeClr val="accent6"/>
              </a:solidFill>
              <a:prstDash val="solid"/>
              <a:round/>
              <a:headEnd len="med" w="med" type="none"/>
              <a:tailEnd len="med" w="med" type="none"/>
            </a:ln>
          </p:spPr>
        </p:cxnSp>
      </p:grpSp>
      <p:sp>
        <p:nvSpPr>
          <p:cNvPr id="418" name="Google Shape;418;p30"/>
          <p:cNvSpPr/>
          <p:nvPr/>
        </p:nvSpPr>
        <p:spPr>
          <a:xfrm flipH="1" rot="10800000">
            <a:off x="6965480" y="2615442"/>
            <a:ext cx="584400" cy="2480100"/>
          </a:xfrm>
          <a:prstGeom prst="round2SameRect">
            <a:avLst>
              <a:gd fmla="val 0" name="adj1"/>
              <a:gd fmla="val 50000" name="adj2"/>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19" name="Google Shape;419;p30"/>
          <p:cNvSpPr/>
          <p:nvPr/>
        </p:nvSpPr>
        <p:spPr>
          <a:xfrm flipH="1" rot="10800000">
            <a:off x="8653714" y="2357727"/>
            <a:ext cx="584400" cy="2737800"/>
          </a:xfrm>
          <a:prstGeom prst="round2SameRect">
            <a:avLst>
              <a:gd fmla="val 0" name="adj1"/>
              <a:gd fmla="val 50000" name="adj2"/>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20" name="Google Shape;420;p30"/>
          <p:cNvSpPr/>
          <p:nvPr/>
        </p:nvSpPr>
        <p:spPr>
          <a:xfrm flipH="1" rot="10800000">
            <a:off x="3589012" y="2661640"/>
            <a:ext cx="584400" cy="2433900"/>
          </a:xfrm>
          <a:prstGeom prst="round2SameRect">
            <a:avLst>
              <a:gd fmla="val 0" name="adj1"/>
              <a:gd fmla="val 50000" name="adj2"/>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30"/>
          <p:cNvSpPr/>
          <p:nvPr/>
        </p:nvSpPr>
        <p:spPr>
          <a:xfrm flipH="1" rot="10800000">
            <a:off x="5277246" y="3055827"/>
            <a:ext cx="584400" cy="2039700"/>
          </a:xfrm>
          <a:prstGeom prst="round2SameRect">
            <a:avLst>
              <a:gd fmla="val 0" name="adj1"/>
              <a:gd fmla="val 50000" name="adj2"/>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22" name="Google Shape;422;p30"/>
          <p:cNvSpPr txBox="1"/>
          <p:nvPr/>
        </p:nvSpPr>
        <p:spPr>
          <a:xfrm>
            <a:off x="2171687" y="4980677"/>
            <a:ext cx="637200" cy="2232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000">
                <a:solidFill>
                  <a:schemeClr val="dk1"/>
                </a:solidFill>
                <a:latin typeface="Dela Gothic One"/>
                <a:ea typeface="Dela Gothic One"/>
                <a:cs typeface="Dela Gothic One"/>
                <a:sym typeface="Dela Gothic One"/>
              </a:rPr>
              <a:t>0 %</a:t>
            </a:r>
            <a:endParaRPr sz="1000">
              <a:solidFill>
                <a:schemeClr val="dk1"/>
              </a:solidFill>
              <a:latin typeface="Dela Gothic One"/>
              <a:ea typeface="Dela Gothic One"/>
              <a:cs typeface="Dela Gothic One"/>
              <a:sym typeface="Dela Gothic One"/>
            </a:endParaRPr>
          </a:p>
        </p:txBody>
      </p:sp>
      <p:sp>
        <p:nvSpPr>
          <p:cNvPr id="423" name="Google Shape;423;p30"/>
          <p:cNvSpPr txBox="1"/>
          <p:nvPr/>
        </p:nvSpPr>
        <p:spPr>
          <a:xfrm>
            <a:off x="2171687" y="3339630"/>
            <a:ext cx="637200" cy="2232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000">
                <a:solidFill>
                  <a:schemeClr val="dk1"/>
                </a:solidFill>
                <a:latin typeface="Dela Gothic One"/>
                <a:ea typeface="Dela Gothic One"/>
                <a:cs typeface="Dela Gothic One"/>
                <a:sym typeface="Dela Gothic One"/>
              </a:rPr>
              <a:t>60 %</a:t>
            </a:r>
            <a:endParaRPr sz="1000">
              <a:solidFill>
                <a:schemeClr val="dk1"/>
              </a:solidFill>
              <a:latin typeface="Dela Gothic One"/>
              <a:ea typeface="Dela Gothic One"/>
              <a:cs typeface="Dela Gothic One"/>
              <a:sym typeface="Dela Gothic One"/>
            </a:endParaRPr>
          </a:p>
        </p:txBody>
      </p:sp>
      <p:sp>
        <p:nvSpPr>
          <p:cNvPr id="424" name="Google Shape;424;p30"/>
          <p:cNvSpPr txBox="1"/>
          <p:nvPr/>
        </p:nvSpPr>
        <p:spPr>
          <a:xfrm>
            <a:off x="2171687" y="3886645"/>
            <a:ext cx="637200" cy="2232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000">
                <a:solidFill>
                  <a:schemeClr val="dk1"/>
                </a:solidFill>
                <a:latin typeface="Dela Gothic One"/>
                <a:ea typeface="Dela Gothic One"/>
                <a:cs typeface="Dela Gothic One"/>
                <a:sym typeface="Dela Gothic One"/>
              </a:rPr>
              <a:t>40 %</a:t>
            </a:r>
            <a:endParaRPr sz="1000">
              <a:solidFill>
                <a:schemeClr val="dk1"/>
              </a:solidFill>
              <a:latin typeface="Dela Gothic One"/>
              <a:ea typeface="Dela Gothic One"/>
              <a:cs typeface="Dela Gothic One"/>
              <a:sym typeface="Dela Gothic One"/>
            </a:endParaRPr>
          </a:p>
        </p:txBody>
      </p:sp>
      <p:sp>
        <p:nvSpPr>
          <p:cNvPr id="425" name="Google Shape;425;p30"/>
          <p:cNvSpPr txBox="1"/>
          <p:nvPr/>
        </p:nvSpPr>
        <p:spPr>
          <a:xfrm>
            <a:off x="2171687" y="4433660"/>
            <a:ext cx="637200" cy="2232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000">
                <a:solidFill>
                  <a:schemeClr val="dk1"/>
                </a:solidFill>
                <a:latin typeface="Dela Gothic One"/>
                <a:ea typeface="Dela Gothic One"/>
                <a:cs typeface="Dela Gothic One"/>
                <a:sym typeface="Dela Gothic One"/>
              </a:rPr>
              <a:t>20 %</a:t>
            </a:r>
            <a:endParaRPr sz="1000">
              <a:solidFill>
                <a:schemeClr val="dk1"/>
              </a:solidFill>
              <a:latin typeface="Dela Gothic One"/>
              <a:ea typeface="Dela Gothic One"/>
              <a:cs typeface="Dela Gothic One"/>
              <a:sym typeface="Dela Gothic One"/>
            </a:endParaRPr>
          </a:p>
        </p:txBody>
      </p:sp>
      <p:sp>
        <p:nvSpPr>
          <p:cNvPr id="426" name="Google Shape;426;p30"/>
          <p:cNvSpPr txBox="1"/>
          <p:nvPr/>
        </p:nvSpPr>
        <p:spPr>
          <a:xfrm>
            <a:off x="2171687" y="2792615"/>
            <a:ext cx="637200" cy="2232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000">
                <a:solidFill>
                  <a:schemeClr val="dk1"/>
                </a:solidFill>
                <a:latin typeface="Dela Gothic One"/>
                <a:ea typeface="Dela Gothic One"/>
                <a:cs typeface="Dela Gothic One"/>
                <a:sym typeface="Dela Gothic One"/>
              </a:rPr>
              <a:t>80 %</a:t>
            </a:r>
            <a:endParaRPr sz="1000">
              <a:solidFill>
                <a:schemeClr val="dk1"/>
              </a:solidFill>
              <a:latin typeface="Dela Gothic One"/>
              <a:ea typeface="Dela Gothic One"/>
              <a:cs typeface="Dela Gothic One"/>
              <a:sym typeface="Dela Gothic One"/>
            </a:endParaRPr>
          </a:p>
        </p:txBody>
      </p:sp>
      <p:sp>
        <p:nvSpPr>
          <p:cNvPr id="427" name="Google Shape;427;p30"/>
          <p:cNvSpPr txBox="1"/>
          <p:nvPr>
            <p:ph idx="1" type="body"/>
          </p:nvPr>
        </p:nvSpPr>
        <p:spPr>
          <a:xfrm>
            <a:off x="2964988" y="5549325"/>
            <a:ext cx="1707900" cy="5727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1000"/>
              <a:t>Lorem ipsum dolor sit amet, consectetuer adipiscing elit.</a:t>
            </a:r>
            <a:endParaRPr sz="1000"/>
          </a:p>
        </p:txBody>
      </p:sp>
      <p:sp>
        <p:nvSpPr>
          <p:cNvPr id="428" name="Google Shape;428;p30"/>
          <p:cNvSpPr txBox="1"/>
          <p:nvPr>
            <p:ph idx="4294967295" type="title"/>
          </p:nvPr>
        </p:nvSpPr>
        <p:spPr>
          <a:xfrm>
            <a:off x="2964987" y="5157412"/>
            <a:ext cx="1707900" cy="349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One</a:t>
            </a:r>
            <a:endParaRPr sz="1500"/>
          </a:p>
        </p:txBody>
      </p:sp>
      <p:sp>
        <p:nvSpPr>
          <p:cNvPr id="429" name="Google Shape;429;p30"/>
          <p:cNvSpPr txBox="1"/>
          <p:nvPr>
            <p:ph idx="1" type="body"/>
          </p:nvPr>
        </p:nvSpPr>
        <p:spPr>
          <a:xfrm>
            <a:off x="4672681" y="5549325"/>
            <a:ext cx="1707900" cy="5727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1000"/>
              <a:t>Lorem ipsum dolor sit amet, consectetuer adipiscing elit.</a:t>
            </a:r>
            <a:endParaRPr sz="1000"/>
          </a:p>
        </p:txBody>
      </p:sp>
      <p:sp>
        <p:nvSpPr>
          <p:cNvPr id="430" name="Google Shape;430;p30"/>
          <p:cNvSpPr txBox="1"/>
          <p:nvPr>
            <p:ph idx="4294967295" type="title"/>
          </p:nvPr>
        </p:nvSpPr>
        <p:spPr>
          <a:xfrm>
            <a:off x="4672679" y="5157412"/>
            <a:ext cx="1707900" cy="349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Two</a:t>
            </a:r>
            <a:endParaRPr sz="1500"/>
          </a:p>
        </p:txBody>
      </p:sp>
      <p:sp>
        <p:nvSpPr>
          <p:cNvPr id="431" name="Google Shape;431;p30"/>
          <p:cNvSpPr txBox="1"/>
          <p:nvPr>
            <p:ph idx="1" type="body"/>
          </p:nvPr>
        </p:nvSpPr>
        <p:spPr>
          <a:xfrm>
            <a:off x="6403712" y="5549325"/>
            <a:ext cx="1707900" cy="5727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1000"/>
              <a:t>Lorem ipsum dolor sit amet, consectetuer adipiscing elit.</a:t>
            </a:r>
            <a:endParaRPr sz="1000"/>
          </a:p>
        </p:txBody>
      </p:sp>
      <p:sp>
        <p:nvSpPr>
          <p:cNvPr id="432" name="Google Shape;432;p30"/>
          <p:cNvSpPr txBox="1"/>
          <p:nvPr>
            <p:ph idx="4294967295" type="title"/>
          </p:nvPr>
        </p:nvSpPr>
        <p:spPr>
          <a:xfrm>
            <a:off x="6403709" y="5157412"/>
            <a:ext cx="1707900" cy="349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Three</a:t>
            </a:r>
            <a:endParaRPr sz="1500"/>
          </a:p>
        </p:txBody>
      </p:sp>
      <p:sp>
        <p:nvSpPr>
          <p:cNvPr id="433" name="Google Shape;433;p30"/>
          <p:cNvSpPr txBox="1"/>
          <p:nvPr>
            <p:ph idx="1" type="body"/>
          </p:nvPr>
        </p:nvSpPr>
        <p:spPr>
          <a:xfrm>
            <a:off x="8111405" y="5549325"/>
            <a:ext cx="1707900" cy="5727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1000"/>
              <a:t>Lorem ipsum dolor sit amet, consectetuer adipiscing elit.</a:t>
            </a:r>
            <a:endParaRPr sz="1000"/>
          </a:p>
        </p:txBody>
      </p:sp>
      <p:sp>
        <p:nvSpPr>
          <p:cNvPr id="434" name="Google Shape;434;p30"/>
          <p:cNvSpPr txBox="1"/>
          <p:nvPr>
            <p:ph idx="4294967295" type="title"/>
          </p:nvPr>
        </p:nvSpPr>
        <p:spPr>
          <a:xfrm>
            <a:off x="8111401" y="5157412"/>
            <a:ext cx="1707900" cy="349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Four</a:t>
            </a:r>
            <a:endParaRPr sz="1500"/>
          </a:p>
        </p:txBody>
      </p:sp>
      <p:sp>
        <p:nvSpPr>
          <p:cNvPr id="435" name="Google Shape;435;p30"/>
          <p:cNvSpPr txBox="1"/>
          <p:nvPr/>
        </p:nvSpPr>
        <p:spPr>
          <a:xfrm>
            <a:off x="2171687" y="2245600"/>
            <a:ext cx="637200" cy="2232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000">
                <a:solidFill>
                  <a:schemeClr val="dk1"/>
                </a:solidFill>
                <a:latin typeface="Dela Gothic One"/>
                <a:ea typeface="Dela Gothic One"/>
                <a:cs typeface="Dela Gothic One"/>
                <a:sym typeface="Dela Gothic One"/>
              </a:rPr>
              <a:t>100 %</a:t>
            </a:r>
            <a:endParaRPr sz="1000">
              <a:solidFill>
                <a:schemeClr val="dk1"/>
              </a:solidFill>
              <a:latin typeface="Dela Gothic One"/>
              <a:ea typeface="Dela Gothic One"/>
              <a:cs typeface="Dela Gothic One"/>
              <a:sym typeface="Dela Gothic On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31"/>
          <p:cNvSpPr/>
          <p:nvPr/>
        </p:nvSpPr>
        <p:spPr>
          <a:xfrm>
            <a:off x="1326375" y="5254900"/>
            <a:ext cx="2286000" cy="4386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1" name="Google Shape;441;p31"/>
          <p:cNvGrpSpPr/>
          <p:nvPr/>
        </p:nvGrpSpPr>
        <p:grpSpPr>
          <a:xfrm>
            <a:off x="1401574" y="2836819"/>
            <a:ext cx="2286001" cy="2286006"/>
            <a:chOff x="1348324" y="2836819"/>
            <a:chExt cx="2286001" cy="2286006"/>
          </a:xfrm>
        </p:grpSpPr>
        <p:sp>
          <p:nvSpPr>
            <p:cNvPr id="442" name="Google Shape;442;p31"/>
            <p:cNvSpPr/>
            <p:nvPr/>
          </p:nvSpPr>
          <p:spPr>
            <a:xfrm>
              <a:off x="1348325" y="2836825"/>
              <a:ext cx="2286000" cy="2286000"/>
            </a:xfrm>
            <a:prstGeom prst="roundRect">
              <a:avLst>
                <a:gd fmla="val 410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pic>
          <p:nvPicPr>
            <p:cNvPr id="443" name="Google Shape;443;p31"/>
            <p:cNvPicPr preferRelativeResize="0"/>
            <p:nvPr/>
          </p:nvPicPr>
          <p:blipFill rotWithShape="1">
            <a:blip r:embed="rId3">
              <a:alphaModFix/>
            </a:blip>
            <a:srcRect b="61743" l="33004" r="25212" t="8689"/>
            <a:stretch/>
          </p:blipFill>
          <p:spPr>
            <a:xfrm>
              <a:off x="1348324" y="2836819"/>
              <a:ext cx="2286000" cy="2286000"/>
            </a:xfrm>
            <a:prstGeom prst="roundRect">
              <a:avLst>
                <a:gd fmla="val 4949" name="adj"/>
              </a:avLst>
            </a:prstGeom>
            <a:noFill/>
            <a:ln cap="flat" cmpd="sng" w="19050">
              <a:solidFill>
                <a:schemeClr val="accent6"/>
              </a:solidFill>
              <a:prstDash val="solid"/>
              <a:round/>
              <a:headEnd len="sm" w="sm" type="none"/>
              <a:tailEnd len="sm" w="sm" type="none"/>
            </a:ln>
          </p:spPr>
        </p:pic>
      </p:grpSp>
      <p:sp>
        <p:nvSpPr>
          <p:cNvPr id="444" name="Google Shape;444;p31"/>
          <p:cNvSpPr/>
          <p:nvPr/>
        </p:nvSpPr>
        <p:spPr>
          <a:xfrm>
            <a:off x="8473100" y="5254900"/>
            <a:ext cx="2286000" cy="4386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31"/>
          <p:cNvSpPr/>
          <p:nvPr/>
        </p:nvSpPr>
        <p:spPr>
          <a:xfrm>
            <a:off x="4937925" y="5246025"/>
            <a:ext cx="2286000" cy="4386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31"/>
          <p:cNvSpPr txBox="1"/>
          <p:nvPr>
            <p:ph type="title"/>
          </p:nvPr>
        </p:nvSpPr>
        <p:spPr>
          <a:xfrm>
            <a:off x="1189050" y="8981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447" name="Google Shape;447;p31"/>
          <p:cNvSpPr txBox="1"/>
          <p:nvPr>
            <p:ph idx="1" type="subTitle"/>
          </p:nvPr>
        </p:nvSpPr>
        <p:spPr>
          <a:xfrm>
            <a:off x="1326550" y="5255514"/>
            <a:ext cx="2286000" cy="4380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Erika V.</a:t>
            </a:r>
            <a:endParaRPr/>
          </a:p>
        </p:txBody>
      </p:sp>
      <p:sp>
        <p:nvSpPr>
          <p:cNvPr id="448" name="Google Shape;448;p31"/>
          <p:cNvSpPr txBox="1"/>
          <p:nvPr>
            <p:ph idx="2" type="subTitle"/>
          </p:nvPr>
        </p:nvSpPr>
        <p:spPr>
          <a:xfrm>
            <a:off x="4937924" y="5254900"/>
            <a:ext cx="2286000" cy="4380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John S.</a:t>
            </a:r>
            <a:endParaRPr/>
          </a:p>
        </p:txBody>
      </p:sp>
      <p:sp>
        <p:nvSpPr>
          <p:cNvPr id="449" name="Google Shape;449;p31"/>
          <p:cNvSpPr txBox="1"/>
          <p:nvPr>
            <p:ph idx="3" type="subTitle"/>
          </p:nvPr>
        </p:nvSpPr>
        <p:spPr>
          <a:xfrm>
            <a:off x="8473100" y="5254900"/>
            <a:ext cx="2286000" cy="4380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Marie M.</a:t>
            </a:r>
            <a:endParaRPr/>
          </a:p>
        </p:txBody>
      </p:sp>
      <p:sp>
        <p:nvSpPr>
          <p:cNvPr id="450" name="Google Shape;450;p31"/>
          <p:cNvSpPr txBox="1"/>
          <p:nvPr>
            <p:ph idx="4" type="body"/>
          </p:nvPr>
        </p:nvSpPr>
        <p:spPr>
          <a:xfrm>
            <a:off x="985025" y="5693525"/>
            <a:ext cx="31365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t>
            </a:r>
            <a:endParaRPr/>
          </a:p>
        </p:txBody>
      </p:sp>
      <p:sp>
        <p:nvSpPr>
          <p:cNvPr id="451" name="Google Shape;451;p31"/>
          <p:cNvSpPr txBox="1"/>
          <p:nvPr>
            <p:ph idx="5" type="body"/>
          </p:nvPr>
        </p:nvSpPr>
        <p:spPr>
          <a:xfrm>
            <a:off x="4527750" y="5693525"/>
            <a:ext cx="31365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452" name="Google Shape;452;p31"/>
          <p:cNvSpPr txBox="1"/>
          <p:nvPr>
            <p:ph idx="6" type="body"/>
          </p:nvPr>
        </p:nvSpPr>
        <p:spPr>
          <a:xfrm>
            <a:off x="8070475" y="5693525"/>
            <a:ext cx="31365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t>
            </a:r>
            <a:endParaRPr/>
          </a:p>
        </p:txBody>
      </p:sp>
      <p:grpSp>
        <p:nvGrpSpPr>
          <p:cNvPr id="453" name="Google Shape;453;p31"/>
          <p:cNvGrpSpPr/>
          <p:nvPr/>
        </p:nvGrpSpPr>
        <p:grpSpPr>
          <a:xfrm>
            <a:off x="4953000" y="2836819"/>
            <a:ext cx="2286000" cy="2286006"/>
            <a:chOff x="5012975" y="2836819"/>
            <a:chExt cx="2286000" cy="2286006"/>
          </a:xfrm>
        </p:grpSpPr>
        <p:sp>
          <p:nvSpPr>
            <p:cNvPr id="454" name="Google Shape;454;p31"/>
            <p:cNvSpPr/>
            <p:nvPr/>
          </p:nvSpPr>
          <p:spPr>
            <a:xfrm>
              <a:off x="5012975" y="2836825"/>
              <a:ext cx="2286000" cy="2286000"/>
            </a:xfrm>
            <a:prstGeom prst="roundRect">
              <a:avLst>
                <a:gd fmla="val 410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pic>
          <p:nvPicPr>
            <p:cNvPr id="455" name="Google Shape;455;p31"/>
            <p:cNvPicPr preferRelativeResize="0"/>
            <p:nvPr/>
          </p:nvPicPr>
          <p:blipFill rotWithShape="1">
            <a:blip r:embed="rId4">
              <a:alphaModFix/>
            </a:blip>
            <a:srcRect b="14540" l="32897" r="25727" t="19488"/>
            <a:stretch/>
          </p:blipFill>
          <p:spPr>
            <a:xfrm>
              <a:off x="5012975" y="2836819"/>
              <a:ext cx="2286000" cy="2286000"/>
            </a:xfrm>
            <a:prstGeom prst="roundRect">
              <a:avLst>
                <a:gd fmla="val 5430" name="adj"/>
              </a:avLst>
            </a:prstGeom>
            <a:noFill/>
            <a:ln cap="flat" cmpd="sng" w="19050">
              <a:solidFill>
                <a:schemeClr val="accent6"/>
              </a:solidFill>
              <a:prstDash val="solid"/>
              <a:round/>
              <a:headEnd len="sm" w="sm" type="none"/>
              <a:tailEnd len="sm" w="sm" type="none"/>
            </a:ln>
          </p:spPr>
        </p:pic>
      </p:grpSp>
      <p:grpSp>
        <p:nvGrpSpPr>
          <p:cNvPr id="456" name="Google Shape;456;p31"/>
          <p:cNvGrpSpPr/>
          <p:nvPr/>
        </p:nvGrpSpPr>
        <p:grpSpPr>
          <a:xfrm>
            <a:off x="8504425" y="2836819"/>
            <a:ext cx="2286002" cy="2286006"/>
            <a:chOff x="8451175" y="2836819"/>
            <a:chExt cx="2286002" cy="2286006"/>
          </a:xfrm>
        </p:grpSpPr>
        <p:sp>
          <p:nvSpPr>
            <p:cNvPr id="457" name="Google Shape;457;p31"/>
            <p:cNvSpPr/>
            <p:nvPr/>
          </p:nvSpPr>
          <p:spPr>
            <a:xfrm>
              <a:off x="8451175" y="2836825"/>
              <a:ext cx="2286000" cy="2286000"/>
            </a:xfrm>
            <a:prstGeom prst="roundRect">
              <a:avLst>
                <a:gd fmla="val 410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pic>
          <p:nvPicPr>
            <p:cNvPr id="458" name="Google Shape;458;p31"/>
            <p:cNvPicPr preferRelativeResize="0"/>
            <p:nvPr/>
          </p:nvPicPr>
          <p:blipFill rotWithShape="1">
            <a:blip r:embed="rId5">
              <a:alphaModFix/>
            </a:blip>
            <a:srcRect b="50920" l="24173" r="0" t="0"/>
            <a:stretch/>
          </p:blipFill>
          <p:spPr>
            <a:xfrm>
              <a:off x="8451177" y="2836819"/>
              <a:ext cx="2286000" cy="2286000"/>
            </a:xfrm>
            <a:prstGeom prst="roundRect">
              <a:avLst>
                <a:gd fmla="val 5368" name="adj"/>
              </a:avLst>
            </a:prstGeom>
            <a:noFill/>
            <a:ln cap="flat" cmpd="sng" w="19050">
              <a:solidFill>
                <a:schemeClr val="accent6"/>
              </a:solidFill>
              <a:prstDash val="solid"/>
              <a:round/>
              <a:headEnd len="sm" w="sm" type="none"/>
              <a:tailEnd len="sm" w="sm" type="none"/>
            </a:ln>
          </p:spPr>
        </p:pic>
      </p:grpSp>
      <p:sp>
        <p:nvSpPr>
          <p:cNvPr id="459" name="Google Shape;459;p31"/>
          <p:cNvSpPr/>
          <p:nvPr/>
        </p:nvSpPr>
        <p:spPr>
          <a:xfrm flipH="1" rot="10800000">
            <a:off x="142438" y="838200"/>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cxnSp>
        <p:nvCxnSpPr>
          <p:cNvPr id="464" name="Google Shape;464;p32"/>
          <p:cNvCxnSpPr/>
          <p:nvPr/>
        </p:nvCxnSpPr>
        <p:spPr>
          <a:xfrm rot="10800000">
            <a:off x="1753975" y="2781400"/>
            <a:ext cx="0" cy="1018500"/>
          </a:xfrm>
          <a:prstGeom prst="straightConnector1">
            <a:avLst/>
          </a:prstGeom>
          <a:noFill/>
          <a:ln cap="flat" cmpd="sng" w="19050">
            <a:solidFill>
              <a:schemeClr val="accent6"/>
            </a:solidFill>
            <a:prstDash val="solid"/>
            <a:round/>
            <a:headEnd len="med" w="med" type="none"/>
            <a:tailEnd len="med" w="med" type="none"/>
          </a:ln>
        </p:spPr>
      </p:cxnSp>
      <p:cxnSp>
        <p:nvCxnSpPr>
          <p:cNvPr id="465" name="Google Shape;465;p32"/>
          <p:cNvCxnSpPr/>
          <p:nvPr/>
        </p:nvCxnSpPr>
        <p:spPr>
          <a:xfrm rot="10800000">
            <a:off x="3924956" y="2781400"/>
            <a:ext cx="0" cy="1018500"/>
          </a:xfrm>
          <a:prstGeom prst="straightConnector1">
            <a:avLst/>
          </a:prstGeom>
          <a:noFill/>
          <a:ln cap="flat" cmpd="sng" w="19050">
            <a:solidFill>
              <a:schemeClr val="accent6"/>
            </a:solidFill>
            <a:prstDash val="solid"/>
            <a:round/>
            <a:headEnd len="med" w="med" type="none"/>
            <a:tailEnd len="med" w="med" type="none"/>
          </a:ln>
        </p:spPr>
      </p:cxnSp>
      <p:cxnSp>
        <p:nvCxnSpPr>
          <p:cNvPr id="466" name="Google Shape;466;p32"/>
          <p:cNvCxnSpPr/>
          <p:nvPr/>
        </p:nvCxnSpPr>
        <p:spPr>
          <a:xfrm rot="10800000">
            <a:off x="6095938" y="2781400"/>
            <a:ext cx="0" cy="1018500"/>
          </a:xfrm>
          <a:prstGeom prst="straightConnector1">
            <a:avLst/>
          </a:prstGeom>
          <a:noFill/>
          <a:ln cap="flat" cmpd="sng" w="19050">
            <a:solidFill>
              <a:schemeClr val="accent6"/>
            </a:solidFill>
            <a:prstDash val="solid"/>
            <a:round/>
            <a:headEnd len="med" w="med" type="none"/>
            <a:tailEnd len="med" w="med" type="none"/>
          </a:ln>
        </p:spPr>
      </p:cxnSp>
      <p:cxnSp>
        <p:nvCxnSpPr>
          <p:cNvPr id="467" name="Google Shape;467;p32"/>
          <p:cNvCxnSpPr/>
          <p:nvPr/>
        </p:nvCxnSpPr>
        <p:spPr>
          <a:xfrm rot="10800000">
            <a:off x="8266919" y="2781400"/>
            <a:ext cx="0" cy="1018500"/>
          </a:xfrm>
          <a:prstGeom prst="straightConnector1">
            <a:avLst/>
          </a:prstGeom>
          <a:noFill/>
          <a:ln cap="flat" cmpd="sng" w="19050">
            <a:solidFill>
              <a:schemeClr val="accent6"/>
            </a:solidFill>
            <a:prstDash val="solid"/>
            <a:round/>
            <a:headEnd len="med" w="med" type="none"/>
            <a:tailEnd len="med" w="med" type="none"/>
          </a:ln>
        </p:spPr>
      </p:cxnSp>
      <p:cxnSp>
        <p:nvCxnSpPr>
          <p:cNvPr id="468" name="Google Shape;468;p32"/>
          <p:cNvCxnSpPr/>
          <p:nvPr/>
        </p:nvCxnSpPr>
        <p:spPr>
          <a:xfrm rot="10800000">
            <a:off x="10437900" y="2781400"/>
            <a:ext cx="0" cy="1018500"/>
          </a:xfrm>
          <a:prstGeom prst="straightConnector1">
            <a:avLst/>
          </a:prstGeom>
          <a:noFill/>
          <a:ln cap="flat" cmpd="sng" w="19050">
            <a:solidFill>
              <a:schemeClr val="accent6"/>
            </a:solidFill>
            <a:prstDash val="solid"/>
            <a:round/>
            <a:headEnd len="med" w="med" type="none"/>
            <a:tailEnd len="med" w="med" type="none"/>
          </a:ln>
        </p:spPr>
      </p:cxnSp>
      <p:sp>
        <p:nvSpPr>
          <p:cNvPr id="469" name="Google Shape;469;p32"/>
          <p:cNvSpPr/>
          <p:nvPr/>
        </p:nvSpPr>
        <p:spPr>
          <a:xfrm>
            <a:off x="835075" y="3595500"/>
            <a:ext cx="1837800" cy="1998600"/>
          </a:xfrm>
          <a:prstGeom prst="roundRect">
            <a:avLst>
              <a:gd fmla="val 5654" name="adj"/>
            </a:avLst>
          </a:prstGeom>
          <a:solidFill>
            <a:schemeClr val="l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32"/>
          <p:cNvSpPr/>
          <p:nvPr/>
        </p:nvSpPr>
        <p:spPr>
          <a:xfrm>
            <a:off x="3006056" y="3595500"/>
            <a:ext cx="1837800" cy="1998600"/>
          </a:xfrm>
          <a:prstGeom prst="roundRect">
            <a:avLst>
              <a:gd fmla="val 5654" name="adj"/>
            </a:avLst>
          </a:prstGeom>
          <a:solidFill>
            <a:schemeClr val="l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32"/>
          <p:cNvSpPr/>
          <p:nvPr/>
        </p:nvSpPr>
        <p:spPr>
          <a:xfrm>
            <a:off x="5177038" y="3595500"/>
            <a:ext cx="1837800" cy="1998600"/>
          </a:xfrm>
          <a:prstGeom prst="roundRect">
            <a:avLst>
              <a:gd fmla="val 5654" name="adj"/>
            </a:avLst>
          </a:prstGeom>
          <a:solidFill>
            <a:schemeClr val="l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32"/>
          <p:cNvSpPr/>
          <p:nvPr/>
        </p:nvSpPr>
        <p:spPr>
          <a:xfrm>
            <a:off x="7348019" y="3595500"/>
            <a:ext cx="1837800" cy="1998600"/>
          </a:xfrm>
          <a:prstGeom prst="roundRect">
            <a:avLst>
              <a:gd fmla="val 5654" name="adj"/>
            </a:avLst>
          </a:prstGeom>
          <a:solidFill>
            <a:schemeClr val="l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32"/>
          <p:cNvSpPr/>
          <p:nvPr/>
        </p:nvSpPr>
        <p:spPr>
          <a:xfrm>
            <a:off x="9519000" y="3595500"/>
            <a:ext cx="1837800" cy="1998600"/>
          </a:xfrm>
          <a:prstGeom prst="roundRect">
            <a:avLst>
              <a:gd fmla="val 5654" name="adj"/>
            </a:avLst>
          </a:prstGeom>
          <a:solidFill>
            <a:schemeClr val="l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4" name="Google Shape;474;p32"/>
          <p:cNvCxnSpPr>
            <a:stCxn id="475" idx="1"/>
            <a:endCxn id="476" idx="3"/>
          </p:cNvCxnSpPr>
          <p:nvPr/>
        </p:nvCxnSpPr>
        <p:spPr>
          <a:xfrm>
            <a:off x="835075" y="2904125"/>
            <a:ext cx="10521600" cy="0"/>
          </a:xfrm>
          <a:prstGeom prst="straightConnector1">
            <a:avLst/>
          </a:prstGeom>
          <a:noFill/>
          <a:ln cap="flat" cmpd="sng" w="19050">
            <a:solidFill>
              <a:schemeClr val="accent6"/>
            </a:solidFill>
            <a:prstDash val="solid"/>
            <a:round/>
            <a:headEnd len="med" w="med" type="none"/>
            <a:tailEnd len="med" w="med" type="none"/>
          </a:ln>
        </p:spPr>
      </p:cxnSp>
      <p:sp>
        <p:nvSpPr>
          <p:cNvPr id="477" name="Google Shape;477;p32"/>
          <p:cNvSpPr/>
          <p:nvPr/>
        </p:nvSpPr>
        <p:spPr>
          <a:xfrm>
            <a:off x="835075" y="2628775"/>
            <a:ext cx="1837800" cy="5505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32"/>
          <p:cNvSpPr/>
          <p:nvPr/>
        </p:nvSpPr>
        <p:spPr>
          <a:xfrm>
            <a:off x="3006058" y="2628875"/>
            <a:ext cx="1837800" cy="5505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32"/>
          <p:cNvSpPr/>
          <p:nvPr/>
        </p:nvSpPr>
        <p:spPr>
          <a:xfrm>
            <a:off x="5177041" y="2628725"/>
            <a:ext cx="1837800" cy="5505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32"/>
          <p:cNvSpPr/>
          <p:nvPr/>
        </p:nvSpPr>
        <p:spPr>
          <a:xfrm>
            <a:off x="7348024" y="2628825"/>
            <a:ext cx="1837800" cy="5505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32"/>
          <p:cNvSpPr/>
          <p:nvPr/>
        </p:nvSpPr>
        <p:spPr>
          <a:xfrm>
            <a:off x="9519007" y="2628875"/>
            <a:ext cx="1837800" cy="5505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32"/>
          <p:cNvSpPr txBox="1"/>
          <p:nvPr>
            <p:ph idx="1" type="subTitle"/>
          </p:nvPr>
        </p:nvSpPr>
        <p:spPr>
          <a:xfrm>
            <a:off x="835075" y="2628875"/>
            <a:ext cx="1837800" cy="55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1999</a:t>
            </a:r>
            <a:endParaRPr/>
          </a:p>
        </p:txBody>
      </p:sp>
      <p:sp>
        <p:nvSpPr>
          <p:cNvPr id="482" name="Google Shape;482;p32"/>
          <p:cNvSpPr txBox="1"/>
          <p:nvPr>
            <p:ph idx="2" type="subTitle"/>
          </p:nvPr>
        </p:nvSpPr>
        <p:spPr>
          <a:xfrm>
            <a:off x="3006058" y="2628875"/>
            <a:ext cx="1837800" cy="55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2005</a:t>
            </a:r>
            <a:endParaRPr/>
          </a:p>
        </p:txBody>
      </p:sp>
      <p:sp>
        <p:nvSpPr>
          <p:cNvPr id="483" name="Google Shape;483;p32"/>
          <p:cNvSpPr txBox="1"/>
          <p:nvPr>
            <p:ph idx="3" type="subTitle"/>
          </p:nvPr>
        </p:nvSpPr>
        <p:spPr>
          <a:xfrm>
            <a:off x="5177042" y="2628875"/>
            <a:ext cx="1837800" cy="55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2015</a:t>
            </a:r>
            <a:endParaRPr/>
          </a:p>
        </p:txBody>
      </p:sp>
      <p:sp>
        <p:nvSpPr>
          <p:cNvPr id="484" name="Google Shape;484;p32"/>
          <p:cNvSpPr txBox="1"/>
          <p:nvPr>
            <p:ph idx="4" type="subTitle"/>
          </p:nvPr>
        </p:nvSpPr>
        <p:spPr>
          <a:xfrm>
            <a:off x="7348025" y="2628875"/>
            <a:ext cx="1837800" cy="55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2019</a:t>
            </a:r>
            <a:endParaRPr/>
          </a:p>
        </p:txBody>
      </p:sp>
      <p:sp>
        <p:nvSpPr>
          <p:cNvPr id="476" name="Google Shape;476;p32"/>
          <p:cNvSpPr txBox="1"/>
          <p:nvPr>
            <p:ph idx="5" type="subTitle"/>
          </p:nvPr>
        </p:nvSpPr>
        <p:spPr>
          <a:xfrm>
            <a:off x="9519008" y="2628875"/>
            <a:ext cx="1837800" cy="55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2022</a:t>
            </a:r>
            <a:endParaRPr/>
          </a:p>
        </p:txBody>
      </p:sp>
      <p:sp>
        <p:nvSpPr>
          <p:cNvPr id="485" name="Google Shape;485;p32"/>
          <p:cNvSpPr txBox="1"/>
          <p:nvPr>
            <p:ph type="title"/>
          </p:nvPr>
        </p:nvSpPr>
        <p:spPr>
          <a:xfrm>
            <a:off x="835075" y="1279175"/>
            <a:ext cx="105216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486" name="Google Shape;486;p32"/>
          <p:cNvSpPr txBox="1"/>
          <p:nvPr>
            <p:ph idx="7" type="body"/>
          </p:nvPr>
        </p:nvSpPr>
        <p:spPr>
          <a:xfrm>
            <a:off x="3006058" y="3647500"/>
            <a:ext cx="1837800" cy="1463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487" name="Google Shape;487;p32"/>
          <p:cNvSpPr txBox="1"/>
          <p:nvPr>
            <p:ph idx="8" type="body"/>
          </p:nvPr>
        </p:nvSpPr>
        <p:spPr>
          <a:xfrm>
            <a:off x="5177041" y="3647500"/>
            <a:ext cx="1837800" cy="1463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488" name="Google Shape;488;p32"/>
          <p:cNvSpPr txBox="1"/>
          <p:nvPr>
            <p:ph idx="9" type="body"/>
          </p:nvPr>
        </p:nvSpPr>
        <p:spPr>
          <a:xfrm>
            <a:off x="7348024" y="3647500"/>
            <a:ext cx="1837800" cy="1463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489" name="Google Shape;489;p32"/>
          <p:cNvSpPr txBox="1"/>
          <p:nvPr>
            <p:ph idx="6" type="body"/>
          </p:nvPr>
        </p:nvSpPr>
        <p:spPr>
          <a:xfrm>
            <a:off x="835075" y="3647500"/>
            <a:ext cx="1837800" cy="1463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490" name="Google Shape;490;p32"/>
          <p:cNvSpPr txBox="1"/>
          <p:nvPr>
            <p:ph idx="13" type="body"/>
          </p:nvPr>
        </p:nvSpPr>
        <p:spPr>
          <a:xfrm>
            <a:off x="9519007" y="3647500"/>
            <a:ext cx="1837800" cy="1463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491" name="Google Shape;491;p32"/>
          <p:cNvSpPr/>
          <p:nvPr/>
        </p:nvSpPr>
        <p:spPr>
          <a:xfrm flipH="1" rot="10800000">
            <a:off x="10187838" y="1144850"/>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32"/>
          <p:cNvSpPr/>
          <p:nvPr/>
        </p:nvSpPr>
        <p:spPr>
          <a:xfrm flipH="1">
            <a:off x="458425" y="5026950"/>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 name="Google Shape;493;p32"/>
          <p:cNvSpPr/>
          <p:nvPr/>
        </p:nvSpPr>
        <p:spPr>
          <a:xfrm flipH="1">
            <a:off x="856039" y="5488175"/>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grpSp>
        <p:nvGrpSpPr>
          <p:cNvPr id="498" name="Google Shape;498;p33"/>
          <p:cNvGrpSpPr/>
          <p:nvPr/>
        </p:nvGrpSpPr>
        <p:grpSpPr>
          <a:xfrm>
            <a:off x="4591050" y="922725"/>
            <a:ext cx="6847800" cy="4906500"/>
            <a:chOff x="4591050" y="922725"/>
            <a:chExt cx="6847800" cy="4906500"/>
          </a:xfrm>
        </p:grpSpPr>
        <p:sp>
          <p:nvSpPr>
            <p:cNvPr id="499" name="Google Shape;499;p33"/>
            <p:cNvSpPr/>
            <p:nvPr/>
          </p:nvSpPr>
          <p:spPr>
            <a:xfrm>
              <a:off x="4591050" y="1458525"/>
              <a:ext cx="6847800" cy="43707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33"/>
            <p:cNvSpPr/>
            <p:nvPr/>
          </p:nvSpPr>
          <p:spPr>
            <a:xfrm>
              <a:off x="4591050" y="922725"/>
              <a:ext cx="68478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33"/>
            <p:cNvSpPr/>
            <p:nvPr/>
          </p:nvSpPr>
          <p:spPr>
            <a:xfrm>
              <a:off x="4742688" y="994575"/>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33"/>
            <p:cNvSpPr/>
            <p:nvPr/>
          </p:nvSpPr>
          <p:spPr>
            <a:xfrm>
              <a:off x="5038863" y="994575"/>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33"/>
            <p:cNvSpPr/>
            <p:nvPr/>
          </p:nvSpPr>
          <p:spPr>
            <a:xfrm>
              <a:off x="5335038" y="994575"/>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4" name="Google Shape;504;p33"/>
          <p:cNvGrpSpPr/>
          <p:nvPr/>
        </p:nvGrpSpPr>
        <p:grpSpPr>
          <a:xfrm>
            <a:off x="1158002" y="656999"/>
            <a:ext cx="2721600" cy="5544000"/>
            <a:chOff x="1020040" y="533174"/>
            <a:chExt cx="2721600" cy="5544000"/>
          </a:xfrm>
        </p:grpSpPr>
        <p:sp>
          <p:nvSpPr>
            <p:cNvPr id="505" name="Google Shape;505;p33"/>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06" name="Google Shape;506;p33"/>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07" name="Google Shape;507;p33"/>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08" name="Google Shape;508;p33"/>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33"/>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33"/>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1" name="Google Shape;511;p33"/>
          <p:cNvSpPr txBox="1"/>
          <p:nvPr>
            <p:ph type="title"/>
          </p:nvPr>
        </p:nvSpPr>
        <p:spPr>
          <a:xfrm>
            <a:off x="4995201" y="2198200"/>
            <a:ext cx="5972100" cy="1242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512" name="Google Shape;512;p33"/>
          <p:cNvSpPr txBox="1"/>
          <p:nvPr>
            <p:ph idx="1" type="body"/>
          </p:nvPr>
        </p:nvSpPr>
        <p:spPr>
          <a:xfrm>
            <a:off x="4995288" y="3579850"/>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
        <p:nvSpPr>
          <p:cNvPr id="513" name="Google Shape;513;p33"/>
          <p:cNvSpPr/>
          <p:nvPr/>
        </p:nvSpPr>
        <p:spPr>
          <a:xfrm flipH="1" rot="10800000">
            <a:off x="439813" y="569827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 name="Google Shape;514;p33"/>
          <p:cNvSpPr/>
          <p:nvPr/>
        </p:nvSpPr>
        <p:spPr>
          <a:xfrm flipH="1">
            <a:off x="244675" y="27282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 name="Google Shape;515;p33"/>
          <p:cNvSpPr/>
          <p:nvPr/>
        </p:nvSpPr>
        <p:spPr>
          <a:xfrm>
            <a:off x="10576800" y="159221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516" name="Google Shape;516;p33"/>
          <p:cNvSpPr/>
          <p:nvPr/>
        </p:nvSpPr>
        <p:spPr>
          <a:xfrm>
            <a:off x="10885450" y="193211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517" name="Google Shape;517;p33"/>
          <p:cNvSpPr/>
          <p:nvPr/>
        </p:nvSpPr>
        <p:spPr>
          <a:xfrm flipH="1">
            <a:off x="642289" y="73405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grpSp>
        <p:nvGrpSpPr>
          <p:cNvPr id="522" name="Google Shape;522;p34"/>
          <p:cNvGrpSpPr/>
          <p:nvPr/>
        </p:nvGrpSpPr>
        <p:grpSpPr>
          <a:xfrm>
            <a:off x="628650" y="922725"/>
            <a:ext cx="6847800" cy="4906500"/>
            <a:chOff x="628650" y="922725"/>
            <a:chExt cx="6847800" cy="4906500"/>
          </a:xfrm>
        </p:grpSpPr>
        <p:sp>
          <p:nvSpPr>
            <p:cNvPr id="523" name="Google Shape;523;p34"/>
            <p:cNvSpPr/>
            <p:nvPr/>
          </p:nvSpPr>
          <p:spPr>
            <a:xfrm>
              <a:off x="628650" y="1458525"/>
              <a:ext cx="6847800" cy="43707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34"/>
            <p:cNvSpPr/>
            <p:nvPr/>
          </p:nvSpPr>
          <p:spPr>
            <a:xfrm>
              <a:off x="628650" y="922725"/>
              <a:ext cx="68478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34"/>
            <p:cNvSpPr/>
            <p:nvPr/>
          </p:nvSpPr>
          <p:spPr>
            <a:xfrm>
              <a:off x="780288" y="994575"/>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34"/>
            <p:cNvSpPr/>
            <p:nvPr/>
          </p:nvSpPr>
          <p:spPr>
            <a:xfrm>
              <a:off x="1076463" y="994575"/>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34"/>
            <p:cNvSpPr/>
            <p:nvPr/>
          </p:nvSpPr>
          <p:spPr>
            <a:xfrm>
              <a:off x="1372638" y="994575"/>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8" name="Google Shape;528;p34"/>
          <p:cNvGrpSpPr/>
          <p:nvPr/>
        </p:nvGrpSpPr>
        <p:grpSpPr>
          <a:xfrm rot="5400000">
            <a:off x="6356990" y="1376119"/>
            <a:ext cx="5778042" cy="3955122"/>
            <a:chOff x="2345366" y="140711"/>
            <a:chExt cx="6483441" cy="4437974"/>
          </a:xfrm>
        </p:grpSpPr>
        <p:sp>
          <p:nvSpPr>
            <p:cNvPr id="529" name="Google Shape;529;p34"/>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30" name="Google Shape;530;p34"/>
            <p:cNvGrpSpPr/>
            <p:nvPr/>
          </p:nvGrpSpPr>
          <p:grpSpPr>
            <a:xfrm>
              <a:off x="2345366" y="140711"/>
              <a:ext cx="6483441" cy="4437974"/>
              <a:chOff x="390725" y="192901"/>
              <a:chExt cx="9367780" cy="6412330"/>
            </a:xfrm>
          </p:grpSpPr>
          <p:sp>
            <p:nvSpPr>
              <p:cNvPr id="531" name="Google Shape;531;p34"/>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32" name="Google Shape;532;p34"/>
              <p:cNvGrpSpPr/>
              <p:nvPr/>
            </p:nvGrpSpPr>
            <p:grpSpPr>
              <a:xfrm>
                <a:off x="9036100" y="3183177"/>
                <a:ext cx="492960" cy="492960"/>
                <a:chOff x="9132580" y="3159701"/>
                <a:chExt cx="371233" cy="371233"/>
              </a:xfrm>
            </p:grpSpPr>
            <p:sp>
              <p:nvSpPr>
                <p:cNvPr id="533" name="Google Shape;533;p34"/>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4" name="Google Shape;534;p34"/>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5" name="Google Shape;535;p34"/>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36" name="Google Shape;536;p34"/>
              <p:cNvGrpSpPr/>
              <p:nvPr/>
            </p:nvGrpSpPr>
            <p:grpSpPr>
              <a:xfrm>
                <a:off x="390725" y="192901"/>
                <a:ext cx="9367780" cy="6412330"/>
                <a:chOff x="1194635" y="234866"/>
                <a:chExt cx="9244824" cy="6489556"/>
              </a:xfrm>
            </p:grpSpPr>
            <p:sp>
              <p:nvSpPr>
                <p:cNvPr id="537" name="Google Shape;537;p34"/>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8" name="Google Shape;538;p34"/>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9" name="Google Shape;539;p34"/>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0" name="Google Shape;540;p34"/>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1" name="Google Shape;541;p34"/>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2" name="Google Shape;542;p34"/>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3" name="Google Shape;543;p34"/>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4" name="Google Shape;544;p34"/>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5" name="Google Shape;545;p34"/>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6" name="Google Shape;546;p34"/>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7" name="Google Shape;547;p34"/>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8" name="Google Shape;548;p34"/>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9" name="Google Shape;549;p34"/>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0" name="Google Shape;550;p34"/>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1" name="Google Shape;551;p34"/>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2" name="Google Shape;552;p34"/>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3" name="Google Shape;553;p34"/>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554" name="Google Shape;554;p34"/>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55" name="Google Shape;555;p34"/>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56" name="Google Shape;556;p34"/>
          <p:cNvSpPr txBox="1"/>
          <p:nvPr>
            <p:ph type="title"/>
          </p:nvPr>
        </p:nvSpPr>
        <p:spPr>
          <a:xfrm>
            <a:off x="1072375" y="2057300"/>
            <a:ext cx="5919000" cy="1264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557" name="Google Shape;557;p34"/>
          <p:cNvSpPr txBox="1"/>
          <p:nvPr>
            <p:ph idx="1" type="body"/>
          </p:nvPr>
        </p:nvSpPr>
        <p:spPr>
          <a:xfrm>
            <a:off x="1072375" y="3515150"/>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
        <p:nvSpPr>
          <p:cNvPr id="558" name="Google Shape;558;p34"/>
          <p:cNvSpPr/>
          <p:nvPr/>
        </p:nvSpPr>
        <p:spPr>
          <a:xfrm flipH="1" rot="-5400000">
            <a:off x="6125800" y="468537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 name="Google Shape;559;p34"/>
          <p:cNvSpPr/>
          <p:nvPr/>
        </p:nvSpPr>
        <p:spPr>
          <a:xfrm flipH="1">
            <a:off x="830100" y="4773150"/>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 name="Google Shape;560;p34"/>
          <p:cNvSpPr/>
          <p:nvPr/>
        </p:nvSpPr>
        <p:spPr>
          <a:xfrm flipH="1">
            <a:off x="11675325" y="13326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561" name="Google Shape;561;p34"/>
          <p:cNvSpPr/>
          <p:nvPr/>
        </p:nvSpPr>
        <p:spPr>
          <a:xfrm flipH="1">
            <a:off x="11366675" y="47316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562" name="Google Shape;562;p34"/>
          <p:cNvSpPr/>
          <p:nvPr/>
        </p:nvSpPr>
        <p:spPr>
          <a:xfrm flipH="1">
            <a:off x="1227714" y="5234375"/>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grpSp>
        <p:nvGrpSpPr>
          <p:cNvPr id="567" name="Google Shape;567;p35"/>
          <p:cNvGrpSpPr/>
          <p:nvPr/>
        </p:nvGrpSpPr>
        <p:grpSpPr>
          <a:xfrm>
            <a:off x="2672100" y="975750"/>
            <a:ext cx="6847800" cy="4906500"/>
            <a:chOff x="2672100" y="975750"/>
            <a:chExt cx="6847800" cy="4906500"/>
          </a:xfrm>
        </p:grpSpPr>
        <p:sp>
          <p:nvSpPr>
            <p:cNvPr id="568" name="Google Shape;568;p35"/>
            <p:cNvSpPr/>
            <p:nvPr/>
          </p:nvSpPr>
          <p:spPr>
            <a:xfrm>
              <a:off x="2672100" y="1511550"/>
              <a:ext cx="6847800" cy="43707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35"/>
            <p:cNvSpPr/>
            <p:nvPr/>
          </p:nvSpPr>
          <p:spPr>
            <a:xfrm>
              <a:off x="2672100" y="975750"/>
              <a:ext cx="68478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35"/>
            <p:cNvSpPr/>
            <p:nvPr/>
          </p:nvSpPr>
          <p:spPr>
            <a:xfrm>
              <a:off x="2823738" y="10476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35"/>
            <p:cNvSpPr/>
            <p:nvPr/>
          </p:nvSpPr>
          <p:spPr>
            <a:xfrm>
              <a:off x="3119913" y="10476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35"/>
            <p:cNvSpPr/>
            <p:nvPr/>
          </p:nvSpPr>
          <p:spPr>
            <a:xfrm>
              <a:off x="3416088" y="10476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3" name="Google Shape;573;p35"/>
          <p:cNvSpPr txBox="1"/>
          <p:nvPr>
            <p:ph type="title"/>
          </p:nvPr>
        </p:nvSpPr>
        <p:spPr>
          <a:xfrm>
            <a:off x="3305200" y="1907588"/>
            <a:ext cx="5581500" cy="896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6000"/>
              <a:t>Thank you!</a:t>
            </a:r>
            <a:endParaRPr sz="6000"/>
          </a:p>
        </p:txBody>
      </p:sp>
      <p:sp>
        <p:nvSpPr>
          <p:cNvPr id="574" name="Google Shape;574;p35"/>
          <p:cNvSpPr/>
          <p:nvPr/>
        </p:nvSpPr>
        <p:spPr>
          <a:xfrm>
            <a:off x="5989915" y="500392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75" name="Google Shape;575;p35"/>
          <p:cNvGrpSpPr/>
          <p:nvPr/>
        </p:nvGrpSpPr>
        <p:grpSpPr>
          <a:xfrm>
            <a:off x="6523018" y="4994276"/>
            <a:ext cx="411849" cy="411917"/>
            <a:chOff x="5162200" y="4097750"/>
            <a:chExt cx="338385" cy="338414"/>
          </a:xfrm>
        </p:grpSpPr>
        <p:sp>
          <p:nvSpPr>
            <p:cNvPr id="576" name="Google Shape;576;p35"/>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35"/>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35"/>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9" name="Google Shape;579;p35"/>
          <p:cNvSpPr/>
          <p:nvPr/>
        </p:nvSpPr>
        <p:spPr>
          <a:xfrm>
            <a:off x="5257025" y="504531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35"/>
          <p:cNvSpPr txBox="1"/>
          <p:nvPr>
            <p:ph idx="1" type="body"/>
          </p:nvPr>
        </p:nvSpPr>
        <p:spPr>
          <a:xfrm>
            <a:off x="3305300" y="2965613"/>
            <a:ext cx="5581500" cy="198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a:t>Do you have any questions?</a:t>
            </a:r>
            <a:endParaRPr b="1"/>
          </a:p>
          <a:p>
            <a:pPr indent="0" lvl="0" marL="0" rtl="0" algn="ctr">
              <a:spcBef>
                <a:spcPts val="0"/>
              </a:spcBef>
              <a:spcAft>
                <a:spcPts val="0"/>
              </a:spcAft>
              <a:buNone/>
            </a:pPr>
            <a:r>
              <a:t/>
            </a:r>
            <a:endParaRPr/>
          </a:p>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sp>
        <p:nvSpPr>
          <p:cNvPr id="581" name="Google Shape;581;p35"/>
          <p:cNvSpPr/>
          <p:nvPr/>
        </p:nvSpPr>
        <p:spPr>
          <a:xfrm flipH="1" rot="10800000">
            <a:off x="2828038" y="546402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 name="Google Shape;582;p35"/>
          <p:cNvSpPr/>
          <p:nvPr/>
        </p:nvSpPr>
        <p:spPr>
          <a:xfrm flipH="1">
            <a:off x="8552325" y="4686850"/>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 name="Google Shape;583;p35"/>
          <p:cNvSpPr/>
          <p:nvPr/>
        </p:nvSpPr>
        <p:spPr>
          <a:xfrm flipH="1">
            <a:off x="8949939" y="5148075"/>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36"/>
          <p:cNvSpPr/>
          <p:nvPr/>
        </p:nvSpPr>
        <p:spPr>
          <a:xfrm>
            <a:off x="3856812" y="2677450"/>
            <a:ext cx="4478366" cy="594610"/>
          </a:xfrm>
          <a:prstGeom prst="rect">
            <a:avLst/>
          </a:prstGeom>
        </p:spPr>
        <p:txBody>
          <a:bodyPr>
            <a:prstTxWarp prst="textPlain"/>
          </a:bodyPr>
          <a:lstStyle/>
          <a:p>
            <a:pPr lvl="0" algn="ctr"/>
            <a:r>
              <a:rPr b="1" i="0">
                <a:ln cap="flat" cmpd="sng" w="19050">
                  <a:solidFill>
                    <a:schemeClr val="accent6"/>
                  </a:solidFill>
                  <a:prstDash val="solid"/>
                  <a:round/>
                  <a:headEnd len="sm" w="sm" type="none"/>
                  <a:tailEnd len="sm" w="sm" type="none"/>
                </a:ln>
                <a:solidFill>
                  <a:schemeClr val="accent1"/>
                </a:solidFill>
                <a:latin typeface="DM Sans"/>
              </a:rPr>
              <a:t>Anna Smith</a:t>
            </a:r>
          </a:p>
        </p:txBody>
      </p:sp>
      <p:sp>
        <p:nvSpPr>
          <p:cNvPr id="589" name="Google Shape;589;p36"/>
          <p:cNvSpPr txBox="1"/>
          <p:nvPr>
            <p:ph type="title"/>
          </p:nvPr>
        </p:nvSpPr>
        <p:spPr>
          <a:xfrm>
            <a:off x="415650" y="1093714"/>
            <a:ext cx="11360700" cy="97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Certificate of Completion</a:t>
            </a:r>
            <a:endParaRPr/>
          </a:p>
        </p:txBody>
      </p:sp>
      <p:sp>
        <p:nvSpPr>
          <p:cNvPr id="590" name="Google Shape;590;p36"/>
          <p:cNvSpPr txBox="1"/>
          <p:nvPr>
            <p:ph idx="2" type="subTitle"/>
          </p:nvPr>
        </p:nvSpPr>
        <p:spPr>
          <a:xfrm>
            <a:off x="3914250" y="36621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have successfully completed</a:t>
            </a:r>
            <a:endParaRPr/>
          </a:p>
        </p:txBody>
      </p:sp>
      <p:sp>
        <p:nvSpPr>
          <p:cNvPr id="591" name="Google Shape;591;p36"/>
          <p:cNvSpPr txBox="1"/>
          <p:nvPr>
            <p:ph idx="3" type="title"/>
          </p:nvPr>
        </p:nvSpPr>
        <p:spPr>
          <a:xfrm>
            <a:off x="415650" y="4008464"/>
            <a:ext cx="11360700" cy="97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course.</a:t>
            </a:r>
            <a:endParaRPr/>
          </a:p>
        </p:txBody>
      </p:sp>
      <p:sp>
        <p:nvSpPr>
          <p:cNvPr id="592" name="Google Shape;592;p36"/>
          <p:cNvSpPr txBox="1"/>
          <p:nvPr>
            <p:ph idx="4" type="subTitle"/>
          </p:nvPr>
        </p:nvSpPr>
        <p:spPr>
          <a:xfrm>
            <a:off x="3914250" y="50337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Congratulations!</a:t>
            </a:r>
            <a:endParaRPr/>
          </a:p>
        </p:txBody>
      </p:sp>
      <p:pic>
        <p:nvPicPr>
          <p:cNvPr id="593" name="Google Shape;593;p36"/>
          <p:cNvPicPr preferRelativeResize="0"/>
          <p:nvPr/>
        </p:nvPicPr>
        <p:blipFill>
          <a:blip r:embed="rId3">
            <a:alphaModFix/>
          </a:blip>
          <a:stretch>
            <a:fillRect/>
          </a:stretch>
        </p:blipFill>
        <p:spPr>
          <a:xfrm>
            <a:off x="8539774" y="5145850"/>
            <a:ext cx="2097249" cy="1426502"/>
          </a:xfrm>
          <a:prstGeom prst="rect">
            <a:avLst/>
          </a:prstGeom>
          <a:noFill/>
          <a:ln>
            <a:noFill/>
          </a:ln>
          <a:effectLst>
            <a:outerShdw rotWithShape="0" algn="bl">
              <a:srgbClr val="000000"/>
            </a:outerShdw>
          </a:effectLst>
        </p:spPr>
      </p:pic>
      <p:sp>
        <p:nvSpPr>
          <p:cNvPr id="594" name="Google Shape;594;p36"/>
          <p:cNvSpPr txBox="1"/>
          <p:nvPr>
            <p:ph idx="5" type="subTitle"/>
          </p:nvPr>
        </p:nvSpPr>
        <p:spPr>
          <a:xfrm>
            <a:off x="996875" y="59232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Date</a:t>
            </a:r>
            <a:endParaRPr/>
          </a:p>
        </p:txBody>
      </p:sp>
      <p:sp>
        <p:nvSpPr>
          <p:cNvPr id="595" name="Google Shape;595;p36"/>
          <p:cNvSpPr txBox="1"/>
          <p:nvPr>
            <p:ph idx="6" type="subTitle"/>
          </p:nvPr>
        </p:nvSpPr>
        <p:spPr>
          <a:xfrm>
            <a:off x="8214050" y="59232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Signature</a:t>
            </a:r>
            <a:endParaRPr/>
          </a:p>
        </p:txBody>
      </p:sp>
      <p:sp>
        <p:nvSpPr>
          <p:cNvPr id="596" name="Google Shape;596;p36"/>
          <p:cNvSpPr txBox="1"/>
          <p:nvPr>
            <p:ph idx="7" type="subTitle"/>
          </p:nvPr>
        </p:nvSpPr>
        <p:spPr>
          <a:xfrm>
            <a:off x="996875" y="5625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03/05/2023</a:t>
            </a:r>
            <a:endParaRPr/>
          </a:p>
        </p:txBody>
      </p:sp>
      <p:sp>
        <p:nvSpPr>
          <p:cNvPr id="597" name="Google Shape;597;p36"/>
          <p:cNvSpPr/>
          <p:nvPr/>
        </p:nvSpPr>
        <p:spPr>
          <a:xfrm flipH="1" rot="-5400000">
            <a:off x="-320850" y="371892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8" name="Google Shape;598;p36"/>
          <p:cNvSpPr/>
          <p:nvPr/>
        </p:nvSpPr>
        <p:spPr>
          <a:xfrm>
            <a:off x="11325724" y="562027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 name="Google Shape;599;p36"/>
          <p:cNvSpPr/>
          <p:nvPr/>
        </p:nvSpPr>
        <p:spPr>
          <a:xfrm>
            <a:off x="11074700" y="2391238"/>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600" name="Google Shape;600;p36"/>
          <p:cNvSpPr/>
          <p:nvPr/>
        </p:nvSpPr>
        <p:spPr>
          <a:xfrm>
            <a:off x="11383350" y="2731138"/>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601" name="Google Shape;601;p36"/>
          <p:cNvSpPr/>
          <p:nvPr/>
        </p:nvSpPr>
        <p:spPr>
          <a:xfrm>
            <a:off x="11074700" y="608150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9"/>
          <p:cNvSpPr txBox="1"/>
          <p:nvPr>
            <p:ph type="title"/>
          </p:nvPr>
        </p:nvSpPr>
        <p:spPr>
          <a:xfrm>
            <a:off x="5871025" y="1829350"/>
            <a:ext cx="5322600" cy="1324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Hello! </a:t>
            </a:r>
            <a:endParaRPr/>
          </a:p>
          <a:p>
            <a:pPr indent="0" lvl="0" marL="0" rtl="0" algn="l">
              <a:spcBef>
                <a:spcPts val="0"/>
              </a:spcBef>
              <a:spcAft>
                <a:spcPts val="0"/>
              </a:spcAft>
              <a:buNone/>
            </a:pPr>
            <a:r>
              <a:rPr lang="en"/>
              <a:t>We are...</a:t>
            </a:r>
            <a:endParaRPr/>
          </a:p>
        </p:txBody>
      </p:sp>
      <p:sp>
        <p:nvSpPr>
          <p:cNvPr id="253" name="Google Shape;253;p19"/>
          <p:cNvSpPr txBox="1"/>
          <p:nvPr>
            <p:ph idx="1" type="body"/>
          </p:nvPr>
        </p:nvSpPr>
        <p:spPr>
          <a:xfrm>
            <a:off x="5871000" y="3614650"/>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yourselves.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your names, titles and a little background. Right click the image and replace it with your own.</a:t>
            </a:r>
            <a:endParaRPr/>
          </a:p>
        </p:txBody>
      </p:sp>
      <p:pic>
        <p:nvPicPr>
          <p:cNvPr id="254" name="Google Shape;254;p19"/>
          <p:cNvPicPr preferRelativeResize="0"/>
          <p:nvPr>
            <p:ph idx="2" type="pic"/>
          </p:nvPr>
        </p:nvPicPr>
        <p:blipFill rotWithShape="1">
          <a:blip r:embed="rId3">
            <a:alphaModFix/>
          </a:blip>
          <a:srcRect b="32386" l="13499" r="16843" t="21188"/>
          <a:stretch/>
        </p:blipFill>
        <p:spPr>
          <a:xfrm>
            <a:off x="896325" y="1384650"/>
            <a:ext cx="4619700" cy="4619700"/>
          </a:xfrm>
          <a:prstGeom prst="roundRect">
            <a:avLst>
              <a:gd fmla="val 16667" name="adj"/>
            </a:avLst>
          </a:prstGeom>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37"/>
          <p:cNvSpPr txBox="1"/>
          <p:nvPr>
            <p:ph type="title"/>
          </p:nvPr>
        </p:nvSpPr>
        <p:spPr>
          <a:xfrm>
            <a:off x="380025" y="725900"/>
            <a:ext cx="11432100" cy="828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Today is Monday March 6th.</a:t>
            </a:r>
            <a:endParaRPr/>
          </a:p>
        </p:txBody>
      </p:sp>
      <p:sp>
        <p:nvSpPr>
          <p:cNvPr id="607" name="Google Shape;607;p37"/>
          <p:cNvSpPr txBox="1"/>
          <p:nvPr>
            <p:ph idx="2" type="title"/>
          </p:nvPr>
        </p:nvSpPr>
        <p:spPr>
          <a:xfrm>
            <a:off x="366350" y="2363150"/>
            <a:ext cx="30000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Agenda</a:t>
            </a:r>
            <a:endParaRPr/>
          </a:p>
        </p:txBody>
      </p:sp>
      <p:sp>
        <p:nvSpPr>
          <p:cNvPr id="608" name="Google Shape;608;p37"/>
          <p:cNvSpPr txBox="1"/>
          <p:nvPr>
            <p:ph idx="3" type="title"/>
          </p:nvPr>
        </p:nvSpPr>
        <p:spPr>
          <a:xfrm>
            <a:off x="3716400" y="2341250"/>
            <a:ext cx="46050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Quote of the Day</a:t>
            </a:r>
            <a:endParaRPr/>
          </a:p>
        </p:txBody>
      </p:sp>
      <p:sp>
        <p:nvSpPr>
          <p:cNvPr id="609" name="Google Shape;609;p37"/>
          <p:cNvSpPr txBox="1"/>
          <p:nvPr>
            <p:ph idx="4" type="title"/>
          </p:nvPr>
        </p:nvSpPr>
        <p:spPr>
          <a:xfrm>
            <a:off x="3745050" y="4799650"/>
            <a:ext cx="45762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Add your title here</a:t>
            </a:r>
            <a:endParaRPr/>
          </a:p>
        </p:txBody>
      </p:sp>
      <p:sp>
        <p:nvSpPr>
          <p:cNvPr id="610" name="Google Shape;610;p37"/>
          <p:cNvSpPr txBox="1"/>
          <p:nvPr>
            <p:ph idx="5" type="title"/>
          </p:nvPr>
        </p:nvSpPr>
        <p:spPr>
          <a:xfrm>
            <a:off x="8729775" y="2363150"/>
            <a:ext cx="30000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Reminders</a:t>
            </a:r>
            <a:endParaRPr/>
          </a:p>
        </p:txBody>
      </p:sp>
      <p:sp>
        <p:nvSpPr>
          <p:cNvPr id="611" name="Google Shape;611;p37"/>
          <p:cNvSpPr txBox="1"/>
          <p:nvPr>
            <p:ph idx="1" type="subTitle"/>
          </p:nvPr>
        </p:nvSpPr>
        <p:spPr>
          <a:xfrm>
            <a:off x="366350" y="2940850"/>
            <a:ext cx="3000000" cy="3350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a:p>
            <a:pPr indent="0" lvl="0" marL="0" rtl="0" algn="l">
              <a:spcBef>
                <a:spcPts val="1000"/>
              </a:spcBef>
              <a:spcAft>
                <a:spcPts val="0"/>
              </a:spcAft>
              <a:buNone/>
            </a:pPr>
            <a:r>
              <a:rPr lang="en"/>
              <a:t>Lorem ipsum dolor sit amet, consectetuer adipiscing elit. </a:t>
            </a:r>
            <a:endParaRPr/>
          </a:p>
          <a:p>
            <a:pPr indent="0" lvl="0" marL="0" rtl="0" algn="l">
              <a:spcBef>
                <a:spcPts val="1000"/>
              </a:spcBef>
              <a:spcAft>
                <a:spcPts val="1000"/>
              </a:spcAft>
              <a:buNone/>
            </a:pPr>
            <a:r>
              <a:rPr lang="en"/>
              <a:t>Aenean commodo ligula eget dolor. </a:t>
            </a:r>
            <a:endParaRPr/>
          </a:p>
        </p:txBody>
      </p:sp>
      <p:sp>
        <p:nvSpPr>
          <p:cNvPr id="612" name="Google Shape;612;p37"/>
          <p:cNvSpPr txBox="1"/>
          <p:nvPr>
            <p:ph idx="6" type="subTitle"/>
          </p:nvPr>
        </p:nvSpPr>
        <p:spPr>
          <a:xfrm>
            <a:off x="4220850" y="2769850"/>
            <a:ext cx="37755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Do the best you can until you know better. Then when you know better, do better.</a:t>
            </a:r>
            <a:endParaRPr/>
          </a:p>
        </p:txBody>
      </p:sp>
      <p:sp>
        <p:nvSpPr>
          <p:cNvPr id="613" name="Google Shape;613;p37"/>
          <p:cNvSpPr txBox="1"/>
          <p:nvPr>
            <p:ph idx="7" type="subTitle"/>
          </p:nvPr>
        </p:nvSpPr>
        <p:spPr>
          <a:xfrm>
            <a:off x="8729775" y="2941000"/>
            <a:ext cx="3000000" cy="3350400"/>
          </a:xfrm>
          <a:prstGeom prst="rect">
            <a:avLst/>
          </a:prstGeom>
        </p:spPr>
        <p:txBody>
          <a:bodyPr anchorCtr="0" anchor="t" bIns="121900" lIns="121900" spcFirstLastPara="1" rIns="121900" wrap="square" tIns="121900">
            <a:noAutofit/>
          </a:bodyPr>
          <a:lstStyle/>
          <a:p>
            <a:pPr indent="-349250" lvl="0" marL="457200" rtl="0" algn="l">
              <a:spcBef>
                <a:spcPts val="0"/>
              </a:spcBef>
              <a:spcAft>
                <a:spcPts val="0"/>
              </a:spcAft>
              <a:buSzPts val="1900"/>
              <a:buChar char="●"/>
            </a:pPr>
            <a:r>
              <a:rPr lang="en"/>
              <a:t>This is a list of reminders.</a:t>
            </a:r>
            <a:endParaRPr/>
          </a:p>
          <a:p>
            <a:pPr indent="-349250" lvl="0" marL="457200" rtl="0" algn="l">
              <a:spcBef>
                <a:spcPts val="1000"/>
              </a:spcBef>
              <a:spcAft>
                <a:spcPts val="0"/>
              </a:spcAft>
              <a:buSzPts val="1900"/>
              <a:buChar char="●"/>
            </a:pPr>
            <a:r>
              <a:rPr lang="en"/>
              <a:t>Reminder one.</a:t>
            </a:r>
            <a:endParaRPr/>
          </a:p>
          <a:p>
            <a:pPr indent="-349250" lvl="0" marL="457200" rtl="0" algn="l">
              <a:spcBef>
                <a:spcPts val="1000"/>
              </a:spcBef>
              <a:spcAft>
                <a:spcPts val="0"/>
              </a:spcAft>
              <a:buSzPts val="1900"/>
              <a:buChar char="●"/>
            </a:pPr>
            <a:r>
              <a:rPr lang="en"/>
              <a:t>Reminder two.</a:t>
            </a:r>
            <a:endParaRPr/>
          </a:p>
          <a:p>
            <a:pPr indent="-349250" lvl="0" marL="457200" rtl="0" algn="l">
              <a:spcBef>
                <a:spcPts val="1000"/>
              </a:spcBef>
              <a:spcAft>
                <a:spcPts val="1000"/>
              </a:spcAft>
              <a:buSzPts val="1900"/>
              <a:buChar char="●"/>
            </a:pPr>
            <a:r>
              <a:rPr lang="en"/>
              <a:t>Reminder three and four.</a:t>
            </a:r>
            <a:endParaRPr/>
          </a:p>
        </p:txBody>
      </p:sp>
      <p:sp>
        <p:nvSpPr>
          <p:cNvPr id="614" name="Google Shape;614;p37"/>
          <p:cNvSpPr/>
          <p:nvPr/>
        </p:nvSpPr>
        <p:spPr>
          <a:xfrm>
            <a:off x="4112763" y="5524375"/>
            <a:ext cx="1841100" cy="5415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DM Sans"/>
                <a:ea typeface="DM Sans"/>
                <a:cs typeface="DM Sans"/>
                <a:sym typeface="DM Sans"/>
              </a:rPr>
              <a:t>LINK ONE</a:t>
            </a:r>
            <a:endParaRPr b="1">
              <a:latin typeface="DM Sans"/>
              <a:ea typeface="DM Sans"/>
              <a:cs typeface="DM Sans"/>
              <a:sym typeface="DM Sans"/>
            </a:endParaRPr>
          </a:p>
        </p:txBody>
      </p:sp>
      <p:sp>
        <p:nvSpPr>
          <p:cNvPr id="615" name="Google Shape;615;p37"/>
          <p:cNvSpPr/>
          <p:nvPr/>
        </p:nvSpPr>
        <p:spPr>
          <a:xfrm>
            <a:off x="6142263" y="5524375"/>
            <a:ext cx="1841100" cy="5415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DM Sans"/>
                <a:ea typeface="DM Sans"/>
                <a:cs typeface="DM Sans"/>
                <a:sym typeface="DM Sans"/>
              </a:rPr>
              <a:t>LINK TWO</a:t>
            </a:r>
            <a:endParaRPr b="1">
              <a:latin typeface="DM Sans"/>
              <a:ea typeface="DM Sans"/>
              <a:cs typeface="DM Sans"/>
              <a:sym typeface="DM Sans"/>
            </a:endParaRPr>
          </a:p>
        </p:txBody>
      </p:sp>
      <p:sp>
        <p:nvSpPr>
          <p:cNvPr id="616" name="Google Shape;616;p37"/>
          <p:cNvSpPr/>
          <p:nvPr/>
        </p:nvSpPr>
        <p:spPr>
          <a:xfrm flipH="1" rot="10800000">
            <a:off x="10234313" y="136552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7" name="Google Shape;617;p37"/>
          <p:cNvSpPr/>
          <p:nvPr/>
        </p:nvSpPr>
        <p:spPr>
          <a:xfrm flipH="1">
            <a:off x="879825" y="77462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3"/>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8" name="Google Shape;618;p37"/>
          <p:cNvSpPr/>
          <p:nvPr/>
        </p:nvSpPr>
        <p:spPr>
          <a:xfrm flipH="1">
            <a:off x="1277439" y="123585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3"/>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grpSp>
        <p:nvGrpSpPr>
          <p:cNvPr id="623" name="Google Shape;623;p38"/>
          <p:cNvGrpSpPr/>
          <p:nvPr/>
        </p:nvGrpSpPr>
        <p:grpSpPr>
          <a:xfrm>
            <a:off x="839400" y="1506750"/>
            <a:ext cx="10513200" cy="3844500"/>
            <a:chOff x="628650" y="922725"/>
            <a:chExt cx="10513200" cy="3844500"/>
          </a:xfrm>
        </p:grpSpPr>
        <p:sp>
          <p:nvSpPr>
            <p:cNvPr id="624" name="Google Shape;624;p38"/>
            <p:cNvSpPr/>
            <p:nvPr/>
          </p:nvSpPr>
          <p:spPr>
            <a:xfrm>
              <a:off x="628650" y="1458525"/>
              <a:ext cx="10513200" cy="33087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5" name="Google Shape;625;p38"/>
            <p:cNvGrpSpPr/>
            <p:nvPr/>
          </p:nvGrpSpPr>
          <p:grpSpPr>
            <a:xfrm>
              <a:off x="628650" y="922725"/>
              <a:ext cx="10513200" cy="354600"/>
              <a:chOff x="628650" y="922725"/>
              <a:chExt cx="10513200" cy="354600"/>
            </a:xfrm>
          </p:grpSpPr>
          <p:sp>
            <p:nvSpPr>
              <p:cNvPr id="626" name="Google Shape;626;p38"/>
              <p:cNvSpPr/>
              <p:nvPr/>
            </p:nvSpPr>
            <p:spPr>
              <a:xfrm>
                <a:off x="628650" y="922725"/>
                <a:ext cx="105132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38"/>
              <p:cNvSpPr/>
              <p:nvPr/>
            </p:nvSpPr>
            <p:spPr>
              <a:xfrm>
                <a:off x="780288" y="994575"/>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38"/>
              <p:cNvSpPr/>
              <p:nvPr/>
            </p:nvSpPr>
            <p:spPr>
              <a:xfrm>
                <a:off x="1076463" y="994575"/>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38"/>
              <p:cNvSpPr/>
              <p:nvPr/>
            </p:nvSpPr>
            <p:spPr>
              <a:xfrm>
                <a:off x="1372638" y="994575"/>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30" name="Google Shape;630;p38"/>
          <p:cNvSpPr txBox="1"/>
          <p:nvPr>
            <p:ph type="title"/>
          </p:nvPr>
        </p:nvSpPr>
        <p:spPr>
          <a:xfrm>
            <a:off x="1594163" y="2414875"/>
            <a:ext cx="9003600" cy="716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000"/>
              <a:t>Credits.</a:t>
            </a:r>
            <a:endParaRPr sz="5000"/>
          </a:p>
        </p:txBody>
      </p:sp>
      <p:sp>
        <p:nvSpPr>
          <p:cNvPr id="631" name="Google Shape;631;p38"/>
          <p:cNvSpPr txBox="1"/>
          <p:nvPr>
            <p:ph idx="1" type="body"/>
          </p:nvPr>
        </p:nvSpPr>
        <p:spPr>
          <a:xfrm>
            <a:off x="1594238" y="3272850"/>
            <a:ext cx="9003600" cy="1707300"/>
          </a:xfrm>
          <a:prstGeom prst="rect">
            <a:avLst/>
          </a:prstGeom>
        </p:spPr>
        <p:txBody>
          <a:bodyPr anchorCtr="0" anchor="t" bIns="121900" lIns="121900" spcFirstLastPara="1" rIns="121900" wrap="square" tIns="121900">
            <a:noAutofit/>
          </a:bodyPr>
          <a:lstStyle/>
          <a:p>
            <a:pPr indent="0" lvl="0" marL="0" rtl="0" algn="ctr">
              <a:lnSpc>
                <a:spcPct val="200000"/>
              </a:lnSpc>
              <a:spcBef>
                <a:spcPts val="0"/>
              </a:spcBef>
              <a:spcAft>
                <a:spcPts val="0"/>
              </a:spcAft>
              <a:buNone/>
            </a:pPr>
            <a:r>
              <a:rPr lang="en" sz="1800"/>
              <a:t>Presentation Template: </a:t>
            </a:r>
            <a:r>
              <a:rPr lang="en" sz="1800" u="sng">
                <a:solidFill>
                  <a:schemeClr val="hlink"/>
                </a:solidFill>
                <a:hlinkClick r:id="rId3"/>
              </a:rPr>
              <a:t>SlidesMania</a:t>
            </a:r>
            <a:endParaRPr sz="1800"/>
          </a:p>
          <a:p>
            <a:pPr indent="0" lvl="0" marL="0" rtl="0" algn="ctr">
              <a:lnSpc>
                <a:spcPct val="200000"/>
              </a:lnSpc>
              <a:spcBef>
                <a:spcPts val="0"/>
              </a:spcBef>
              <a:spcAft>
                <a:spcPts val="0"/>
              </a:spcAft>
              <a:buNone/>
            </a:pPr>
            <a:r>
              <a:rPr lang="en" sz="1800"/>
              <a:t>Sample Images: </a:t>
            </a:r>
            <a:r>
              <a:rPr lang="en" sz="1800" u="sng">
                <a:solidFill>
                  <a:schemeClr val="hlink"/>
                </a:solidFill>
                <a:hlinkClick r:id="rId4"/>
              </a:rPr>
              <a:t>Unsplash</a:t>
            </a:r>
            <a:endParaRPr sz="1800"/>
          </a:p>
          <a:p>
            <a:pPr indent="0" lvl="0" marL="0" rtl="0" algn="ctr">
              <a:lnSpc>
                <a:spcPct val="200000"/>
              </a:lnSpc>
              <a:spcBef>
                <a:spcPts val="0"/>
              </a:spcBef>
              <a:spcAft>
                <a:spcPts val="0"/>
              </a:spcAft>
              <a:buNone/>
            </a:pPr>
            <a:r>
              <a:rPr lang="en" sz="1800"/>
              <a:t>Fonts used in this presentation: DM Sans and </a:t>
            </a:r>
            <a:r>
              <a:rPr lang="en" sz="1800">
                <a:latin typeface="Dela Gothic One"/>
                <a:ea typeface="Dela Gothic One"/>
                <a:cs typeface="Dela Gothic One"/>
                <a:sym typeface="Dela Gothic One"/>
              </a:rPr>
              <a:t>Dela Gothic One.</a:t>
            </a:r>
            <a:endParaRPr sz="1800">
              <a:latin typeface="Dela Gothic One"/>
              <a:ea typeface="Dela Gothic One"/>
              <a:cs typeface="Dela Gothic One"/>
              <a:sym typeface="Dela Gothic One"/>
            </a:endParaRPr>
          </a:p>
        </p:txBody>
      </p:sp>
      <p:sp>
        <p:nvSpPr>
          <p:cNvPr id="632" name="Google Shape;632;p38"/>
          <p:cNvSpPr/>
          <p:nvPr/>
        </p:nvSpPr>
        <p:spPr>
          <a:xfrm flipH="1" rot="10800000">
            <a:off x="9528063" y="2176350"/>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 name="Google Shape;633;p38"/>
          <p:cNvSpPr/>
          <p:nvPr/>
        </p:nvSpPr>
        <p:spPr>
          <a:xfrm flipH="1">
            <a:off x="923075" y="428352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 name="Google Shape;634;p38"/>
          <p:cNvSpPr/>
          <p:nvPr/>
        </p:nvSpPr>
        <p:spPr>
          <a:xfrm flipH="1">
            <a:off x="1320689" y="474475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 name="Google Shape;635;p38"/>
          <p:cNvSpPr/>
          <p:nvPr/>
        </p:nvSpPr>
        <p:spPr>
          <a:xfrm>
            <a:off x="10497125" y="450796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636" name="Google Shape;636;p38"/>
          <p:cNvSpPr/>
          <p:nvPr/>
        </p:nvSpPr>
        <p:spPr>
          <a:xfrm>
            <a:off x="10805775" y="484786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39"/>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4000"/>
              <a:t>Editable Icons</a:t>
            </a:r>
            <a:endParaRPr sz="4000"/>
          </a:p>
        </p:txBody>
      </p:sp>
      <p:grpSp>
        <p:nvGrpSpPr>
          <p:cNvPr id="642" name="Google Shape;642;p39"/>
          <p:cNvGrpSpPr/>
          <p:nvPr/>
        </p:nvGrpSpPr>
        <p:grpSpPr>
          <a:xfrm>
            <a:off x="3570764" y="1773752"/>
            <a:ext cx="405160" cy="253589"/>
            <a:chOff x="4797800" y="1994125"/>
            <a:chExt cx="306475" cy="186025"/>
          </a:xfrm>
        </p:grpSpPr>
        <p:sp>
          <p:nvSpPr>
            <p:cNvPr id="643" name="Google Shape;643;p39"/>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4" name="Google Shape;644;p39"/>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45" name="Google Shape;645;p39"/>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6" name="Google Shape;646;p39"/>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7" name="Google Shape;647;p39"/>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8" name="Google Shape;648;p39"/>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9" name="Google Shape;649;p39"/>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50" name="Google Shape;650;p39"/>
          <p:cNvGrpSpPr/>
          <p:nvPr/>
        </p:nvGrpSpPr>
        <p:grpSpPr>
          <a:xfrm>
            <a:off x="6164058" y="1777777"/>
            <a:ext cx="352082" cy="254203"/>
            <a:chOff x="4250025" y="2848800"/>
            <a:chExt cx="266325" cy="186475"/>
          </a:xfrm>
        </p:grpSpPr>
        <p:sp>
          <p:nvSpPr>
            <p:cNvPr id="651" name="Google Shape;651;p39"/>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2" name="Google Shape;652;p39"/>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53" name="Google Shape;653;p39"/>
          <p:cNvGrpSpPr/>
          <p:nvPr/>
        </p:nvGrpSpPr>
        <p:grpSpPr>
          <a:xfrm>
            <a:off x="6761406" y="1741891"/>
            <a:ext cx="343224" cy="326555"/>
            <a:chOff x="4707700" y="2822475"/>
            <a:chExt cx="259625" cy="239550"/>
          </a:xfrm>
        </p:grpSpPr>
        <p:sp>
          <p:nvSpPr>
            <p:cNvPr id="654" name="Google Shape;654;p39"/>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5" name="Google Shape;655;p39"/>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6" name="Google Shape;656;p39"/>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57" name="Google Shape;657;p39"/>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8" name="Google Shape;658;p39"/>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59" name="Google Shape;659;p39"/>
          <p:cNvGrpSpPr/>
          <p:nvPr/>
        </p:nvGrpSpPr>
        <p:grpSpPr>
          <a:xfrm>
            <a:off x="8396572" y="1705391"/>
            <a:ext cx="351487" cy="398940"/>
            <a:chOff x="6425500" y="2795700"/>
            <a:chExt cx="265875" cy="292650"/>
          </a:xfrm>
        </p:grpSpPr>
        <p:sp>
          <p:nvSpPr>
            <p:cNvPr id="660" name="Google Shape;660;p39"/>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1" name="Google Shape;661;p39"/>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62" name="Google Shape;662;p39"/>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63" name="Google Shape;663;p39"/>
          <p:cNvGrpSpPr/>
          <p:nvPr/>
        </p:nvGrpSpPr>
        <p:grpSpPr>
          <a:xfrm>
            <a:off x="9474618" y="1760035"/>
            <a:ext cx="350297" cy="290464"/>
            <a:chOff x="5549875" y="2418425"/>
            <a:chExt cx="264975" cy="213075"/>
          </a:xfrm>
        </p:grpSpPr>
        <p:sp>
          <p:nvSpPr>
            <p:cNvPr id="664" name="Google Shape;664;p39"/>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5" name="Google Shape;665;p39"/>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66" name="Google Shape;666;p39"/>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67" name="Google Shape;667;p39"/>
          <p:cNvGrpSpPr/>
          <p:nvPr/>
        </p:nvGrpSpPr>
        <p:grpSpPr>
          <a:xfrm>
            <a:off x="3570694" y="2404542"/>
            <a:ext cx="299598" cy="308322"/>
            <a:chOff x="3739275" y="2525850"/>
            <a:chExt cx="226625" cy="226175"/>
          </a:xfrm>
        </p:grpSpPr>
        <p:sp>
          <p:nvSpPr>
            <p:cNvPr id="668" name="Google Shape;668;p39"/>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9" name="Google Shape;669;p39"/>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0" name="Google Shape;670;p39"/>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1" name="Google Shape;671;p39"/>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72" name="Google Shape;672;p39"/>
          <p:cNvGrpSpPr/>
          <p:nvPr/>
        </p:nvGrpSpPr>
        <p:grpSpPr>
          <a:xfrm>
            <a:off x="3043876" y="2377772"/>
            <a:ext cx="272464" cy="361861"/>
            <a:chOff x="4518575" y="2506200"/>
            <a:chExt cx="206100" cy="265450"/>
          </a:xfrm>
        </p:grpSpPr>
        <p:sp>
          <p:nvSpPr>
            <p:cNvPr id="673" name="Google Shape;673;p39"/>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4" name="Google Shape;674;p39"/>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5" name="Google Shape;675;p39"/>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6" name="Google Shape;676;p39"/>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7" name="Google Shape;677;p39"/>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8" name="Google Shape;678;p39"/>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9" name="Google Shape;679;p39"/>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0" name="Google Shape;680;p39"/>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1" name="Google Shape;681;p39"/>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82" name="Google Shape;682;p39"/>
          <p:cNvGrpSpPr/>
          <p:nvPr/>
        </p:nvGrpSpPr>
        <p:grpSpPr>
          <a:xfrm>
            <a:off x="4125077" y="2404742"/>
            <a:ext cx="299631" cy="308322"/>
            <a:chOff x="4164375" y="1677425"/>
            <a:chExt cx="226650" cy="226175"/>
          </a:xfrm>
        </p:grpSpPr>
        <p:sp>
          <p:nvSpPr>
            <p:cNvPr id="683" name="Google Shape;683;p39"/>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4" name="Google Shape;684;p39"/>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5" name="Google Shape;685;p39"/>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6" name="Google Shape;686;p39"/>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7" name="Google Shape;687;p39"/>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88" name="Google Shape;688;p39"/>
          <p:cNvGrpSpPr/>
          <p:nvPr/>
        </p:nvGrpSpPr>
        <p:grpSpPr>
          <a:xfrm>
            <a:off x="5179042" y="2395931"/>
            <a:ext cx="299003" cy="308322"/>
            <a:chOff x="5226025" y="1677425"/>
            <a:chExt cx="226175" cy="226175"/>
          </a:xfrm>
        </p:grpSpPr>
        <p:sp>
          <p:nvSpPr>
            <p:cNvPr id="689" name="Google Shape;689;p39"/>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0" name="Google Shape;690;p39"/>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91" name="Google Shape;691;p39"/>
          <p:cNvGrpSpPr/>
          <p:nvPr/>
        </p:nvGrpSpPr>
        <p:grpSpPr>
          <a:xfrm>
            <a:off x="4652426" y="2396024"/>
            <a:ext cx="299003" cy="308322"/>
            <a:chOff x="4835275" y="1198350"/>
            <a:chExt cx="226175" cy="226175"/>
          </a:xfrm>
        </p:grpSpPr>
        <p:sp>
          <p:nvSpPr>
            <p:cNvPr id="692" name="Google Shape;692;p39"/>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3" name="Google Shape;693;p39"/>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94" name="Google Shape;694;p39"/>
          <p:cNvGrpSpPr/>
          <p:nvPr/>
        </p:nvGrpSpPr>
        <p:grpSpPr>
          <a:xfrm>
            <a:off x="6339271" y="2379923"/>
            <a:ext cx="347356" cy="358215"/>
            <a:chOff x="968775" y="1180050"/>
            <a:chExt cx="262750" cy="262775"/>
          </a:xfrm>
        </p:grpSpPr>
        <p:sp>
          <p:nvSpPr>
            <p:cNvPr id="695" name="Google Shape;695;p39"/>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6" name="Google Shape;696;p39"/>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7" name="Google Shape;697;p39"/>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98" name="Google Shape;698;p39"/>
          <p:cNvGrpSpPr/>
          <p:nvPr/>
        </p:nvGrpSpPr>
        <p:grpSpPr>
          <a:xfrm>
            <a:off x="5704170" y="2446992"/>
            <a:ext cx="386288" cy="224042"/>
            <a:chOff x="1678900" y="1231350"/>
            <a:chExt cx="292200" cy="164350"/>
          </a:xfrm>
        </p:grpSpPr>
        <p:sp>
          <p:nvSpPr>
            <p:cNvPr id="699" name="Google Shape;699;p39"/>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0" name="Google Shape;700;p39"/>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1" name="Google Shape;701;p39"/>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02" name="Google Shape;702;p39"/>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03" name="Google Shape;703;p39"/>
          <p:cNvGrpSpPr/>
          <p:nvPr/>
        </p:nvGrpSpPr>
        <p:grpSpPr>
          <a:xfrm>
            <a:off x="7467406" y="2373531"/>
            <a:ext cx="322006" cy="353205"/>
            <a:chOff x="2405550" y="1181850"/>
            <a:chExt cx="243575" cy="259100"/>
          </a:xfrm>
        </p:grpSpPr>
        <p:sp>
          <p:nvSpPr>
            <p:cNvPr id="704" name="Google Shape;704;p39"/>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5" name="Google Shape;705;p39"/>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6" name="Google Shape;706;p39"/>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7" name="Google Shape;707;p39"/>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8" name="Google Shape;708;p39"/>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9" name="Google Shape;709;p39"/>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10" name="Google Shape;710;p39"/>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11" name="Google Shape;711;p39"/>
          <p:cNvGrpSpPr/>
          <p:nvPr/>
        </p:nvGrpSpPr>
        <p:grpSpPr>
          <a:xfrm>
            <a:off x="8500593" y="2371333"/>
            <a:ext cx="286610" cy="357601"/>
            <a:chOff x="3086700" y="1180050"/>
            <a:chExt cx="216800" cy="262325"/>
          </a:xfrm>
        </p:grpSpPr>
        <p:sp>
          <p:nvSpPr>
            <p:cNvPr id="712" name="Google Shape;712;p39"/>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3" name="Google Shape;713;p39"/>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14" name="Google Shape;714;p39"/>
          <p:cNvGrpSpPr/>
          <p:nvPr/>
        </p:nvGrpSpPr>
        <p:grpSpPr>
          <a:xfrm>
            <a:off x="9007187" y="2359473"/>
            <a:ext cx="228243" cy="381321"/>
            <a:chOff x="3741075" y="1171575"/>
            <a:chExt cx="172650" cy="279725"/>
          </a:xfrm>
        </p:grpSpPr>
        <p:sp>
          <p:nvSpPr>
            <p:cNvPr id="715" name="Google Shape;715;p39"/>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6" name="Google Shape;716;p39"/>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7" name="Google Shape;717;p39"/>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8" name="Google Shape;718;p39"/>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19" name="Google Shape;719;p39"/>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20" name="Google Shape;720;p39"/>
          <p:cNvGrpSpPr/>
          <p:nvPr/>
        </p:nvGrpSpPr>
        <p:grpSpPr>
          <a:xfrm>
            <a:off x="2528682" y="3103577"/>
            <a:ext cx="351520" cy="253623"/>
            <a:chOff x="952700" y="1101100"/>
            <a:chExt cx="265900" cy="186050"/>
          </a:xfrm>
        </p:grpSpPr>
        <p:sp>
          <p:nvSpPr>
            <p:cNvPr id="721" name="Google Shape;721;p39"/>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2" name="Google Shape;722;p39"/>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3" name="Google Shape;723;p39"/>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24" name="Google Shape;724;p39"/>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5" name="Google Shape;725;p39"/>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6" name="Google Shape;726;p39"/>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7" name="Google Shape;727;p39"/>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28" name="Google Shape;728;p39"/>
          <p:cNvGrpSpPr/>
          <p:nvPr/>
        </p:nvGrpSpPr>
        <p:grpSpPr>
          <a:xfrm>
            <a:off x="5219949" y="3082177"/>
            <a:ext cx="317875" cy="344208"/>
            <a:chOff x="5583325" y="1073450"/>
            <a:chExt cx="240450" cy="252500"/>
          </a:xfrm>
        </p:grpSpPr>
        <p:sp>
          <p:nvSpPr>
            <p:cNvPr id="729" name="Google Shape;729;p39"/>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0" name="Google Shape;730;p39"/>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1" name="Google Shape;731;p39"/>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2" name="Google Shape;732;p39"/>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33" name="Google Shape;733;p39"/>
          <p:cNvGrpSpPr/>
          <p:nvPr/>
        </p:nvGrpSpPr>
        <p:grpSpPr>
          <a:xfrm>
            <a:off x="5703822" y="3071928"/>
            <a:ext cx="386850" cy="294962"/>
            <a:chOff x="1502275" y="3638775"/>
            <a:chExt cx="292625" cy="216375"/>
          </a:xfrm>
        </p:grpSpPr>
        <p:sp>
          <p:nvSpPr>
            <p:cNvPr id="734" name="Google Shape;734;p39"/>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5" name="Google Shape;735;p39"/>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6" name="Google Shape;736;p39"/>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7" name="Google Shape;737;p39"/>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8" name="Google Shape;738;p39"/>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39" name="Google Shape;739;p39"/>
          <p:cNvGrpSpPr/>
          <p:nvPr/>
        </p:nvGrpSpPr>
        <p:grpSpPr>
          <a:xfrm>
            <a:off x="6258857" y="3016414"/>
            <a:ext cx="354428" cy="362441"/>
            <a:chOff x="3171000" y="4021950"/>
            <a:chExt cx="268100" cy="265875"/>
          </a:xfrm>
        </p:grpSpPr>
        <p:sp>
          <p:nvSpPr>
            <p:cNvPr id="740" name="Google Shape;740;p39"/>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1" name="Google Shape;741;p39"/>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42" name="Google Shape;742;p39"/>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3" name="Google Shape;743;p39"/>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44" name="Google Shape;744;p39"/>
          <p:cNvGrpSpPr/>
          <p:nvPr/>
        </p:nvGrpSpPr>
        <p:grpSpPr>
          <a:xfrm>
            <a:off x="7848132" y="3068067"/>
            <a:ext cx="334400" cy="344821"/>
            <a:chOff x="5684575" y="4038000"/>
            <a:chExt cx="252950" cy="252950"/>
          </a:xfrm>
        </p:grpSpPr>
        <p:sp>
          <p:nvSpPr>
            <p:cNvPr id="745" name="Google Shape;745;p39"/>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6" name="Google Shape;746;p39"/>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7" name="Google Shape;747;p39"/>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8" name="Google Shape;748;p39"/>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9" name="Google Shape;749;p39"/>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0" name="Google Shape;750;p39"/>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51" name="Google Shape;751;p39"/>
          <p:cNvGrpSpPr/>
          <p:nvPr/>
        </p:nvGrpSpPr>
        <p:grpSpPr>
          <a:xfrm>
            <a:off x="8441727" y="3026501"/>
            <a:ext cx="247115" cy="399520"/>
            <a:chOff x="1982675" y="3599525"/>
            <a:chExt cx="186925" cy="293075"/>
          </a:xfrm>
        </p:grpSpPr>
        <p:sp>
          <p:nvSpPr>
            <p:cNvPr id="752" name="Google Shape;752;p39"/>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3" name="Google Shape;753;p39"/>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4" name="Google Shape;754;p39"/>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5" name="Google Shape;755;p39"/>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6" name="Google Shape;756;p39"/>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57" name="Google Shape;757;p39"/>
          <p:cNvGrpSpPr/>
          <p:nvPr/>
        </p:nvGrpSpPr>
        <p:grpSpPr>
          <a:xfrm>
            <a:off x="8947735" y="3026500"/>
            <a:ext cx="178106" cy="398940"/>
            <a:chOff x="2397075" y="3602200"/>
            <a:chExt cx="134725" cy="292650"/>
          </a:xfrm>
        </p:grpSpPr>
        <p:sp>
          <p:nvSpPr>
            <p:cNvPr id="758" name="Google Shape;758;p39"/>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9" name="Google Shape;759;p39"/>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0" name="Google Shape;760;p39"/>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1" name="Google Shape;761;p39"/>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2" name="Google Shape;762;p39"/>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63" name="Google Shape;763;p39"/>
          <p:cNvGrpSpPr/>
          <p:nvPr/>
        </p:nvGrpSpPr>
        <p:grpSpPr>
          <a:xfrm>
            <a:off x="2581850" y="3710924"/>
            <a:ext cx="246520" cy="383741"/>
            <a:chOff x="2717350" y="3603525"/>
            <a:chExt cx="186475" cy="281500"/>
          </a:xfrm>
        </p:grpSpPr>
        <p:sp>
          <p:nvSpPr>
            <p:cNvPr id="764" name="Google Shape;764;p39"/>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5" name="Google Shape;765;p39"/>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6" name="Google Shape;766;p39"/>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7" name="Google Shape;767;p39"/>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68" name="Google Shape;768;p39"/>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69" name="Google Shape;769;p39"/>
          <p:cNvGrpSpPr/>
          <p:nvPr/>
        </p:nvGrpSpPr>
        <p:grpSpPr>
          <a:xfrm>
            <a:off x="3024770" y="3721267"/>
            <a:ext cx="332053" cy="363054"/>
            <a:chOff x="3927075" y="3612900"/>
            <a:chExt cx="251175" cy="266325"/>
          </a:xfrm>
        </p:grpSpPr>
        <p:sp>
          <p:nvSpPr>
            <p:cNvPr id="770" name="Google Shape;770;p39"/>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1" name="Google Shape;771;p39"/>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72" name="Google Shape;772;p39"/>
          <p:cNvGrpSpPr/>
          <p:nvPr/>
        </p:nvGrpSpPr>
        <p:grpSpPr>
          <a:xfrm>
            <a:off x="3552875" y="3780864"/>
            <a:ext cx="336152" cy="347241"/>
            <a:chOff x="4324975" y="3617800"/>
            <a:chExt cx="254275" cy="254725"/>
          </a:xfrm>
        </p:grpSpPr>
        <p:sp>
          <p:nvSpPr>
            <p:cNvPr id="773" name="Google Shape;773;p39"/>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4" name="Google Shape;774;p39"/>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5" name="Google Shape;775;p39"/>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76" name="Google Shape;776;p39"/>
          <p:cNvGrpSpPr/>
          <p:nvPr/>
        </p:nvGrpSpPr>
        <p:grpSpPr>
          <a:xfrm>
            <a:off x="4086534" y="3846536"/>
            <a:ext cx="399872" cy="217737"/>
            <a:chOff x="4728650" y="3665975"/>
            <a:chExt cx="302475" cy="159725"/>
          </a:xfrm>
        </p:grpSpPr>
        <p:sp>
          <p:nvSpPr>
            <p:cNvPr id="777" name="Google Shape;777;p39"/>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8" name="Google Shape;778;p39"/>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79" name="Google Shape;779;p39"/>
          <p:cNvGrpSpPr/>
          <p:nvPr/>
        </p:nvGrpSpPr>
        <p:grpSpPr>
          <a:xfrm>
            <a:off x="4613200" y="3803696"/>
            <a:ext cx="382719" cy="282796"/>
            <a:chOff x="5164925" y="3642775"/>
            <a:chExt cx="289500" cy="207450"/>
          </a:xfrm>
        </p:grpSpPr>
        <p:sp>
          <p:nvSpPr>
            <p:cNvPr id="780" name="Google Shape;780;p39"/>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1" name="Google Shape;781;p39"/>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2" name="Google Shape;782;p39"/>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3" name="Google Shape;783;p39"/>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4" name="Google Shape;784;p39"/>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85" name="Google Shape;785;p39"/>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6" name="Google Shape;786;p39"/>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7" name="Google Shape;787;p39"/>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8" name="Google Shape;788;p39"/>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9" name="Google Shape;789;p39"/>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0" name="Google Shape;790;p39"/>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1" name="Google Shape;791;p39"/>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2" name="Google Shape;792;p39"/>
          <p:cNvGrpSpPr/>
          <p:nvPr/>
        </p:nvGrpSpPr>
        <p:grpSpPr>
          <a:xfrm>
            <a:off x="8933824" y="3717916"/>
            <a:ext cx="327294" cy="334632"/>
            <a:chOff x="5717150" y="2098500"/>
            <a:chExt cx="247575" cy="245475"/>
          </a:xfrm>
        </p:grpSpPr>
        <p:sp>
          <p:nvSpPr>
            <p:cNvPr id="793" name="Google Shape;793;p39"/>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4" name="Google Shape;794;p39"/>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5" name="Google Shape;795;p39"/>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6" name="Google Shape;796;p39"/>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7" name="Google Shape;797;p39"/>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8" name="Google Shape;798;p39"/>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9" name="Google Shape;799;p39"/>
          <p:cNvGrpSpPr/>
          <p:nvPr/>
        </p:nvGrpSpPr>
        <p:grpSpPr>
          <a:xfrm>
            <a:off x="3511298" y="4358842"/>
            <a:ext cx="352082" cy="317455"/>
            <a:chOff x="6435300" y="2742175"/>
            <a:chExt cx="266325" cy="232875"/>
          </a:xfrm>
        </p:grpSpPr>
        <p:sp>
          <p:nvSpPr>
            <p:cNvPr id="800" name="Google Shape;800;p39"/>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1" name="Google Shape;801;p39"/>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2" name="Google Shape;802;p39"/>
          <p:cNvGrpSpPr/>
          <p:nvPr/>
        </p:nvGrpSpPr>
        <p:grpSpPr>
          <a:xfrm>
            <a:off x="4558258" y="4437967"/>
            <a:ext cx="333805" cy="344208"/>
            <a:chOff x="674800" y="2146225"/>
            <a:chExt cx="252500" cy="252500"/>
          </a:xfrm>
        </p:grpSpPr>
        <p:sp>
          <p:nvSpPr>
            <p:cNvPr id="803" name="Google Shape;803;p39"/>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4" name="Google Shape;804;p39"/>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5" name="Google Shape;805;p39"/>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6" name="Google Shape;806;p39"/>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7" name="Google Shape;807;p39"/>
          <p:cNvGrpSpPr/>
          <p:nvPr/>
        </p:nvGrpSpPr>
        <p:grpSpPr>
          <a:xfrm>
            <a:off x="5085306" y="4449453"/>
            <a:ext cx="333805" cy="344208"/>
            <a:chOff x="2164225" y="2146225"/>
            <a:chExt cx="252500" cy="252500"/>
          </a:xfrm>
        </p:grpSpPr>
        <p:sp>
          <p:nvSpPr>
            <p:cNvPr id="808" name="Google Shape;808;p39"/>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9" name="Google Shape;809;p39"/>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0" name="Google Shape;810;p39"/>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1" name="Google Shape;811;p39"/>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2" name="Google Shape;812;p39"/>
          <p:cNvGrpSpPr/>
          <p:nvPr/>
        </p:nvGrpSpPr>
        <p:grpSpPr>
          <a:xfrm>
            <a:off x="4031217" y="4449226"/>
            <a:ext cx="334400" cy="344821"/>
            <a:chOff x="689975" y="1737200"/>
            <a:chExt cx="252950" cy="252950"/>
          </a:xfrm>
        </p:grpSpPr>
        <p:sp>
          <p:nvSpPr>
            <p:cNvPr id="813" name="Google Shape;813;p39"/>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4" name="Google Shape;814;p39"/>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5" name="Google Shape;815;p39"/>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6" name="Google Shape;816;p39"/>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7" name="Google Shape;817;p39"/>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8" name="Google Shape;818;p39"/>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9" name="Google Shape;819;p39"/>
          <p:cNvGrpSpPr/>
          <p:nvPr/>
        </p:nvGrpSpPr>
        <p:grpSpPr>
          <a:xfrm>
            <a:off x="5612075" y="4439102"/>
            <a:ext cx="334400" cy="344208"/>
            <a:chOff x="2961350" y="1740750"/>
            <a:chExt cx="252950" cy="252500"/>
          </a:xfrm>
        </p:grpSpPr>
        <p:sp>
          <p:nvSpPr>
            <p:cNvPr id="820" name="Google Shape;820;p39"/>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1" name="Google Shape;821;p39"/>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2" name="Google Shape;822;p39"/>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3" name="Google Shape;823;p39"/>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4" name="Google Shape;824;p39"/>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5" name="Google Shape;825;p39"/>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26" name="Google Shape;826;p39"/>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827" name="Google Shape;827;p39"/>
          <p:cNvGrpSpPr/>
          <p:nvPr/>
        </p:nvGrpSpPr>
        <p:grpSpPr>
          <a:xfrm>
            <a:off x="6696108" y="4387468"/>
            <a:ext cx="271902" cy="376448"/>
            <a:chOff x="4026550" y="3640100"/>
            <a:chExt cx="205675" cy="276150"/>
          </a:xfrm>
        </p:grpSpPr>
        <p:sp>
          <p:nvSpPr>
            <p:cNvPr id="828" name="Google Shape;828;p39"/>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9" name="Google Shape;829;p39"/>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0" name="Google Shape;830;p39"/>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1" name="Google Shape;831;p39"/>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2" name="Google Shape;832;p39"/>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3" name="Google Shape;833;p39"/>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34" name="Google Shape;834;p39"/>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35" name="Google Shape;835;p39"/>
          <p:cNvGrpSpPr/>
          <p:nvPr/>
        </p:nvGrpSpPr>
        <p:grpSpPr>
          <a:xfrm>
            <a:off x="7732713" y="4486703"/>
            <a:ext cx="351487" cy="294826"/>
            <a:chOff x="853250" y="4006875"/>
            <a:chExt cx="265875" cy="216275"/>
          </a:xfrm>
        </p:grpSpPr>
        <p:sp>
          <p:nvSpPr>
            <p:cNvPr id="836" name="Google Shape;836;p39"/>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7" name="Google Shape;837;p39"/>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38" name="Google Shape;838;p39"/>
          <p:cNvGrpSpPr/>
          <p:nvPr/>
        </p:nvGrpSpPr>
        <p:grpSpPr>
          <a:xfrm>
            <a:off x="8910280" y="4452282"/>
            <a:ext cx="245925" cy="363668"/>
            <a:chOff x="1978675" y="3981800"/>
            <a:chExt cx="186025" cy="266775"/>
          </a:xfrm>
        </p:grpSpPr>
        <p:sp>
          <p:nvSpPr>
            <p:cNvPr id="839" name="Google Shape;839;p39"/>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0" name="Google Shape;840;p39"/>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41" name="Google Shape;841;p39"/>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42" name="Google Shape;842;p39"/>
          <p:cNvGrpSpPr/>
          <p:nvPr/>
        </p:nvGrpSpPr>
        <p:grpSpPr>
          <a:xfrm>
            <a:off x="9440020" y="4461726"/>
            <a:ext cx="333805" cy="344821"/>
            <a:chOff x="480325" y="3970200"/>
            <a:chExt cx="252500" cy="252950"/>
          </a:xfrm>
        </p:grpSpPr>
        <p:sp>
          <p:nvSpPr>
            <p:cNvPr id="843" name="Google Shape;843;p39"/>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4" name="Google Shape;844;p39"/>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5" name="Google Shape;845;p39"/>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6" name="Google Shape;846;p39"/>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7" name="Google Shape;847;p39"/>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48" name="Google Shape;848;p39"/>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49" name="Google Shape;849;p39"/>
          <p:cNvGrpSpPr/>
          <p:nvPr/>
        </p:nvGrpSpPr>
        <p:grpSpPr>
          <a:xfrm>
            <a:off x="3015743" y="5051331"/>
            <a:ext cx="334400" cy="344208"/>
            <a:chOff x="5745250" y="4378350"/>
            <a:chExt cx="252950" cy="252500"/>
          </a:xfrm>
        </p:grpSpPr>
        <p:sp>
          <p:nvSpPr>
            <p:cNvPr id="850" name="Google Shape;850;p39"/>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1" name="Google Shape;851;p39"/>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52" name="Google Shape;852;p39"/>
          <p:cNvGrpSpPr/>
          <p:nvPr/>
        </p:nvGrpSpPr>
        <p:grpSpPr>
          <a:xfrm>
            <a:off x="3525242" y="5055591"/>
            <a:ext cx="334400" cy="344821"/>
            <a:chOff x="6130650" y="4381475"/>
            <a:chExt cx="252950" cy="252950"/>
          </a:xfrm>
        </p:grpSpPr>
        <p:sp>
          <p:nvSpPr>
            <p:cNvPr id="853" name="Google Shape;853;p39"/>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4" name="Google Shape;854;p39"/>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55" name="Google Shape;855;p39"/>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56" name="Google Shape;856;p39"/>
          <p:cNvGrpSpPr/>
          <p:nvPr/>
        </p:nvGrpSpPr>
        <p:grpSpPr>
          <a:xfrm>
            <a:off x="4533046" y="5078674"/>
            <a:ext cx="352082" cy="299802"/>
            <a:chOff x="6919750" y="1464650"/>
            <a:chExt cx="266325" cy="219925"/>
          </a:xfrm>
        </p:grpSpPr>
        <p:sp>
          <p:nvSpPr>
            <p:cNvPr id="857" name="Google Shape;857;p39"/>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8" name="Google Shape;858;p39"/>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59" name="Google Shape;859;p39"/>
          <p:cNvGrpSpPr/>
          <p:nvPr/>
        </p:nvGrpSpPr>
        <p:grpSpPr>
          <a:xfrm>
            <a:off x="5059243" y="5054116"/>
            <a:ext cx="366855" cy="339948"/>
            <a:chOff x="4759875" y="1027050"/>
            <a:chExt cx="277500" cy="249375"/>
          </a:xfrm>
        </p:grpSpPr>
        <p:sp>
          <p:nvSpPr>
            <p:cNvPr id="860" name="Google Shape;860;p39"/>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1" name="Google Shape;861;p39"/>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2" name="Google Shape;862;p39"/>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3" name="Google Shape;863;p39"/>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4" name="Google Shape;864;p39"/>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65" name="Google Shape;865;p39"/>
          <p:cNvGrpSpPr/>
          <p:nvPr/>
        </p:nvGrpSpPr>
        <p:grpSpPr>
          <a:xfrm>
            <a:off x="5600528" y="5038090"/>
            <a:ext cx="372738" cy="343186"/>
            <a:chOff x="3357900" y="1057675"/>
            <a:chExt cx="281950" cy="251750"/>
          </a:xfrm>
        </p:grpSpPr>
        <p:sp>
          <p:nvSpPr>
            <p:cNvPr id="866" name="Google Shape;866;p39"/>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7" name="Google Shape;867;p39"/>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8" name="Google Shape;868;p39"/>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69" name="Google Shape;869;p39"/>
          <p:cNvGrpSpPr/>
          <p:nvPr/>
        </p:nvGrpSpPr>
        <p:grpSpPr>
          <a:xfrm>
            <a:off x="6163700" y="5023095"/>
            <a:ext cx="191095" cy="401974"/>
            <a:chOff x="3783900" y="1046675"/>
            <a:chExt cx="144550" cy="294875"/>
          </a:xfrm>
        </p:grpSpPr>
        <p:sp>
          <p:nvSpPr>
            <p:cNvPr id="870" name="Google Shape;870;p39"/>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1" name="Google Shape;871;p39"/>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72" name="Google Shape;872;p39"/>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73" name="Google Shape;873;p39"/>
          <p:cNvGrpSpPr/>
          <p:nvPr/>
        </p:nvGrpSpPr>
        <p:grpSpPr>
          <a:xfrm>
            <a:off x="7062980" y="4780478"/>
            <a:ext cx="552596" cy="674409"/>
            <a:chOff x="238550" y="1487175"/>
            <a:chExt cx="418000" cy="494725"/>
          </a:xfrm>
        </p:grpSpPr>
        <p:sp>
          <p:nvSpPr>
            <p:cNvPr id="874" name="Google Shape;874;p39"/>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5" name="Google Shape;875;p39"/>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6" name="Google Shape;876;p39"/>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7" name="Google Shape;877;p39"/>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8" name="Google Shape;878;p39"/>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9" name="Google Shape;879;p39"/>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0" name="Google Shape;880;p39"/>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1" name="Google Shape;881;p39"/>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2" name="Google Shape;882;p39"/>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83" name="Google Shape;883;p39"/>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4" name="Google Shape;884;p39"/>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85" name="Google Shape;885;p39"/>
          <p:cNvGrpSpPr/>
          <p:nvPr/>
        </p:nvGrpSpPr>
        <p:grpSpPr>
          <a:xfrm>
            <a:off x="8815358" y="5107237"/>
            <a:ext cx="364707" cy="363804"/>
            <a:chOff x="6010925" y="3998175"/>
            <a:chExt cx="275875" cy="266875"/>
          </a:xfrm>
        </p:grpSpPr>
        <p:sp>
          <p:nvSpPr>
            <p:cNvPr id="886" name="Google Shape;886;p39"/>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7" name="Google Shape;887;p39"/>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8" name="Google Shape;888;p39"/>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9" name="Google Shape;889;p39"/>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0" name="Google Shape;890;p39"/>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91" name="Google Shape;891;p39"/>
          <p:cNvGrpSpPr/>
          <p:nvPr/>
        </p:nvGrpSpPr>
        <p:grpSpPr>
          <a:xfrm>
            <a:off x="9417554" y="5125862"/>
            <a:ext cx="352082" cy="308322"/>
            <a:chOff x="6866650" y="1038650"/>
            <a:chExt cx="266325" cy="226175"/>
          </a:xfrm>
        </p:grpSpPr>
        <p:sp>
          <p:nvSpPr>
            <p:cNvPr id="892" name="Google Shape;892;p39"/>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3" name="Google Shape;893;p39"/>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4" name="Google Shape;894;p39"/>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95" name="Google Shape;895;p39"/>
          <p:cNvGrpSpPr/>
          <p:nvPr/>
        </p:nvGrpSpPr>
        <p:grpSpPr>
          <a:xfrm>
            <a:off x="5155087" y="1762012"/>
            <a:ext cx="272497" cy="362441"/>
            <a:chOff x="2033075" y="2942475"/>
            <a:chExt cx="206125" cy="265875"/>
          </a:xfrm>
        </p:grpSpPr>
        <p:sp>
          <p:nvSpPr>
            <p:cNvPr id="896" name="Google Shape;896;p39"/>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7" name="Google Shape;897;p39"/>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8" name="Google Shape;898;p39"/>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9" name="Google Shape;899;p39"/>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0" name="Google Shape;900;p39"/>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1" name="Google Shape;901;p39"/>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02" name="Google Shape;902;p39"/>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03" name="Google Shape;903;p39"/>
          <p:cNvGrpSpPr/>
          <p:nvPr/>
        </p:nvGrpSpPr>
        <p:grpSpPr>
          <a:xfrm>
            <a:off x="3016802" y="5738414"/>
            <a:ext cx="325576" cy="362441"/>
            <a:chOff x="3081775" y="1061400"/>
            <a:chExt cx="246275" cy="265875"/>
          </a:xfrm>
        </p:grpSpPr>
        <p:sp>
          <p:nvSpPr>
            <p:cNvPr id="904" name="Google Shape;904;p39"/>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5" name="Google Shape;905;p39"/>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6" name="Google Shape;906;p39"/>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07" name="Google Shape;907;p39"/>
          <p:cNvGrpSpPr/>
          <p:nvPr/>
        </p:nvGrpSpPr>
        <p:grpSpPr>
          <a:xfrm>
            <a:off x="3556513" y="5780534"/>
            <a:ext cx="369202" cy="325941"/>
            <a:chOff x="2847150" y="1805000"/>
            <a:chExt cx="279275" cy="239100"/>
          </a:xfrm>
        </p:grpSpPr>
        <p:sp>
          <p:nvSpPr>
            <p:cNvPr id="908" name="Google Shape;908;p39"/>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9" name="Google Shape;909;p39"/>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10" name="Google Shape;910;p39"/>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11" name="Google Shape;911;p39"/>
          <p:cNvGrpSpPr/>
          <p:nvPr/>
        </p:nvGrpSpPr>
        <p:grpSpPr>
          <a:xfrm>
            <a:off x="4742307" y="5724791"/>
            <a:ext cx="352082" cy="363054"/>
            <a:chOff x="6435300" y="1095300"/>
            <a:chExt cx="266325" cy="266325"/>
          </a:xfrm>
        </p:grpSpPr>
        <p:sp>
          <p:nvSpPr>
            <p:cNvPr id="912" name="Google Shape;912;p39"/>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3" name="Google Shape;913;p39"/>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4" name="Google Shape;914;p39"/>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15" name="Google Shape;915;p39"/>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6" name="Google Shape;916;p39"/>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17" name="Google Shape;917;p39"/>
          <p:cNvGrpSpPr/>
          <p:nvPr/>
        </p:nvGrpSpPr>
        <p:grpSpPr>
          <a:xfrm>
            <a:off x="6295376" y="5719855"/>
            <a:ext cx="301350" cy="363054"/>
            <a:chOff x="4506525" y="1060950"/>
            <a:chExt cx="227950" cy="266325"/>
          </a:xfrm>
        </p:grpSpPr>
        <p:sp>
          <p:nvSpPr>
            <p:cNvPr id="918" name="Google Shape;918;p39"/>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9" name="Google Shape;919;p39"/>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0" name="Google Shape;920;p39"/>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1" name="Google Shape;921;p39"/>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2" name="Google Shape;922;p39"/>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3" name="Google Shape;923;p39"/>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4" name="Google Shape;924;p39"/>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25" name="Google Shape;925;p39"/>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6" name="Google Shape;926;p39"/>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27" name="Google Shape;927;p39"/>
          <p:cNvGrpSpPr/>
          <p:nvPr/>
        </p:nvGrpSpPr>
        <p:grpSpPr>
          <a:xfrm>
            <a:off x="7301010" y="5797711"/>
            <a:ext cx="251246" cy="356340"/>
            <a:chOff x="867500" y="3647700"/>
            <a:chExt cx="190050" cy="261400"/>
          </a:xfrm>
        </p:grpSpPr>
        <p:sp>
          <p:nvSpPr>
            <p:cNvPr id="928" name="Google Shape;928;p39"/>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9" name="Google Shape;929;p39"/>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0" name="Google Shape;930;p39"/>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1" name="Google Shape;931;p39"/>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2" name="Google Shape;932;p39"/>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33" name="Google Shape;933;p39"/>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4" name="Google Shape;934;p39"/>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35" name="Google Shape;935;p39"/>
          <p:cNvGrpSpPr/>
          <p:nvPr/>
        </p:nvGrpSpPr>
        <p:grpSpPr>
          <a:xfrm>
            <a:off x="9443288" y="5752884"/>
            <a:ext cx="299598" cy="398327"/>
            <a:chOff x="3707175" y="1322350"/>
            <a:chExt cx="226625" cy="292200"/>
          </a:xfrm>
        </p:grpSpPr>
        <p:sp>
          <p:nvSpPr>
            <p:cNvPr id="936" name="Google Shape;936;p39"/>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7" name="Google Shape;937;p39"/>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1" name="Shape 94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0"/>
          <p:cNvSpPr/>
          <p:nvPr/>
        </p:nvSpPr>
        <p:spPr>
          <a:xfrm>
            <a:off x="4615500" y="3997388"/>
            <a:ext cx="2890200" cy="4953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260" name="Google Shape;260;p20"/>
          <p:cNvSpPr/>
          <p:nvPr/>
        </p:nvSpPr>
        <p:spPr>
          <a:xfrm>
            <a:off x="7968150" y="2230113"/>
            <a:ext cx="2890200" cy="4953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261" name="Google Shape;261;p20"/>
          <p:cNvSpPr/>
          <p:nvPr/>
        </p:nvSpPr>
        <p:spPr>
          <a:xfrm>
            <a:off x="8033550" y="3997413"/>
            <a:ext cx="2890200" cy="4953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262" name="Google Shape;262;p20"/>
          <p:cNvSpPr/>
          <p:nvPr/>
        </p:nvSpPr>
        <p:spPr>
          <a:xfrm>
            <a:off x="4615500" y="2230125"/>
            <a:ext cx="2890200" cy="4953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263" name="Google Shape;263;p20"/>
          <p:cNvSpPr txBox="1"/>
          <p:nvPr>
            <p:ph type="title"/>
          </p:nvPr>
        </p:nvSpPr>
        <p:spPr>
          <a:xfrm>
            <a:off x="857250" y="1562100"/>
            <a:ext cx="3295800" cy="4273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Table of Contents.</a:t>
            </a:r>
            <a:endParaRPr/>
          </a:p>
        </p:txBody>
      </p:sp>
      <p:sp>
        <p:nvSpPr>
          <p:cNvPr id="264" name="Google Shape;264;p20"/>
          <p:cNvSpPr txBox="1"/>
          <p:nvPr>
            <p:ph idx="1" type="body"/>
          </p:nvPr>
        </p:nvSpPr>
        <p:spPr>
          <a:xfrm>
            <a:off x="4648200" y="2825699"/>
            <a:ext cx="2890200" cy="1048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265" name="Google Shape;265;p20"/>
          <p:cNvSpPr txBox="1"/>
          <p:nvPr>
            <p:ph idx="2" type="body"/>
          </p:nvPr>
        </p:nvSpPr>
        <p:spPr>
          <a:xfrm>
            <a:off x="8120553" y="2825699"/>
            <a:ext cx="2890200" cy="1048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266" name="Google Shape;266;p20"/>
          <p:cNvSpPr txBox="1"/>
          <p:nvPr>
            <p:ph idx="3" type="body"/>
          </p:nvPr>
        </p:nvSpPr>
        <p:spPr>
          <a:xfrm>
            <a:off x="8120529" y="4615640"/>
            <a:ext cx="2890200" cy="1048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267" name="Google Shape;267;p20"/>
          <p:cNvSpPr txBox="1"/>
          <p:nvPr>
            <p:ph idx="5" type="title"/>
          </p:nvPr>
        </p:nvSpPr>
        <p:spPr>
          <a:xfrm>
            <a:off x="4841400" y="2230125"/>
            <a:ext cx="2438400" cy="495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Dogs</a:t>
            </a:r>
            <a:endParaRPr/>
          </a:p>
        </p:txBody>
      </p:sp>
      <p:sp>
        <p:nvSpPr>
          <p:cNvPr id="268" name="Google Shape;268;p20"/>
          <p:cNvSpPr txBox="1"/>
          <p:nvPr>
            <p:ph idx="6" type="title"/>
          </p:nvPr>
        </p:nvSpPr>
        <p:spPr>
          <a:xfrm>
            <a:off x="8194050" y="2230125"/>
            <a:ext cx="2438400" cy="495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Cats</a:t>
            </a:r>
            <a:endParaRPr/>
          </a:p>
        </p:txBody>
      </p:sp>
      <p:sp>
        <p:nvSpPr>
          <p:cNvPr id="269" name="Google Shape;269;p20"/>
          <p:cNvSpPr txBox="1"/>
          <p:nvPr>
            <p:ph idx="7" type="title"/>
          </p:nvPr>
        </p:nvSpPr>
        <p:spPr>
          <a:xfrm>
            <a:off x="8194050" y="3997425"/>
            <a:ext cx="2438400" cy="495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Kangaroos</a:t>
            </a:r>
            <a:r>
              <a:rPr lang="en"/>
              <a:t> </a:t>
            </a:r>
            <a:endParaRPr/>
          </a:p>
        </p:txBody>
      </p:sp>
      <p:sp>
        <p:nvSpPr>
          <p:cNvPr id="270" name="Google Shape;270;p20"/>
          <p:cNvSpPr txBox="1"/>
          <p:nvPr>
            <p:ph idx="9" type="body"/>
          </p:nvPr>
        </p:nvSpPr>
        <p:spPr>
          <a:xfrm>
            <a:off x="4648200" y="4615573"/>
            <a:ext cx="2890200" cy="1048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271" name="Google Shape;271;p20"/>
          <p:cNvSpPr txBox="1"/>
          <p:nvPr>
            <p:ph idx="14" type="title"/>
          </p:nvPr>
        </p:nvSpPr>
        <p:spPr>
          <a:xfrm>
            <a:off x="4841400" y="3997388"/>
            <a:ext cx="2438400" cy="495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Elephants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1"/>
          <p:cNvSpPr txBox="1"/>
          <p:nvPr>
            <p:ph type="title"/>
          </p:nvPr>
        </p:nvSpPr>
        <p:spPr>
          <a:xfrm>
            <a:off x="1301475" y="1663375"/>
            <a:ext cx="86235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Bullet point list.</a:t>
            </a:r>
            <a:endParaRPr/>
          </a:p>
        </p:txBody>
      </p:sp>
      <p:sp>
        <p:nvSpPr>
          <p:cNvPr id="277" name="Google Shape;277;p21"/>
          <p:cNvSpPr/>
          <p:nvPr/>
        </p:nvSpPr>
        <p:spPr>
          <a:xfrm>
            <a:off x="2231525" y="2921675"/>
            <a:ext cx="8226900" cy="502800"/>
          </a:xfrm>
          <a:prstGeom prst="roundRect">
            <a:avLst>
              <a:gd fmla="val 50000" name="adj"/>
            </a:avLst>
          </a:prstGeom>
          <a:solidFill>
            <a:schemeClr val="l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1"/>
          <p:cNvSpPr/>
          <p:nvPr/>
        </p:nvSpPr>
        <p:spPr>
          <a:xfrm>
            <a:off x="2231525" y="5109975"/>
            <a:ext cx="8226900" cy="502800"/>
          </a:xfrm>
          <a:prstGeom prst="roundRect">
            <a:avLst>
              <a:gd fmla="val 50000" name="adj"/>
            </a:avLst>
          </a:prstGeom>
          <a:solidFill>
            <a:schemeClr val="l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1"/>
          <p:cNvSpPr/>
          <p:nvPr/>
        </p:nvSpPr>
        <p:spPr>
          <a:xfrm>
            <a:off x="2231525" y="4380542"/>
            <a:ext cx="8226900" cy="502800"/>
          </a:xfrm>
          <a:prstGeom prst="roundRect">
            <a:avLst>
              <a:gd fmla="val 50000" name="adj"/>
            </a:avLst>
          </a:prstGeom>
          <a:solidFill>
            <a:schemeClr val="l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1"/>
          <p:cNvSpPr/>
          <p:nvPr/>
        </p:nvSpPr>
        <p:spPr>
          <a:xfrm>
            <a:off x="2231525" y="3651108"/>
            <a:ext cx="8226900" cy="502800"/>
          </a:xfrm>
          <a:prstGeom prst="roundRect">
            <a:avLst>
              <a:gd fmla="val 50000" name="adj"/>
            </a:avLst>
          </a:prstGeom>
          <a:solidFill>
            <a:schemeClr val="l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1"/>
          <p:cNvSpPr/>
          <p:nvPr/>
        </p:nvSpPr>
        <p:spPr>
          <a:xfrm>
            <a:off x="1397163" y="3588208"/>
            <a:ext cx="580200" cy="580200"/>
          </a:xfrm>
          <a:prstGeom prst="ellipse">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1"/>
          <p:cNvSpPr/>
          <p:nvPr/>
        </p:nvSpPr>
        <p:spPr>
          <a:xfrm>
            <a:off x="1397163" y="2858075"/>
            <a:ext cx="580200" cy="580200"/>
          </a:xfrm>
          <a:prstGeom prst="ellipse">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1"/>
          <p:cNvSpPr/>
          <p:nvPr/>
        </p:nvSpPr>
        <p:spPr>
          <a:xfrm>
            <a:off x="1397163" y="4318342"/>
            <a:ext cx="580200" cy="580200"/>
          </a:xfrm>
          <a:prstGeom prst="ellipse">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1"/>
          <p:cNvSpPr/>
          <p:nvPr/>
        </p:nvSpPr>
        <p:spPr>
          <a:xfrm>
            <a:off x="1397163" y="5048475"/>
            <a:ext cx="580200" cy="580200"/>
          </a:xfrm>
          <a:prstGeom prst="ellipse">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1"/>
          <p:cNvSpPr txBox="1"/>
          <p:nvPr>
            <p:ph idx="1" type="body"/>
          </p:nvPr>
        </p:nvSpPr>
        <p:spPr>
          <a:xfrm>
            <a:off x="2316360" y="2921675"/>
            <a:ext cx="7368600" cy="453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286" name="Google Shape;286;p21"/>
          <p:cNvSpPr txBox="1"/>
          <p:nvPr>
            <p:ph idx="4294967295" type="body"/>
          </p:nvPr>
        </p:nvSpPr>
        <p:spPr>
          <a:xfrm>
            <a:off x="2316360" y="3649717"/>
            <a:ext cx="7368600" cy="453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second.</a:t>
            </a:r>
            <a:endParaRPr/>
          </a:p>
        </p:txBody>
      </p:sp>
      <p:sp>
        <p:nvSpPr>
          <p:cNvPr id="287" name="Google Shape;287;p21"/>
          <p:cNvSpPr txBox="1"/>
          <p:nvPr>
            <p:ph idx="4294967295" type="body"/>
          </p:nvPr>
        </p:nvSpPr>
        <p:spPr>
          <a:xfrm>
            <a:off x="2316360" y="5110000"/>
            <a:ext cx="7368600" cy="453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After that we will talk about this.</a:t>
            </a:r>
            <a:endParaRPr/>
          </a:p>
        </p:txBody>
      </p:sp>
      <p:sp>
        <p:nvSpPr>
          <p:cNvPr id="288" name="Google Shape;288;p21"/>
          <p:cNvSpPr txBox="1"/>
          <p:nvPr>
            <p:ph idx="4294967295" type="title"/>
          </p:nvPr>
        </p:nvSpPr>
        <p:spPr>
          <a:xfrm>
            <a:off x="1301475" y="2917475"/>
            <a:ext cx="741900" cy="457200"/>
          </a:xfrm>
          <a:prstGeom prst="rect">
            <a:avLst/>
          </a:prstGeom>
          <a:ln>
            <a:noFill/>
          </a:ln>
        </p:spPr>
        <p:txBody>
          <a:bodyPr anchorCtr="0" anchor="t" bIns="121900" lIns="121900" spcFirstLastPara="1" rIns="121900" wrap="square" tIns="121900">
            <a:noAutofit/>
          </a:bodyPr>
          <a:lstStyle/>
          <a:p>
            <a:pPr indent="0" lvl="0" marL="0" rtl="0" algn="ctr">
              <a:spcBef>
                <a:spcPts val="0"/>
              </a:spcBef>
              <a:spcAft>
                <a:spcPts val="0"/>
              </a:spcAft>
              <a:buNone/>
            </a:pPr>
            <a:r>
              <a:rPr lang="en" sz="1900"/>
              <a:t>01</a:t>
            </a:r>
            <a:endParaRPr sz="1900"/>
          </a:p>
        </p:txBody>
      </p:sp>
      <p:sp>
        <p:nvSpPr>
          <p:cNvPr id="289" name="Google Shape;289;p21"/>
          <p:cNvSpPr txBox="1"/>
          <p:nvPr>
            <p:ph idx="4294967295" type="title"/>
          </p:nvPr>
        </p:nvSpPr>
        <p:spPr>
          <a:xfrm>
            <a:off x="1301475" y="3649717"/>
            <a:ext cx="741900" cy="457200"/>
          </a:xfrm>
          <a:prstGeom prst="rect">
            <a:avLst/>
          </a:prstGeom>
          <a:ln>
            <a:noFill/>
          </a:ln>
        </p:spPr>
        <p:txBody>
          <a:bodyPr anchorCtr="0" anchor="t" bIns="121900" lIns="121900" spcFirstLastPara="1" rIns="121900" wrap="square" tIns="121900">
            <a:noAutofit/>
          </a:bodyPr>
          <a:lstStyle/>
          <a:p>
            <a:pPr indent="0" lvl="0" marL="0" rtl="0" algn="ctr">
              <a:spcBef>
                <a:spcPts val="0"/>
              </a:spcBef>
              <a:spcAft>
                <a:spcPts val="0"/>
              </a:spcAft>
              <a:buNone/>
            </a:pPr>
            <a:r>
              <a:rPr lang="en" sz="1900"/>
              <a:t>02</a:t>
            </a:r>
            <a:endParaRPr sz="1900"/>
          </a:p>
        </p:txBody>
      </p:sp>
      <p:sp>
        <p:nvSpPr>
          <p:cNvPr id="290" name="Google Shape;290;p21"/>
          <p:cNvSpPr txBox="1"/>
          <p:nvPr>
            <p:ph idx="4294967295" type="title"/>
          </p:nvPr>
        </p:nvSpPr>
        <p:spPr>
          <a:xfrm>
            <a:off x="1301475" y="5110000"/>
            <a:ext cx="741900" cy="457200"/>
          </a:xfrm>
          <a:prstGeom prst="rect">
            <a:avLst/>
          </a:prstGeom>
          <a:ln>
            <a:noFill/>
          </a:ln>
        </p:spPr>
        <p:txBody>
          <a:bodyPr anchorCtr="0" anchor="t" bIns="121900" lIns="121900" spcFirstLastPara="1" rIns="121900" wrap="square" tIns="121900">
            <a:noAutofit/>
          </a:bodyPr>
          <a:lstStyle/>
          <a:p>
            <a:pPr indent="0" lvl="0" marL="0" rtl="0" algn="ctr">
              <a:spcBef>
                <a:spcPts val="0"/>
              </a:spcBef>
              <a:spcAft>
                <a:spcPts val="0"/>
              </a:spcAft>
              <a:buNone/>
            </a:pPr>
            <a:r>
              <a:rPr lang="en" sz="1900"/>
              <a:t>04</a:t>
            </a:r>
            <a:endParaRPr sz="1900"/>
          </a:p>
        </p:txBody>
      </p:sp>
      <p:sp>
        <p:nvSpPr>
          <p:cNvPr id="291" name="Google Shape;291;p21"/>
          <p:cNvSpPr txBox="1"/>
          <p:nvPr>
            <p:ph idx="4294967295" type="body"/>
          </p:nvPr>
        </p:nvSpPr>
        <p:spPr>
          <a:xfrm>
            <a:off x="2316360" y="4377758"/>
            <a:ext cx="7368600" cy="457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Then, we will talk about this.</a:t>
            </a:r>
            <a:endParaRPr/>
          </a:p>
        </p:txBody>
      </p:sp>
      <p:sp>
        <p:nvSpPr>
          <p:cNvPr id="292" name="Google Shape;292;p21"/>
          <p:cNvSpPr txBox="1"/>
          <p:nvPr>
            <p:ph idx="4294967295" type="title"/>
          </p:nvPr>
        </p:nvSpPr>
        <p:spPr>
          <a:xfrm>
            <a:off x="1301475" y="4381958"/>
            <a:ext cx="741900" cy="453000"/>
          </a:xfrm>
          <a:prstGeom prst="rect">
            <a:avLst/>
          </a:prstGeom>
          <a:ln>
            <a:noFill/>
          </a:ln>
        </p:spPr>
        <p:txBody>
          <a:bodyPr anchorCtr="0" anchor="t" bIns="121900" lIns="121900" spcFirstLastPara="1" rIns="121900" wrap="square" tIns="121900">
            <a:noAutofit/>
          </a:bodyPr>
          <a:lstStyle/>
          <a:p>
            <a:pPr indent="0" lvl="0" marL="0" rtl="0" algn="ctr">
              <a:spcBef>
                <a:spcPts val="0"/>
              </a:spcBef>
              <a:spcAft>
                <a:spcPts val="0"/>
              </a:spcAft>
              <a:buNone/>
            </a:pPr>
            <a:r>
              <a:rPr lang="en" sz="1900"/>
              <a:t>03</a:t>
            </a:r>
            <a:endParaRPr sz="1900"/>
          </a:p>
        </p:txBody>
      </p:sp>
      <p:sp>
        <p:nvSpPr>
          <p:cNvPr id="293" name="Google Shape;293;p21"/>
          <p:cNvSpPr/>
          <p:nvPr/>
        </p:nvSpPr>
        <p:spPr>
          <a:xfrm flipH="1">
            <a:off x="9706475" y="128812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 name="Google Shape;294;p21"/>
          <p:cNvSpPr/>
          <p:nvPr/>
        </p:nvSpPr>
        <p:spPr>
          <a:xfrm>
            <a:off x="10887524" y="296777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3"/>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 name="Google Shape;295;p21"/>
          <p:cNvSpPr/>
          <p:nvPr/>
        </p:nvSpPr>
        <p:spPr>
          <a:xfrm>
            <a:off x="10636500" y="342900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3"/>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2"/>
          <p:cNvSpPr txBox="1"/>
          <p:nvPr>
            <p:ph idx="1" type="body"/>
          </p:nvPr>
        </p:nvSpPr>
        <p:spPr>
          <a:xfrm>
            <a:off x="2134650" y="4419550"/>
            <a:ext cx="7389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Add a brief introduction of your section here: Let’s dive in and get to know some interesting facts about animals!</a:t>
            </a:r>
            <a:endParaRPr/>
          </a:p>
        </p:txBody>
      </p:sp>
      <p:sp>
        <p:nvSpPr>
          <p:cNvPr id="301" name="Google Shape;301;p22"/>
          <p:cNvSpPr txBox="1"/>
          <p:nvPr>
            <p:ph type="title"/>
          </p:nvPr>
        </p:nvSpPr>
        <p:spPr>
          <a:xfrm>
            <a:off x="2134650" y="2335900"/>
            <a:ext cx="7389300" cy="2066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302" name="Google Shape;302;p22"/>
          <p:cNvSpPr/>
          <p:nvPr/>
        </p:nvSpPr>
        <p:spPr>
          <a:xfrm>
            <a:off x="8750725" y="1294500"/>
            <a:ext cx="1447537" cy="763499"/>
          </a:xfrm>
          <a:prstGeom prst="rect">
            <a:avLst/>
          </a:prstGeom>
        </p:spPr>
        <p:txBody>
          <a:bodyPr>
            <a:prstTxWarp prst="textPlain"/>
          </a:bodyPr>
          <a:lstStyle/>
          <a:p>
            <a:pPr lvl="0" algn="ctr"/>
            <a:r>
              <a:rPr b="1" i="0">
                <a:ln cap="flat" cmpd="sng" w="19050">
                  <a:solidFill>
                    <a:schemeClr val="accent6"/>
                  </a:solidFill>
                  <a:prstDash val="solid"/>
                  <a:round/>
                  <a:headEnd len="sm" w="sm" type="none"/>
                  <a:tailEnd len="sm" w="sm" type="none"/>
                </a:ln>
                <a:solidFill>
                  <a:schemeClr val="accent2"/>
                </a:solidFill>
                <a:latin typeface="Dela Gothic One"/>
              </a:rPr>
              <a:t>01</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23"/>
          <p:cNvSpPr txBox="1"/>
          <p:nvPr>
            <p:ph type="title"/>
          </p:nvPr>
        </p:nvSpPr>
        <p:spPr>
          <a:xfrm>
            <a:off x="882375" y="1510975"/>
            <a:ext cx="56517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308" name="Google Shape;308;p23"/>
          <p:cNvSpPr txBox="1"/>
          <p:nvPr>
            <p:ph idx="1" type="body"/>
          </p:nvPr>
        </p:nvSpPr>
        <p:spPr>
          <a:xfrm>
            <a:off x="882375" y="2330775"/>
            <a:ext cx="5651700" cy="3573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Elephants may be able to detect a thunderstorm from hundreds of miles away, and will head towards it, looking for water.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a little bit more information. But try to not overload your slides with text.</a:t>
            </a:r>
            <a:endParaRPr/>
          </a:p>
        </p:txBody>
      </p:sp>
      <p:pic>
        <p:nvPicPr>
          <p:cNvPr id="309" name="Google Shape;309;p23"/>
          <p:cNvPicPr preferRelativeResize="0"/>
          <p:nvPr/>
        </p:nvPicPr>
        <p:blipFill rotWithShape="1">
          <a:blip r:embed="rId3">
            <a:alphaModFix/>
          </a:blip>
          <a:srcRect b="16086" l="0" r="0" t="16093"/>
          <a:stretch/>
        </p:blipFill>
        <p:spPr>
          <a:xfrm>
            <a:off x="6740100" y="1413775"/>
            <a:ext cx="4508544" cy="4587515"/>
          </a:xfrm>
          <a:custGeom>
            <a:rect b="b" l="l" r="r" t="t"/>
            <a:pathLst>
              <a:path extrusionOk="0" h="4919587" w="4834900">
                <a:moveTo>
                  <a:pt x="255924" y="2589730"/>
                </a:moveTo>
                <a:lnTo>
                  <a:pt x="2066436" y="2589730"/>
                </a:lnTo>
                <a:cubicBezTo>
                  <a:pt x="2207779" y="2589730"/>
                  <a:pt x="2322360" y="2704311"/>
                  <a:pt x="2322360" y="2845654"/>
                </a:cubicBezTo>
                <a:lnTo>
                  <a:pt x="2322360" y="4663663"/>
                </a:lnTo>
                <a:cubicBezTo>
                  <a:pt x="2322360" y="4805006"/>
                  <a:pt x="2207779" y="4919587"/>
                  <a:pt x="2066436" y="4919587"/>
                </a:cubicBezTo>
                <a:lnTo>
                  <a:pt x="255924" y="4919587"/>
                </a:lnTo>
                <a:cubicBezTo>
                  <a:pt x="114581" y="4919587"/>
                  <a:pt x="0" y="4805006"/>
                  <a:pt x="0" y="4663663"/>
                </a:cubicBezTo>
                <a:lnTo>
                  <a:pt x="0" y="2845654"/>
                </a:lnTo>
                <a:cubicBezTo>
                  <a:pt x="0" y="2704311"/>
                  <a:pt x="114581" y="2589730"/>
                  <a:pt x="255924" y="2589730"/>
                </a:cubicBezTo>
                <a:close/>
                <a:moveTo>
                  <a:pt x="2768464" y="2589729"/>
                </a:moveTo>
                <a:lnTo>
                  <a:pt x="4578976" y="2589729"/>
                </a:lnTo>
                <a:cubicBezTo>
                  <a:pt x="4720319" y="2589729"/>
                  <a:pt x="4834900" y="2704310"/>
                  <a:pt x="4834900" y="2845653"/>
                </a:cubicBezTo>
                <a:lnTo>
                  <a:pt x="4834900" y="4663662"/>
                </a:lnTo>
                <a:cubicBezTo>
                  <a:pt x="4834900" y="4805005"/>
                  <a:pt x="4720319" y="4919586"/>
                  <a:pt x="4578976" y="4919586"/>
                </a:cubicBezTo>
                <a:lnTo>
                  <a:pt x="2768464" y="4919586"/>
                </a:lnTo>
                <a:cubicBezTo>
                  <a:pt x="2627121" y="4919586"/>
                  <a:pt x="2512540" y="4805005"/>
                  <a:pt x="2512540" y="4663662"/>
                </a:cubicBezTo>
                <a:lnTo>
                  <a:pt x="2512540" y="2845653"/>
                </a:lnTo>
                <a:cubicBezTo>
                  <a:pt x="2512540" y="2704310"/>
                  <a:pt x="2627121" y="2589729"/>
                  <a:pt x="2768464" y="2589729"/>
                </a:cubicBezTo>
                <a:close/>
                <a:moveTo>
                  <a:pt x="255924" y="1"/>
                </a:moveTo>
                <a:lnTo>
                  <a:pt x="2066436" y="1"/>
                </a:lnTo>
                <a:cubicBezTo>
                  <a:pt x="2207779" y="1"/>
                  <a:pt x="2322360" y="114582"/>
                  <a:pt x="2322360" y="255925"/>
                </a:cubicBezTo>
                <a:lnTo>
                  <a:pt x="2322360" y="2073934"/>
                </a:lnTo>
                <a:cubicBezTo>
                  <a:pt x="2322360" y="2215277"/>
                  <a:pt x="2207779" y="2329858"/>
                  <a:pt x="2066436" y="2329858"/>
                </a:cubicBezTo>
                <a:lnTo>
                  <a:pt x="255924" y="2329858"/>
                </a:lnTo>
                <a:cubicBezTo>
                  <a:pt x="114581" y="2329858"/>
                  <a:pt x="0" y="2215277"/>
                  <a:pt x="0" y="2073934"/>
                </a:cubicBezTo>
                <a:lnTo>
                  <a:pt x="0" y="255925"/>
                </a:lnTo>
                <a:cubicBezTo>
                  <a:pt x="0" y="114582"/>
                  <a:pt x="114581" y="1"/>
                  <a:pt x="255924" y="1"/>
                </a:cubicBezTo>
                <a:close/>
                <a:moveTo>
                  <a:pt x="2768464" y="0"/>
                </a:moveTo>
                <a:lnTo>
                  <a:pt x="4578976" y="0"/>
                </a:lnTo>
                <a:cubicBezTo>
                  <a:pt x="4720319" y="0"/>
                  <a:pt x="4834900" y="114581"/>
                  <a:pt x="4834900" y="255924"/>
                </a:cubicBezTo>
                <a:lnTo>
                  <a:pt x="4834900" y="2073933"/>
                </a:lnTo>
                <a:cubicBezTo>
                  <a:pt x="4834900" y="2215276"/>
                  <a:pt x="4720319" y="2329857"/>
                  <a:pt x="4578976" y="2329857"/>
                </a:cubicBezTo>
                <a:lnTo>
                  <a:pt x="2768464" y="2329857"/>
                </a:lnTo>
                <a:cubicBezTo>
                  <a:pt x="2627121" y="2329857"/>
                  <a:pt x="2512540" y="2215276"/>
                  <a:pt x="2512540" y="2073933"/>
                </a:cubicBezTo>
                <a:lnTo>
                  <a:pt x="2512540" y="255924"/>
                </a:lnTo>
                <a:cubicBezTo>
                  <a:pt x="2512540" y="114581"/>
                  <a:pt x="2627121" y="0"/>
                  <a:pt x="2768464" y="0"/>
                </a:cubicBezTo>
                <a:close/>
              </a:path>
            </a:pathLst>
          </a:custGeom>
          <a:noFill/>
          <a:ln cap="flat" cmpd="sng" w="19050">
            <a:solidFill>
              <a:schemeClr val="accent6"/>
            </a:solidFill>
            <a:prstDash val="solid"/>
            <a:round/>
            <a:headEnd len="sm" w="sm" type="none"/>
            <a:tailEnd len="sm" w="sm" type="none"/>
          </a:ln>
        </p:spPr>
      </p:pic>
      <p:sp>
        <p:nvSpPr>
          <p:cNvPr id="310" name="Google Shape;310;p23"/>
          <p:cNvSpPr/>
          <p:nvPr/>
        </p:nvSpPr>
        <p:spPr>
          <a:xfrm flipH="1">
            <a:off x="9706475" y="128812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23"/>
          <p:cNvSpPr/>
          <p:nvPr/>
        </p:nvSpPr>
        <p:spPr>
          <a:xfrm>
            <a:off x="10708974" y="521567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23"/>
          <p:cNvSpPr/>
          <p:nvPr/>
        </p:nvSpPr>
        <p:spPr>
          <a:xfrm>
            <a:off x="6891750" y="160146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13" name="Google Shape;313;p23"/>
          <p:cNvSpPr/>
          <p:nvPr/>
        </p:nvSpPr>
        <p:spPr>
          <a:xfrm>
            <a:off x="7200400" y="1941363"/>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14" name="Google Shape;314;p23"/>
          <p:cNvSpPr/>
          <p:nvPr/>
        </p:nvSpPr>
        <p:spPr>
          <a:xfrm>
            <a:off x="10457950" y="567690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id="319" name="Google Shape;319;p24"/>
          <p:cNvPicPr preferRelativeResize="0"/>
          <p:nvPr/>
        </p:nvPicPr>
        <p:blipFill rotWithShape="1">
          <a:blip r:embed="rId3">
            <a:alphaModFix/>
          </a:blip>
          <a:srcRect b="0" l="5658" r="5658" t="0"/>
          <a:stretch/>
        </p:blipFill>
        <p:spPr>
          <a:xfrm>
            <a:off x="456588" y="1085553"/>
            <a:ext cx="5790000" cy="4351500"/>
          </a:xfrm>
          <a:prstGeom prst="roundRect">
            <a:avLst>
              <a:gd fmla="val 8807" name="adj"/>
            </a:avLst>
          </a:prstGeom>
          <a:noFill/>
          <a:ln cap="flat" cmpd="sng" w="19050">
            <a:solidFill>
              <a:schemeClr val="accent6"/>
            </a:solidFill>
            <a:prstDash val="solid"/>
            <a:round/>
            <a:headEnd len="sm" w="sm" type="none"/>
            <a:tailEnd len="sm" w="sm" type="none"/>
          </a:ln>
        </p:spPr>
      </p:pic>
      <p:sp>
        <p:nvSpPr>
          <p:cNvPr id="320" name="Google Shape;320;p24"/>
          <p:cNvSpPr/>
          <p:nvPr/>
        </p:nvSpPr>
        <p:spPr>
          <a:xfrm>
            <a:off x="5983313" y="4674275"/>
            <a:ext cx="3984900" cy="727800"/>
          </a:xfrm>
          <a:prstGeom prst="roundRect">
            <a:avLst>
              <a:gd fmla="val 50000" name="adj"/>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4"/>
          <p:cNvSpPr txBox="1"/>
          <p:nvPr>
            <p:ph idx="4294967295" type="title"/>
          </p:nvPr>
        </p:nvSpPr>
        <p:spPr>
          <a:xfrm>
            <a:off x="6478713" y="1126825"/>
            <a:ext cx="5256600" cy="4351500"/>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7000"/>
              <a:t>Koalas are even more lazy than cats.</a:t>
            </a:r>
            <a:endParaRPr sz="7000"/>
          </a:p>
        </p:txBody>
      </p:sp>
      <p:sp>
        <p:nvSpPr>
          <p:cNvPr id="322" name="Google Shape;322;p24"/>
          <p:cNvSpPr txBox="1"/>
          <p:nvPr>
            <p:ph idx="4294967295" type="body"/>
          </p:nvPr>
        </p:nvSpPr>
        <p:spPr>
          <a:xfrm>
            <a:off x="456600" y="5627550"/>
            <a:ext cx="112788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sp>
        <p:nvSpPr>
          <p:cNvPr id="323" name="Google Shape;323;p24"/>
          <p:cNvSpPr/>
          <p:nvPr/>
        </p:nvSpPr>
        <p:spPr>
          <a:xfrm flipH="1" rot="5400000">
            <a:off x="11056638" y="1641250"/>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3"/>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24"/>
          <p:cNvSpPr/>
          <p:nvPr/>
        </p:nvSpPr>
        <p:spPr>
          <a:xfrm flipH="1">
            <a:off x="10021200" y="4532800"/>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24"/>
          <p:cNvSpPr/>
          <p:nvPr/>
        </p:nvSpPr>
        <p:spPr>
          <a:xfrm flipH="1">
            <a:off x="10418814" y="4994025"/>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grpSp>
        <p:nvGrpSpPr>
          <p:cNvPr id="330" name="Google Shape;330;p25"/>
          <p:cNvGrpSpPr/>
          <p:nvPr/>
        </p:nvGrpSpPr>
        <p:grpSpPr>
          <a:xfrm rot="10800000">
            <a:off x="475958" y="1472927"/>
            <a:ext cx="1103802" cy="777464"/>
            <a:chOff x="621403" y="597265"/>
            <a:chExt cx="1588204" cy="1118814"/>
          </a:xfrm>
        </p:grpSpPr>
        <p:sp>
          <p:nvSpPr>
            <p:cNvPr id="331" name="Google Shape;331;p25"/>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 name="Google Shape;332;p25"/>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33" name="Google Shape;333;p25"/>
          <p:cNvSpPr txBox="1"/>
          <p:nvPr>
            <p:ph type="title"/>
          </p:nvPr>
        </p:nvSpPr>
        <p:spPr>
          <a:xfrm>
            <a:off x="548250" y="232807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334" name="Google Shape;334;p25"/>
          <p:cNvSpPr txBox="1"/>
          <p:nvPr>
            <p:ph idx="1" type="subTitle"/>
          </p:nvPr>
        </p:nvSpPr>
        <p:spPr>
          <a:xfrm>
            <a:off x="241950" y="6090925"/>
            <a:ext cx="11708100" cy="599700"/>
          </a:xfrm>
          <a:prstGeom prst="rect">
            <a:avLst/>
          </a:prstGeom>
        </p:spPr>
        <p:txBody>
          <a:bodyPr anchorCtr="0" anchor="ctr"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
        <p:nvSpPr>
          <p:cNvPr id="335" name="Google Shape;335;p25"/>
          <p:cNvSpPr/>
          <p:nvPr/>
        </p:nvSpPr>
        <p:spPr>
          <a:xfrm flipH="1" rot="10800000">
            <a:off x="430513" y="563322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25"/>
          <p:cNvSpPr/>
          <p:nvPr/>
        </p:nvSpPr>
        <p:spPr>
          <a:xfrm flipH="1">
            <a:off x="430525" y="4584625"/>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25"/>
          <p:cNvSpPr/>
          <p:nvPr/>
        </p:nvSpPr>
        <p:spPr>
          <a:xfrm>
            <a:off x="11058400" y="1796638"/>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38" name="Google Shape;338;p25"/>
          <p:cNvSpPr/>
          <p:nvPr/>
        </p:nvSpPr>
        <p:spPr>
          <a:xfrm>
            <a:off x="11367050" y="2136538"/>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39" name="Google Shape;339;p25"/>
          <p:cNvSpPr/>
          <p:nvPr/>
        </p:nvSpPr>
        <p:spPr>
          <a:xfrm flipH="1">
            <a:off x="828139" y="5045850"/>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25"/>
          <p:cNvSpPr/>
          <p:nvPr/>
        </p:nvSpPr>
        <p:spPr>
          <a:xfrm flipH="1" rot="10800000">
            <a:off x="10089338" y="1412675"/>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2"/>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26"/>
          <p:cNvSpPr/>
          <p:nvPr/>
        </p:nvSpPr>
        <p:spPr>
          <a:xfrm>
            <a:off x="570300" y="2700450"/>
            <a:ext cx="5450400" cy="32625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6"/>
          <p:cNvSpPr/>
          <p:nvPr/>
        </p:nvSpPr>
        <p:spPr>
          <a:xfrm>
            <a:off x="6171312" y="2700450"/>
            <a:ext cx="5450400" cy="3262500"/>
          </a:xfrm>
          <a:prstGeom prst="roundRect">
            <a:avLst>
              <a:gd fmla="val 5654"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6"/>
          <p:cNvSpPr/>
          <p:nvPr/>
        </p:nvSpPr>
        <p:spPr>
          <a:xfrm>
            <a:off x="570288" y="742650"/>
            <a:ext cx="11051400" cy="938400"/>
          </a:xfrm>
          <a:prstGeom prst="roundRect">
            <a:avLst>
              <a:gd fmla="val 21960" name="adj"/>
            </a:avLst>
          </a:prstGeom>
          <a:solidFill>
            <a:schemeClr val="l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6"/>
          <p:cNvSpPr txBox="1"/>
          <p:nvPr>
            <p:ph type="title"/>
          </p:nvPr>
        </p:nvSpPr>
        <p:spPr>
          <a:xfrm>
            <a:off x="570288" y="742650"/>
            <a:ext cx="11051400" cy="938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349" name="Google Shape;349;p26"/>
          <p:cNvSpPr txBox="1"/>
          <p:nvPr>
            <p:ph idx="2" type="body"/>
          </p:nvPr>
        </p:nvSpPr>
        <p:spPr>
          <a:xfrm>
            <a:off x="6464137" y="2974200"/>
            <a:ext cx="4961100" cy="292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1000"/>
              </a:spcBef>
              <a:spcAft>
                <a:spcPts val="1000"/>
              </a:spcAft>
              <a:buNone/>
            </a:pPr>
            <a:r>
              <a:rPr lang="en"/>
              <a:t>Also, cats love to sleep. A fifteen-year-old cat has probably spent ten years of its life sleeping.</a:t>
            </a:r>
            <a:endParaRPr/>
          </a:p>
        </p:txBody>
      </p:sp>
      <p:sp>
        <p:nvSpPr>
          <p:cNvPr id="350" name="Google Shape;350;p26"/>
          <p:cNvSpPr txBox="1"/>
          <p:nvPr>
            <p:ph idx="1" type="body"/>
          </p:nvPr>
        </p:nvSpPr>
        <p:spPr>
          <a:xfrm>
            <a:off x="873338" y="2985216"/>
            <a:ext cx="4960800" cy="292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10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1000"/>
              </a:spcBef>
              <a:spcAft>
                <a:spcPts val="1000"/>
              </a:spcAft>
              <a:buNone/>
            </a:pPr>
            <a:r>
              <a:t/>
            </a:r>
            <a:endParaRPr/>
          </a:p>
        </p:txBody>
      </p:sp>
      <p:grpSp>
        <p:nvGrpSpPr>
          <p:cNvPr id="351" name="Google Shape;351;p26"/>
          <p:cNvGrpSpPr/>
          <p:nvPr/>
        </p:nvGrpSpPr>
        <p:grpSpPr>
          <a:xfrm>
            <a:off x="570300" y="2204550"/>
            <a:ext cx="5450400" cy="354600"/>
            <a:chOff x="570300" y="2585550"/>
            <a:chExt cx="5450400" cy="354600"/>
          </a:xfrm>
        </p:grpSpPr>
        <p:sp>
          <p:nvSpPr>
            <p:cNvPr id="352" name="Google Shape;352;p26"/>
            <p:cNvSpPr/>
            <p:nvPr/>
          </p:nvSpPr>
          <p:spPr>
            <a:xfrm>
              <a:off x="570300" y="2585550"/>
              <a:ext cx="54504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6"/>
            <p:cNvSpPr/>
            <p:nvPr/>
          </p:nvSpPr>
          <p:spPr>
            <a:xfrm>
              <a:off x="733350" y="26574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6"/>
            <p:cNvSpPr/>
            <p:nvPr/>
          </p:nvSpPr>
          <p:spPr>
            <a:xfrm>
              <a:off x="1029525" y="26574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6"/>
            <p:cNvSpPr/>
            <p:nvPr/>
          </p:nvSpPr>
          <p:spPr>
            <a:xfrm>
              <a:off x="1325700" y="26574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6" name="Google Shape;356;p26"/>
          <p:cNvGrpSpPr/>
          <p:nvPr/>
        </p:nvGrpSpPr>
        <p:grpSpPr>
          <a:xfrm>
            <a:off x="6171300" y="2204550"/>
            <a:ext cx="5450400" cy="354600"/>
            <a:chOff x="570300" y="2585550"/>
            <a:chExt cx="5450400" cy="354600"/>
          </a:xfrm>
        </p:grpSpPr>
        <p:sp>
          <p:nvSpPr>
            <p:cNvPr id="357" name="Google Shape;357;p26"/>
            <p:cNvSpPr/>
            <p:nvPr/>
          </p:nvSpPr>
          <p:spPr>
            <a:xfrm>
              <a:off x="570300" y="2585550"/>
              <a:ext cx="5450400" cy="354600"/>
            </a:xfrm>
            <a:prstGeom prst="roundRect">
              <a:avLst>
                <a:gd fmla="val 50000" name="adj"/>
              </a:avLst>
            </a:prstGeom>
            <a:solidFill>
              <a:schemeClr val="accent4"/>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6"/>
            <p:cNvSpPr/>
            <p:nvPr/>
          </p:nvSpPr>
          <p:spPr>
            <a:xfrm>
              <a:off x="733350" y="2657400"/>
              <a:ext cx="210900" cy="210900"/>
            </a:xfrm>
            <a:prstGeom prst="ellipse">
              <a:avLst/>
            </a:prstGeom>
            <a:solidFill>
              <a:schemeClr val="accent1"/>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6"/>
            <p:cNvSpPr/>
            <p:nvPr/>
          </p:nvSpPr>
          <p:spPr>
            <a:xfrm>
              <a:off x="1029525" y="2657400"/>
              <a:ext cx="210900" cy="210900"/>
            </a:xfrm>
            <a:prstGeom prst="ellipse">
              <a:avLst/>
            </a:prstGeom>
            <a:solidFill>
              <a:schemeClr val="accent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6"/>
            <p:cNvSpPr/>
            <p:nvPr/>
          </p:nvSpPr>
          <p:spPr>
            <a:xfrm>
              <a:off x="1325700" y="2657400"/>
              <a:ext cx="210900" cy="210900"/>
            </a:xfrm>
            <a:prstGeom prst="ellipse">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1" name="Google Shape;361;p26"/>
          <p:cNvSpPr/>
          <p:nvPr/>
        </p:nvSpPr>
        <p:spPr>
          <a:xfrm flipH="1" rot="10800000">
            <a:off x="570288" y="6104250"/>
            <a:ext cx="1670713" cy="313339"/>
          </a:xfrm>
          <a:custGeom>
            <a:rect b="b" l="l" r="r" t="t"/>
            <a:pathLst>
              <a:path extrusionOk="0" h="126219" w="745854">
                <a:moveTo>
                  <a:pt x="16453" y="39"/>
                </a:moveTo>
                <a:cubicBezTo>
                  <a:pt x="12534" y="-243"/>
                  <a:pt x="8499" y="1005"/>
                  <a:pt x="5294" y="3784"/>
                </a:cubicBezTo>
                <a:cubicBezTo>
                  <a:pt x="-1139" y="9345"/>
                  <a:pt x="-1785" y="19056"/>
                  <a:pt x="3772" y="25475"/>
                </a:cubicBezTo>
                <a:lnTo>
                  <a:pt x="83963" y="118071"/>
                </a:lnTo>
                <a:cubicBezTo>
                  <a:pt x="90096" y="125136"/>
                  <a:pt x="101025" y="125122"/>
                  <a:pt x="107158" y="118071"/>
                </a:cubicBezTo>
                <a:lnTo>
                  <a:pt x="173308" y="42121"/>
                </a:lnTo>
                <a:lnTo>
                  <a:pt x="242039" y="116341"/>
                </a:lnTo>
                <a:cubicBezTo>
                  <a:pt x="248219" y="123012"/>
                  <a:pt x="258779" y="122858"/>
                  <a:pt x="264819" y="116053"/>
                </a:cubicBezTo>
                <a:lnTo>
                  <a:pt x="332975" y="39094"/>
                </a:lnTo>
                <a:lnTo>
                  <a:pt x="397902" y="115981"/>
                </a:lnTo>
                <a:cubicBezTo>
                  <a:pt x="403943" y="123125"/>
                  <a:pt x="414872" y="123252"/>
                  <a:pt x="421097" y="116270"/>
                </a:cubicBezTo>
                <a:lnTo>
                  <a:pt x="489553" y="39454"/>
                </a:lnTo>
                <a:lnTo>
                  <a:pt x="556117" y="120593"/>
                </a:lnTo>
                <a:cubicBezTo>
                  <a:pt x="562227" y="128034"/>
                  <a:pt x="573571" y="128106"/>
                  <a:pt x="579750" y="120736"/>
                </a:cubicBezTo>
                <a:lnTo>
                  <a:pt x="646914" y="40823"/>
                </a:lnTo>
                <a:lnTo>
                  <a:pt x="719036" y="120522"/>
                </a:lnTo>
                <a:cubicBezTo>
                  <a:pt x="724730" y="126817"/>
                  <a:pt x="734506" y="127299"/>
                  <a:pt x="740801" y="121601"/>
                </a:cubicBezTo>
                <a:cubicBezTo>
                  <a:pt x="747095" y="115903"/>
                  <a:pt x="747580" y="106138"/>
                  <a:pt x="741862" y="99840"/>
                </a:cubicBezTo>
                <a:lnTo>
                  <a:pt x="657935" y="7100"/>
                </a:lnTo>
                <a:cubicBezTo>
                  <a:pt x="651687" y="186"/>
                  <a:pt x="640735" y="394"/>
                  <a:pt x="634740" y="7533"/>
                </a:cubicBezTo>
                <a:lnTo>
                  <a:pt x="568153" y="86796"/>
                </a:lnTo>
                <a:lnTo>
                  <a:pt x="501934" y="6090"/>
                </a:lnTo>
                <a:cubicBezTo>
                  <a:pt x="495962" y="-1211"/>
                  <a:pt x="484872" y="-1462"/>
                  <a:pt x="478601" y="5587"/>
                </a:cubicBezTo>
                <a:lnTo>
                  <a:pt x="410007" y="82546"/>
                </a:lnTo>
                <a:lnTo>
                  <a:pt x="345010" y="5658"/>
                </a:lnTo>
                <a:cubicBezTo>
                  <a:pt x="338970" y="-1501"/>
                  <a:pt x="327948" y="-1573"/>
                  <a:pt x="321746" y="5442"/>
                </a:cubicBezTo>
                <a:lnTo>
                  <a:pt x="252991" y="82977"/>
                </a:lnTo>
                <a:lnTo>
                  <a:pt x="184190" y="8686"/>
                </a:lnTo>
                <a:cubicBezTo>
                  <a:pt x="177988" y="1976"/>
                  <a:pt x="167359" y="2149"/>
                  <a:pt x="161341" y="9046"/>
                </a:cubicBezTo>
                <a:lnTo>
                  <a:pt x="95561" y="84564"/>
                </a:lnTo>
                <a:lnTo>
                  <a:pt x="26967" y="5370"/>
                </a:lnTo>
                <a:cubicBezTo>
                  <a:pt x="24200" y="2160"/>
                  <a:pt x="20373" y="318"/>
                  <a:pt x="16453" y="39"/>
                </a:cubicBezTo>
                <a:close/>
              </a:path>
            </a:pathLst>
          </a:custGeom>
          <a:solidFill>
            <a:schemeClr val="accent1"/>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 name="Google Shape;362;p26"/>
          <p:cNvSpPr/>
          <p:nvPr/>
        </p:nvSpPr>
        <p:spPr>
          <a:xfrm>
            <a:off x="10950899" y="5058700"/>
            <a:ext cx="539666" cy="63087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 name="Google Shape;363;p26"/>
          <p:cNvSpPr/>
          <p:nvPr/>
        </p:nvSpPr>
        <p:spPr>
          <a:xfrm>
            <a:off x="10788925" y="871938"/>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64" name="Google Shape;364;p26"/>
          <p:cNvSpPr/>
          <p:nvPr/>
        </p:nvSpPr>
        <p:spPr>
          <a:xfrm>
            <a:off x="11097575" y="1211838"/>
            <a:ext cx="393000" cy="339900"/>
          </a:xfrm>
          <a:prstGeom prst="triangle">
            <a:avLst>
              <a:gd fmla="val 50000" name="adj"/>
            </a:avLst>
          </a:prstGeom>
          <a:solidFill>
            <a:schemeClr val="accent3"/>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M Sans Medium"/>
              <a:ea typeface="DM Sans Medium"/>
              <a:cs typeface="DM Sans Medium"/>
              <a:sym typeface="DM Sans Medium"/>
            </a:endParaRPr>
          </a:p>
        </p:txBody>
      </p:sp>
      <p:sp>
        <p:nvSpPr>
          <p:cNvPr id="365" name="Google Shape;365;p26"/>
          <p:cNvSpPr/>
          <p:nvPr/>
        </p:nvSpPr>
        <p:spPr>
          <a:xfrm>
            <a:off x="10699875" y="5519925"/>
            <a:ext cx="393077" cy="4430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2"/>
          </a:solid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EFAC3"/>
      </a:lt1>
      <a:dk2>
        <a:srgbClr val="000000"/>
      </a:dk2>
      <a:lt2>
        <a:srgbClr val="FFFEED"/>
      </a:lt2>
      <a:accent1>
        <a:srgbClr val="FF5253"/>
      </a:accent1>
      <a:accent2>
        <a:srgbClr val="F5E744"/>
      </a:accent2>
      <a:accent3>
        <a:srgbClr val="31E26F"/>
      </a:accent3>
      <a:accent4>
        <a:srgbClr val="FEFE75"/>
      </a:accent4>
      <a:accent5>
        <a:srgbClr val="FFFFFF"/>
      </a:accent5>
      <a:accent6>
        <a:srgbClr val="000000"/>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