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67" r:id="rId4"/>
    <p:sldId id="324" r:id="rId5"/>
    <p:sldId id="325" r:id="rId6"/>
    <p:sldId id="379" r:id="rId7"/>
    <p:sldId id="377" r:id="rId8"/>
    <p:sldId id="378" r:id="rId9"/>
    <p:sldId id="373" r:id="rId10"/>
    <p:sldId id="380" r:id="rId11"/>
    <p:sldId id="258" r:id="rId12"/>
    <p:sldId id="374" r:id="rId13"/>
    <p:sldId id="375" r:id="rId14"/>
    <p:sldId id="376" r:id="rId15"/>
    <p:sldId id="372" r:id="rId16"/>
    <p:sldId id="381" r:id="rId17"/>
    <p:sldId id="382" r:id="rId18"/>
    <p:sldId id="292" r:id="rId19"/>
    <p:sldId id="287" r:id="rId20"/>
    <p:sldId id="288" r:id="rId21"/>
    <p:sldId id="383" r:id="rId22"/>
    <p:sldId id="384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8EFF"/>
    <a:srgbClr val="E5F8FF"/>
    <a:srgbClr val="FA5758"/>
    <a:srgbClr val="FBFCFD"/>
    <a:srgbClr val="EFF3F2"/>
    <a:srgbClr val="FFB6BC"/>
    <a:srgbClr val="6091F7"/>
    <a:srgbClr val="F1F3F4"/>
    <a:srgbClr val="F6F6F7"/>
    <a:srgbClr val="1F23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9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80B51F-8111-4EC9-86E1-1864CF1EB667}"/>
              </a:ext>
            </a:extLst>
          </p:cNvPr>
          <p:cNvSpPr/>
          <p:nvPr userDrawn="1"/>
        </p:nvSpPr>
        <p:spPr>
          <a:xfrm>
            <a:off x="0" y="0"/>
            <a:ext cx="3251200" cy="6858000"/>
          </a:xfrm>
          <a:prstGeom prst="rect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578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4399DE1-9F88-4502-8659-8E683D592F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"/>
            <a:ext cx="12192000" cy="44323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4060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E277AF4-6B80-4CF0-A139-F5C7D0211F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08582" y="0"/>
            <a:ext cx="4383418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89320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F0114D5-E219-40C5-98C4-A93A50DB9B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51404" y="0"/>
            <a:ext cx="594059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95995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06FDDC7-B44D-4291-8230-7E5B4DEC9D82}"/>
              </a:ext>
            </a:extLst>
          </p:cNvPr>
          <p:cNvSpPr/>
          <p:nvPr userDrawn="1"/>
        </p:nvSpPr>
        <p:spPr>
          <a:xfrm>
            <a:off x="0" y="0"/>
            <a:ext cx="4949372" cy="6858000"/>
          </a:xfrm>
          <a:prstGeom prst="rect">
            <a:avLst/>
          </a:prstGeom>
          <a:solidFill>
            <a:srgbClr val="578EFF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23693E48-092A-4830-97C8-7BF35D4A95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1723345"/>
            <a:ext cx="1959655" cy="3896405"/>
          </a:xfrm>
          <a:prstGeom prst="roundRect">
            <a:avLst>
              <a:gd name="adj" fmla="val 38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9AC63221-A221-4EB1-B2E7-EDEF0E62FB0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77627" y="1723345"/>
            <a:ext cx="1959655" cy="3896405"/>
          </a:xfrm>
          <a:prstGeom prst="roundRect">
            <a:avLst>
              <a:gd name="adj" fmla="val 38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9947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49D971B-2217-438C-9DF2-02B73EDF60B0}"/>
              </a:ext>
            </a:extLst>
          </p:cNvPr>
          <p:cNvSpPr/>
          <p:nvPr userDrawn="1"/>
        </p:nvSpPr>
        <p:spPr>
          <a:xfrm>
            <a:off x="0" y="0"/>
            <a:ext cx="4949372" cy="6858000"/>
          </a:xfrm>
          <a:prstGeom prst="rect">
            <a:avLst/>
          </a:prstGeom>
          <a:solidFill>
            <a:srgbClr val="578EFF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E159ABD4-F0B0-44B6-AB73-3BA0DC21DB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292225"/>
            <a:ext cx="3668682" cy="4543425"/>
          </a:xfrm>
          <a:prstGeom prst="roundRect">
            <a:avLst>
              <a:gd name="adj" fmla="val 225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43490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333A64C-3EF8-4455-B999-8D09691B28B1}"/>
              </a:ext>
            </a:extLst>
          </p:cNvPr>
          <p:cNvSpPr/>
          <p:nvPr userDrawn="1"/>
        </p:nvSpPr>
        <p:spPr>
          <a:xfrm>
            <a:off x="0" y="0"/>
            <a:ext cx="4949372" cy="6858000"/>
          </a:xfrm>
          <a:prstGeom prst="rect">
            <a:avLst/>
          </a:prstGeom>
          <a:solidFill>
            <a:srgbClr val="578EFF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388A3225-78BD-4F42-91AC-8CC87FD7DC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146175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0002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87" r:id="rId8"/>
    <p:sldLayoutId id="214748366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4207535" y="4186082"/>
            <a:ext cx="7359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Business Plan</a:t>
            </a:r>
            <a:endParaRPr lang="ko-KR" altLang="en-US" sz="72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4207535" y="638331"/>
            <a:ext cx="4827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78EFF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578EFF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390938" y="4649362"/>
            <a:ext cx="2287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6F6F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6F6F7"/>
                </a:solidFill>
              </a:rPr>
              <a:t>amet</a:t>
            </a:r>
            <a:r>
              <a:rPr lang="en-US" altLang="ko-KR" sz="1200" dirty="0">
                <a:solidFill>
                  <a:srgbClr val="F6F6F7"/>
                </a:solidFill>
              </a:rPr>
              <a:t>, </a:t>
            </a:r>
            <a:r>
              <a:rPr lang="en-US" altLang="ko-KR" sz="1200" dirty="0" err="1">
                <a:solidFill>
                  <a:srgbClr val="F6F6F7"/>
                </a:solidFill>
              </a:rPr>
              <a:t>consectetur</a:t>
            </a:r>
            <a:endParaRPr lang="ko-KR" altLang="en-US" sz="1200" dirty="0">
              <a:solidFill>
                <a:srgbClr val="F6F6F7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8B0AEC-76EE-4A24-B143-025E64859052}"/>
              </a:ext>
            </a:extLst>
          </p:cNvPr>
          <p:cNvSpPr txBox="1"/>
          <p:nvPr/>
        </p:nvSpPr>
        <p:spPr>
          <a:xfrm>
            <a:off x="874691" y="669109"/>
            <a:ext cx="2206064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rgbClr val="F6F6F7"/>
                </a:solidFill>
              </a:rPr>
              <a:t>COMPANY NAME</a:t>
            </a:r>
            <a:endParaRPr lang="ko-KR" altLang="en-US" sz="1400" dirty="0">
              <a:solidFill>
                <a:srgbClr val="F6F6F7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083DF3A6-6586-4632-A048-A743D5528A11}"/>
              </a:ext>
            </a:extLst>
          </p:cNvPr>
          <p:cNvSpPr/>
          <p:nvPr/>
        </p:nvSpPr>
        <p:spPr>
          <a:xfrm>
            <a:off x="390938" y="587704"/>
            <a:ext cx="470587" cy="470587"/>
          </a:xfrm>
          <a:prstGeom prst="ellipse">
            <a:avLst/>
          </a:prstGeom>
          <a:solidFill>
            <a:srgbClr val="F6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F6385E-3A72-41AF-9819-33A09F5F4F4D}"/>
              </a:ext>
            </a:extLst>
          </p:cNvPr>
          <p:cNvSpPr txBox="1"/>
          <p:nvPr/>
        </p:nvSpPr>
        <p:spPr>
          <a:xfrm>
            <a:off x="4232934" y="5262023"/>
            <a:ext cx="7320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578EFF"/>
                </a:solidFill>
                <a:cs typeface="Arial" panose="020B0604020202020204" pitchFamily="34" charset="0"/>
              </a:rPr>
              <a:t>Presentation Title</a:t>
            </a:r>
            <a:endParaRPr lang="ko-KR" altLang="en-US" sz="4800" dirty="0">
              <a:solidFill>
                <a:srgbClr val="578EFF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567510-7A2B-4003-9A70-FDAABA44BEF0}"/>
              </a:ext>
            </a:extLst>
          </p:cNvPr>
          <p:cNvSpPr txBox="1"/>
          <p:nvPr/>
        </p:nvSpPr>
        <p:spPr>
          <a:xfrm>
            <a:off x="390938" y="5696343"/>
            <a:ext cx="228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6F6F7"/>
                </a:solidFill>
              </a:rPr>
              <a:t>00. 00. 20XX</a:t>
            </a:r>
            <a:endParaRPr lang="ko-KR" altLang="en-US" sz="1400" dirty="0">
              <a:solidFill>
                <a:srgbClr val="F6F6F7"/>
              </a:solidFill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CFFA4295-285F-4F46-B8B3-828658AC6574}"/>
              </a:ext>
            </a:extLst>
          </p:cNvPr>
          <p:cNvCxnSpPr/>
          <p:nvPr/>
        </p:nvCxnSpPr>
        <p:spPr>
          <a:xfrm>
            <a:off x="485775" y="5439299"/>
            <a:ext cx="3889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CB20BE1-0D01-4562-9897-F3AF661C09D9}"/>
              </a:ext>
            </a:extLst>
          </p:cNvPr>
          <p:cNvCxnSpPr/>
          <p:nvPr/>
        </p:nvCxnSpPr>
        <p:spPr>
          <a:xfrm>
            <a:off x="4309135" y="1159399"/>
            <a:ext cx="388916" cy="0"/>
          </a:xfrm>
          <a:prstGeom prst="line">
            <a:avLst/>
          </a:prstGeom>
          <a:ln>
            <a:solidFill>
              <a:srgbClr val="578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>
            <a:extLst>
              <a:ext uri="{FF2B5EF4-FFF2-40B4-BE49-F238E27FC236}">
                <a16:creationId xmlns:a16="http://schemas.microsoft.com/office/drawing/2014/main" id="{8E24A364-A8BA-4244-8F61-F5F2DA1BF007}"/>
              </a:ext>
            </a:extLst>
          </p:cNvPr>
          <p:cNvSpPr/>
          <p:nvPr/>
        </p:nvSpPr>
        <p:spPr>
          <a:xfrm>
            <a:off x="6375400" y="2237718"/>
            <a:ext cx="4008406" cy="3667782"/>
          </a:xfrm>
          <a:prstGeom prst="rect">
            <a:avLst/>
          </a:prstGeom>
          <a:solidFill>
            <a:srgbClr val="578EF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rgbClr val="578EFF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1541494" y="2237718"/>
            <a:ext cx="4008406" cy="36677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rgbClr val="578EFF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Our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Supports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F531D5-1043-4D28-A9B6-3AFD4F292BC3}"/>
              </a:ext>
            </a:extLst>
          </p:cNvPr>
          <p:cNvSpPr txBox="1"/>
          <p:nvPr/>
        </p:nvSpPr>
        <p:spPr>
          <a:xfrm>
            <a:off x="1846294" y="4195306"/>
            <a:ext cx="339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78EFF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1846294" y="4630261"/>
            <a:ext cx="3398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78EF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78EFF"/>
                </a:solidFill>
              </a:rPr>
              <a:t>amet</a:t>
            </a:r>
            <a:r>
              <a:rPr lang="en-US" altLang="ko-KR" sz="1400" dirty="0">
                <a:solidFill>
                  <a:srgbClr val="578EFF"/>
                </a:solidFill>
              </a:rPr>
              <a:t>, </a:t>
            </a:r>
            <a:r>
              <a:rPr lang="en-US" altLang="ko-KR" sz="1400" dirty="0" err="1">
                <a:solidFill>
                  <a:srgbClr val="578EFF"/>
                </a:solidFill>
              </a:rPr>
              <a:t>consectetur</a:t>
            </a:r>
            <a:r>
              <a:rPr lang="en-US" altLang="ko-KR" sz="1400" dirty="0">
                <a:solidFill>
                  <a:srgbClr val="578EFF"/>
                </a:solidFill>
              </a:rPr>
              <a:t> </a:t>
            </a:r>
            <a:r>
              <a:rPr lang="en-US" altLang="ko-KR" sz="1400" dirty="0" err="1">
                <a:solidFill>
                  <a:srgbClr val="578EFF"/>
                </a:solidFill>
              </a:rPr>
              <a:t>adipiscing</a:t>
            </a:r>
            <a:r>
              <a:rPr lang="en-US" altLang="ko-KR" sz="1400" dirty="0">
                <a:solidFill>
                  <a:srgbClr val="578EFF"/>
                </a:solidFill>
              </a:rPr>
              <a:t> </a:t>
            </a:r>
            <a:r>
              <a:rPr lang="en-US" altLang="ko-KR" sz="1400" dirty="0" err="1">
                <a:solidFill>
                  <a:srgbClr val="578EFF"/>
                </a:solidFill>
              </a:rPr>
              <a:t>elit</a:t>
            </a:r>
            <a:r>
              <a:rPr lang="en-US" altLang="ko-KR" sz="1400" dirty="0">
                <a:solidFill>
                  <a:srgbClr val="578EFF"/>
                </a:solidFill>
              </a:rPr>
              <a:t>, sed do </a:t>
            </a:r>
            <a:r>
              <a:rPr lang="en-US" altLang="ko-KR" sz="1400" dirty="0" err="1">
                <a:solidFill>
                  <a:srgbClr val="578EFF"/>
                </a:solidFill>
              </a:rPr>
              <a:t>eiusmod</a:t>
            </a:r>
            <a:r>
              <a:rPr lang="en-US" altLang="ko-KR" sz="1400" dirty="0">
                <a:solidFill>
                  <a:srgbClr val="578EFF"/>
                </a:solidFill>
              </a:rPr>
              <a:t> </a:t>
            </a:r>
            <a:r>
              <a:rPr lang="en-US" altLang="ko-KR" sz="1400" dirty="0" err="1">
                <a:solidFill>
                  <a:srgbClr val="578EFF"/>
                </a:solidFill>
              </a:rPr>
              <a:t>tempor</a:t>
            </a:r>
            <a:r>
              <a:rPr lang="en-US" altLang="ko-KR" sz="1400" dirty="0">
                <a:solidFill>
                  <a:srgbClr val="578EFF"/>
                </a:solidFill>
              </a:rPr>
              <a:t> </a:t>
            </a:r>
            <a:r>
              <a:rPr lang="en-US" altLang="ko-KR" sz="1400" dirty="0" err="1">
                <a:solidFill>
                  <a:srgbClr val="578EFF"/>
                </a:solidFill>
              </a:rPr>
              <a:t>incididunt</a:t>
            </a:r>
            <a:r>
              <a:rPr lang="en-US" altLang="ko-KR" sz="1400" dirty="0">
                <a:solidFill>
                  <a:srgbClr val="578EFF"/>
                </a:solidFill>
              </a:rPr>
              <a:t> </a:t>
            </a:r>
            <a:r>
              <a:rPr lang="en-US" altLang="ko-KR" sz="1400" dirty="0" err="1">
                <a:solidFill>
                  <a:srgbClr val="578EFF"/>
                </a:solidFill>
              </a:rPr>
              <a:t>ut</a:t>
            </a:r>
            <a:r>
              <a:rPr lang="en-US" altLang="ko-KR" sz="1400" dirty="0">
                <a:solidFill>
                  <a:srgbClr val="578EFF"/>
                </a:solidFill>
              </a:rPr>
              <a:t> </a:t>
            </a:r>
            <a:r>
              <a:rPr lang="en-US" altLang="ko-KR" sz="1400" dirty="0" err="1">
                <a:solidFill>
                  <a:srgbClr val="578EFF"/>
                </a:solidFill>
              </a:rPr>
              <a:t>labore</a:t>
            </a:r>
            <a:r>
              <a:rPr lang="en-US" altLang="ko-KR" sz="1400" dirty="0">
                <a:solidFill>
                  <a:srgbClr val="578EFF"/>
                </a:solidFill>
              </a:rPr>
              <a:t> et dolore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BE6703AA-3171-4CCD-BA81-686FFBE360CE}"/>
              </a:ext>
            </a:extLst>
          </p:cNvPr>
          <p:cNvSpPr/>
          <p:nvPr/>
        </p:nvSpPr>
        <p:spPr>
          <a:xfrm>
            <a:off x="6798947" y="332406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8187E54-6F3A-4CA3-BEA3-6B0423CB6B33}"/>
              </a:ext>
            </a:extLst>
          </p:cNvPr>
          <p:cNvGrpSpPr/>
          <p:nvPr/>
        </p:nvGrpSpPr>
        <p:grpSpPr>
          <a:xfrm>
            <a:off x="1951888" y="3324063"/>
            <a:ext cx="578306" cy="578304"/>
            <a:chOff x="2112922" y="1570386"/>
            <a:chExt cx="390525" cy="390525"/>
          </a:xfrm>
          <a:solidFill>
            <a:srgbClr val="578EFF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93C851-0697-44F9-AB31-AF11D90EDA21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7980146-5125-4DBE-8CDF-D79C59F88901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2DC3434-9317-4047-B91A-9FB6AA5876E8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C0E0470-45E3-4613-BACA-C0B58849BD5B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E27143-D254-49C9-8E5D-9F1A91B5B66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74ADF1F-BE56-419A-8B2F-0A3C2F7D6C54}"/>
              </a:ext>
            </a:extLst>
          </p:cNvPr>
          <p:cNvSpPr txBox="1"/>
          <p:nvPr/>
        </p:nvSpPr>
        <p:spPr>
          <a:xfrm>
            <a:off x="6680200" y="4195306"/>
            <a:ext cx="339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1CFD61-0577-4D4A-B5A6-0079C29A829B}"/>
              </a:ext>
            </a:extLst>
          </p:cNvPr>
          <p:cNvSpPr txBox="1"/>
          <p:nvPr/>
        </p:nvSpPr>
        <p:spPr>
          <a:xfrm>
            <a:off x="6680200" y="4630261"/>
            <a:ext cx="3398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8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Social Media</a:t>
            </a:r>
          </a:p>
          <a:p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Analytics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63D0E19-FB5D-4093-9305-AB2BCD83B556}"/>
              </a:ext>
            </a:extLst>
          </p:cNvPr>
          <p:cNvSpPr/>
          <p:nvPr/>
        </p:nvSpPr>
        <p:spPr>
          <a:xfrm>
            <a:off x="883389" y="28574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D0EC91C-B89D-4DBD-90D5-4F37FA9FB4FB}"/>
              </a:ext>
            </a:extLst>
          </p:cNvPr>
          <p:cNvSpPr txBox="1"/>
          <p:nvPr/>
        </p:nvSpPr>
        <p:spPr>
          <a:xfrm>
            <a:off x="1056413" y="49919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59F99E3-3686-430B-9917-9C01347765BF}"/>
              </a:ext>
            </a:extLst>
          </p:cNvPr>
          <p:cNvSpPr/>
          <p:nvPr/>
        </p:nvSpPr>
        <p:spPr>
          <a:xfrm>
            <a:off x="3546396" y="1816100"/>
            <a:ext cx="2436200" cy="4054929"/>
          </a:xfrm>
          <a:prstGeom prst="rect">
            <a:avLst/>
          </a:prstGeom>
          <a:solidFill>
            <a:srgbClr val="FA5758"/>
          </a:solidFill>
          <a:ln>
            <a:noFill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A6C712-8FCC-4715-9F2B-16EA5FC81734}"/>
              </a:ext>
            </a:extLst>
          </p:cNvPr>
          <p:cNvSpPr txBox="1"/>
          <p:nvPr/>
        </p:nvSpPr>
        <p:spPr>
          <a:xfrm>
            <a:off x="3719420" y="4007511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1.7M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FE4879B-9B3B-4595-BB87-DB92029E8734}"/>
              </a:ext>
            </a:extLst>
          </p:cNvPr>
          <p:cNvSpPr txBox="1"/>
          <p:nvPr/>
        </p:nvSpPr>
        <p:spPr>
          <a:xfrm>
            <a:off x="3719420" y="4721206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9B17A1A-5C4D-461B-944A-9A3E88355EA9}"/>
              </a:ext>
            </a:extLst>
          </p:cNvPr>
          <p:cNvSpPr txBox="1"/>
          <p:nvPr/>
        </p:nvSpPr>
        <p:spPr>
          <a:xfrm>
            <a:off x="1056413" y="44039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300K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73446CFE-E6EA-4DDB-94CE-06A1FA5B29B5}"/>
              </a:ext>
            </a:extLst>
          </p:cNvPr>
          <p:cNvSpPr/>
          <p:nvPr/>
        </p:nvSpPr>
        <p:spPr>
          <a:xfrm>
            <a:off x="6209403" y="28574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A1FF812-06EB-453A-9B45-9060D28351ED}"/>
              </a:ext>
            </a:extLst>
          </p:cNvPr>
          <p:cNvSpPr txBox="1"/>
          <p:nvPr/>
        </p:nvSpPr>
        <p:spPr>
          <a:xfrm>
            <a:off x="6382427" y="49919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59C8324-8658-4192-988E-7BFFC97E2086}"/>
              </a:ext>
            </a:extLst>
          </p:cNvPr>
          <p:cNvSpPr txBox="1"/>
          <p:nvPr/>
        </p:nvSpPr>
        <p:spPr>
          <a:xfrm>
            <a:off x="6382427" y="44039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720K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8D13E649-41EC-4723-9902-95D73387F481}"/>
              </a:ext>
            </a:extLst>
          </p:cNvPr>
          <p:cNvSpPr/>
          <p:nvPr/>
        </p:nvSpPr>
        <p:spPr>
          <a:xfrm>
            <a:off x="8872411" y="2857499"/>
            <a:ext cx="2436200" cy="30135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9797678-3569-42E2-82FC-ECD603A621CC}"/>
              </a:ext>
            </a:extLst>
          </p:cNvPr>
          <p:cNvSpPr txBox="1"/>
          <p:nvPr/>
        </p:nvSpPr>
        <p:spPr>
          <a:xfrm>
            <a:off x="9045435" y="4991971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9C44802-278A-4DE2-943F-03490594E2E7}"/>
              </a:ext>
            </a:extLst>
          </p:cNvPr>
          <p:cNvSpPr txBox="1"/>
          <p:nvPr/>
        </p:nvSpPr>
        <p:spPr>
          <a:xfrm>
            <a:off x="9045435" y="44039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500K</a:t>
            </a:r>
          </a:p>
        </p:txBody>
      </p:sp>
      <p:pic>
        <p:nvPicPr>
          <p:cNvPr id="81" name="그래픽 80">
            <a:extLst>
              <a:ext uri="{FF2B5EF4-FFF2-40B4-BE49-F238E27FC236}">
                <a16:creationId xmlns:a16="http://schemas.microsoft.com/office/drawing/2014/main" id="{BADC942B-5E36-4398-B1AF-DDEDB40AB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0234" y="3159125"/>
            <a:ext cx="571500" cy="571500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B6888ABD-179C-4967-B4D7-C89838ECDE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6630" y="3159125"/>
            <a:ext cx="571500" cy="571500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E0609E79-33DB-4ED2-B921-E5B536AD73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29449" y="3159125"/>
            <a:ext cx="571500" cy="571500"/>
          </a:xfrm>
          <a:prstGeom prst="rect">
            <a:avLst/>
          </a:prstGeom>
        </p:spPr>
      </p:pic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18B5104E-D037-423D-8E07-E45092581E32}"/>
              </a:ext>
            </a:extLst>
          </p:cNvPr>
          <p:cNvSpPr/>
          <p:nvPr/>
        </p:nvSpPr>
        <p:spPr>
          <a:xfrm>
            <a:off x="3854041" y="2136249"/>
            <a:ext cx="638558" cy="447103"/>
          </a:xfrm>
          <a:custGeom>
            <a:avLst/>
            <a:gdLst>
              <a:gd name="connsiteX0" fmla="*/ 255842 w 638558"/>
              <a:gd name="connsiteY0" fmla="*/ 127826 h 447103"/>
              <a:gd name="connsiteX1" fmla="*/ 255842 w 638558"/>
              <a:gd name="connsiteY1" fmla="*/ 319278 h 447103"/>
              <a:gd name="connsiteX2" fmla="*/ 422053 w 638558"/>
              <a:gd name="connsiteY2" fmla="*/ 223552 h 447103"/>
              <a:gd name="connsiteX3" fmla="*/ 319278 w 638558"/>
              <a:gd name="connsiteY3" fmla="*/ 0 h 447103"/>
              <a:gd name="connsiteX4" fmla="*/ 569023 w 638558"/>
              <a:gd name="connsiteY4" fmla="*/ 13621 h 447103"/>
              <a:gd name="connsiteX5" fmla="*/ 625316 w 638558"/>
              <a:gd name="connsiteY5" fmla="*/ 69913 h 447103"/>
              <a:gd name="connsiteX6" fmla="*/ 638556 w 638558"/>
              <a:gd name="connsiteY6" fmla="*/ 224123 h 447103"/>
              <a:gd name="connsiteX7" fmla="*/ 625411 w 638558"/>
              <a:gd name="connsiteY7" fmla="*/ 377666 h 447103"/>
              <a:gd name="connsiteX8" fmla="*/ 569119 w 638558"/>
              <a:gd name="connsiteY8" fmla="*/ 433959 h 447103"/>
              <a:gd name="connsiteX9" fmla="*/ 319278 w 638558"/>
              <a:gd name="connsiteY9" fmla="*/ 447103 h 447103"/>
              <a:gd name="connsiteX10" fmla="*/ 69437 w 638558"/>
              <a:gd name="connsiteY10" fmla="*/ 433387 h 447103"/>
              <a:gd name="connsiteX11" fmla="*/ 13144 w 638558"/>
              <a:gd name="connsiteY11" fmla="*/ 377095 h 447103"/>
              <a:gd name="connsiteX12" fmla="*/ 0 w 638558"/>
              <a:gd name="connsiteY12" fmla="*/ 223552 h 447103"/>
              <a:gd name="connsiteX13" fmla="*/ 13144 w 638558"/>
              <a:gd name="connsiteY13" fmla="*/ 69913 h 447103"/>
              <a:gd name="connsiteX14" fmla="*/ 69437 w 638558"/>
              <a:gd name="connsiteY14" fmla="*/ 13144 h 447103"/>
              <a:gd name="connsiteX15" fmla="*/ 319278 w 638558"/>
              <a:gd name="connsiteY15" fmla="*/ 0 h 44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8558" h="447103">
                <a:moveTo>
                  <a:pt x="255842" y="127826"/>
                </a:moveTo>
                <a:lnTo>
                  <a:pt x="255842" y="319278"/>
                </a:lnTo>
                <a:lnTo>
                  <a:pt x="422053" y="223552"/>
                </a:lnTo>
                <a:close/>
                <a:moveTo>
                  <a:pt x="319278" y="0"/>
                </a:moveTo>
                <a:cubicBezTo>
                  <a:pt x="319278" y="0"/>
                  <a:pt x="519112" y="0"/>
                  <a:pt x="569023" y="13621"/>
                </a:cubicBezTo>
                <a:cubicBezTo>
                  <a:pt x="596360" y="20955"/>
                  <a:pt x="617982" y="42576"/>
                  <a:pt x="625316" y="69913"/>
                </a:cubicBezTo>
                <a:cubicBezTo>
                  <a:pt x="639032" y="119920"/>
                  <a:pt x="638556" y="224123"/>
                  <a:pt x="638556" y="224123"/>
                </a:cubicBezTo>
                <a:cubicBezTo>
                  <a:pt x="638556" y="224123"/>
                  <a:pt x="638556" y="327660"/>
                  <a:pt x="625411" y="377666"/>
                </a:cubicBezTo>
                <a:cubicBezTo>
                  <a:pt x="618077" y="405003"/>
                  <a:pt x="596455" y="426625"/>
                  <a:pt x="569119" y="433959"/>
                </a:cubicBezTo>
                <a:cubicBezTo>
                  <a:pt x="519112" y="447103"/>
                  <a:pt x="319278" y="447103"/>
                  <a:pt x="319278" y="447103"/>
                </a:cubicBezTo>
                <a:cubicBezTo>
                  <a:pt x="319278" y="447103"/>
                  <a:pt x="119920" y="447103"/>
                  <a:pt x="69437" y="433387"/>
                </a:cubicBezTo>
                <a:cubicBezTo>
                  <a:pt x="42100" y="426053"/>
                  <a:pt x="20479" y="404431"/>
                  <a:pt x="13144" y="377095"/>
                </a:cubicBezTo>
                <a:cubicBezTo>
                  <a:pt x="0" y="327660"/>
                  <a:pt x="0" y="223552"/>
                  <a:pt x="0" y="223552"/>
                </a:cubicBezTo>
                <a:cubicBezTo>
                  <a:pt x="0" y="223552"/>
                  <a:pt x="0" y="119920"/>
                  <a:pt x="13144" y="69913"/>
                </a:cubicBezTo>
                <a:cubicBezTo>
                  <a:pt x="20479" y="42576"/>
                  <a:pt x="42576" y="20479"/>
                  <a:pt x="69437" y="13144"/>
                </a:cubicBezTo>
                <a:cubicBezTo>
                  <a:pt x="119348" y="0"/>
                  <a:pt x="319278" y="0"/>
                  <a:pt x="31927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2">
            <a:extLst>
              <a:ext uri="{FF2B5EF4-FFF2-40B4-BE49-F238E27FC236}">
                <a16:creationId xmlns:a16="http://schemas.microsoft.com/office/drawing/2014/main" id="{2C3EE1DB-F146-4085-8C7B-CC43D79AA73C}"/>
              </a:ext>
            </a:extLst>
          </p:cNvPr>
          <p:cNvSpPr/>
          <p:nvPr/>
        </p:nvSpPr>
        <p:spPr>
          <a:xfrm>
            <a:off x="5215746" y="2136120"/>
            <a:ext cx="6299200" cy="6299200"/>
          </a:xfrm>
          <a:prstGeom prst="blockArc">
            <a:avLst/>
          </a:prstGeom>
          <a:solidFill>
            <a:srgbClr val="E5F8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Saving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Rate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막힌 원호 1">
            <a:extLst>
              <a:ext uri="{FF2B5EF4-FFF2-40B4-BE49-F238E27FC236}">
                <a16:creationId xmlns:a16="http://schemas.microsoft.com/office/drawing/2014/main" id="{99E3827E-DC36-492A-998B-CBE1C7FE12F2}"/>
              </a:ext>
            </a:extLst>
          </p:cNvPr>
          <p:cNvSpPr/>
          <p:nvPr/>
        </p:nvSpPr>
        <p:spPr>
          <a:xfrm flipH="1">
            <a:off x="5215746" y="2136120"/>
            <a:ext cx="6299200" cy="6299200"/>
          </a:xfrm>
          <a:prstGeom prst="blockArc">
            <a:avLst>
              <a:gd name="adj1" fmla="val 14487406"/>
              <a:gd name="adj2" fmla="val 0"/>
              <a:gd name="adj3" fmla="val 25000"/>
            </a:avLst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CAB28E-8DA4-432C-BE7B-31D1973512C9}"/>
              </a:ext>
            </a:extLst>
          </p:cNvPr>
          <p:cNvSpPr txBox="1"/>
          <p:nvPr/>
        </p:nvSpPr>
        <p:spPr>
          <a:xfrm>
            <a:off x="7320269" y="4928471"/>
            <a:ext cx="2090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78EFF"/>
                </a:solidFill>
              </a:rPr>
              <a:t>Lorem ipsum dolor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DCC7B4-6560-4216-9A12-368E760D968E}"/>
              </a:ext>
            </a:extLst>
          </p:cNvPr>
          <p:cNvSpPr txBox="1"/>
          <p:nvPr/>
        </p:nvSpPr>
        <p:spPr>
          <a:xfrm>
            <a:off x="7320269" y="4340440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79.5%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EB8408-943E-4003-9913-79766586A4CE}"/>
              </a:ext>
            </a:extLst>
          </p:cNvPr>
          <p:cNvSpPr txBox="1"/>
          <p:nvPr/>
        </p:nvSpPr>
        <p:spPr>
          <a:xfrm>
            <a:off x="7320269" y="5285720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AF16CE-18D3-48D6-815F-5DA070AEB889}"/>
              </a:ext>
            </a:extLst>
          </p:cNvPr>
          <p:cNvSpPr txBox="1"/>
          <p:nvPr/>
        </p:nvSpPr>
        <p:spPr>
          <a:xfrm>
            <a:off x="933449" y="2838487"/>
            <a:ext cx="4132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6E273E7-7F64-4665-B0F7-3CC3D2B244CA}"/>
              </a:ext>
            </a:extLst>
          </p:cNvPr>
          <p:cNvSpPr/>
          <p:nvPr/>
        </p:nvSpPr>
        <p:spPr>
          <a:xfrm>
            <a:off x="933448" y="2427086"/>
            <a:ext cx="413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1160407-BED3-4091-8D96-DCDF2830E04F}"/>
              </a:ext>
            </a:extLst>
          </p:cNvPr>
          <p:cNvSpPr txBox="1"/>
          <p:nvPr/>
        </p:nvSpPr>
        <p:spPr>
          <a:xfrm>
            <a:off x="933449" y="4620006"/>
            <a:ext cx="4132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8C819F0-22A0-4A4B-861E-96519EE0DC77}"/>
              </a:ext>
            </a:extLst>
          </p:cNvPr>
          <p:cNvSpPr/>
          <p:nvPr/>
        </p:nvSpPr>
        <p:spPr>
          <a:xfrm>
            <a:off x="933448" y="4208605"/>
            <a:ext cx="413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118743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Competition</a:t>
            </a:r>
          </a:p>
          <a:p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Analysis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9495ECEA-686B-4C90-9951-F6E6DCCBB63D}"/>
              </a:ext>
            </a:extLst>
          </p:cNvPr>
          <p:cNvCxnSpPr/>
          <p:nvPr/>
        </p:nvCxnSpPr>
        <p:spPr>
          <a:xfrm>
            <a:off x="6175177" y="3328838"/>
            <a:ext cx="5105400" cy="0"/>
          </a:xfrm>
          <a:prstGeom prst="straightConnector1">
            <a:avLst/>
          </a:prstGeom>
          <a:ln w="9525">
            <a:solidFill>
              <a:schemeClr val="bg1">
                <a:lumMod val="75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0BF88298-C813-4571-A18A-7903C1F28A9E}"/>
              </a:ext>
            </a:extLst>
          </p:cNvPr>
          <p:cNvCxnSpPr>
            <a:cxnSpLocks/>
          </p:cNvCxnSpPr>
          <p:nvPr/>
        </p:nvCxnSpPr>
        <p:spPr>
          <a:xfrm rot="16200000">
            <a:off x="6175177" y="3328838"/>
            <a:ext cx="5105400" cy="0"/>
          </a:xfrm>
          <a:prstGeom prst="straightConnector1">
            <a:avLst/>
          </a:prstGeom>
          <a:ln w="9525">
            <a:solidFill>
              <a:schemeClr val="bg1">
                <a:lumMod val="75000"/>
              </a:schemeClr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타원 30">
            <a:extLst>
              <a:ext uri="{FF2B5EF4-FFF2-40B4-BE49-F238E27FC236}">
                <a16:creationId xmlns:a16="http://schemas.microsoft.com/office/drawing/2014/main" id="{70DDC65B-19E6-4317-9824-87080549B5D1}"/>
              </a:ext>
            </a:extLst>
          </p:cNvPr>
          <p:cNvSpPr/>
          <p:nvPr/>
        </p:nvSpPr>
        <p:spPr>
          <a:xfrm>
            <a:off x="9654983" y="1065491"/>
            <a:ext cx="1396988" cy="1396988"/>
          </a:xfrm>
          <a:prstGeom prst="ellipse">
            <a:avLst/>
          </a:prstGeom>
          <a:solidFill>
            <a:srgbClr val="FA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Your company name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7BE7259-64EF-4059-A95D-347888E53CAB}"/>
              </a:ext>
            </a:extLst>
          </p:cNvPr>
          <p:cNvSpPr/>
          <p:nvPr/>
        </p:nvSpPr>
        <p:spPr>
          <a:xfrm>
            <a:off x="8232577" y="2833538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Co.D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9385AB2C-38E2-453A-A45D-9C78649612F3}"/>
              </a:ext>
            </a:extLst>
          </p:cNvPr>
          <p:cNvSpPr/>
          <p:nvPr/>
        </p:nvSpPr>
        <p:spPr>
          <a:xfrm>
            <a:off x="6778425" y="1268685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Co.A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15C724AB-0779-49D2-AE33-D0C93607DE28}"/>
              </a:ext>
            </a:extLst>
          </p:cNvPr>
          <p:cNvSpPr/>
          <p:nvPr/>
        </p:nvSpPr>
        <p:spPr>
          <a:xfrm>
            <a:off x="6778425" y="4195198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Co.B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1FC02CF6-CEB8-4FA9-BB3F-58F0BAA3925E}"/>
              </a:ext>
            </a:extLst>
          </p:cNvPr>
          <p:cNvSpPr/>
          <p:nvPr/>
        </p:nvSpPr>
        <p:spPr>
          <a:xfrm>
            <a:off x="9858177" y="4195198"/>
            <a:ext cx="990600" cy="990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 err="1">
                <a:solidFill>
                  <a:schemeClr val="bg1">
                    <a:lumMod val="65000"/>
                  </a:schemeClr>
                </a:solidFill>
                <a:latin typeface="+mj-lt"/>
              </a:rPr>
              <a:t>Co.C</a:t>
            </a:r>
            <a:endParaRPr lang="ko-KR" altLang="en-US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A456970-D1D5-461E-8EA3-94C90AF7FDA5}"/>
              </a:ext>
            </a:extLst>
          </p:cNvPr>
          <p:cNvSpPr txBox="1"/>
          <p:nvPr/>
        </p:nvSpPr>
        <p:spPr>
          <a:xfrm rot="16200000">
            <a:off x="5154937" y="3174941"/>
            <a:ext cx="1732704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78EFF"/>
                </a:solidFill>
              </a:rPr>
              <a:t>Quality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858C1D8-052A-4F6F-A9A5-BAE7C638A47C}"/>
              </a:ext>
            </a:extLst>
          </p:cNvPr>
          <p:cNvSpPr txBox="1"/>
          <p:nvPr/>
        </p:nvSpPr>
        <p:spPr>
          <a:xfrm>
            <a:off x="7943443" y="5881538"/>
            <a:ext cx="1568858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78EFF"/>
                </a:solidFill>
              </a:rPr>
              <a:t>Expensive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F115151-13BF-4FDA-8B82-6FA9B4708A78}"/>
              </a:ext>
            </a:extLst>
          </p:cNvPr>
          <p:cNvSpPr txBox="1"/>
          <p:nvPr/>
        </p:nvSpPr>
        <p:spPr>
          <a:xfrm>
            <a:off x="947060" y="4676864"/>
            <a:ext cx="4545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Market Fit &amp; Competition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57DB2FA-08E7-4D0E-B53D-09D4BE377011}"/>
              </a:ext>
            </a:extLst>
          </p:cNvPr>
          <p:cNvSpPr txBox="1"/>
          <p:nvPr/>
        </p:nvSpPr>
        <p:spPr>
          <a:xfrm>
            <a:off x="947060" y="5136584"/>
            <a:ext cx="45456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2438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5" y="643285"/>
            <a:ext cx="456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Our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Value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A2E2BFA-DC23-4653-97D6-ADFDDAA3A7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F9AB95-D452-4B7A-AA43-FC44C54C666C}"/>
              </a:ext>
            </a:extLst>
          </p:cNvPr>
          <p:cNvSpPr txBox="1"/>
          <p:nvPr/>
        </p:nvSpPr>
        <p:spPr>
          <a:xfrm>
            <a:off x="1179790" y="3103671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D8938B8-02D5-4F3E-9459-0524782BBB68}"/>
              </a:ext>
            </a:extLst>
          </p:cNvPr>
          <p:cNvSpPr/>
          <p:nvPr/>
        </p:nvSpPr>
        <p:spPr>
          <a:xfrm>
            <a:off x="1179789" y="2692806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609591-0AE9-4947-82B5-0DD293DF2A45}"/>
              </a:ext>
            </a:extLst>
          </p:cNvPr>
          <p:cNvSpPr txBox="1"/>
          <p:nvPr/>
        </p:nvSpPr>
        <p:spPr>
          <a:xfrm>
            <a:off x="4179056" y="3103671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9D5D511-D6B2-4DD0-A1AE-B713F38C46C9}"/>
              </a:ext>
            </a:extLst>
          </p:cNvPr>
          <p:cNvSpPr/>
          <p:nvPr/>
        </p:nvSpPr>
        <p:spPr>
          <a:xfrm>
            <a:off x="4179055" y="2692806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95F1D2-0A80-4BCF-AFC7-8A8ED56F4E20}"/>
              </a:ext>
            </a:extLst>
          </p:cNvPr>
          <p:cNvSpPr txBox="1"/>
          <p:nvPr/>
        </p:nvSpPr>
        <p:spPr>
          <a:xfrm>
            <a:off x="1179790" y="5314287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45F9701-A77C-4B0F-916C-46C7981C1FE4}"/>
              </a:ext>
            </a:extLst>
          </p:cNvPr>
          <p:cNvSpPr/>
          <p:nvPr/>
        </p:nvSpPr>
        <p:spPr>
          <a:xfrm>
            <a:off x="1179789" y="4903422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8A9F3C-AF67-43C4-97BF-109B552348DD}"/>
              </a:ext>
            </a:extLst>
          </p:cNvPr>
          <p:cNvSpPr txBox="1"/>
          <p:nvPr/>
        </p:nvSpPr>
        <p:spPr>
          <a:xfrm>
            <a:off x="4179056" y="5314287"/>
            <a:ext cx="2712833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25B1E92-387A-4307-AC71-B3392DD91EC3}"/>
              </a:ext>
            </a:extLst>
          </p:cNvPr>
          <p:cNvSpPr/>
          <p:nvPr/>
        </p:nvSpPr>
        <p:spPr>
          <a:xfrm>
            <a:off x="4179055" y="4903422"/>
            <a:ext cx="271283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6D075E1-B86E-48B3-809B-5C07161EF41A}"/>
              </a:ext>
            </a:extLst>
          </p:cNvPr>
          <p:cNvGrpSpPr/>
          <p:nvPr/>
        </p:nvGrpSpPr>
        <p:grpSpPr>
          <a:xfrm>
            <a:off x="1228988" y="2142727"/>
            <a:ext cx="390525" cy="390525"/>
            <a:chOff x="2801293" y="892968"/>
            <a:chExt cx="390525" cy="390525"/>
          </a:xfrm>
          <a:solidFill>
            <a:srgbClr val="578EFF"/>
          </a:solidFill>
          <a:effectLst/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90B1C99-2EE3-43BF-8E69-26E410C99FAB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97D10E4-6AB1-4403-AADF-879E57B4537C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C822A32-477A-4C99-8D9F-DBEAEC9EC647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BA7AA7D-4CDF-4D71-92C1-AB34982DF4C6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CD61B64-07B4-44E8-A0D0-8EA3D4F7F731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0B15115-F2AC-4621-ABCD-3023660B149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B7855183-D2F5-46FC-BF38-F32F845A668D}"/>
              </a:ext>
            </a:extLst>
          </p:cNvPr>
          <p:cNvSpPr/>
          <p:nvPr/>
        </p:nvSpPr>
        <p:spPr>
          <a:xfrm>
            <a:off x="1253913" y="4368732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578EFF"/>
          </a:solidFill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D6259041-BF71-45F9-9D62-6770CD51E78C}"/>
              </a:ext>
            </a:extLst>
          </p:cNvPr>
          <p:cNvGrpSpPr/>
          <p:nvPr/>
        </p:nvGrpSpPr>
        <p:grpSpPr>
          <a:xfrm>
            <a:off x="4269749" y="2162862"/>
            <a:ext cx="390525" cy="390525"/>
            <a:chOff x="4144033" y="2229040"/>
            <a:chExt cx="390525" cy="390525"/>
          </a:xfrm>
          <a:solidFill>
            <a:srgbClr val="578EFF"/>
          </a:solidFill>
          <a:effectLst/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BCA5EE7-914E-40D6-814D-5099D7014249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54F2E19-B111-4997-AE49-3B4DFE410BA9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B1EE821-59C6-4789-AD42-B970AF9DAFB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B359A92-A986-4188-BA05-5B75F86B1B4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6BF05D1-DCE1-4AF1-9120-5EB3244A8721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D66EF6E-A6EA-49FE-A028-E825A9A2F5D0}"/>
              </a:ext>
            </a:extLst>
          </p:cNvPr>
          <p:cNvGrpSpPr/>
          <p:nvPr/>
        </p:nvGrpSpPr>
        <p:grpSpPr>
          <a:xfrm>
            <a:off x="4232064" y="4362415"/>
            <a:ext cx="371475" cy="390525"/>
            <a:chOff x="4143556" y="4903660"/>
            <a:chExt cx="371475" cy="390525"/>
          </a:xfrm>
          <a:solidFill>
            <a:srgbClr val="578EFF"/>
          </a:solidFill>
          <a:effectLst/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C07037E-15DA-4528-93F2-ABDF13F2F51E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807ED99-17EF-44D4-AD2A-DDA79941E51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C3025D3-EF69-4F96-9892-54866F118A8D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5969CFE-7BC7-438C-A696-ECA1771F8441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0127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Price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plan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4C098DC-A4CC-4E44-8C19-ED08326A016F}"/>
              </a:ext>
            </a:extLst>
          </p:cNvPr>
          <p:cNvSpPr/>
          <p:nvPr/>
        </p:nvSpPr>
        <p:spPr>
          <a:xfrm>
            <a:off x="883389" y="2463801"/>
            <a:ext cx="2436200" cy="34072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C4396D-F4B1-49D8-9101-32C090C542B5}"/>
              </a:ext>
            </a:extLst>
          </p:cNvPr>
          <p:cNvSpPr txBox="1"/>
          <p:nvPr/>
        </p:nvSpPr>
        <p:spPr>
          <a:xfrm>
            <a:off x="1056413" y="3201722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78EFF"/>
                </a:solidFill>
                <a:latin typeface="+mj-lt"/>
              </a:rPr>
              <a:t>$20K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EAA90A-B90A-46DC-AAB7-060485C303A5}"/>
              </a:ext>
            </a:extLst>
          </p:cNvPr>
          <p:cNvSpPr txBox="1"/>
          <p:nvPr/>
        </p:nvSpPr>
        <p:spPr>
          <a:xfrm>
            <a:off x="1056413" y="3921190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578E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78EFF"/>
                </a:solidFill>
              </a:rPr>
              <a:t>amet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consectetur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adipiscing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elit</a:t>
            </a:r>
            <a:endParaRPr lang="en-US" altLang="ko-KR" sz="1200" dirty="0">
              <a:solidFill>
                <a:srgbClr val="578EF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E211C9-3744-47F4-B780-62B87787BE20}"/>
              </a:ext>
            </a:extLst>
          </p:cNvPr>
          <p:cNvSpPr txBox="1"/>
          <p:nvPr/>
        </p:nvSpPr>
        <p:spPr>
          <a:xfrm>
            <a:off x="1056413" y="2817949"/>
            <a:ext cx="2090154" cy="2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Basic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FB36CC-DEE7-4827-833B-EDDD0D571D17}"/>
              </a:ext>
            </a:extLst>
          </p:cNvPr>
          <p:cNvSpPr txBox="1"/>
          <p:nvPr/>
        </p:nvSpPr>
        <p:spPr>
          <a:xfrm>
            <a:off x="1056413" y="4872819"/>
            <a:ext cx="2090154" cy="2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09EC97A-4C46-422A-A2CB-452E026DCE37}"/>
              </a:ext>
            </a:extLst>
          </p:cNvPr>
          <p:cNvSpPr/>
          <p:nvPr/>
        </p:nvSpPr>
        <p:spPr>
          <a:xfrm>
            <a:off x="3546396" y="1485900"/>
            <a:ext cx="2436200" cy="4385129"/>
          </a:xfrm>
          <a:prstGeom prst="rect">
            <a:avLst/>
          </a:prstGeom>
          <a:solidFill>
            <a:srgbClr val="578EFF"/>
          </a:solidFill>
          <a:ln>
            <a:noFill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A54C7C-A6A9-4F5E-B95B-F5E045DD82DC}"/>
              </a:ext>
            </a:extLst>
          </p:cNvPr>
          <p:cNvSpPr txBox="1"/>
          <p:nvPr/>
        </p:nvSpPr>
        <p:spPr>
          <a:xfrm>
            <a:off x="3719420" y="2433767"/>
            <a:ext cx="2090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$50K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5361C2-F5D1-4DFC-81F3-82D2CAB68362}"/>
              </a:ext>
            </a:extLst>
          </p:cNvPr>
          <p:cNvSpPr txBox="1"/>
          <p:nvPr/>
        </p:nvSpPr>
        <p:spPr>
          <a:xfrm>
            <a:off x="3719420" y="3425806"/>
            <a:ext cx="2090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87FBBE-E8EA-410F-9DEF-59B0EBEF397A}"/>
              </a:ext>
            </a:extLst>
          </p:cNvPr>
          <p:cNvSpPr txBox="1"/>
          <p:nvPr/>
        </p:nvSpPr>
        <p:spPr>
          <a:xfrm>
            <a:off x="3719420" y="2049994"/>
            <a:ext cx="2090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Pro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711FE6-9921-4FFA-854B-000343D31189}"/>
              </a:ext>
            </a:extLst>
          </p:cNvPr>
          <p:cNvSpPr txBox="1"/>
          <p:nvPr/>
        </p:nvSpPr>
        <p:spPr>
          <a:xfrm>
            <a:off x="3719420" y="4872819"/>
            <a:ext cx="2090154" cy="432792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78EFF"/>
                </a:solidFill>
              </a:rPr>
              <a:t>Sed do </a:t>
            </a:r>
            <a:r>
              <a:rPr lang="en-US" altLang="ko-KR" sz="1400" dirty="0" err="1">
                <a:solidFill>
                  <a:srgbClr val="578EFF"/>
                </a:solidFill>
              </a:rPr>
              <a:t>eiusmod</a:t>
            </a:r>
            <a:endParaRPr lang="en-US" altLang="ko-KR" sz="1400" dirty="0">
              <a:solidFill>
                <a:srgbClr val="578EFF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1D9E786-F29F-4936-A7F0-E00355F1AA8A}"/>
              </a:ext>
            </a:extLst>
          </p:cNvPr>
          <p:cNvSpPr/>
          <p:nvPr/>
        </p:nvSpPr>
        <p:spPr>
          <a:xfrm>
            <a:off x="6209404" y="2463801"/>
            <a:ext cx="2436200" cy="34072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5FCCE1-5500-45B9-932C-C2B322206808}"/>
              </a:ext>
            </a:extLst>
          </p:cNvPr>
          <p:cNvSpPr txBox="1"/>
          <p:nvPr/>
        </p:nvSpPr>
        <p:spPr>
          <a:xfrm>
            <a:off x="6382428" y="3201722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78EFF"/>
                </a:solidFill>
                <a:latin typeface="+mj-lt"/>
              </a:rPr>
              <a:t>$100K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53B605-63EC-4326-979D-A12C7917A790}"/>
              </a:ext>
            </a:extLst>
          </p:cNvPr>
          <p:cNvSpPr txBox="1"/>
          <p:nvPr/>
        </p:nvSpPr>
        <p:spPr>
          <a:xfrm>
            <a:off x="6382428" y="3921190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578E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78EFF"/>
                </a:solidFill>
              </a:rPr>
              <a:t>amet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consectetur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adipiscing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elit</a:t>
            </a:r>
            <a:endParaRPr lang="en-US" altLang="ko-KR" sz="1200" dirty="0">
              <a:solidFill>
                <a:srgbClr val="578EF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53D4E4-5CCD-418D-B64A-C3E6869DFD65}"/>
              </a:ext>
            </a:extLst>
          </p:cNvPr>
          <p:cNvSpPr txBox="1"/>
          <p:nvPr/>
        </p:nvSpPr>
        <p:spPr>
          <a:xfrm>
            <a:off x="6382428" y="2817949"/>
            <a:ext cx="2090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Business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3EB779-C9E2-4C3C-88C8-95AD1CB8D113}"/>
              </a:ext>
            </a:extLst>
          </p:cNvPr>
          <p:cNvSpPr txBox="1"/>
          <p:nvPr/>
        </p:nvSpPr>
        <p:spPr>
          <a:xfrm>
            <a:off x="6382428" y="4872819"/>
            <a:ext cx="2090154" cy="2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56CE580-15F3-4C74-8BB3-0D40DA1211A0}"/>
              </a:ext>
            </a:extLst>
          </p:cNvPr>
          <p:cNvSpPr/>
          <p:nvPr/>
        </p:nvSpPr>
        <p:spPr>
          <a:xfrm>
            <a:off x="8872411" y="2463801"/>
            <a:ext cx="2436200" cy="34072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F3E19A-2432-426A-88C4-407D03C9D9C2}"/>
              </a:ext>
            </a:extLst>
          </p:cNvPr>
          <p:cNvSpPr txBox="1"/>
          <p:nvPr/>
        </p:nvSpPr>
        <p:spPr>
          <a:xfrm>
            <a:off x="9045435" y="3201722"/>
            <a:ext cx="209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78EFF"/>
                </a:solidFill>
                <a:latin typeface="+mj-lt"/>
              </a:rPr>
              <a:t>$200K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8E455F-5063-4F87-BC89-1514613D1B93}"/>
              </a:ext>
            </a:extLst>
          </p:cNvPr>
          <p:cNvSpPr txBox="1"/>
          <p:nvPr/>
        </p:nvSpPr>
        <p:spPr>
          <a:xfrm>
            <a:off x="9045435" y="3921190"/>
            <a:ext cx="2090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rgbClr val="578EF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578EFF"/>
                </a:solidFill>
              </a:rPr>
              <a:t>amet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consectetur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adipiscing</a:t>
            </a:r>
            <a:r>
              <a:rPr lang="en-US" altLang="ko-KR" sz="1200" dirty="0">
                <a:solidFill>
                  <a:srgbClr val="578EFF"/>
                </a:solidFill>
              </a:rPr>
              <a:t> </a:t>
            </a:r>
            <a:r>
              <a:rPr lang="en-US" altLang="ko-KR" sz="1200" dirty="0" err="1">
                <a:solidFill>
                  <a:srgbClr val="578EFF"/>
                </a:solidFill>
              </a:rPr>
              <a:t>elit</a:t>
            </a:r>
            <a:endParaRPr lang="en-US" altLang="ko-KR" sz="1200" dirty="0">
              <a:solidFill>
                <a:srgbClr val="578EF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C73112-90DD-4FE8-A1EA-53DB8EBED8F8}"/>
              </a:ext>
            </a:extLst>
          </p:cNvPr>
          <p:cNvSpPr txBox="1"/>
          <p:nvPr/>
        </p:nvSpPr>
        <p:spPr>
          <a:xfrm>
            <a:off x="9045435" y="2817949"/>
            <a:ext cx="2090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Enterprise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EA2CF26-8F54-4143-A793-33C5F4E20466}"/>
              </a:ext>
            </a:extLst>
          </p:cNvPr>
          <p:cNvSpPr txBox="1"/>
          <p:nvPr/>
        </p:nvSpPr>
        <p:spPr>
          <a:xfrm>
            <a:off x="9045435" y="4872819"/>
            <a:ext cx="2090154" cy="282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324777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Data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Analysis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58FD93-17A5-408E-AF4C-78146D7A9446}"/>
              </a:ext>
            </a:extLst>
          </p:cNvPr>
          <p:cNvSpPr txBox="1"/>
          <p:nvPr/>
        </p:nvSpPr>
        <p:spPr>
          <a:xfrm>
            <a:off x="6678261" y="5855147"/>
            <a:ext cx="143337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18" name="순서도: 처리 17">
            <a:extLst>
              <a:ext uri="{FF2B5EF4-FFF2-40B4-BE49-F238E27FC236}">
                <a16:creationId xmlns:a16="http://schemas.microsoft.com/office/drawing/2014/main" id="{8809D7ED-94FE-4DDD-A46A-C30F13ED2CD5}"/>
              </a:ext>
            </a:extLst>
          </p:cNvPr>
          <p:cNvSpPr/>
          <p:nvPr/>
        </p:nvSpPr>
        <p:spPr>
          <a:xfrm>
            <a:off x="7259187" y="3177219"/>
            <a:ext cx="271522" cy="2625329"/>
          </a:xfrm>
          <a:prstGeom prst="flowChartProcess">
            <a:avLst/>
          </a:prstGeom>
          <a:solidFill>
            <a:srgbClr val="FA57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순서도: 처리 22">
            <a:extLst>
              <a:ext uri="{FF2B5EF4-FFF2-40B4-BE49-F238E27FC236}">
                <a16:creationId xmlns:a16="http://schemas.microsoft.com/office/drawing/2014/main" id="{1AD96D75-1C18-4CC0-9F43-C262BC52B2AC}"/>
              </a:ext>
            </a:extLst>
          </p:cNvPr>
          <p:cNvSpPr/>
          <p:nvPr/>
        </p:nvSpPr>
        <p:spPr>
          <a:xfrm>
            <a:off x="7530709" y="3924933"/>
            <a:ext cx="271522" cy="1877616"/>
          </a:xfrm>
          <a:prstGeom prst="flowChartProcess">
            <a:avLst/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순서도: 처리 26">
            <a:extLst>
              <a:ext uri="{FF2B5EF4-FFF2-40B4-BE49-F238E27FC236}">
                <a16:creationId xmlns:a16="http://schemas.microsoft.com/office/drawing/2014/main" id="{726A3AFB-D780-4236-A28B-1349A39AFB65}"/>
              </a:ext>
            </a:extLst>
          </p:cNvPr>
          <p:cNvSpPr/>
          <p:nvPr/>
        </p:nvSpPr>
        <p:spPr>
          <a:xfrm>
            <a:off x="6987665" y="3546475"/>
            <a:ext cx="271522" cy="2256074"/>
          </a:xfrm>
          <a:prstGeom prst="flowChartProcess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BF3566-BF90-41E1-8351-E91B8C9567E2}"/>
              </a:ext>
            </a:extLst>
          </p:cNvPr>
          <p:cNvSpPr txBox="1"/>
          <p:nvPr/>
        </p:nvSpPr>
        <p:spPr>
          <a:xfrm>
            <a:off x="8049593" y="5855147"/>
            <a:ext cx="143337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29" name="순서도: 처리 28">
            <a:extLst>
              <a:ext uri="{FF2B5EF4-FFF2-40B4-BE49-F238E27FC236}">
                <a16:creationId xmlns:a16="http://schemas.microsoft.com/office/drawing/2014/main" id="{0954BE8D-F08D-4D7A-B393-4611896C9ADD}"/>
              </a:ext>
            </a:extLst>
          </p:cNvPr>
          <p:cNvSpPr/>
          <p:nvPr/>
        </p:nvSpPr>
        <p:spPr>
          <a:xfrm>
            <a:off x="8630519" y="5041900"/>
            <a:ext cx="271522" cy="760648"/>
          </a:xfrm>
          <a:prstGeom prst="flowChartProcess">
            <a:avLst/>
          </a:prstGeom>
          <a:solidFill>
            <a:srgbClr val="FA57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순서도: 처리 32">
            <a:extLst>
              <a:ext uri="{FF2B5EF4-FFF2-40B4-BE49-F238E27FC236}">
                <a16:creationId xmlns:a16="http://schemas.microsoft.com/office/drawing/2014/main" id="{7F08F7AB-6B78-48D6-AB8E-B251ADF6BBDB}"/>
              </a:ext>
            </a:extLst>
          </p:cNvPr>
          <p:cNvSpPr/>
          <p:nvPr/>
        </p:nvSpPr>
        <p:spPr>
          <a:xfrm>
            <a:off x="8902041" y="4292599"/>
            <a:ext cx="271522" cy="1509949"/>
          </a:xfrm>
          <a:prstGeom prst="flowChartProcess">
            <a:avLst/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순서도: 처리 33">
            <a:extLst>
              <a:ext uri="{FF2B5EF4-FFF2-40B4-BE49-F238E27FC236}">
                <a16:creationId xmlns:a16="http://schemas.microsoft.com/office/drawing/2014/main" id="{8A63F0AC-1C69-45D1-9D33-CB051DBA7711}"/>
              </a:ext>
            </a:extLst>
          </p:cNvPr>
          <p:cNvSpPr/>
          <p:nvPr/>
        </p:nvSpPr>
        <p:spPr>
          <a:xfrm>
            <a:off x="8358997" y="4664075"/>
            <a:ext cx="271522" cy="1138474"/>
          </a:xfrm>
          <a:prstGeom prst="flowChartProcess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ABBF65-DEBF-4D3E-B566-972F050B9004}"/>
              </a:ext>
            </a:extLst>
          </p:cNvPr>
          <p:cNvSpPr txBox="1"/>
          <p:nvPr/>
        </p:nvSpPr>
        <p:spPr>
          <a:xfrm>
            <a:off x="9415789" y="5855147"/>
            <a:ext cx="1433374" cy="2616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100" dirty="0"/>
              <a:t>Lorem ipsum</a:t>
            </a:r>
          </a:p>
        </p:txBody>
      </p:sp>
      <p:sp>
        <p:nvSpPr>
          <p:cNvPr id="36" name="순서도: 처리 35">
            <a:extLst>
              <a:ext uri="{FF2B5EF4-FFF2-40B4-BE49-F238E27FC236}">
                <a16:creationId xmlns:a16="http://schemas.microsoft.com/office/drawing/2014/main" id="{7CEF3AEF-D789-43AF-B45F-1E162384172B}"/>
              </a:ext>
            </a:extLst>
          </p:cNvPr>
          <p:cNvSpPr/>
          <p:nvPr/>
        </p:nvSpPr>
        <p:spPr>
          <a:xfrm>
            <a:off x="9996715" y="3177219"/>
            <a:ext cx="271522" cy="2625329"/>
          </a:xfrm>
          <a:prstGeom prst="flowChartProcess">
            <a:avLst/>
          </a:prstGeom>
          <a:solidFill>
            <a:srgbClr val="FA57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순서도: 처리 36">
            <a:extLst>
              <a:ext uri="{FF2B5EF4-FFF2-40B4-BE49-F238E27FC236}">
                <a16:creationId xmlns:a16="http://schemas.microsoft.com/office/drawing/2014/main" id="{EDAD27EE-CB3B-4B24-B8C8-255F9CF4658D}"/>
              </a:ext>
            </a:extLst>
          </p:cNvPr>
          <p:cNvSpPr/>
          <p:nvPr/>
        </p:nvSpPr>
        <p:spPr>
          <a:xfrm>
            <a:off x="10268237" y="2428876"/>
            <a:ext cx="271522" cy="3373674"/>
          </a:xfrm>
          <a:prstGeom prst="flowChartProcess">
            <a:avLst/>
          </a:pr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순서도: 처리 37">
            <a:extLst>
              <a:ext uri="{FF2B5EF4-FFF2-40B4-BE49-F238E27FC236}">
                <a16:creationId xmlns:a16="http://schemas.microsoft.com/office/drawing/2014/main" id="{E6D3CAE1-3C40-43C1-B6E1-65FEBF6C25BB}"/>
              </a:ext>
            </a:extLst>
          </p:cNvPr>
          <p:cNvSpPr/>
          <p:nvPr/>
        </p:nvSpPr>
        <p:spPr>
          <a:xfrm>
            <a:off x="9725193" y="2800350"/>
            <a:ext cx="271522" cy="3002199"/>
          </a:xfrm>
          <a:prstGeom prst="flowChartProcess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62A930E-13BE-4458-8692-F7570BD76ABA}"/>
              </a:ext>
            </a:extLst>
          </p:cNvPr>
          <p:cNvSpPr/>
          <p:nvPr/>
        </p:nvSpPr>
        <p:spPr>
          <a:xfrm>
            <a:off x="1173377" y="2208402"/>
            <a:ext cx="671120" cy="671120"/>
          </a:xfrm>
          <a:prstGeom prst="rect">
            <a:avLst/>
          </a:prstGeom>
          <a:solidFill>
            <a:srgbClr val="57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F5CF2D7-EF1F-4FC3-A80C-CE3360B265A5}"/>
              </a:ext>
            </a:extLst>
          </p:cNvPr>
          <p:cNvSpPr txBox="1"/>
          <p:nvPr/>
        </p:nvSpPr>
        <p:spPr>
          <a:xfrm>
            <a:off x="2107364" y="2591872"/>
            <a:ext cx="346666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78D6FFB-2D27-40EB-A5B8-15904955C436}"/>
              </a:ext>
            </a:extLst>
          </p:cNvPr>
          <p:cNvSpPr/>
          <p:nvPr/>
        </p:nvSpPr>
        <p:spPr>
          <a:xfrm>
            <a:off x="2107364" y="2208402"/>
            <a:ext cx="346666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F15BF6E-392F-42B6-8FC6-95EFC8D21BB2}"/>
              </a:ext>
            </a:extLst>
          </p:cNvPr>
          <p:cNvGrpSpPr/>
          <p:nvPr/>
        </p:nvGrpSpPr>
        <p:grpSpPr>
          <a:xfrm>
            <a:off x="1415017" y="2404772"/>
            <a:ext cx="187840" cy="250494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733E7B0-B2F9-4F0B-98DA-4FA52CE0EDF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9178F64-AF76-47F6-84E5-9F38F469C9E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F6E2B50-C52A-45CC-93E4-814F1A9E3D67}"/>
              </a:ext>
            </a:extLst>
          </p:cNvPr>
          <p:cNvSpPr/>
          <p:nvPr/>
        </p:nvSpPr>
        <p:spPr>
          <a:xfrm>
            <a:off x="1173377" y="3497312"/>
            <a:ext cx="671120" cy="671120"/>
          </a:xfrm>
          <a:prstGeom prst="rect">
            <a:avLst/>
          </a:prstGeom>
          <a:solidFill>
            <a:srgbClr val="FA5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379C9A-DB72-4075-AC5E-66CB58A83ED0}"/>
              </a:ext>
            </a:extLst>
          </p:cNvPr>
          <p:cNvSpPr txBox="1"/>
          <p:nvPr/>
        </p:nvSpPr>
        <p:spPr>
          <a:xfrm>
            <a:off x="2107364" y="3880782"/>
            <a:ext cx="346666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D86836F-08F5-4F94-AE28-D3B416A87E6F}"/>
              </a:ext>
            </a:extLst>
          </p:cNvPr>
          <p:cNvSpPr/>
          <p:nvPr/>
        </p:nvSpPr>
        <p:spPr>
          <a:xfrm>
            <a:off x="2107364" y="3497312"/>
            <a:ext cx="346666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13EB9B1C-07D9-4786-9A97-9B95027AC44E}"/>
              </a:ext>
            </a:extLst>
          </p:cNvPr>
          <p:cNvGrpSpPr/>
          <p:nvPr/>
        </p:nvGrpSpPr>
        <p:grpSpPr>
          <a:xfrm>
            <a:off x="1389278" y="3688562"/>
            <a:ext cx="239320" cy="24549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BCA77A61-C063-4D35-B512-AE802B8C35D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7B140523-A4EA-47D6-89DE-30A3582BB4C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21C80C8-1E79-444C-869E-7E1A8730E94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B6F66A3-8DCC-43ED-A942-0333BDCB48E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D10E393E-084F-4B1E-9B2D-9C5F6044CC71}"/>
              </a:ext>
            </a:extLst>
          </p:cNvPr>
          <p:cNvSpPr/>
          <p:nvPr/>
        </p:nvSpPr>
        <p:spPr>
          <a:xfrm>
            <a:off x="1173377" y="4792324"/>
            <a:ext cx="671120" cy="671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52D637D-56E1-4455-A4D2-4A34BAC5C48C}"/>
              </a:ext>
            </a:extLst>
          </p:cNvPr>
          <p:cNvSpPr txBox="1"/>
          <p:nvPr/>
        </p:nvSpPr>
        <p:spPr>
          <a:xfrm>
            <a:off x="2107364" y="5169693"/>
            <a:ext cx="346666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C1C401DC-0C55-41C0-89F3-929391886CE3}"/>
              </a:ext>
            </a:extLst>
          </p:cNvPr>
          <p:cNvSpPr/>
          <p:nvPr/>
        </p:nvSpPr>
        <p:spPr>
          <a:xfrm>
            <a:off x="2107364" y="4786223"/>
            <a:ext cx="346666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5550CD1-3DA0-407E-B31D-042A1EDEDE98}"/>
              </a:ext>
            </a:extLst>
          </p:cNvPr>
          <p:cNvGrpSpPr/>
          <p:nvPr/>
        </p:nvGrpSpPr>
        <p:grpSpPr>
          <a:xfrm>
            <a:off x="1384811" y="5024149"/>
            <a:ext cx="248252" cy="23795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2290D090-52CA-464E-8C4C-A07CFAEE9DD0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2344B749-A180-48AF-836F-6F3B584DD42C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D946C61F-9508-4B6B-84EB-1F9ECAFDAB2E}"/>
              </a:ext>
            </a:extLst>
          </p:cNvPr>
          <p:cNvGrpSpPr/>
          <p:nvPr/>
        </p:nvGrpSpPr>
        <p:grpSpPr>
          <a:xfrm>
            <a:off x="6123651" y="1928583"/>
            <a:ext cx="449678" cy="3657986"/>
            <a:chOff x="488015" y="1885753"/>
            <a:chExt cx="337607" cy="365798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B8F1A53-EDCE-4D68-8110-9BD2D9DDAF66}"/>
                </a:ext>
              </a:extLst>
            </p:cNvPr>
            <p:cNvSpPr txBox="1"/>
            <p:nvPr/>
          </p:nvSpPr>
          <p:spPr>
            <a:xfrm>
              <a:off x="488015" y="52667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10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24193BD-72DC-491A-8577-A5AC75D21E9E}"/>
                </a:ext>
              </a:extLst>
            </p:cNvPr>
            <p:cNvSpPr txBox="1"/>
            <p:nvPr/>
          </p:nvSpPr>
          <p:spPr>
            <a:xfrm>
              <a:off x="488015" y="4893437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20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3E2FC2B-0ABA-4D9B-8E2A-DCE3CB3402EF}"/>
                </a:ext>
              </a:extLst>
            </p:cNvPr>
            <p:cNvSpPr txBox="1"/>
            <p:nvPr/>
          </p:nvSpPr>
          <p:spPr>
            <a:xfrm>
              <a:off x="488015" y="452013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30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66C714E-810A-410B-BADD-9A53E10F30EE}"/>
                </a:ext>
              </a:extLst>
            </p:cNvPr>
            <p:cNvSpPr txBox="1"/>
            <p:nvPr/>
          </p:nvSpPr>
          <p:spPr>
            <a:xfrm>
              <a:off x="488015" y="4146835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40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9940BDF-6EBC-40A4-BFE1-6E6A1DE95A77}"/>
                </a:ext>
              </a:extLst>
            </p:cNvPr>
            <p:cNvSpPr txBox="1"/>
            <p:nvPr/>
          </p:nvSpPr>
          <p:spPr>
            <a:xfrm>
              <a:off x="488015" y="377353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50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8858E97-9C57-46B9-9A47-BB31B424A16D}"/>
                </a:ext>
              </a:extLst>
            </p:cNvPr>
            <p:cNvSpPr txBox="1"/>
            <p:nvPr/>
          </p:nvSpPr>
          <p:spPr>
            <a:xfrm>
              <a:off x="488015" y="3400231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60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6267E75-5F65-4E4A-A7AF-83E3565F5B68}"/>
                </a:ext>
              </a:extLst>
            </p:cNvPr>
            <p:cNvSpPr txBox="1"/>
            <p:nvPr/>
          </p:nvSpPr>
          <p:spPr>
            <a:xfrm>
              <a:off x="488015" y="302693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70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BD57372-C339-457C-BF6B-E72619657809}"/>
                </a:ext>
              </a:extLst>
            </p:cNvPr>
            <p:cNvSpPr txBox="1"/>
            <p:nvPr/>
          </p:nvSpPr>
          <p:spPr>
            <a:xfrm>
              <a:off x="488015" y="2653628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80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5CB36D1-8C02-44AD-AB63-B148C90F8E7E}"/>
                </a:ext>
              </a:extLst>
            </p:cNvPr>
            <p:cNvSpPr txBox="1"/>
            <p:nvPr/>
          </p:nvSpPr>
          <p:spPr>
            <a:xfrm>
              <a:off x="488015" y="2280326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90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ACB9F28-1CC7-4FFD-BA42-B0544FD372E4}"/>
                </a:ext>
              </a:extLst>
            </p:cNvPr>
            <p:cNvSpPr txBox="1"/>
            <p:nvPr/>
          </p:nvSpPr>
          <p:spPr>
            <a:xfrm>
              <a:off x="488015" y="1885753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100</a:t>
              </a:r>
            </a:p>
          </p:txBody>
        </p:sp>
      </p:grpSp>
      <p:grpSp>
        <p:nvGrpSpPr>
          <p:cNvPr id="72" name="그래픽 21">
            <a:extLst>
              <a:ext uri="{FF2B5EF4-FFF2-40B4-BE49-F238E27FC236}">
                <a16:creationId xmlns:a16="http://schemas.microsoft.com/office/drawing/2014/main" id="{4AC9F934-17D1-4D37-8C36-2A98F5436151}"/>
              </a:ext>
            </a:extLst>
          </p:cNvPr>
          <p:cNvGrpSpPr/>
          <p:nvPr/>
        </p:nvGrpSpPr>
        <p:grpSpPr>
          <a:xfrm>
            <a:off x="6644943" y="2055720"/>
            <a:ext cx="4179588" cy="3760647"/>
            <a:chOff x="897236" y="2012890"/>
            <a:chExt cx="6390469" cy="3760647"/>
          </a:xfrm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990D550E-907D-45A8-BDB9-486CA099946C}"/>
                </a:ext>
              </a:extLst>
            </p:cNvPr>
            <p:cNvSpPr/>
            <p:nvPr/>
          </p:nvSpPr>
          <p:spPr>
            <a:xfrm>
              <a:off x="856003" y="308933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B24513E6-AF71-4833-A5D2-126334F1DAD1}"/>
                </a:ext>
              </a:extLst>
            </p:cNvPr>
            <p:cNvSpPr/>
            <p:nvPr/>
          </p:nvSpPr>
          <p:spPr>
            <a:xfrm>
              <a:off x="856003" y="271589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9AF1AA1-D568-4450-AC82-A1F529457648}"/>
                </a:ext>
              </a:extLst>
            </p:cNvPr>
            <p:cNvSpPr/>
            <p:nvPr/>
          </p:nvSpPr>
          <p:spPr>
            <a:xfrm>
              <a:off x="856003" y="234509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BBA69B46-B4F1-4D45-B96D-3EB02982A552}"/>
                </a:ext>
              </a:extLst>
            </p:cNvPr>
            <p:cNvSpPr/>
            <p:nvPr/>
          </p:nvSpPr>
          <p:spPr>
            <a:xfrm>
              <a:off x="856003" y="197165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020B9E00-5FAB-435E-BEA1-20A3102F2654}"/>
                </a:ext>
              </a:extLst>
            </p:cNvPr>
            <p:cNvSpPr/>
            <p:nvPr/>
          </p:nvSpPr>
          <p:spPr>
            <a:xfrm>
              <a:off x="856003" y="346276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06AD53C6-1264-44C7-8E29-11CD657093BF}"/>
                </a:ext>
              </a:extLst>
            </p:cNvPr>
            <p:cNvSpPr/>
            <p:nvPr/>
          </p:nvSpPr>
          <p:spPr>
            <a:xfrm>
              <a:off x="856003" y="383620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8A7E157-3BE7-4D9B-9141-4D8CEC134816}"/>
                </a:ext>
              </a:extLst>
            </p:cNvPr>
            <p:cNvSpPr/>
            <p:nvPr/>
          </p:nvSpPr>
          <p:spPr>
            <a:xfrm>
              <a:off x="856003" y="4207007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FEBDC90-091B-4B46-923E-E4B5CF7C33F5}"/>
                </a:ext>
              </a:extLst>
            </p:cNvPr>
            <p:cNvSpPr/>
            <p:nvPr/>
          </p:nvSpPr>
          <p:spPr>
            <a:xfrm>
              <a:off x="856003" y="458044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8EBBBB37-7393-438A-BA5D-CA04D104ECE4}"/>
                </a:ext>
              </a:extLst>
            </p:cNvPr>
            <p:cNvSpPr/>
            <p:nvPr/>
          </p:nvSpPr>
          <p:spPr>
            <a:xfrm>
              <a:off x="856003" y="4953876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D70A3747-252F-4CE3-89E3-90BAF15D41C7}"/>
                </a:ext>
              </a:extLst>
            </p:cNvPr>
            <p:cNvSpPr/>
            <p:nvPr/>
          </p:nvSpPr>
          <p:spPr>
            <a:xfrm>
              <a:off x="856003" y="5327311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26262" cap="flat">
              <a:solidFill>
                <a:srgbClr val="606060">
                  <a:alpha val="20000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7DA04810-9452-4672-9A63-CE173F78E542}"/>
                </a:ext>
              </a:extLst>
            </p:cNvPr>
            <p:cNvSpPr/>
            <p:nvPr/>
          </p:nvSpPr>
          <p:spPr>
            <a:xfrm>
              <a:off x="856003" y="1971657"/>
              <a:ext cx="6469364" cy="3839542"/>
            </a:xfrm>
            <a:custGeom>
              <a:avLst/>
              <a:gdLst>
                <a:gd name="connsiteX0" fmla="*/ 54382 w 6469363"/>
                <a:gd name="connsiteY0" fmla="*/ 54382 h 3839541"/>
                <a:gd name="connsiteX1" fmla="*/ 54382 w 6469363"/>
                <a:gd name="connsiteY1" fmla="*/ 3793991 h 3839541"/>
                <a:gd name="connsiteX2" fmla="*/ 6431702 w 6469363"/>
                <a:gd name="connsiteY2" fmla="*/ 3793991 h 38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69363" h="3839541">
                  <a:moveTo>
                    <a:pt x="54382" y="54382"/>
                  </a:moveTo>
                  <a:lnTo>
                    <a:pt x="54382" y="3793991"/>
                  </a:lnTo>
                  <a:lnTo>
                    <a:pt x="6431702" y="3793991"/>
                  </a:lnTo>
                </a:path>
              </a:pathLst>
            </a:custGeom>
            <a:noFill/>
            <a:ln w="26262" cap="flat">
              <a:solidFill>
                <a:srgbClr val="60606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62767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D32D916E-5DAD-4995-A751-31561391CAF5}"/>
              </a:ext>
            </a:extLst>
          </p:cNvPr>
          <p:cNvSpPr/>
          <p:nvPr/>
        </p:nvSpPr>
        <p:spPr>
          <a:xfrm>
            <a:off x="1553030" y="2265389"/>
            <a:ext cx="2733619" cy="37641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578EFF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3036C15-39E7-45B1-AE7F-5A76793B9541}"/>
              </a:ext>
            </a:extLst>
          </p:cNvPr>
          <p:cNvSpPr/>
          <p:nvPr/>
        </p:nvSpPr>
        <p:spPr>
          <a:xfrm>
            <a:off x="4729191" y="1841500"/>
            <a:ext cx="2733619" cy="4188027"/>
          </a:xfrm>
          <a:prstGeom prst="rect">
            <a:avLst/>
          </a:prstGeom>
          <a:solidFill>
            <a:srgbClr val="FA5758"/>
          </a:solidFill>
          <a:ln>
            <a:noFill/>
          </a:ln>
          <a:effectLst>
            <a:outerShdw blurRad="127000" dist="381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7117A27-7982-4F00-B29C-6A40FAECE04E}"/>
              </a:ext>
            </a:extLst>
          </p:cNvPr>
          <p:cNvSpPr/>
          <p:nvPr/>
        </p:nvSpPr>
        <p:spPr>
          <a:xfrm>
            <a:off x="7891373" y="2265389"/>
            <a:ext cx="2733619" cy="37641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rgbClr val="578EFF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Our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Solution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8FE31B-A6BA-4506-95D6-6E9A1F428166}"/>
              </a:ext>
            </a:extLst>
          </p:cNvPr>
          <p:cNvSpPr txBox="1"/>
          <p:nvPr/>
        </p:nvSpPr>
        <p:spPr>
          <a:xfrm>
            <a:off x="1981594" y="4704360"/>
            <a:ext cx="1961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A1AFDDA-C77D-44EC-A52E-7B4ED1FC986B}"/>
              </a:ext>
            </a:extLst>
          </p:cNvPr>
          <p:cNvSpPr/>
          <p:nvPr/>
        </p:nvSpPr>
        <p:spPr>
          <a:xfrm>
            <a:off x="1981593" y="4309011"/>
            <a:ext cx="196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D3F272-4C5F-4FAD-98B8-50AB8A21CAFC}"/>
              </a:ext>
            </a:extLst>
          </p:cNvPr>
          <p:cNvSpPr txBox="1"/>
          <p:nvPr/>
        </p:nvSpPr>
        <p:spPr>
          <a:xfrm>
            <a:off x="5157755" y="4304945"/>
            <a:ext cx="19617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70B8428-D401-46C1-9BF5-0CF9EBA5A276}"/>
              </a:ext>
            </a:extLst>
          </p:cNvPr>
          <p:cNvSpPr/>
          <p:nvPr/>
        </p:nvSpPr>
        <p:spPr>
          <a:xfrm>
            <a:off x="5157754" y="3625207"/>
            <a:ext cx="196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E181DE-B850-44ED-A117-F705424B5CC2}"/>
              </a:ext>
            </a:extLst>
          </p:cNvPr>
          <p:cNvSpPr txBox="1"/>
          <p:nvPr/>
        </p:nvSpPr>
        <p:spPr>
          <a:xfrm>
            <a:off x="8248650" y="4704360"/>
            <a:ext cx="1961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E09D24D-A44D-4ED4-A86B-C5CCD8779D36}"/>
              </a:ext>
            </a:extLst>
          </p:cNvPr>
          <p:cNvSpPr/>
          <p:nvPr/>
        </p:nvSpPr>
        <p:spPr>
          <a:xfrm>
            <a:off x="8248649" y="4309011"/>
            <a:ext cx="1961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B626D709-4EB5-411C-810A-8253F5289F04}"/>
              </a:ext>
            </a:extLst>
          </p:cNvPr>
          <p:cNvSpPr/>
          <p:nvPr/>
        </p:nvSpPr>
        <p:spPr>
          <a:xfrm>
            <a:off x="2711220" y="3311525"/>
            <a:ext cx="502502" cy="502498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3701836-CF99-4611-9E6E-15D33E76E6A5}"/>
              </a:ext>
            </a:extLst>
          </p:cNvPr>
          <p:cNvGrpSpPr/>
          <p:nvPr/>
        </p:nvGrpSpPr>
        <p:grpSpPr>
          <a:xfrm>
            <a:off x="9016573" y="3285480"/>
            <a:ext cx="511176" cy="554588"/>
            <a:chOff x="6792003" y="4880133"/>
            <a:chExt cx="397267" cy="431007"/>
          </a:xfrm>
          <a:solidFill>
            <a:srgbClr val="578EFF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9716AA0-C492-4ACD-9105-04F10697FFC9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E2C7E3C-40B1-4807-B2BB-20DDBA613D10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3789AE0-553E-4AD7-BED8-58C0490F4531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326F76FB-B69C-4D22-B34D-E1EE63EF87FF}"/>
              </a:ext>
            </a:extLst>
          </p:cNvPr>
          <p:cNvSpPr/>
          <p:nvPr/>
        </p:nvSpPr>
        <p:spPr>
          <a:xfrm>
            <a:off x="5807192" y="2444750"/>
            <a:ext cx="577618" cy="657840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3685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BF17768-CB29-4EBF-9B23-91AC48DA3649}"/>
              </a:ext>
            </a:extLst>
          </p:cNvPr>
          <p:cNvSpPr/>
          <p:nvPr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01:00pm ~ 01:30pm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그래픽 1">
            <a:extLst>
              <a:ext uri="{FF2B5EF4-FFF2-40B4-BE49-F238E27FC236}">
                <a16:creationId xmlns:a16="http://schemas.microsoft.com/office/drawing/2014/main" id="{73D4604D-B433-4549-9F99-14EC45D6DE53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578EFF">
              <a:alpha val="30000"/>
            </a:srgb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9BEDE870-E50D-48EF-B258-1D09BDE97249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BCA62F6C-68A5-42B7-A535-7FA044C51B4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F2E2237-F741-48BE-A3EE-9F5EC04829B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9543755-44D3-41A3-9BA4-DC28DC8BD40C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10541066-CE0D-4AB9-822A-BDEB9C8E7650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35CF470-9014-4CDE-841C-EDE977E06C63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5FD24A3B-1448-43CD-A660-394B47E2A2B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33C076B-8EA8-4846-9B70-410A8A7292DE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1128AC5-48A9-4DB5-9EEE-F55857E1153D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7ADC6279-1024-4F2F-A228-DDAD562D2A45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272AC42-9D9F-4527-A807-971A750F10CE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494233FB-BCC0-493F-9E2A-C4B35014DAA7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BB48245-89F3-4721-8FCD-EEB66F94EE1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3E6763DA-2A80-49CC-BE9D-37EA7E143F55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E33B3E64-0DC5-418B-815F-88042C6C4FB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4BEBA84-0E97-4F4C-8037-30C219452EB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5D9DC631-235F-4328-8116-15C7CF07B6D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80F6369A-5311-4924-987E-13898C10378A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F77F2B51-AC3E-47D6-93ED-B0B3E7FD1C5E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4772817D-9D60-4003-AE2B-3EAE4FEBC634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1F01A042-302A-45B6-84E1-E243D4CC7D0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7F1A010-9C47-44A2-B540-99CBB0FDBE7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8195F29-1CB1-4121-B0C7-E0DE00819EDA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E5B06B5-68CA-46BA-9185-02807719B11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1FBA4EEE-4716-45A2-B9CA-022C4075C546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73BF19BF-2865-48DB-A8D3-FDB52CE7033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450C0B9-4C9D-4BE8-9225-365D097D83B4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CD972BD0-CF63-4D21-95F6-6B0CD585254A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55C80C4-6D77-4E24-AFDF-6B4AC5C7426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7687245-3DAE-49DB-AE4A-8928345B8879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9275725-4828-4E41-9A17-90FC50682FF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334124F7-70C3-4F8E-8E26-0C2FC144558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E72E7D5A-067D-4BFC-9C91-52FC366F59E5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B84F936A-F023-439A-899A-C8CBAA1A9828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7AA552F-7938-4D40-9026-436A1A7B426A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611B3C1-C587-495A-90F4-FE702737883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1F0F9C88-197F-4FB9-9575-A4F8017DC2B4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7E31364F-5A9E-4480-8EA3-73445F2F5737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D6C31DD0-6CCF-4C9B-9414-191DD3B2EF60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0E9653CD-24F2-490A-B011-2FA83401DFAE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BF8B4DB-4E46-4A10-9591-9120260A9C2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01A5E064-52D9-4195-BA7D-1281E94D71A0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61AECD9B-379E-4878-91C3-2BB6FFAD0B2C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FB62E1B9-8B67-4D5E-BAFB-2634CB6D066B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EDA94FB4-D4D0-45E5-BA4D-9491EF9A8A42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21BE8776-15FD-462D-B8AA-8802C93FB93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451FC2F-1224-4A29-AE8E-3ED2A081DEC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CAC5180-ADC5-44F9-A89F-DDE88C359E0F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B5A30B6-2B32-4B39-90A4-152C08DA5ACE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DD5F0F5-85D8-4A69-A207-C28B8C353400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5096BBC3-E5B7-4C3A-9E0B-4E0FD7C837ED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6156B1C2-455A-4C3C-B161-428859588FC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5A93688D-6ECF-4566-9ED1-B167FCDCC22D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6A2A6FAD-57E9-46C1-9971-FA6125841EC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D93B6176-8CD6-407C-BD27-BE821BC1593A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A87A472-71ED-4598-AD1D-132DEFBAF988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95BA9F58-7C33-4356-8BC3-182DCCF4EBE5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FF02C68-1C1D-4C78-992F-8E9FBBB270F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A220772-01F8-495B-8C01-4229B391E8B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3D21260-E916-464A-9FBB-D24FB35C221E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D0B7A6D1-1C68-4F9C-810C-AE9D6E0E290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A606F3C-703E-459F-94D4-B2E17E1D90C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09FDB068-0900-4528-B7A1-D7B9187409D9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5A65E2B8-93BF-49EF-9193-FC9339473B70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516A593A-D71C-49D9-843C-E1B26A7F73C9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5F7307CD-5B9E-4434-95D6-14C015FD93AC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80DD3935-A5DA-43A1-BF21-71A6896767ED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AAC8C343-9EED-49C5-B59B-B5D102830C78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DE818682-F1C6-4C57-861F-87092A2E703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BFD3BB2-80B6-4830-9AC7-A572B26169C8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D0DAFCB9-35D9-4AEF-9C40-7B09F8E458B6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B3A075A0-71DC-49C8-A5DD-41A587A59AB4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47378019-4B4F-41E2-B4B3-76203450EE3C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0D6303E-0E7A-4DF3-830A-395F1C87C292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20EECE33-CA00-46A7-8B32-2B1336FBD325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9A2889D-B394-42E3-ACB6-132A370FB28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2E67AE81-D99D-4802-A0B5-B88C469597EB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C1DFFFA-AF6D-4ADF-8E65-856CB7D33FB2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BE06959-EFE8-4A98-8C4D-470A19E97DB7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770FF4F4-D42E-48F9-8910-3A9F00F8D321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EBD8FF7-B17F-4E67-8B92-4C4F1BE836F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F999AC3F-9E6A-475C-94FE-9D1D2321C93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4C668507-9C01-4024-8050-17A02BDCF73D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D1E8088-5D3D-44A3-BFF9-A2D35E1EFA34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C8F452AC-473D-408E-91E9-67540821237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A3A5AB3F-EE92-43B3-B4CE-0AD8FB2E5C1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8B76294-D36B-413F-A06D-664FF1053689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5BBFD9E5-542E-42C1-BEC2-AF6CED09A56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E5EF10A3-1505-4B42-91CB-8C7961C7EB0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77EF82B1-9FDA-4B66-9F3B-09077CB73F3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601B6ED-9710-4D86-BF0D-DBACC968120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3C10E0F-54C9-468A-9FD5-A2D1657AA1E5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403082F-DF71-477F-B8F4-C79D8D826AAF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65C2F1A-7A27-4908-B61D-779B832D6DC6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00F8C31-1079-42A8-B606-370FA1699FD9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2A84E832-DA1C-43E1-93A0-6F33ABEFD7FB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799F090A-748E-43E4-A738-F1144BD97310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5F868603-BD72-4EED-9612-383C01C49E3B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A7717C92-57E6-450B-AB1E-258E9CE0FE0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85D4A7A1-600D-4A2C-AF71-55EF2BD3D8D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4DF9E770-F769-48D4-9D1C-C723258DE0F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0D115521-5D40-453B-AAF3-B2267E39899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1E36C3D2-EFBC-4A76-946B-DD158B494FD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84FBFB56-9151-45F8-BA0E-9DAF7353D3D3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450D1CFC-50D1-4E0C-A4D8-73F139BD9D68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A9380C7-699B-40F0-A6F1-5456A58BAB0C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7651D9A-AD3A-476D-B1F4-78CB04AA496A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B7052087-6B14-423F-8771-6B78C0742216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51DA58D-B8A3-48B5-9834-03B16D7F3E9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9C164DA-30E5-41BA-9830-8475232B6E32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1E978DE-74AE-427A-BDE2-D44A99915FA1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C1D11E6-135B-413E-B0AC-CE61142860CA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2BA1DDB6-87D4-400B-BE7A-FAE30AB0B5F3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2415730-B727-4BE8-A4E3-41F148FD302A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E17DD7A2-4DE2-4689-A440-EE47639B53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F8047065-393E-4403-B49A-8738C2B22BC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6AFE0B45-894E-48CA-A91F-E033C691BE78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25CE375E-AC91-459A-9A41-369BBA701B0F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4F9F0722-34CE-4C62-959F-54DD8532AFD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BEA74FB4-74A8-4AD5-AD75-EBA9DD843260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1B3355E-4F42-466D-B62F-1E3380A429FF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8D9D2940-623F-4DEA-BA35-DE55D49A0D34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B060F695-3C45-44CD-90F0-4FD9699E64C4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1DCE0C91-B08F-4E7D-B4D6-053B3D60EF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2F2C3DD3-70E1-4F1F-B045-42374FF4D4C5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78EFF"/>
            </a:solidFill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55CC1732-E1DB-4848-8CFF-D3A52688587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F2A1A3F9-044D-479B-B681-E8EF2AC0C6A7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7AE28292-7895-4931-AF9A-5548F80FF23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4A3D3E3-B03B-46CB-8493-38CE200B070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11420ED1-BFBA-429E-B389-96D5E2F884BC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F371DFB-1D3C-4134-A8C8-FF066ED7B40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578EFF"/>
            </a:solidFill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3787EC4-3BE9-40E1-B9BC-5E5F264912B4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78EFF"/>
            </a:solidFill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7C005A9A-1F3E-4CBD-97D4-55B3CB2AF55C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F316A63-9509-471F-8E5A-5B0DA981B640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13C71BBF-48B2-406B-8CBD-53E1472527A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77623AF-4D20-484D-9182-371F5E586C62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ADD245A-E26E-4D9A-BE6E-BCE60699C7D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9EFC6B10-03A3-4A1E-BE70-35818637478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AC8DCA7E-D304-4CBF-B568-612A47784217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CBA69C8-CB5A-46EA-9966-01F644496CE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60093892-CE46-488D-A372-6A63E88ECAF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DE8838F-3670-4CA8-8B2B-1419EAAD066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7644CA36-234A-4886-943B-A2E28F067A2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7D8A6A47-9794-4EF9-BD71-09A315DD672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960413BC-A15A-460A-ABEB-404E2396C4B9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E8F7605-C315-4678-8003-3FEC4E231B3F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2F48D3A-BF02-4124-9CF5-7C4520044CCC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324BE46E-C951-4BBB-BB11-3DEE90A9D28E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31F850F-A8AE-42B3-8212-3FAB5B5DAC2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2B393668-4BFD-4A46-B7D9-EDFF78A73C9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E4BB375-CCA8-40F9-96B9-68944DB17A09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78EFF"/>
            </a:solidFill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FD3E899-80D8-4F0E-AF64-E67A672E0FC5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EE318D5-83C3-44C8-A664-8F58907605B1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02ECEB3D-BAA9-455B-BBA5-2CF2567E82F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78205259-FE8B-4060-802D-547D02DE2A65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720824B-C659-4901-A4FE-E1FC661782A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A495375-0E6B-4C87-9D2C-B8D52998778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9C934BF8-4396-4F0E-83CC-01314DBCC8B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5EDDD9D-56AE-4106-9B22-67971F7A50F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45340CB-EBD0-4634-8E7A-F9AE35B725A2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3E658A5-3B42-44B8-9331-A8FB38E7CA8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CE620620-9D7F-48F2-B865-5798D17657A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AF013B09-54A1-48BA-B601-561A44C97F9F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C044D63-45A8-449B-9E26-8C7CF321F9C4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7E4AA28D-86B8-446A-8164-F79FD946CE11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D2EDB8EA-79E2-4731-A9CD-3E5B2606721E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CC2EB1AD-682B-4B10-82AC-F38E71F376F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E91327BC-5BC9-41BA-897B-7C8641C16D10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4E20483D-D822-4CD4-A771-5154D5BBB47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68C2BCCE-1C84-4130-9FBB-48609CB786F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BF060C2-42CA-40A3-BC81-12317C6F874A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117551D-1728-4B61-A4F4-3785FF253EFE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92D57945-BB8D-42A1-8201-B227666F24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C53549D6-FEBB-4C98-AF72-4E909D452B3C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E092DD9C-E1F5-4F42-86BA-4E75B6FD4533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AFAF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CDE3FFD4-1046-4EAE-95B2-E6ED8A53645F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A57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23D20CF-EE1F-4303-B782-A339DFFDBE0A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A57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8" name="자유형: 도형 367">
            <a:extLst>
              <a:ext uri="{FF2B5EF4-FFF2-40B4-BE49-F238E27FC236}">
                <a16:creationId xmlns:a16="http://schemas.microsoft.com/office/drawing/2014/main" id="{4ECBD728-EC02-49AE-AF45-8BA46CC36193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A575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17E90549-9125-47F9-B75B-36164DCEF612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  <a:cs typeface="Arial" panose="020B0604020202020204" pitchFamily="34" charset="0"/>
              </a:rPr>
              <a:t>World Map Infographic Slide</a:t>
            </a:r>
            <a:endParaRPr lang="ko-KR" altLang="en-US" sz="2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CDC6143-3895-45DB-A8F8-E6B6DF1AD7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CBB6D426-D8A2-41D9-9D82-C44CF2D987E7}"/>
              </a:ext>
            </a:extLst>
          </p:cNvPr>
          <p:cNvSpPr/>
          <p:nvPr/>
        </p:nvSpPr>
        <p:spPr>
          <a:xfrm>
            <a:off x="1092200" y="3035300"/>
            <a:ext cx="10007600" cy="3822700"/>
          </a:xfrm>
          <a:prstGeom prst="rect">
            <a:avLst/>
          </a:prstGeom>
          <a:solidFill>
            <a:srgbClr val="FBFCFD"/>
          </a:solidFill>
          <a:ln w="9525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130EF4-6E5A-44FF-9A5B-8DCB36E99F76}"/>
              </a:ext>
            </a:extLst>
          </p:cNvPr>
          <p:cNvSpPr txBox="1"/>
          <p:nvPr/>
        </p:nvSpPr>
        <p:spPr>
          <a:xfrm>
            <a:off x="4122380" y="4157706"/>
            <a:ext cx="6451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5C477986-3535-4A77-9CC4-A1FA5BA5EC47}"/>
              </a:ext>
            </a:extLst>
          </p:cNvPr>
          <p:cNvSpPr/>
          <p:nvPr/>
        </p:nvSpPr>
        <p:spPr>
          <a:xfrm>
            <a:off x="4122380" y="3819145"/>
            <a:ext cx="4082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01. Lorem ipsum</a:t>
            </a:r>
            <a:endParaRPr lang="ko-KR" alt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D0E8A9-B709-49AD-9A21-AB41B89E4CE8}"/>
              </a:ext>
            </a:extLst>
          </p:cNvPr>
          <p:cNvSpPr txBox="1"/>
          <p:nvPr/>
        </p:nvSpPr>
        <p:spPr>
          <a:xfrm>
            <a:off x="4122380" y="5065869"/>
            <a:ext cx="6451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619DBEEE-BBE3-4F68-B510-51EA21E5E31F}"/>
              </a:ext>
            </a:extLst>
          </p:cNvPr>
          <p:cNvSpPr/>
          <p:nvPr/>
        </p:nvSpPr>
        <p:spPr>
          <a:xfrm>
            <a:off x="4122380" y="4727308"/>
            <a:ext cx="4082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02. Lorem ipsum</a:t>
            </a:r>
            <a:endParaRPr lang="ko-KR" alt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C093A9F-4450-47EE-A1DA-17B34FE0516B}"/>
              </a:ext>
            </a:extLst>
          </p:cNvPr>
          <p:cNvSpPr txBox="1"/>
          <p:nvPr/>
        </p:nvSpPr>
        <p:spPr>
          <a:xfrm>
            <a:off x="4122380" y="5974033"/>
            <a:ext cx="6451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ko-KR" altLang="en-US" sz="1200" dirty="0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1B68DD3C-4883-4F81-B1D7-EF639EBC3FF0}"/>
              </a:ext>
            </a:extLst>
          </p:cNvPr>
          <p:cNvSpPr/>
          <p:nvPr/>
        </p:nvSpPr>
        <p:spPr>
          <a:xfrm>
            <a:off x="4122380" y="5635472"/>
            <a:ext cx="4082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03. Lorem ipsum</a:t>
            </a:r>
            <a:endParaRPr lang="ko-KR" alt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1B56290-EF78-41ED-803F-F55B74D5880C}"/>
              </a:ext>
            </a:extLst>
          </p:cNvPr>
          <p:cNvSpPr txBox="1"/>
          <p:nvPr/>
        </p:nvSpPr>
        <p:spPr>
          <a:xfrm>
            <a:off x="1617695" y="3742085"/>
            <a:ext cx="2504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400" dirty="0">
              <a:solidFill>
                <a:srgbClr val="1F232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BE6B91D-0650-4AE1-84EA-6A759AEF08BB}"/>
              </a:ext>
            </a:extLst>
          </p:cNvPr>
          <p:cNvSpPr txBox="1"/>
          <p:nvPr/>
        </p:nvSpPr>
        <p:spPr>
          <a:xfrm>
            <a:off x="6916916" y="30451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>
                <a:solidFill>
                  <a:srgbClr val="578EFF"/>
                </a:solidFill>
              </a:rPr>
              <a:t>Mobile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1E0561-8A9C-4910-86C5-41A47C2F0AAC}"/>
              </a:ext>
            </a:extLst>
          </p:cNvPr>
          <p:cNvSpPr txBox="1"/>
          <p:nvPr/>
        </p:nvSpPr>
        <p:spPr>
          <a:xfrm>
            <a:off x="6916917" y="3876115"/>
            <a:ext cx="4217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11" name="그래픽 22">
            <a:extLst>
              <a:ext uri="{FF2B5EF4-FFF2-40B4-BE49-F238E27FC236}">
                <a16:creationId xmlns:a16="http://schemas.microsoft.com/office/drawing/2014/main" id="{3AE5A489-33A7-4E48-8EAE-C47E3F989157}"/>
              </a:ext>
            </a:extLst>
          </p:cNvPr>
          <p:cNvGrpSpPr/>
          <p:nvPr/>
        </p:nvGrpSpPr>
        <p:grpSpPr>
          <a:xfrm>
            <a:off x="1047582" y="1420785"/>
            <a:ext cx="2215641" cy="4383115"/>
            <a:chOff x="1047582" y="1839885"/>
            <a:chExt cx="2215641" cy="4383115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20D65F4-680C-44BC-8EAB-868A9CA9100D}"/>
                </a:ext>
              </a:extLst>
            </p:cNvPr>
            <p:cNvSpPr/>
            <p:nvPr/>
          </p:nvSpPr>
          <p:spPr>
            <a:xfrm>
              <a:off x="3181995" y="2823850"/>
              <a:ext cx="84291" cy="553910"/>
            </a:xfrm>
            <a:custGeom>
              <a:avLst/>
              <a:gdLst>
                <a:gd name="connsiteX0" fmla="*/ 38962 w 84290"/>
                <a:gd name="connsiteY0" fmla="*/ 11387 h 553910"/>
                <a:gd name="connsiteX1" fmla="*/ 48355 w 84290"/>
                <a:gd name="connsiteY1" fmla="*/ 11387 h 553910"/>
                <a:gd name="connsiteX2" fmla="*/ 75930 w 84290"/>
                <a:gd name="connsiteY2" fmla="*/ 38962 h 553910"/>
                <a:gd name="connsiteX3" fmla="*/ 75930 w 84290"/>
                <a:gd name="connsiteY3" fmla="*/ 515686 h 553910"/>
                <a:gd name="connsiteX4" fmla="*/ 48355 w 84290"/>
                <a:gd name="connsiteY4" fmla="*/ 543261 h 553910"/>
                <a:gd name="connsiteX5" fmla="*/ 38962 w 84290"/>
                <a:gd name="connsiteY5" fmla="*/ 543261 h 553910"/>
                <a:gd name="connsiteX6" fmla="*/ 11387 w 84290"/>
                <a:gd name="connsiteY6" fmla="*/ 515686 h 553910"/>
                <a:gd name="connsiteX7" fmla="*/ 11387 w 84290"/>
                <a:gd name="connsiteY7" fmla="*/ 38962 h 553910"/>
                <a:gd name="connsiteX8" fmla="*/ 38962 w 84290"/>
                <a:gd name="connsiteY8" fmla="*/ 11387 h 55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90" h="553910">
                  <a:moveTo>
                    <a:pt x="38962" y="11387"/>
                  </a:moveTo>
                  <a:lnTo>
                    <a:pt x="48355" y="11387"/>
                  </a:lnTo>
                  <a:cubicBezTo>
                    <a:pt x="63527" y="11387"/>
                    <a:pt x="75930" y="23790"/>
                    <a:pt x="75930" y="38962"/>
                  </a:cubicBezTo>
                  <a:lnTo>
                    <a:pt x="75930" y="515686"/>
                  </a:lnTo>
                  <a:cubicBezTo>
                    <a:pt x="75930" y="530858"/>
                    <a:pt x="63527" y="543261"/>
                    <a:pt x="48355" y="543261"/>
                  </a:cubicBezTo>
                  <a:lnTo>
                    <a:pt x="38962" y="543261"/>
                  </a:lnTo>
                  <a:cubicBezTo>
                    <a:pt x="23790" y="543261"/>
                    <a:pt x="11387" y="530858"/>
                    <a:pt x="11387" y="515686"/>
                  </a:cubicBezTo>
                  <a:lnTo>
                    <a:pt x="11387" y="38962"/>
                  </a:lnTo>
                  <a:cubicBezTo>
                    <a:pt x="11387" y="23790"/>
                    <a:pt x="23790" y="11387"/>
                    <a:pt x="38962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7AD22AD-84D7-44ED-96B7-D9555D39CE4E}"/>
                </a:ext>
              </a:extLst>
            </p:cNvPr>
            <p:cNvSpPr/>
            <p:nvPr/>
          </p:nvSpPr>
          <p:spPr>
            <a:xfrm>
              <a:off x="1037519" y="2407214"/>
              <a:ext cx="48166" cy="192664"/>
            </a:xfrm>
            <a:custGeom>
              <a:avLst/>
              <a:gdLst>
                <a:gd name="connsiteX0" fmla="*/ 29449 w 48166"/>
                <a:gd name="connsiteY0" fmla="*/ 11387 h 192664"/>
                <a:gd name="connsiteX1" fmla="*/ 29570 w 48166"/>
                <a:gd name="connsiteY1" fmla="*/ 11387 h 192664"/>
                <a:gd name="connsiteX2" fmla="*/ 47632 w 48166"/>
                <a:gd name="connsiteY2" fmla="*/ 29449 h 192664"/>
                <a:gd name="connsiteX3" fmla="*/ 47632 w 48166"/>
                <a:gd name="connsiteY3" fmla="*/ 168409 h 192664"/>
                <a:gd name="connsiteX4" fmla="*/ 29570 w 48166"/>
                <a:gd name="connsiteY4" fmla="*/ 186471 h 192664"/>
                <a:gd name="connsiteX5" fmla="*/ 29449 w 48166"/>
                <a:gd name="connsiteY5" fmla="*/ 186471 h 192664"/>
                <a:gd name="connsiteX6" fmla="*/ 11387 w 48166"/>
                <a:gd name="connsiteY6" fmla="*/ 168409 h 192664"/>
                <a:gd name="connsiteX7" fmla="*/ 11387 w 48166"/>
                <a:gd name="connsiteY7" fmla="*/ 29449 h 192664"/>
                <a:gd name="connsiteX8" fmla="*/ 29449 w 48166"/>
                <a:gd name="connsiteY8" fmla="*/ 11387 h 19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66" h="192664">
                  <a:moveTo>
                    <a:pt x="29449" y="11387"/>
                  </a:moveTo>
                  <a:lnTo>
                    <a:pt x="29570" y="11387"/>
                  </a:lnTo>
                  <a:cubicBezTo>
                    <a:pt x="39564" y="11387"/>
                    <a:pt x="47632" y="19455"/>
                    <a:pt x="47632" y="29449"/>
                  </a:cubicBezTo>
                  <a:lnTo>
                    <a:pt x="47632" y="168409"/>
                  </a:lnTo>
                  <a:cubicBezTo>
                    <a:pt x="47632" y="178403"/>
                    <a:pt x="39564" y="186471"/>
                    <a:pt x="29570" y="186471"/>
                  </a:cubicBezTo>
                  <a:lnTo>
                    <a:pt x="29449" y="186471"/>
                  </a:lnTo>
                  <a:cubicBezTo>
                    <a:pt x="19455" y="186471"/>
                    <a:pt x="11387" y="178403"/>
                    <a:pt x="11387" y="168409"/>
                  </a:cubicBezTo>
                  <a:lnTo>
                    <a:pt x="11387" y="29449"/>
                  </a:lnTo>
                  <a:cubicBezTo>
                    <a:pt x="11387" y="19455"/>
                    <a:pt x="19455" y="11387"/>
                    <a:pt x="29449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8A2C66D-2F10-4180-B4EA-0B89B531547F}"/>
                </a:ext>
              </a:extLst>
            </p:cNvPr>
            <p:cNvSpPr/>
            <p:nvPr/>
          </p:nvSpPr>
          <p:spPr>
            <a:xfrm>
              <a:off x="1036195" y="2727759"/>
              <a:ext cx="60208" cy="325121"/>
            </a:xfrm>
            <a:custGeom>
              <a:avLst/>
              <a:gdLst>
                <a:gd name="connsiteX0" fmla="*/ 31737 w 60207"/>
                <a:gd name="connsiteY0" fmla="*/ 11387 h 325121"/>
                <a:gd name="connsiteX1" fmla="*/ 31858 w 60207"/>
                <a:gd name="connsiteY1" fmla="*/ 11387 h 325121"/>
                <a:gd name="connsiteX2" fmla="*/ 52208 w 60207"/>
                <a:gd name="connsiteY2" fmla="*/ 31737 h 325121"/>
                <a:gd name="connsiteX3" fmla="*/ 52208 w 60207"/>
                <a:gd name="connsiteY3" fmla="*/ 295808 h 325121"/>
                <a:gd name="connsiteX4" fmla="*/ 31858 w 60207"/>
                <a:gd name="connsiteY4" fmla="*/ 316158 h 325121"/>
                <a:gd name="connsiteX5" fmla="*/ 31737 w 60207"/>
                <a:gd name="connsiteY5" fmla="*/ 316158 h 325121"/>
                <a:gd name="connsiteX6" fmla="*/ 11387 w 60207"/>
                <a:gd name="connsiteY6" fmla="*/ 295808 h 325121"/>
                <a:gd name="connsiteX7" fmla="*/ 11387 w 60207"/>
                <a:gd name="connsiteY7" fmla="*/ 31737 h 325121"/>
                <a:gd name="connsiteX8" fmla="*/ 31737 w 60207"/>
                <a:gd name="connsiteY8" fmla="*/ 11387 h 32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07" h="325121">
                  <a:moveTo>
                    <a:pt x="31737" y="11387"/>
                  </a:moveTo>
                  <a:lnTo>
                    <a:pt x="31858" y="11387"/>
                  </a:lnTo>
                  <a:cubicBezTo>
                    <a:pt x="43056" y="11387"/>
                    <a:pt x="52208" y="20539"/>
                    <a:pt x="52208" y="31737"/>
                  </a:cubicBezTo>
                  <a:lnTo>
                    <a:pt x="52208" y="295808"/>
                  </a:lnTo>
                  <a:cubicBezTo>
                    <a:pt x="52208" y="307007"/>
                    <a:pt x="43056" y="316158"/>
                    <a:pt x="31858" y="316158"/>
                  </a:cubicBezTo>
                  <a:lnTo>
                    <a:pt x="31737" y="316158"/>
                  </a:lnTo>
                  <a:cubicBezTo>
                    <a:pt x="20539" y="316158"/>
                    <a:pt x="11387" y="307007"/>
                    <a:pt x="11387" y="295808"/>
                  </a:cubicBezTo>
                  <a:lnTo>
                    <a:pt x="11387" y="31737"/>
                  </a:lnTo>
                  <a:cubicBezTo>
                    <a:pt x="11387" y="20539"/>
                    <a:pt x="20539" y="11387"/>
                    <a:pt x="31737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6C675ED-69E9-49F8-97EB-5C846A3D7921}"/>
                </a:ext>
              </a:extLst>
            </p:cNvPr>
            <p:cNvSpPr/>
            <p:nvPr/>
          </p:nvSpPr>
          <p:spPr>
            <a:xfrm>
              <a:off x="1036797" y="3139097"/>
              <a:ext cx="60208" cy="325121"/>
            </a:xfrm>
            <a:custGeom>
              <a:avLst/>
              <a:gdLst>
                <a:gd name="connsiteX0" fmla="*/ 30774 w 60207"/>
                <a:gd name="connsiteY0" fmla="*/ 11387 h 325121"/>
                <a:gd name="connsiteX1" fmla="*/ 30894 w 60207"/>
                <a:gd name="connsiteY1" fmla="*/ 11387 h 325121"/>
                <a:gd name="connsiteX2" fmla="*/ 50281 w 60207"/>
                <a:gd name="connsiteY2" fmla="*/ 30774 h 325121"/>
                <a:gd name="connsiteX3" fmla="*/ 50281 w 60207"/>
                <a:gd name="connsiteY3" fmla="*/ 299420 h 325121"/>
                <a:gd name="connsiteX4" fmla="*/ 30894 w 60207"/>
                <a:gd name="connsiteY4" fmla="*/ 318807 h 325121"/>
                <a:gd name="connsiteX5" fmla="*/ 30774 w 60207"/>
                <a:gd name="connsiteY5" fmla="*/ 318807 h 325121"/>
                <a:gd name="connsiteX6" fmla="*/ 11387 w 60207"/>
                <a:gd name="connsiteY6" fmla="*/ 299420 h 325121"/>
                <a:gd name="connsiteX7" fmla="*/ 11387 w 60207"/>
                <a:gd name="connsiteY7" fmla="*/ 30774 h 325121"/>
                <a:gd name="connsiteX8" fmla="*/ 30774 w 60207"/>
                <a:gd name="connsiteY8" fmla="*/ 11387 h 32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07" h="325121">
                  <a:moveTo>
                    <a:pt x="30774" y="11387"/>
                  </a:moveTo>
                  <a:lnTo>
                    <a:pt x="30894" y="11387"/>
                  </a:lnTo>
                  <a:cubicBezTo>
                    <a:pt x="41611" y="11387"/>
                    <a:pt x="50281" y="20057"/>
                    <a:pt x="50281" y="30774"/>
                  </a:cubicBezTo>
                  <a:lnTo>
                    <a:pt x="50281" y="299420"/>
                  </a:lnTo>
                  <a:cubicBezTo>
                    <a:pt x="50281" y="310137"/>
                    <a:pt x="41611" y="318807"/>
                    <a:pt x="30894" y="318807"/>
                  </a:cubicBezTo>
                  <a:lnTo>
                    <a:pt x="30774" y="318807"/>
                  </a:lnTo>
                  <a:cubicBezTo>
                    <a:pt x="20057" y="318807"/>
                    <a:pt x="11387" y="310137"/>
                    <a:pt x="11387" y="299420"/>
                  </a:cubicBezTo>
                  <a:lnTo>
                    <a:pt x="11387" y="30774"/>
                  </a:lnTo>
                  <a:cubicBezTo>
                    <a:pt x="11387" y="20057"/>
                    <a:pt x="20057" y="11387"/>
                    <a:pt x="30774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BAF47C-D721-4B0C-8FEE-3645D6D53EC5}"/>
                </a:ext>
              </a:extLst>
            </p:cNvPr>
            <p:cNvSpPr/>
            <p:nvPr/>
          </p:nvSpPr>
          <p:spPr>
            <a:xfrm>
              <a:off x="1057990" y="1828498"/>
              <a:ext cx="2179516" cy="4407198"/>
            </a:xfrm>
            <a:custGeom>
              <a:avLst/>
              <a:gdLst>
                <a:gd name="connsiteX0" fmla="*/ 234637 w 2179516"/>
                <a:gd name="connsiteY0" fmla="*/ 11387 h 4407198"/>
                <a:gd name="connsiteX1" fmla="*/ 1947063 w 2179516"/>
                <a:gd name="connsiteY1" fmla="*/ 11387 h 4407198"/>
                <a:gd name="connsiteX2" fmla="*/ 2170313 w 2179516"/>
                <a:gd name="connsiteY2" fmla="*/ 234637 h 4407198"/>
                <a:gd name="connsiteX3" fmla="*/ 2170313 w 2179516"/>
                <a:gd name="connsiteY3" fmla="*/ 4175708 h 4407198"/>
                <a:gd name="connsiteX4" fmla="*/ 1947063 w 2179516"/>
                <a:gd name="connsiteY4" fmla="*/ 4398958 h 4407198"/>
                <a:gd name="connsiteX5" fmla="*/ 234637 w 2179516"/>
                <a:gd name="connsiteY5" fmla="*/ 4398958 h 4407198"/>
                <a:gd name="connsiteX6" fmla="*/ 11387 w 2179516"/>
                <a:gd name="connsiteY6" fmla="*/ 4175708 h 4407198"/>
                <a:gd name="connsiteX7" fmla="*/ 11387 w 2179516"/>
                <a:gd name="connsiteY7" fmla="*/ 234637 h 4407198"/>
                <a:gd name="connsiteX8" fmla="*/ 234637 w 2179516"/>
                <a:gd name="connsiteY8" fmla="*/ 11387 h 440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9516" h="4407198">
                  <a:moveTo>
                    <a:pt x="234637" y="11387"/>
                  </a:moveTo>
                  <a:lnTo>
                    <a:pt x="1947063" y="11387"/>
                  </a:lnTo>
                  <a:cubicBezTo>
                    <a:pt x="2070368" y="11387"/>
                    <a:pt x="2170313" y="111332"/>
                    <a:pt x="2170313" y="234637"/>
                  </a:cubicBezTo>
                  <a:lnTo>
                    <a:pt x="2170313" y="4175708"/>
                  </a:lnTo>
                  <a:cubicBezTo>
                    <a:pt x="2170313" y="4299013"/>
                    <a:pt x="2070368" y="4398958"/>
                    <a:pt x="1947063" y="4398958"/>
                  </a:cubicBezTo>
                  <a:lnTo>
                    <a:pt x="234637" y="4398958"/>
                  </a:lnTo>
                  <a:cubicBezTo>
                    <a:pt x="111332" y="4398958"/>
                    <a:pt x="11387" y="4299013"/>
                    <a:pt x="11387" y="4175708"/>
                  </a:cubicBezTo>
                  <a:lnTo>
                    <a:pt x="11387" y="234637"/>
                  </a:lnTo>
                  <a:cubicBezTo>
                    <a:pt x="11387" y="111332"/>
                    <a:pt x="111332" y="11387"/>
                    <a:pt x="234637" y="11387"/>
                  </a:cubicBezTo>
                  <a:close/>
                </a:path>
              </a:pathLst>
            </a:custGeom>
            <a:solidFill>
              <a:srgbClr val="00191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4233628-7A41-4C32-962F-1DBCE6CBED79}"/>
                </a:ext>
              </a:extLst>
            </p:cNvPr>
            <p:cNvSpPr/>
            <p:nvPr/>
          </p:nvSpPr>
          <p:spPr>
            <a:xfrm>
              <a:off x="1929195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9F4ECA2-8918-419B-B009-022CE0FA585F}"/>
                </a:ext>
              </a:extLst>
            </p:cNvPr>
            <p:cNvSpPr/>
            <p:nvPr/>
          </p:nvSpPr>
          <p:spPr>
            <a:xfrm>
              <a:off x="2276231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래픽 23">
            <a:extLst>
              <a:ext uri="{FF2B5EF4-FFF2-40B4-BE49-F238E27FC236}">
                <a16:creationId xmlns:a16="http://schemas.microsoft.com/office/drawing/2014/main" id="{D2ADC731-B699-4CB2-A53B-F88BB8B1BC55}"/>
              </a:ext>
            </a:extLst>
          </p:cNvPr>
          <p:cNvGrpSpPr/>
          <p:nvPr/>
        </p:nvGrpSpPr>
        <p:grpSpPr>
          <a:xfrm>
            <a:off x="3849635" y="1420785"/>
            <a:ext cx="2215641" cy="4383115"/>
            <a:chOff x="3849635" y="1839885"/>
            <a:chExt cx="2215641" cy="4383115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9863539-7172-4B6E-89F7-E66A3B0670AF}"/>
                </a:ext>
              </a:extLst>
            </p:cNvPr>
            <p:cNvSpPr/>
            <p:nvPr/>
          </p:nvSpPr>
          <p:spPr>
            <a:xfrm>
              <a:off x="5984048" y="2823850"/>
              <a:ext cx="84291" cy="553910"/>
            </a:xfrm>
            <a:custGeom>
              <a:avLst/>
              <a:gdLst>
                <a:gd name="connsiteX0" fmla="*/ 38962 w 84290"/>
                <a:gd name="connsiteY0" fmla="*/ 11387 h 553910"/>
                <a:gd name="connsiteX1" fmla="*/ 48355 w 84290"/>
                <a:gd name="connsiteY1" fmla="*/ 11387 h 553910"/>
                <a:gd name="connsiteX2" fmla="*/ 75930 w 84290"/>
                <a:gd name="connsiteY2" fmla="*/ 38962 h 553910"/>
                <a:gd name="connsiteX3" fmla="*/ 75930 w 84290"/>
                <a:gd name="connsiteY3" fmla="*/ 515686 h 553910"/>
                <a:gd name="connsiteX4" fmla="*/ 48355 w 84290"/>
                <a:gd name="connsiteY4" fmla="*/ 543261 h 553910"/>
                <a:gd name="connsiteX5" fmla="*/ 38962 w 84290"/>
                <a:gd name="connsiteY5" fmla="*/ 543261 h 553910"/>
                <a:gd name="connsiteX6" fmla="*/ 11387 w 84290"/>
                <a:gd name="connsiteY6" fmla="*/ 515686 h 553910"/>
                <a:gd name="connsiteX7" fmla="*/ 11387 w 84290"/>
                <a:gd name="connsiteY7" fmla="*/ 38962 h 553910"/>
                <a:gd name="connsiteX8" fmla="*/ 38962 w 84290"/>
                <a:gd name="connsiteY8" fmla="*/ 11387 h 55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290" h="553910">
                  <a:moveTo>
                    <a:pt x="38962" y="11387"/>
                  </a:moveTo>
                  <a:lnTo>
                    <a:pt x="48355" y="11387"/>
                  </a:lnTo>
                  <a:cubicBezTo>
                    <a:pt x="63527" y="11387"/>
                    <a:pt x="75930" y="23790"/>
                    <a:pt x="75930" y="38962"/>
                  </a:cubicBezTo>
                  <a:lnTo>
                    <a:pt x="75930" y="515686"/>
                  </a:lnTo>
                  <a:cubicBezTo>
                    <a:pt x="75930" y="530858"/>
                    <a:pt x="63527" y="543261"/>
                    <a:pt x="48355" y="543261"/>
                  </a:cubicBezTo>
                  <a:lnTo>
                    <a:pt x="38962" y="543261"/>
                  </a:lnTo>
                  <a:cubicBezTo>
                    <a:pt x="23790" y="543261"/>
                    <a:pt x="11387" y="530858"/>
                    <a:pt x="11387" y="515686"/>
                  </a:cubicBezTo>
                  <a:lnTo>
                    <a:pt x="11387" y="38962"/>
                  </a:lnTo>
                  <a:cubicBezTo>
                    <a:pt x="11387" y="23790"/>
                    <a:pt x="23790" y="11387"/>
                    <a:pt x="38962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7F4541F-4D93-4D54-A55D-BD984BFC5AEA}"/>
                </a:ext>
              </a:extLst>
            </p:cNvPr>
            <p:cNvSpPr/>
            <p:nvPr/>
          </p:nvSpPr>
          <p:spPr>
            <a:xfrm>
              <a:off x="3839572" y="2407214"/>
              <a:ext cx="48166" cy="192664"/>
            </a:xfrm>
            <a:custGeom>
              <a:avLst/>
              <a:gdLst>
                <a:gd name="connsiteX0" fmla="*/ 29449 w 48166"/>
                <a:gd name="connsiteY0" fmla="*/ 11387 h 192664"/>
                <a:gd name="connsiteX1" fmla="*/ 29570 w 48166"/>
                <a:gd name="connsiteY1" fmla="*/ 11387 h 192664"/>
                <a:gd name="connsiteX2" fmla="*/ 47632 w 48166"/>
                <a:gd name="connsiteY2" fmla="*/ 29449 h 192664"/>
                <a:gd name="connsiteX3" fmla="*/ 47632 w 48166"/>
                <a:gd name="connsiteY3" fmla="*/ 168409 h 192664"/>
                <a:gd name="connsiteX4" fmla="*/ 29570 w 48166"/>
                <a:gd name="connsiteY4" fmla="*/ 186471 h 192664"/>
                <a:gd name="connsiteX5" fmla="*/ 29449 w 48166"/>
                <a:gd name="connsiteY5" fmla="*/ 186471 h 192664"/>
                <a:gd name="connsiteX6" fmla="*/ 11387 w 48166"/>
                <a:gd name="connsiteY6" fmla="*/ 168409 h 192664"/>
                <a:gd name="connsiteX7" fmla="*/ 11387 w 48166"/>
                <a:gd name="connsiteY7" fmla="*/ 29449 h 192664"/>
                <a:gd name="connsiteX8" fmla="*/ 29449 w 48166"/>
                <a:gd name="connsiteY8" fmla="*/ 11387 h 19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166" h="192664">
                  <a:moveTo>
                    <a:pt x="29449" y="11387"/>
                  </a:moveTo>
                  <a:lnTo>
                    <a:pt x="29570" y="11387"/>
                  </a:lnTo>
                  <a:cubicBezTo>
                    <a:pt x="39564" y="11387"/>
                    <a:pt x="47632" y="19455"/>
                    <a:pt x="47632" y="29449"/>
                  </a:cubicBezTo>
                  <a:lnTo>
                    <a:pt x="47632" y="168409"/>
                  </a:lnTo>
                  <a:cubicBezTo>
                    <a:pt x="47632" y="178403"/>
                    <a:pt x="39564" y="186471"/>
                    <a:pt x="29570" y="186471"/>
                  </a:cubicBezTo>
                  <a:lnTo>
                    <a:pt x="29449" y="186471"/>
                  </a:lnTo>
                  <a:cubicBezTo>
                    <a:pt x="19455" y="186471"/>
                    <a:pt x="11387" y="178403"/>
                    <a:pt x="11387" y="168409"/>
                  </a:cubicBezTo>
                  <a:lnTo>
                    <a:pt x="11387" y="29449"/>
                  </a:lnTo>
                  <a:cubicBezTo>
                    <a:pt x="11387" y="19455"/>
                    <a:pt x="19455" y="11387"/>
                    <a:pt x="29449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46ACD6B-2D43-4C95-8381-9F0C3DF7DFAB}"/>
                </a:ext>
              </a:extLst>
            </p:cNvPr>
            <p:cNvSpPr/>
            <p:nvPr/>
          </p:nvSpPr>
          <p:spPr>
            <a:xfrm>
              <a:off x="3838248" y="2727759"/>
              <a:ext cx="60208" cy="325121"/>
            </a:xfrm>
            <a:custGeom>
              <a:avLst/>
              <a:gdLst>
                <a:gd name="connsiteX0" fmla="*/ 31737 w 60207"/>
                <a:gd name="connsiteY0" fmla="*/ 11387 h 325121"/>
                <a:gd name="connsiteX1" fmla="*/ 31858 w 60207"/>
                <a:gd name="connsiteY1" fmla="*/ 11387 h 325121"/>
                <a:gd name="connsiteX2" fmla="*/ 52208 w 60207"/>
                <a:gd name="connsiteY2" fmla="*/ 31737 h 325121"/>
                <a:gd name="connsiteX3" fmla="*/ 52208 w 60207"/>
                <a:gd name="connsiteY3" fmla="*/ 295808 h 325121"/>
                <a:gd name="connsiteX4" fmla="*/ 31858 w 60207"/>
                <a:gd name="connsiteY4" fmla="*/ 316158 h 325121"/>
                <a:gd name="connsiteX5" fmla="*/ 31737 w 60207"/>
                <a:gd name="connsiteY5" fmla="*/ 316158 h 325121"/>
                <a:gd name="connsiteX6" fmla="*/ 11387 w 60207"/>
                <a:gd name="connsiteY6" fmla="*/ 295808 h 325121"/>
                <a:gd name="connsiteX7" fmla="*/ 11387 w 60207"/>
                <a:gd name="connsiteY7" fmla="*/ 31737 h 325121"/>
                <a:gd name="connsiteX8" fmla="*/ 31737 w 60207"/>
                <a:gd name="connsiteY8" fmla="*/ 11387 h 32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07" h="325121">
                  <a:moveTo>
                    <a:pt x="31737" y="11387"/>
                  </a:moveTo>
                  <a:lnTo>
                    <a:pt x="31858" y="11387"/>
                  </a:lnTo>
                  <a:cubicBezTo>
                    <a:pt x="43056" y="11387"/>
                    <a:pt x="52208" y="20539"/>
                    <a:pt x="52208" y="31737"/>
                  </a:cubicBezTo>
                  <a:lnTo>
                    <a:pt x="52208" y="295808"/>
                  </a:lnTo>
                  <a:cubicBezTo>
                    <a:pt x="52208" y="307007"/>
                    <a:pt x="43056" y="316158"/>
                    <a:pt x="31858" y="316158"/>
                  </a:cubicBezTo>
                  <a:lnTo>
                    <a:pt x="31737" y="316158"/>
                  </a:lnTo>
                  <a:cubicBezTo>
                    <a:pt x="20539" y="316158"/>
                    <a:pt x="11387" y="307007"/>
                    <a:pt x="11387" y="295808"/>
                  </a:cubicBezTo>
                  <a:lnTo>
                    <a:pt x="11387" y="31737"/>
                  </a:lnTo>
                  <a:cubicBezTo>
                    <a:pt x="11387" y="20539"/>
                    <a:pt x="20539" y="11387"/>
                    <a:pt x="31737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91411AD-2A5F-4747-93EC-FF510BC8E98A}"/>
                </a:ext>
              </a:extLst>
            </p:cNvPr>
            <p:cNvSpPr/>
            <p:nvPr/>
          </p:nvSpPr>
          <p:spPr>
            <a:xfrm>
              <a:off x="3838850" y="3139097"/>
              <a:ext cx="60208" cy="325121"/>
            </a:xfrm>
            <a:custGeom>
              <a:avLst/>
              <a:gdLst>
                <a:gd name="connsiteX0" fmla="*/ 30774 w 60207"/>
                <a:gd name="connsiteY0" fmla="*/ 11387 h 325121"/>
                <a:gd name="connsiteX1" fmla="*/ 30894 w 60207"/>
                <a:gd name="connsiteY1" fmla="*/ 11387 h 325121"/>
                <a:gd name="connsiteX2" fmla="*/ 50281 w 60207"/>
                <a:gd name="connsiteY2" fmla="*/ 30774 h 325121"/>
                <a:gd name="connsiteX3" fmla="*/ 50281 w 60207"/>
                <a:gd name="connsiteY3" fmla="*/ 299420 h 325121"/>
                <a:gd name="connsiteX4" fmla="*/ 30894 w 60207"/>
                <a:gd name="connsiteY4" fmla="*/ 318807 h 325121"/>
                <a:gd name="connsiteX5" fmla="*/ 30774 w 60207"/>
                <a:gd name="connsiteY5" fmla="*/ 318807 h 325121"/>
                <a:gd name="connsiteX6" fmla="*/ 11387 w 60207"/>
                <a:gd name="connsiteY6" fmla="*/ 299420 h 325121"/>
                <a:gd name="connsiteX7" fmla="*/ 11387 w 60207"/>
                <a:gd name="connsiteY7" fmla="*/ 30774 h 325121"/>
                <a:gd name="connsiteX8" fmla="*/ 30774 w 60207"/>
                <a:gd name="connsiteY8" fmla="*/ 11387 h 32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207" h="325121">
                  <a:moveTo>
                    <a:pt x="30774" y="11387"/>
                  </a:moveTo>
                  <a:lnTo>
                    <a:pt x="30894" y="11387"/>
                  </a:lnTo>
                  <a:cubicBezTo>
                    <a:pt x="41611" y="11387"/>
                    <a:pt x="50281" y="20057"/>
                    <a:pt x="50281" y="30774"/>
                  </a:cubicBezTo>
                  <a:lnTo>
                    <a:pt x="50281" y="299420"/>
                  </a:lnTo>
                  <a:cubicBezTo>
                    <a:pt x="50281" y="310137"/>
                    <a:pt x="41611" y="318807"/>
                    <a:pt x="30894" y="318807"/>
                  </a:cubicBezTo>
                  <a:lnTo>
                    <a:pt x="30774" y="318807"/>
                  </a:lnTo>
                  <a:cubicBezTo>
                    <a:pt x="20057" y="318807"/>
                    <a:pt x="11387" y="310137"/>
                    <a:pt x="11387" y="299420"/>
                  </a:cubicBezTo>
                  <a:lnTo>
                    <a:pt x="11387" y="30774"/>
                  </a:lnTo>
                  <a:cubicBezTo>
                    <a:pt x="11387" y="20057"/>
                    <a:pt x="20057" y="11387"/>
                    <a:pt x="30774" y="11387"/>
                  </a:cubicBezTo>
                  <a:close/>
                </a:path>
              </a:pathLst>
            </a:custGeom>
            <a:solidFill>
              <a:srgbClr val="3F3D5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71D7C4A-2054-4BD7-BE78-346C2730C985}"/>
                </a:ext>
              </a:extLst>
            </p:cNvPr>
            <p:cNvSpPr/>
            <p:nvPr/>
          </p:nvSpPr>
          <p:spPr>
            <a:xfrm>
              <a:off x="3860043" y="1828498"/>
              <a:ext cx="2179516" cy="4407198"/>
            </a:xfrm>
            <a:custGeom>
              <a:avLst/>
              <a:gdLst>
                <a:gd name="connsiteX0" fmla="*/ 234637 w 2179516"/>
                <a:gd name="connsiteY0" fmla="*/ 11387 h 4407198"/>
                <a:gd name="connsiteX1" fmla="*/ 1947063 w 2179516"/>
                <a:gd name="connsiteY1" fmla="*/ 11387 h 4407198"/>
                <a:gd name="connsiteX2" fmla="*/ 2170313 w 2179516"/>
                <a:gd name="connsiteY2" fmla="*/ 234637 h 4407198"/>
                <a:gd name="connsiteX3" fmla="*/ 2170313 w 2179516"/>
                <a:gd name="connsiteY3" fmla="*/ 4175708 h 4407198"/>
                <a:gd name="connsiteX4" fmla="*/ 1947063 w 2179516"/>
                <a:gd name="connsiteY4" fmla="*/ 4398958 h 4407198"/>
                <a:gd name="connsiteX5" fmla="*/ 234637 w 2179516"/>
                <a:gd name="connsiteY5" fmla="*/ 4398958 h 4407198"/>
                <a:gd name="connsiteX6" fmla="*/ 11387 w 2179516"/>
                <a:gd name="connsiteY6" fmla="*/ 4175708 h 4407198"/>
                <a:gd name="connsiteX7" fmla="*/ 11387 w 2179516"/>
                <a:gd name="connsiteY7" fmla="*/ 234637 h 4407198"/>
                <a:gd name="connsiteX8" fmla="*/ 234637 w 2179516"/>
                <a:gd name="connsiteY8" fmla="*/ 11387 h 440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9516" h="4407198">
                  <a:moveTo>
                    <a:pt x="234637" y="11387"/>
                  </a:moveTo>
                  <a:lnTo>
                    <a:pt x="1947063" y="11387"/>
                  </a:lnTo>
                  <a:cubicBezTo>
                    <a:pt x="2070368" y="11387"/>
                    <a:pt x="2170313" y="111332"/>
                    <a:pt x="2170313" y="234637"/>
                  </a:cubicBezTo>
                  <a:lnTo>
                    <a:pt x="2170313" y="4175708"/>
                  </a:lnTo>
                  <a:cubicBezTo>
                    <a:pt x="2170313" y="4299013"/>
                    <a:pt x="2070368" y="4398958"/>
                    <a:pt x="1947063" y="4398958"/>
                  </a:cubicBezTo>
                  <a:lnTo>
                    <a:pt x="234637" y="4398958"/>
                  </a:lnTo>
                  <a:cubicBezTo>
                    <a:pt x="111332" y="4398958"/>
                    <a:pt x="11387" y="4299013"/>
                    <a:pt x="11387" y="4175708"/>
                  </a:cubicBezTo>
                  <a:lnTo>
                    <a:pt x="11387" y="234637"/>
                  </a:lnTo>
                  <a:cubicBezTo>
                    <a:pt x="11387" y="111332"/>
                    <a:pt x="111332" y="11387"/>
                    <a:pt x="234637" y="11387"/>
                  </a:cubicBezTo>
                  <a:close/>
                </a:path>
              </a:pathLst>
            </a:custGeom>
            <a:solidFill>
              <a:srgbClr val="001916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2C34474-BC95-4A12-A990-1A881313126E}"/>
                </a:ext>
              </a:extLst>
            </p:cNvPr>
            <p:cNvSpPr/>
            <p:nvPr/>
          </p:nvSpPr>
          <p:spPr>
            <a:xfrm>
              <a:off x="4731248" y="1959510"/>
              <a:ext cx="313080" cy="72249"/>
            </a:xfrm>
            <a:custGeom>
              <a:avLst/>
              <a:gdLst>
                <a:gd name="connsiteX0" fmla="*/ 41972 w 313079"/>
                <a:gd name="connsiteY0" fmla="*/ 11387 h 72249"/>
                <a:gd name="connsiteX1" fmla="*/ 282321 w 313079"/>
                <a:gd name="connsiteY1" fmla="*/ 11387 h 72249"/>
                <a:gd name="connsiteX2" fmla="*/ 312907 w 313079"/>
                <a:gd name="connsiteY2" fmla="*/ 41973 h 72249"/>
                <a:gd name="connsiteX3" fmla="*/ 312907 w 313079"/>
                <a:gd name="connsiteY3" fmla="*/ 41973 h 72249"/>
                <a:gd name="connsiteX4" fmla="*/ 282321 w 313079"/>
                <a:gd name="connsiteY4" fmla="*/ 72558 h 72249"/>
                <a:gd name="connsiteX5" fmla="*/ 41972 w 313079"/>
                <a:gd name="connsiteY5" fmla="*/ 72558 h 72249"/>
                <a:gd name="connsiteX6" fmla="*/ 11387 w 313079"/>
                <a:gd name="connsiteY6" fmla="*/ 41973 h 72249"/>
                <a:gd name="connsiteX7" fmla="*/ 11387 w 313079"/>
                <a:gd name="connsiteY7" fmla="*/ 41973 h 72249"/>
                <a:gd name="connsiteX8" fmla="*/ 41972 w 313079"/>
                <a:gd name="connsiteY8" fmla="*/ 11387 h 7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3079" h="72249">
                  <a:moveTo>
                    <a:pt x="41972" y="11387"/>
                  </a:moveTo>
                  <a:lnTo>
                    <a:pt x="282321" y="11387"/>
                  </a:lnTo>
                  <a:cubicBezTo>
                    <a:pt x="299180" y="11387"/>
                    <a:pt x="312907" y="25114"/>
                    <a:pt x="312907" y="41973"/>
                  </a:cubicBezTo>
                  <a:lnTo>
                    <a:pt x="312907" y="41973"/>
                  </a:lnTo>
                  <a:cubicBezTo>
                    <a:pt x="312907" y="58831"/>
                    <a:pt x="299180" y="72558"/>
                    <a:pt x="282321" y="72558"/>
                  </a:cubicBezTo>
                  <a:lnTo>
                    <a:pt x="41972" y="72558"/>
                  </a:lnTo>
                  <a:cubicBezTo>
                    <a:pt x="25114" y="72558"/>
                    <a:pt x="11387" y="58831"/>
                    <a:pt x="11387" y="41973"/>
                  </a:cubicBezTo>
                  <a:lnTo>
                    <a:pt x="11387" y="41973"/>
                  </a:lnTo>
                  <a:cubicBezTo>
                    <a:pt x="11387" y="25114"/>
                    <a:pt x="25114" y="11387"/>
                    <a:pt x="41972" y="1138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B14FEEF-4E45-4BB4-9340-E1D9100AC6F7}"/>
                </a:ext>
              </a:extLst>
            </p:cNvPr>
            <p:cNvSpPr/>
            <p:nvPr/>
          </p:nvSpPr>
          <p:spPr>
            <a:xfrm>
              <a:off x="5078284" y="1955536"/>
              <a:ext cx="84291" cy="84291"/>
            </a:xfrm>
            <a:custGeom>
              <a:avLst/>
              <a:gdLst>
                <a:gd name="connsiteX0" fmla="*/ 80746 w 84290"/>
                <a:gd name="connsiteY0" fmla="*/ 46067 h 84290"/>
                <a:gd name="connsiteX1" fmla="*/ 46067 w 84290"/>
                <a:gd name="connsiteY1" fmla="*/ 80746 h 84290"/>
                <a:gd name="connsiteX2" fmla="*/ 11387 w 84290"/>
                <a:gd name="connsiteY2" fmla="*/ 46067 h 84290"/>
                <a:gd name="connsiteX3" fmla="*/ 46067 w 84290"/>
                <a:gd name="connsiteY3" fmla="*/ 11387 h 84290"/>
                <a:gd name="connsiteX4" fmla="*/ 80746 w 84290"/>
                <a:gd name="connsiteY4" fmla="*/ 46067 h 8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90" h="84290">
                  <a:moveTo>
                    <a:pt x="80746" y="46067"/>
                  </a:moveTo>
                  <a:cubicBezTo>
                    <a:pt x="80746" y="65220"/>
                    <a:pt x="65220" y="80746"/>
                    <a:pt x="46067" y="80746"/>
                  </a:cubicBezTo>
                  <a:cubicBezTo>
                    <a:pt x="26914" y="80746"/>
                    <a:pt x="11387" y="65220"/>
                    <a:pt x="11387" y="46067"/>
                  </a:cubicBezTo>
                  <a:cubicBezTo>
                    <a:pt x="11387" y="26914"/>
                    <a:pt x="26914" y="11387"/>
                    <a:pt x="46067" y="11387"/>
                  </a:cubicBezTo>
                  <a:cubicBezTo>
                    <a:pt x="65220" y="11387"/>
                    <a:pt x="80746" y="26914"/>
                    <a:pt x="80746" y="46067"/>
                  </a:cubicBezTo>
                  <a:close/>
                </a:path>
              </a:pathLst>
            </a:custGeom>
            <a:solidFill>
              <a:srgbClr val="E6E8EC"/>
            </a:solidFill>
            <a:ln w="12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4B9FE0D-0823-4748-AE82-FF6A372282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FE06FAE-E795-4EAE-AA45-F9C7EFEC5F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A98428-37DE-4FC9-B809-1C19F6E73E5B}"/>
              </a:ext>
            </a:extLst>
          </p:cNvPr>
          <p:cNvSpPr txBox="1"/>
          <p:nvPr/>
        </p:nvSpPr>
        <p:spPr>
          <a:xfrm>
            <a:off x="6569382" y="32417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>
                <a:solidFill>
                  <a:srgbClr val="578EFF"/>
                </a:solidFill>
              </a:rPr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356981-E214-4065-8EE8-AD99AF7BB0AA}"/>
              </a:ext>
            </a:extLst>
          </p:cNvPr>
          <p:cNvSpPr txBox="1"/>
          <p:nvPr/>
        </p:nvSpPr>
        <p:spPr>
          <a:xfrm>
            <a:off x="6569383" y="4072768"/>
            <a:ext cx="4217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4" name="그래픽 11">
            <a:extLst>
              <a:ext uri="{FF2B5EF4-FFF2-40B4-BE49-F238E27FC236}">
                <a16:creationId xmlns:a16="http://schemas.microsoft.com/office/drawing/2014/main" id="{BEBD9D2F-3A52-4BEE-82D9-5FA15DB59BF2}"/>
              </a:ext>
            </a:extLst>
          </p:cNvPr>
          <p:cNvGrpSpPr/>
          <p:nvPr/>
        </p:nvGrpSpPr>
        <p:grpSpPr>
          <a:xfrm>
            <a:off x="1396359" y="893874"/>
            <a:ext cx="3897088" cy="5358496"/>
            <a:chOff x="1396359" y="1173274"/>
            <a:chExt cx="3897088" cy="5358496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C252815-C188-4584-9E75-4B1DF55C99EE}"/>
                </a:ext>
              </a:extLst>
            </p:cNvPr>
            <p:cNvSpPr/>
            <p:nvPr/>
          </p:nvSpPr>
          <p:spPr>
            <a:xfrm>
              <a:off x="1405523" y="1164818"/>
              <a:ext cx="3865994" cy="5368861"/>
            </a:xfrm>
            <a:custGeom>
              <a:avLst/>
              <a:gdLst>
                <a:gd name="connsiteX0" fmla="*/ 213675 w 3865994"/>
                <a:gd name="connsiteY0" fmla="*/ 8456 h 5368860"/>
                <a:gd name="connsiteX1" fmla="*/ 3654099 w 3865994"/>
                <a:gd name="connsiteY1" fmla="*/ 8456 h 5368860"/>
                <a:gd name="connsiteX2" fmla="*/ 3859318 w 3865994"/>
                <a:gd name="connsiteY2" fmla="*/ 213675 h 5368860"/>
                <a:gd name="connsiteX3" fmla="*/ 3859318 w 3865994"/>
                <a:gd name="connsiteY3" fmla="*/ 5161215 h 5368860"/>
                <a:gd name="connsiteX4" fmla="*/ 3654099 w 3865994"/>
                <a:gd name="connsiteY4" fmla="*/ 5366434 h 5368860"/>
                <a:gd name="connsiteX5" fmla="*/ 213675 w 3865994"/>
                <a:gd name="connsiteY5" fmla="*/ 5366434 h 5368860"/>
                <a:gd name="connsiteX6" fmla="*/ 8456 w 3865994"/>
                <a:gd name="connsiteY6" fmla="*/ 5161215 h 5368860"/>
                <a:gd name="connsiteX7" fmla="*/ 8456 w 3865994"/>
                <a:gd name="connsiteY7" fmla="*/ 213675 h 5368860"/>
                <a:gd name="connsiteX8" fmla="*/ 213675 w 3865994"/>
                <a:gd name="connsiteY8" fmla="*/ 8456 h 5368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65994" h="5368860">
                  <a:moveTo>
                    <a:pt x="213675" y="8456"/>
                  </a:moveTo>
                  <a:lnTo>
                    <a:pt x="3654099" y="8456"/>
                  </a:lnTo>
                  <a:cubicBezTo>
                    <a:pt x="3767487" y="8456"/>
                    <a:pt x="3859318" y="100286"/>
                    <a:pt x="3859318" y="213675"/>
                  </a:cubicBezTo>
                  <a:lnTo>
                    <a:pt x="3859318" y="5161215"/>
                  </a:lnTo>
                  <a:cubicBezTo>
                    <a:pt x="3859318" y="5274603"/>
                    <a:pt x="3767487" y="5366434"/>
                    <a:pt x="3654099" y="5366434"/>
                  </a:cubicBezTo>
                  <a:lnTo>
                    <a:pt x="213675" y="5366434"/>
                  </a:lnTo>
                  <a:cubicBezTo>
                    <a:pt x="100286" y="5366434"/>
                    <a:pt x="8456" y="5274603"/>
                    <a:pt x="8456" y="5161215"/>
                  </a:cubicBezTo>
                  <a:lnTo>
                    <a:pt x="8456" y="213675"/>
                  </a:lnTo>
                  <a:cubicBezTo>
                    <a:pt x="8456" y="100286"/>
                    <a:pt x="100286" y="8456"/>
                    <a:pt x="213675" y="8456"/>
                  </a:cubicBezTo>
                  <a:close/>
                </a:path>
              </a:pathLst>
            </a:custGeom>
            <a:solidFill>
              <a:srgbClr val="001916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2832806-F0A2-4F73-B80D-7EDA81BA293F}"/>
                </a:ext>
              </a:extLst>
            </p:cNvPr>
            <p:cNvSpPr/>
            <p:nvPr/>
          </p:nvSpPr>
          <p:spPr>
            <a:xfrm>
              <a:off x="3195282" y="6163352"/>
              <a:ext cx="279844" cy="279844"/>
            </a:xfrm>
            <a:custGeom>
              <a:avLst/>
              <a:gdLst>
                <a:gd name="connsiteX0" fmla="*/ 279593 w 279844"/>
                <a:gd name="connsiteY0" fmla="*/ 144025 h 279844"/>
                <a:gd name="connsiteX1" fmla="*/ 144025 w 279844"/>
                <a:gd name="connsiteY1" fmla="*/ 279593 h 279844"/>
                <a:gd name="connsiteX2" fmla="*/ 8456 w 279844"/>
                <a:gd name="connsiteY2" fmla="*/ 144025 h 279844"/>
                <a:gd name="connsiteX3" fmla="*/ 144025 w 279844"/>
                <a:gd name="connsiteY3" fmla="*/ 8456 h 279844"/>
                <a:gd name="connsiteX4" fmla="*/ 279593 w 279844"/>
                <a:gd name="connsiteY4" fmla="*/ 144025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844" h="279844">
                  <a:moveTo>
                    <a:pt x="279593" y="144025"/>
                  </a:moveTo>
                  <a:cubicBezTo>
                    <a:pt x="279593" y="218897"/>
                    <a:pt x="218897" y="279593"/>
                    <a:pt x="144025" y="279593"/>
                  </a:cubicBezTo>
                  <a:cubicBezTo>
                    <a:pt x="69152" y="279593"/>
                    <a:pt x="8456" y="218897"/>
                    <a:pt x="8456" y="144025"/>
                  </a:cubicBezTo>
                  <a:cubicBezTo>
                    <a:pt x="8456" y="69152"/>
                    <a:pt x="69152" y="8456"/>
                    <a:pt x="144025" y="8456"/>
                  </a:cubicBezTo>
                  <a:cubicBezTo>
                    <a:pt x="218897" y="8456"/>
                    <a:pt x="279593" y="69152"/>
                    <a:pt x="279593" y="144025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2596B61-A084-4642-8947-2101C47A9185}"/>
                </a:ext>
              </a:extLst>
            </p:cNvPr>
            <p:cNvSpPr/>
            <p:nvPr/>
          </p:nvSpPr>
          <p:spPr>
            <a:xfrm>
              <a:off x="3268663" y="1374287"/>
              <a:ext cx="134740" cy="134740"/>
            </a:xfrm>
            <a:custGeom>
              <a:avLst/>
              <a:gdLst>
                <a:gd name="connsiteX0" fmla="*/ 70643 w 134739"/>
                <a:gd name="connsiteY0" fmla="*/ 132831 h 134739"/>
                <a:gd name="connsiteX1" fmla="*/ 8456 w 134739"/>
                <a:gd name="connsiteY1" fmla="*/ 70643 h 134739"/>
                <a:gd name="connsiteX2" fmla="*/ 70643 w 134739"/>
                <a:gd name="connsiteY2" fmla="*/ 8456 h 134739"/>
                <a:gd name="connsiteX3" fmla="*/ 132831 w 134739"/>
                <a:gd name="connsiteY3" fmla="*/ 70643 h 134739"/>
                <a:gd name="connsiteX4" fmla="*/ 70643 w 134739"/>
                <a:gd name="connsiteY4" fmla="*/ 132831 h 134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739" h="134739">
                  <a:moveTo>
                    <a:pt x="70643" y="132831"/>
                  </a:moveTo>
                  <a:cubicBezTo>
                    <a:pt x="36336" y="132831"/>
                    <a:pt x="8456" y="104950"/>
                    <a:pt x="8456" y="70643"/>
                  </a:cubicBezTo>
                  <a:cubicBezTo>
                    <a:pt x="8456" y="36336"/>
                    <a:pt x="36336" y="8456"/>
                    <a:pt x="70643" y="8456"/>
                  </a:cubicBezTo>
                  <a:cubicBezTo>
                    <a:pt x="104950" y="8456"/>
                    <a:pt x="132831" y="36336"/>
                    <a:pt x="132831" y="70643"/>
                  </a:cubicBezTo>
                  <a:cubicBezTo>
                    <a:pt x="132831" y="104950"/>
                    <a:pt x="105054" y="132831"/>
                    <a:pt x="70643" y="132831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6B970E7-F854-41C8-8F76-B9A3BDD6AF3B}"/>
                </a:ext>
              </a:extLst>
            </p:cNvPr>
            <p:cNvSpPr/>
            <p:nvPr/>
          </p:nvSpPr>
          <p:spPr>
            <a:xfrm>
              <a:off x="3262858" y="1368171"/>
              <a:ext cx="145104" cy="145104"/>
            </a:xfrm>
            <a:custGeom>
              <a:avLst/>
              <a:gdLst>
                <a:gd name="connsiteX0" fmla="*/ 76448 w 145104"/>
                <a:gd name="connsiteY0" fmla="*/ 18821 h 145104"/>
                <a:gd name="connsiteX1" fmla="*/ 134075 w 145104"/>
                <a:gd name="connsiteY1" fmla="*/ 76240 h 145104"/>
                <a:gd name="connsiteX2" fmla="*/ 76655 w 145104"/>
                <a:gd name="connsiteY2" fmla="*/ 133868 h 145104"/>
                <a:gd name="connsiteX3" fmla="*/ 19028 w 145104"/>
                <a:gd name="connsiteY3" fmla="*/ 76448 h 145104"/>
                <a:gd name="connsiteX4" fmla="*/ 19028 w 145104"/>
                <a:gd name="connsiteY4" fmla="*/ 76344 h 145104"/>
                <a:gd name="connsiteX5" fmla="*/ 76448 w 145104"/>
                <a:gd name="connsiteY5" fmla="*/ 18821 h 145104"/>
                <a:gd name="connsiteX6" fmla="*/ 76448 w 145104"/>
                <a:gd name="connsiteY6" fmla="*/ 8456 h 145104"/>
                <a:gd name="connsiteX7" fmla="*/ 8456 w 145104"/>
                <a:gd name="connsiteY7" fmla="*/ 76240 h 145104"/>
                <a:gd name="connsiteX8" fmla="*/ 76241 w 145104"/>
                <a:gd name="connsiteY8" fmla="*/ 144232 h 145104"/>
                <a:gd name="connsiteX9" fmla="*/ 144232 w 145104"/>
                <a:gd name="connsiteY9" fmla="*/ 76448 h 145104"/>
                <a:gd name="connsiteX10" fmla="*/ 144232 w 145104"/>
                <a:gd name="connsiteY10" fmla="*/ 76344 h 145104"/>
                <a:gd name="connsiteX11" fmla="*/ 76448 w 145104"/>
                <a:gd name="connsiteY11" fmla="*/ 8456 h 145104"/>
                <a:gd name="connsiteX12" fmla="*/ 76448 w 145104"/>
                <a:gd name="connsiteY12" fmla="*/ 8456 h 14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104" h="145104">
                  <a:moveTo>
                    <a:pt x="76448" y="18821"/>
                  </a:moveTo>
                  <a:cubicBezTo>
                    <a:pt x="108267" y="18717"/>
                    <a:pt x="133971" y="44421"/>
                    <a:pt x="134075" y="76240"/>
                  </a:cubicBezTo>
                  <a:cubicBezTo>
                    <a:pt x="134179" y="108060"/>
                    <a:pt x="108474" y="133764"/>
                    <a:pt x="76655" y="133868"/>
                  </a:cubicBezTo>
                  <a:cubicBezTo>
                    <a:pt x="44836" y="133971"/>
                    <a:pt x="19131" y="108267"/>
                    <a:pt x="19028" y="76448"/>
                  </a:cubicBezTo>
                  <a:cubicBezTo>
                    <a:pt x="19028" y="76448"/>
                    <a:pt x="19028" y="76344"/>
                    <a:pt x="19028" y="76344"/>
                  </a:cubicBezTo>
                  <a:cubicBezTo>
                    <a:pt x="19131" y="44628"/>
                    <a:pt x="44732" y="18924"/>
                    <a:pt x="76448" y="18821"/>
                  </a:cubicBezTo>
                  <a:moveTo>
                    <a:pt x="76448" y="8456"/>
                  </a:moveTo>
                  <a:cubicBezTo>
                    <a:pt x="38928" y="8352"/>
                    <a:pt x="8560" y="38721"/>
                    <a:pt x="8456" y="76240"/>
                  </a:cubicBezTo>
                  <a:cubicBezTo>
                    <a:pt x="8352" y="113760"/>
                    <a:pt x="38721" y="144129"/>
                    <a:pt x="76241" y="144232"/>
                  </a:cubicBezTo>
                  <a:cubicBezTo>
                    <a:pt x="113760" y="144336"/>
                    <a:pt x="144129" y="113968"/>
                    <a:pt x="144232" y="76448"/>
                  </a:cubicBezTo>
                  <a:cubicBezTo>
                    <a:pt x="144232" y="76448"/>
                    <a:pt x="144232" y="76344"/>
                    <a:pt x="144232" y="76344"/>
                  </a:cubicBezTo>
                  <a:cubicBezTo>
                    <a:pt x="144336" y="38928"/>
                    <a:pt x="114071" y="8560"/>
                    <a:pt x="76448" y="8456"/>
                  </a:cubicBezTo>
                  <a:cubicBezTo>
                    <a:pt x="76551" y="8456"/>
                    <a:pt x="76551" y="8456"/>
                    <a:pt x="76448" y="8456"/>
                  </a:cubicBezTo>
                  <a:close/>
                </a:path>
              </a:pathLst>
            </a:custGeom>
            <a:solidFill>
              <a:srgbClr val="FFFFFF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06A2605-20DD-4906-A341-8A730E18EF60}"/>
                </a:ext>
              </a:extLst>
            </p:cNvPr>
            <p:cNvSpPr/>
            <p:nvPr/>
          </p:nvSpPr>
          <p:spPr>
            <a:xfrm>
              <a:off x="5228608" y="2164380"/>
              <a:ext cx="62188" cy="466407"/>
            </a:xfrm>
            <a:custGeom>
              <a:avLst/>
              <a:gdLst>
                <a:gd name="connsiteX0" fmla="*/ 32191 w 62187"/>
                <a:gd name="connsiteY0" fmla="*/ 8456 h 466406"/>
                <a:gd name="connsiteX1" fmla="*/ 40275 w 62187"/>
                <a:gd name="connsiteY1" fmla="*/ 8456 h 466406"/>
                <a:gd name="connsiteX2" fmla="*/ 64010 w 62187"/>
                <a:gd name="connsiteY2" fmla="*/ 32191 h 466406"/>
                <a:gd name="connsiteX3" fmla="*/ 64010 w 62187"/>
                <a:gd name="connsiteY3" fmla="*/ 442525 h 466406"/>
                <a:gd name="connsiteX4" fmla="*/ 40275 w 62187"/>
                <a:gd name="connsiteY4" fmla="*/ 466260 h 466406"/>
                <a:gd name="connsiteX5" fmla="*/ 32191 w 62187"/>
                <a:gd name="connsiteY5" fmla="*/ 466260 h 466406"/>
                <a:gd name="connsiteX6" fmla="*/ 8456 w 62187"/>
                <a:gd name="connsiteY6" fmla="*/ 442525 h 466406"/>
                <a:gd name="connsiteX7" fmla="*/ 8456 w 62187"/>
                <a:gd name="connsiteY7" fmla="*/ 32191 h 466406"/>
                <a:gd name="connsiteX8" fmla="*/ 32191 w 62187"/>
                <a:gd name="connsiteY8" fmla="*/ 8456 h 466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187" h="466406">
                  <a:moveTo>
                    <a:pt x="32191" y="8456"/>
                  </a:moveTo>
                  <a:lnTo>
                    <a:pt x="40275" y="8456"/>
                  </a:lnTo>
                  <a:cubicBezTo>
                    <a:pt x="53335" y="8456"/>
                    <a:pt x="64010" y="19131"/>
                    <a:pt x="64010" y="32191"/>
                  </a:cubicBezTo>
                  <a:lnTo>
                    <a:pt x="64010" y="442525"/>
                  </a:lnTo>
                  <a:cubicBezTo>
                    <a:pt x="64010" y="455584"/>
                    <a:pt x="53335" y="466260"/>
                    <a:pt x="40275" y="466260"/>
                  </a:cubicBezTo>
                  <a:lnTo>
                    <a:pt x="32191" y="466260"/>
                  </a:lnTo>
                  <a:cubicBezTo>
                    <a:pt x="19131" y="466260"/>
                    <a:pt x="8456" y="455584"/>
                    <a:pt x="8456" y="442525"/>
                  </a:cubicBezTo>
                  <a:lnTo>
                    <a:pt x="8456" y="32191"/>
                  </a:lnTo>
                  <a:cubicBezTo>
                    <a:pt x="8456" y="19131"/>
                    <a:pt x="19027" y="8456"/>
                    <a:pt x="32191" y="8456"/>
                  </a:cubicBezTo>
                  <a:close/>
                </a:path>
              </a:pathLst>
            </a:custGeom>
            <a:solidFill>
              <a:srgbClr val="3F3D56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0B33DDF-A8D2-441B-AAAA-7CF9CC3D0A68}"/>
                </a:ext>
              </a:extLst>
            </p:cNvPr>
            <p:cNvSpPr/>
            <p:nvPr/>
          </p:nvSpPr>
          <p:spPr>
            <a:xfrm>
              <a:off x="1389043" y="1805765"/>
              <a:ext cx="41458" cy="165834"/>
            </a:xfrm>
            <a:custGeom>
              <a:avLst/>
              <a:gdLst>
                <a:gd name="connsiteX0" fmla="*/ 24003 w 41458"/>
                <a:gd name="connsiteY0" fmla="*/ 8456 h 165833"/>
                <a:gd name="connsiteX1" fmla="*/ 24106 w 41458"/>
                <a:gd name="connsiteY1" fmla="*/ 8456 h 165833"/>
                <a:gd name="connsiteX2" fmla="*/ 39653 w 41458"/>
                <a:gd name="connsiteY2" fmla="*/ 24003 h 165833"/>
                <a:gd name="connsiteX3" fmla="*/ 39653 w 41458"/>
                <a:gd name="connsiteY3" fmla="*/ 143610 h 165833"/>
                <a:gd name="connsiteX4" fmla="*/ 24106 w 41458"/>
                <a:gd name="connsiteY4" fmla="*/ 159157 h 165833"/>
                <a:gd name="connsiteX5" fmla="*/ 24003 w 41458"/>
                <a:gd name="connsiteY5" fmla="*/ 159157 h 165833"/>
                <a:gd name="connsiteX6" fmla="*/ 8456 w 41458"/>
                <a:gd name="connsiteY6" fmla="*/ 143610 h 165833"/>
                <a:gd name="connsiteX7" fmla="*/ 8456 w 41458"/>
                <a:gd name="connsiteY7" fmla="*/ 24003 h 165833"/>
                <a:gd name="connsiteX8" fmla="*/ 24003 w 41458"/>
                <a:gd name="connsiteY8" fmla="*/ 8456 h 16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8" h="165833">
                  <a:moveTo>
                    <a:pt x="24003" y="8456"/>
                  </a:moveTo>
                  <a:lnTo>
                    <a:pt x="24106" y="8456"/>
                  </a:lnTo>
                  <a:cubicBezTo>
                    <a:pt x="32709" y="8456"/>
                    <a:pt x="39653" y="15400"/>
                    <a:pt x="39653" y="24003"/>
                  </a:cubicBezTo>
                  <a:lnTo>
                    <a:pt x="39653" y="143610"/>
                  </a:lnTo>
                  <a:cubicBezTo>
                    <a:pt x="39653" y="152213"/>
                    <a:pt x="32709" y="159157"/>
                    <a:pt x="24106" y="159157"/>
                  </a:cubicBezTo>
                  <a:lnTo>
                    <a:pt x="24003" y="159157"/>
                  </a:lnTo>
                  <a:cubicBezTo>
                    <a:pt x="15400" y="159157"/>
                    <a:pt x="8456" y="152213"/>
                    <a:pt x="8456" y="143610"/>
                  </a:cubicBezTo>
                  <a:lnTo>
                    <a:pt x="8456" y="24003"/>
                  </a:lnTo>
                  <a:cubicBezTo>
                    <a:pt x="8456" y="15400"/>
                    <a:pt x="15400" y="8456"/>
                    <a:pt x="24003" y="8456"/>
                  </a:cubicBezTo>
                  <a:close/>
                </a:path>
              </a:pathLst>
            </a:custGeom>
            <a:solidFill>
              <a:srgbClr val="3F3D56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4E112FD-D388-41EF-9DC3-A73288E45938}"/>
                </a:ext>
              </a:extLst>
            </p:cNvPr>
            <p:cNvSpPr/>
            <p:nvPr/>
          </p:nvSpPr>
          <p:spPr>
            <a:xfrm>
              <a:off x="1387903" y="2081670"/>
              <a:ext cx="51823" cy="269479"/>
            </a:xfrm>
            <a:custGeom>
              <a:avLst/>
              <a:gdLst>
                <a:gd name="connsiteX0" fmla="*/ 25972 w 51822"/>
                <a:gd name="connsiteY0" fmla="*/ 8456 h 269479"/>
                <a:gd name="connsiteX1" fmla="*/ 26076 w 51822"/>
                <a:gd name="connsiteY1" fmla="*/ 8456 h 269479"/>
                <a:gd name="connsiteX2" fmla="*/ 43592 w 51822"/>
                <a:gd name="connsiteY2" fmla="*/ 25972 h 269479"/>
                <a:gd name="connsiteX3" fmla="*/ 43592 w 51822"/>
                <a:gd name="connsiteY3" fmla="*/ 253267 h 269479"/>
                <a:gd name="connsiteX4" fmla="*/ 26076 w 51822"/>
                <a:gd name="connsiteY4" fmla="*/ 270784 h 269479"/>
                <a:gd name="connsiteX5" fmla="*/ 25972 w 51822"/>
                <a:gd name="connsiteY5" fmla="*/ 270784 h 269479"/>
                <a:gd name="connsiteX6" fmla="*/ 8456 w 51822"/>
                <a:gd name="connsiteY6" fmla="*/ 253267 h 269479"/>
                <a:gd name="connsiteX7" fmla="*/ 8456 w 51822"/>
                <a:gd name="connsiteY7" fmla="*/ 25972 h 269479"/>
                <a:gd name="connsiteX8" fmla="*/ 25972 w 51822"/>
                <a:gd name="connsiteY8" fmla="*/ 8456 h 26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822" h="269479">
                  <a:moveTo>
                    <a:pt x="25972" y="8456"/>
                  </a:moveTo>
                  <a:lnTo>
                    <a:pt x="26076" y="8456"/>
                  </a:lnTo>
                  <a:cubicBezTo>
                    <a:pt x="35715" y="8456"/>
                    <a:pt x="43592" y="16333"/>
                    <a:pt x="43592" y="25972"/>
                  </a:cubicBezTo>
                  <a:lnTo>
                    <a:pt x="43592" y="253267"/>
                  </a:lnTo>
                  <a:cubicBezTo>
                    <a:pt x="43592" y="262907"/>
                    <a:pt x="35715" y="270784"/>
                    <a:pt x="26076" y="270784"/>
                  </a:cubicBezTo>
                  <a:lnTo>
                    <a:pt x="25972" y="270784"/>
                  </a:lnTo>
                  <a:cubicBezTo>
                    <a:pt x="16333" y="270784"/>
                    <a:pt x="8456" y="262907"/>
                    <a:pt x="8456" y="253267"/>
                  </a:cubicBezTo>
                  <a:lnTo>
                    <a:pt x="8456" y="25972"/>
                  </a:lnTo>
                  <a:cubicBezTo>
                    <a:pt x="8456" y="16333"/>
                    <a:pt x="16333" y="8456"/>
                    <a:pt x="25972" y="8456"/>
                  </a:cubicBezTo>
                  <a:close/>
                </a:path>
              </a:pathLst>
            </a:custGeom>
            <a:solidFill>
              <a:srgbClr val="3F3D56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F669A09-FE9C-41B9-9E44-5991E4A5BB52}"/>
                </a:ext>
              </a:extLst>
            </p:cNvPr>
            <p:cNvSpPr/>
            <p:nvPr/>
          </p:nvSpPr>
          <p:spPr>
            <a:xfrm>
              <a:off x="1388422" y="2435725"/>
              <a:ext cx="41458" cy="279844"/>
            </a:xfrm>
            <a:custGeom>
              <a:avLst/>
              <a:gdLst>
                <a:gd name="connsiteX0" fmla="*/ 25143 w 41458"/>
                <a:gd name="connsiteY0" fmla="*/ 8456 h 279844"/>
                <a:gd name="connsiteX1" fmla="*/ 25246 w 41458"/>
                <a:gd name="connsiteY1" fmla="*/ 8456 h 279844"/>
                <a:gd name="connsiteX2" fmla="*/ 41933 w 41458"/>
                <a:gd name="connsiteY2" fmla="*/ 25143 h 279844"/>
                <a:gd name="connsiteX3" fmla="*/ 41933 w 41458"/>
                <a:gd name="connsiteY3" fmla="*/ 256377 h 279844"/>
                <a:gd name="connsiteX4" fmla="*/ 25246 w 41458"/>
                <a:gd name="connsiteY4" fmla="*/ 273064 h 279844"/>
                <a:gd name="connsiteX5" fmla="*/ 25143 w 41458"/>
                <a:gd name="connsiteY5" fmla="*/ 273064 h 279844"/>
                <a:gd name="connsiteX6" fmla="*/ 8456 w 41458"/>
                <a:gd name="connsiteY6" fmla="*/ 256377 h 279844"/>
                <a:gd name="connsiteX7" fmla="*/ 8456 w 41458"/>
                <a:gd name="connsiteY7" fmla="*/ 25143 h 279844"/>
                <a:gd name="connsiteX8" fmla="*/ 25143 w 41458"/>
                <a:gd name="connsiteY8" fmla="*/ 8456 h 27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8" h="279844">
                  <a:moveTo>
                    <a:pt x="25143" y="8456"/>
                  </a:moveTo>
                  <a:lnTo>
                    <a:pt x="25246" y="8456"/>
                  </a:lnTo>
                  <a:cubicBezTo>
                    <a:pt x="34471" y="8456"/>
                    <a:pt x="41933" y="15918"/>
                    <a:pt x="41933" y="25143"/>
                  </a:cubicBezTo>
                  <a:lnTo>
                    <a:pt x="41933" y="256377"/>
                  </a:lnTo>
                  <a:cubicBezTo>
                    <a:pt x="41933" y="265601"/>
                    <a:pt x="34471" y="273064"/>
                    <a:pt x="25246" y="273064"/>
                  </a:cubicBezTo>
                  <a:lnTo>
                    <a:pt x="25143" y="273064"/>
                  </a:lnTo>
                  <a:cubicBezTo>
                    <a:pt x="15918" y="273064"/>
                    <a:pt x="8456" y="265601"/>
                    <a:pt x="8456" y="256377"/>
                  </a:cubicBezTo>
                  <a:lnTo>
                    <a:pt x="8456" y="25143"/>
                  </a:lnTo>
                  <a:cubicBezTo>
                    <a:pt x="8456" y="15918"/>
                    <a:pt x="15918" y="8456"/>
                    <a:pt x="25143" y="8456"/>
                  </a:cubicBezTo>
                  <a:close/>
                </a:path>
              </a:pathLst>
            </a:custGeom>
            <a:solidFill>
              <a:srgbClr val="3F3D56"/>
            </a:solidFill>
            <a:ln w="10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B7F7DDB-7239-4A85-AB0E-C95A48BEE0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54630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ED80E6-DFF0-465B-A030-9D2C77EC15DF}"/>
              </a:ext>
            </a:extLst>
          </p:cNvPr>
          <p:cNvSpPr txBox="1"/>
          <p:nvPr/>
        </p:nvSpPr>
        <p:spPr>
          <a:xfrm>
            <a:off x="7701337" y="2813348"/>
            <a:ext cx="3918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>
                <a:solidFill>
                  <a:srgbClr val="578EFF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FF18A3-5C2A-4FFF-BE0D-8C7EA279241A}"/>
              </a:ext>
            </a:extLst>
          </p:cNvPr>
          <p:cNvSpPr txBox="1"/>
          <p:nvPr/>
        </p:nvSpPr>
        <p:spPr>
          <a:xfrm>
            <a:off x="7701338" y="3644345"/>
            <a:ext cx="39187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4" name="그래픽 11">
            <a:extLst>
              <a:ext uri="{FF2B5EF4-FFF2-40B4-BE49-F238E27FC236}">
                <a16:creationId xmlns:a16="http://schemas.microsoft.com/office/drawing/2014/main" id="{C01E99C4-AECD-4E87-9181-032ED01CB010}"/>
              </a:ext>
            </a:extLst>
          </p:cNvPr>
          <p:cNvGrpSpPr/>
          <p:nvPr/>
        </p:nvGrpSpPr>
        <p:grpSpPr>
          <a:xfrm>
            <a:off x="632732" y="889060"/>
            <a:ext cx="6572250" cy="5238750"/>
            <a:chOff x="632732" y="1295460"/>
            <a:chExt cx="6572250" cy="523875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1E89551-1792-404D-81A6-1AD5E1D7A90C}"/>
                </a:ext>
              </a:extLst>
            </p:cNvPr>
            <p:cNvSpPr/>
            <p:nvPr/>
          </p:nvSpPr>
          <p:spPr>
            <a:xfrm>
              <a:off x="3079038" y="5743540"/>
              <a:ext cx="1704975" cy="790575"/>
            </a:xfrm>
            <a:custGeom>
              <a:avLst/>
              <a:gdLst>
                <a:gd name="connsiteX0" fmla="*/ 1704404 w 1704975"/>
                <a:gd name="connsiteY0" fmla="*/ 790480 h 790575"/>
                <a:gd name="connsiteX1" fmla="*/ 7144 w 1704975"/>
                <a:gd name="connsiteY1" fmla="*/ 768763 h 790575"/>
                <a:gd name="connsiteX2" fmla="*/ 12192 w 1704975"/>
                <a:gd name="connsiteY2" fmla="*/ 725234 h 790575"/>
                <a:gd name="connsiteX3" fmla="*/ 94202 w 1704975"/>
                <a:gd name="connsiteY3" fmla="*/ 7144 h 790575"/>
                <a:gd name="connsiteX4" fmla="*/ 1584770 w 1704975"/>
                <a:gd name="connsiteY4" fmla="*/ 7144 h 790575"/>
                <a:gd name="connsiteX5" fmla="*/ 1694402 w 1704975"/>
                <a:gd name="connsiteY5" fmla="*/ 725234 h 790575"/>
                <a:gd name="connsiteX6" fmla="*/ 1702784 w 1704975"/>
                <a:gd name="connsiteY6" fmla="*/ 779622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04975" h="790575">
                  <a:moveTo>
                    <a:pt x="1704404" y="790480"/>
                  </a:moveTo>
                  <a:lnTo>
                    <a:pt x="7144" y="768763"/>
                  </a:lnTo>
                  <a:lnTo>
                    <a:pt x="12192" y="725234"/>
                  </a:lnTo>
                  <a:lnTo>
                    <a:pt x="94202" y="7144"/>
                  </a:lnTo>
                  <a:lnTo>
                    <a:pt x="1584770" y="7144"/>
                  </a:lnTo>
                  <a:lnTo>
                    <a:pt x="1694402" y="725234"/>
                  </a:lnTo>
                  <a:lnTo>
                    <a:pt x="1702784" y="77962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551199C-2D86-4942-B0C5-4A042D58FAAC}"/>
                </a:ext>
              </a:extLst>
            </p:cNvPr>
            <p:cNvSpPr/>
            <p:nvPr/>
          </p:nvSpPr>
          <p:spPr>
            <a:xfrm>
              <a:off x="3079038" y="6461630"/>
              <a:ext cx="1704975" cy="66675"/>
            </a:xfrm>
            <a:custGeom>
              <a:avLst/>
              <a:gdLst>
                <a:gd name="connsiteX0" fmla="*/ 1702784 w 1704975"/>
                <a:gd name="connsiteY0" fmla="*/ 61532 h 66675"/>
                <a:gd name="connsiteX1" fmla="*/ 855821 w 1704975"/>
                <a:gd name="connsiteY1" fmla="*/ 61532 h 66675"/>
                <a:gd name="connsiteX2" fmla="*/ 7144 w 1704975"/>
                <a:gd name="connsiteY2" fmla="*/ 50673 h 66675"/>
                <a:gd name="connsiteX3" fmla="*/ 12192 w 1704975"/>
                <a:gd name="connsiteY3" fmla="*/ 7144 h 66675"/>
                <a:gd name="connsiteX4" fmla="*/ 1694402 w 17049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66675">
                  <a:moveTo>
                    <a:pt x="1702784" y="61532"/>
                  </a:moveTo>
                  <a:lnTo>
                    <a:pt x="855821" y="61532"/>
                  </a:lnTo>
                  <a:lnTo>
                    <a:pt x="7144" y="50673"/>
                  </a:lnTo>
                  <a:lnTo>
                    <a:pt x="12192" y="7144"/>
                  </a:lnTo>
                  <a:lnTo>
                    <a:pt x="1694402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FD22B05-0761-4E55-A945-4CC0E2C28E06}"/>
                </a:ext>
              </a:extLst>
            </p:cNvPr>
            <p:cNvSpPr/>
            <p:nvPr/>
          </p:nvSpPr>
          <p:spPr>
            <a:xfrm>
              <a:off x="2796145" y="6472488"/>
              <a:ext cx="2257425" cy="66675"/>
            </a:xfrm>
            <a:custGeom>
              <a:avLst/>
              <a:gdLst>
                <a:gd name="connsiteX0" fmla="*/ 7144 w 2257425"/>
                <a:gd name="connsiteY0" fmla="*/ 7144 h 66675"/>
                <a:gd name="connsiteX1" fmla="*/ 2259330 w 2257425"/>
                <a:gd name="connsiteY1" fmla="*/ 7144 h 66675"/>
                <a:gd name="connsiteX2" fmla="*/ 2259330 w 2257425"/>
                <a:gd name="connsiteY2" fmla="*/ 61532 h 66675"/>
                <a:gd name="connsiteX3" fmla="*/ 7144 w 2257425"/>
                <a:gd name="connsiteY3" fmla="*/ 6153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425" h="66675">
                  <a:moveTo>
                    <a:pt x="7144" y="7144"/>
                  </a:moveTo>
                  <a:lnTo>
                    <a:pt x="2259330" y="7144"/>
                  </a:lnTo>
                  <a:lnTo>
                    <a:pt x="2259330" y="61532"/>
                  </a:lnTo>
                  <a:lnTo>
                    <a:pt x="7144" y="61532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40D6AC64-13EC-4089-818B-746EC5F403FB}"/>
                </a:ext>
              </a:extLst>
            </p:cNvPr>
            <p:cNvSpPr/>
            <p:nvPr/>
          </p:nvSpPr>
          <p:spPr>
            <a:xfrm>
              <a:off x="625587" y="1288316"/>
              <a:ext cx="6581775" cy="3962400"/>
            </a:xfrm>
            <a:custGeom>
              <a:avLst/>
              <a:gdLst>
                <a:gd name="connsiteX0" fmla="*/ 6578634 w 6581775"/>
                <a:gd name="connsiteY0" fmla="*/ 149352 h 3962400"/>
                <a:gd name="connsiteX1" fmla="*/ 6437664 w 6581775"/>
                <a:gd name="connsiteY1" fmla="*/ 7144 h 3962400"/>
                <a:gd name="connsiteX2" fmla="*/ 148115 w 6581775"/>
                <a:gd name="connsiteY2" fmla="*/ 7144 h 3962400"/>
                <a:gd name="connsiteX3" fmla="*/ 7145 w 6581775"/>
                <a:gd name="connsiteY3" fmla="*/ 149447 h 3962400"/>
                <a:gd name="connsiteX4" fmla="*/ 7145 w 6581775"/>
                <a:gd name="connsiteY4" fmla="*/ 149447 h 3962400"/>
                <a:gd name="connsiteX5" fmla="*/ 7145 w 6581775"/>
                <a:gd name="connsiteY5" fmla="*/ 3961924 h 3962400"/>
                <a:gd name="connsiteX6" fmla="*/ 6578634 w 6581775"/>
                <a:gd name="connsiteY6" fmla="*/ 3961924 h 3962400"/>
                <a:gd name="connsiteX7" fmla="*/ 6578634 w 6581775"/>
                <a:gd name="connsiteY7" fmla="*/ 149352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1775" h="3962400">
                  <a:moveTo>
                    <a:pt x="6578634" y="149352"/>
                  </a:moveTo>
                  <a:cubicBezTo>
                    <a:pt x="6578920" y="71152"/>
                    <a:pt x="6515864" y="7525"/>
                    <a:pt x="6437664" y="7144"/>
                  </a:cubicBezTo>
                  <a:lnTo>
                    <a:pt x="148115" y="7144"/>
                  </a:lnTo>
                  <a:cubicBezTo>
                    <a:pt x="69915" y="7525"/>
                    <a:pt x="6764" y="71247"/>
                    <a:pt x="7145" y="149447"/>
                  </a:cubicBezTo>
                  <a:cubicBezTo>
                    <a:pt x="7145" y="149447"/>
                    <a:pt x="7145" y="149447"/>
                    <a:pt x="7145" y="149447"/>
                  </a:cubicBezTo>
                  <a:lnTo>
                    <a:pt x="7145" y="3961924"/>
                  </a:lnTo>
                  <a:lnTo>
                    <a:pt x="6578634" y="3961924"/>
                  </a:lnTo>
                  <a:lnTo>
                    <a:pt x="6578634" y="149352"/>
                  </a:lnTo>
                  <a:close/>
                </a:path>
              </a:pathLst>
            </a:custGeom>
            <a:solidFill>
              <a:srgbClr val="0019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13D330F-7D81-4C47-9D4F-4AE09BC095BF}"/>
                </a:ext>
              </a:extLst>
            </p:cNvPr>
            <p:cNvSpPr/>
            <p:nvPr/>
          </p:nvSpPr>
          <p:spPr>
            <a:xfrm>
              <a:off x="625588" y="5204996"/>
              <a:ext cx="6581775" cy="600075"/>
            </a:xfrm>
            <a:custGeom>
              <a:avLst/>
              <a:gdLst>
                <a:gd name="connsiteX0" fmla="*/ 7144 w 6581775"/>
                <a:gd name="connsiteY0" fmla="*/ 7144 h 600075"/>
                <a:gd name="connsiteX1" fmla="*/ 7144 w 6581775"/>
                <a:gd name="connsiteY1" fmla="*/ 453676 h 600075"/>
                <a:gd name="connsiteX2" fmla="*/ 148114 w 6581775"/>
                <a:gd name="connsiteY2" fmla="*/ 594646 h 600075"/>
                <a:gd name="connsiteX3" fmla="*/ 6437662 w 6581775"/>
                <a:gd name="connsiteY3" fmla="*/ 594646 h 600075"/>
                <a:gd name="connsiteX4" fmla="*/ 6578632 w 6581775"/>
                <a:gd name="connsiteY4" fmla="*/ 453676 h 600075"/>
                <a:gd name="connsiteX5" fmla="*/ 6578632 w 6581775"/>
                <a:gd name="connsiteY5" fmla="*/ 7144 h 600075"/>
                <a:gd name="connsiteX6" fmla="*/ 7144 w 6581775"/>
                <a:gd name="connsiteY6" fmla="*/ 7144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81775" h="600075">
                  <a:moveTo>
                    <a:pt x="7144" y="7144"/>
                  </a:moveTo>
                  <a:lnTo>
                    <a:pt x="7144" y="453676"/>
                  </a:lnTo>
                  <a:cubicBezTo>
                    <a:pt x="7144" y="531495"/>
                    <a:pt x="70295" y="594646"/>
                    <a:pt x="148114" y="594646"/>
                  </a:cubicBezTo>
                  <a:lnTo>
                    <a:pt x="6437662" y="594646"/>
                  </a:lnTo>
                  <a:cubicBezTo>
                    <a:pt x="6515481" y="594646"/>
                    <a:pt x="6578632" y="531495"/>
                    <a:pt x="6578632" y="453676"/>
                  </a:cubicBezTo>
                  <a:lnTo>
                    <a:pt x="6578632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D0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1469B0EC-5AF5-4660-916A-B28F1BF1455D}"/>
                </a:ext>
              </a:extLst>
            </p:cNvPr>
            <p:cNvSpPr/>
            <p:nvPr/>
          </p:nvSpPr>
          <p:spPr>
            <a:xfrm>
              <a:off x="4090878" y="5792498"/>
              <a:ext cx="685800" cy="685800"/>
            </a:xfrm>
            <a:custGeom>
              <a:avLst/>
              <a:gdLst>
                <a:gd name="connsiteX0" fmla="*/ 7144 w 685800"/>
                <a:gd name="connsiteY0" fmla="*/ 7144 h 685800"/>
                <a:gd name="connsiteX1" fmla="*/ 684276 w 685800"/>
                <a:gd name="connsiteY1" fmla="*/ 687134 h 685800"/>
                <a:gd name="connsiteX2" fmla="*/ 580358 w 685800"/>
                <a:gd name="connsiteY2" fmla="*/ 7144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5800" h="685800">
                  <a:moveTo>
                    <a:pt x="7144" y="7144"/>
                  </a:moveTo>
                  <a:lnTo>
                    <a:pt x="684276" y="687134"/>
                  </a:lnTo>
                  <a:lnTo>
                    <a:pt x="580358" y="7144"/>
                  </a:ln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52BCEC1-CD62-45C7-8CD0-E78FF4A2BCB6}"/>
                </a:ext>
              </a:extLst>
            </p:cNvPr>
            <p:cNvSpPr/>
            <p:nvPr/>
          </p:nvSpPr>
          <p:spPr>
            <a:xfrm>
              <a:off x="3797318" y="5329107"/>
              <a:ext cx="304800" cy="304800"/>
            </a:xfrm>
            <a:custGeom>
              <a:avLst/>
              <a:gdLst>
                <a:gd name="connsiteX0" fmla="*/ 301085 w 304800"/>
                <a:gd name="connsiteY0" fmla="*/ 154115 h 304800"/>
                <a:gd name="connsiteX1" fmla="*/ 154115 w 304800"/>
                <a:gd name="connsiteY1" fmla="*/ 301085 h 304800"/>
                <a:gd name="connsiteX2" fmla="*/ 7144 w 304800"/>
                <a:gd name="connsiteY2" fmla="*/ 154115 h 304800"/>
                <a:gd name="connsiteX3" fmla="*/ 154115 w 304800"/>
                <a:gd name="connsiteY3" fmla="*/ 7144 h 304800"/>
                <a:gd name="connsiteX4" fmla="*/ 301085 w 304800"/>
                <a:gd name="connsiteY4" fmla="*/ 15411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1085" y="154115"/>
                  </a:moveTo>
                  <a:cubicBezTo>
                    <a:pt x="301085" y="235284"/>
                    <a:pt x="235284" y="301085"/>
                    <a:pt x="154115" y="301085"/>
                  </a:cubicBezTo>
                  <a:cubicBezTo>
                    <a:pt x="72945" y="301085"/>
                    <a:pt x="7144" y="235284"/>
                    <a:pt x="7144" y="154115"/>
                  </a:cubicBezTo>
                  <a:cubicBezTo>
                    <a:pt x="7144" y="72945"/>
                    <a:pt x="72945" y="7144"/>
                    <a:pt x="154115" y="7144"/>
                  </a:cubicBezTo>
                  <a:cubicBezTo>
                    <a:pt x="235284" y="7144"/>
                    <a:pt x="301085" y="72945"/>
                    <a:pt x="301085" y="154115"/>
                  </a:cubicBezTo>
                  <a:close/>
                </a:path>
              </a:pathLst>
            </a:custGeom>
            <a:solidFill>
              <a:srgbClr val="0019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0B60ACB6-5AF1-479D-A2C8-C3B6EAEA4A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933124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8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FB1D519D-C990-495E-BA41-9FEAAE8A383E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729F8D83-C0BB-4CBA-A202-31E4E8D80C1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8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6301CAD7-8C7D-4F43-B8CA-47E1970AD9A3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5F2B9D6-3FE5-407A-8335-69623589FE80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8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3911554" y="2652570"/>
            <a:ext cx="436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9320B-6675-47ED-9335-BB06518533D4}"/>
              </a:ext>
            </a:extLst>
          </p:cNvPr>
          <p:cNvSpPr txBox="1"/>
          <p:nvPr/>
        </p:nvSpPr>
        <p:spPr>
          <a:xfrm>
            <a:off x="3912248" y="3682210"/>
            <a:ext cx="4368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5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52CE650-3EF7-4971-9C4E-A46CA6AB1D44}"/>
              </a:ext>
            </a:extLst>
          </p:cNvPr>
          <p:cNvSpPr/>
          <p:nvPr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EF67E4-58D6-4C90-9F5B-24FBAFB71CB2}"/>
              </a:ext>
            </a:extLst>
          </p:cNvPr>
          <p:cNvSpPr txBox="1"/>
          <p:nvPr/>
        </p:nvSpPr>
        <p:spPr>
          <a:xfrm>
            <a:off x="3052168" y="682293"/>
            <a:ext cx="608766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5B6112-D866-4A6F-83FA-7266DEBD0D6E}"/>
              </a:ext>
            </a:extLst>
          </p:cNvPr>
          <p:cNvSpPr/>
          <p:nvPr/>
        </p:nvSpPr>
        <p:spPr>
          <a:xfrm>
            <a:off x="1809145" y="2885238"/>
            <a:ext cx="1030658" cy="1030656"/>
          </a:xfrm>
          <a:prstGeom prst="rect">
            <a:avLst/>
          </a:prstGeom>
          <a:solidFill>
            <a:srgbClr val="578E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78E8717-C404-40C4-8B41-5F18C0D22C91}"/>
              </a:ext>
            </a:extLst>
          </p:cNvPr>
          <p:cNvSpPr/>
          <p:nvPr/>
        </p:nvSpPr>
        <p:spPr>
          <a:xfrm>
            <a:off x="6213352" y="2885238"/>
            <a:ext cx="1030658" cy="1030656"/>
          </a:xfrm>
          <a:prstGeom prst="rect">
            <a:avLst/>
          </a:prstGeom>
          <a:solidFill>
            <a:srgbClr val="578E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BBFEE97-1D03-4A6B-B979-AE1740DC7852}"/>
              </a:ext>
            </a:extLst>
          </p:cNvPr>
          <p:cNvGrpSpPr/>
          <p:nvPr/>
        </p:nvGrpSpPr>
        <p:grpSpPr>
          <a:xfrm>
            <a:off x="2086428" y="3105150"/>
            <a:ext cx="543496" cy="54282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82C2B10-9D4C-40F1-8DF1-E3176832DF5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C304726-68B2-49F9-99FA-C3F97459F91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BA367F7-CA2E-4770-BC68-FC47D83D39AB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E3CD919-1C5C-4E8F-8A8C-5C570BA6C434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3B42001-6EE9-494D-8124-6374C87CF8D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D7C2FD6-32C9-411A-B21F-80C3FC8695C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C04A85A6-6673-41B6-B957-9DBB3FA3860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B03C678-0933-4602-B682-86CF7513A18F}"/>
              </a:ext>
            </a:extLst>
          </p:cNvPr>
          <p:cNvSpPr txBox="1"/>
          <p:nvPr/>
        </p:nvSpPr>
        <p:spPr>
          <a:xfrm>
            <a:off x="2944035" y="32499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5EBF2663-9F15-4C35-9B6F-BE85FBA68E60}"/>
              </a:ext>
            </a:extLst>
          </p:cNvPr>
          <p:cNvSpPr/>
          <p:nvPr/>
        </p:nvSpPr>
        <p:spPr>
          <a:xfrm>
            <a:off x="2924404" y="2873165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F41FE2E-506D-4B0E-9322-911E0A2F85A4}"/>
              </a:ext>
            </a:extLst>
          </p:cNvPr>
          <p:cNvSpPr txBox="1"/>
          <p:nvPr/>
        </p:nvSpPr>
        <p:spPr>
          <a:xfrm>
            <a:off x="7374391" y="3249990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37B7C60A-B1F8-409A-9BA4-3A778FC0B6B5}"/>
              </a:ext>
            </a:extLst>
          </p:cNvPr>
          <p:cNvSpPr/>
          <p:nvPr/>
        </p:nvSpPr>
        <p:spPr>
          <a:xfrm>
            <a:off x="7354760" y="2856654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82CD9FCC-490F-45B3-ABDB-FD4F93D76968}"/>
              </a:ext>
            </a:extLst>
          </p:cNvPr>
          <p:cNvGrpSpPr/>
          <p:nvPr/>
        </p:nvGrpSpPr>
        <p:grpSpPr>
          <a:xfrm>
            <a:off x="6455666" y="3082674"/>
            <a:ext cx="546026" cy="54602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31EA8F2B-36A6-4DBC-8DFF-8666E01CE84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B14E3AF-EB0B-46BD-BA3F-63EDEA9E453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FD67B2D-D4F3-4D13-BB33-7D7EDDB5892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AC2C1D6-6771-47DA-AC62-1F9C7AF874C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3C7137C1-D52C-4129-81C2-EF87D41F7FA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</p:grp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2734A284-F024-4C48-8F88-7FE866B88623}"/>
              </a:ext>
            </a:extLst>
          </p:cNvPr>
          <p:cNvSpPr/>
          <p:nvPr/>
        </p:nvSpPr>
        <p:spPr>
          <a:xfrm>
            <a:off x="1809145" y="4966894"/>
            <a:ext cx="1030658" cy="1030656"/>
          </a:xfrm>
          <a:prstGeom prst="rect">
            <a:avLst/>
          </a:prstGeom>
          <a:solidFill>
            <a:srgbClr val="578E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F8C23BB1-B3E2-4A38-AF5B-1C49852DB249}"/>
              </a:ext>
            </a:extLst>
          </p:cNvPr>
          <p:cNvSpPr/>
          <p:nvPr/>
        </p:nvSpPr>
        <p:spPr>
          <a:xfrm>
            <a:off x="6213352" y="4966894"/>
            <a:ext cx="1030658" cy="1030656"/>
          </a:xfrm>
          <a:prstGeom prst="rect">
            <a:avLst/>
          </a:prstGeom>
          <a:solidFill>
            <a:srgbClr val="578E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4E55FE"/>
              </a:solidFill>
            </a:endParaRP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36E6B4F6-B694-49B7-8E5F-9B3DB32139CC}"/>
              </a:ext>
            </a:extLst>
          </p:cNvPr>
          <p:cNvSpPr/>
          <p:nvPr/>
        </p:nvSpPr>
        <p:spPr>
          <a:xfrm>
            <a:off x="6488961" y="5242360"/>
            <a:ext cx="479438" cy="5460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E55FE"/>
              </a:solidFill>
            </a:endParaRP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F4B925EE-D0F9-4170-B178-2BE07D88DA9C}"/>
              </a:ext>
            </a:extLst>
          </p:cNvPr>
          <p:cNvGrpSpPr/>
          <p:nvPr/>
        </p:nvGrpSpPr>
        <p:grpSpPr>
          <a:xfrm>
            <a:off x="2070073" y="5220730"/>
            <a:ext cx="545628" cy="522984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6C67E84-A5C0-4967-9839-69CFEE4B1766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E55FE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2F56DD7-9ABF-4C44-870D-779133AC06DF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E55FE"/>
                </a:solidFill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1D3AA61-A679-40D6-99FA-9347E1C40D6E}"/>
              </a:ext>
            </a:extLst>
          </p:cNvPr>
          <p:cNvSpPr txBox="1"/>
          <p:nvPr/>
        </p:nvSpPr>
        <p:spPr>
          <a:xfrm>
            <a:off x="2944035" y="53197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85896B3-D823-4939-AA8B-395B718B0AA2}"/>
              </a:ext>
            </a:extLst>
          </p:cNvPr>
          <p:cNvSpPr/>
          <p:nvPr/>
        </p:nvSpPr>
        <p:spPr>
          <a:xfrm>
            <a:off x="2924404" y="4942908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40CEB36-9E16-47B5-819B-96A876B9948A}"/>
              </a:ext>
            </a:extLst>
          </p:cNvPr>
          <p:cNvSpPr txBox="1"/>
          <p:nvPr/>
        </p:nvSpPr>
        <p:spPr>
          <a:xfrm>
            <a:off x="7374391" y="5319733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tx1"/>
                </a:solidFill>
              </a:rPr>
              <a:t>Lorem ipsum dolor </a:t>
            </a:r>
            <a:r>
              <a:rPr lang="en-US" altLang="ko-KR" sz="1400">
                <a:solidFill>
                  <a:schemeClr val="tx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tx1"/>
                </a:solidFill>
              </a:rPr>
              <a:t>, sed </a:t>
            </a:r>
            <a:r>
              <a:rPr lang="en-US" altLang="ko-KR" sz="1400">
                <a:solidFill>
                  <a:schemeClr val="tx1"/>
                </a:solidFill>
              </a:rPr>
              <a:t>do eiusmod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B6F61342-C88E-402F-B27B-ADEBD2B8F7C6}"/>
              </a:ext>
            </a:extLst>
          </p:cNvPr>
          <p:cNvSpPr/>
          <p:nvPr/>
        </p:nvSpPr>
        <p:spPr>
          <a:xfrm>
            <a:off x="7354760" y="49263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/>
              <a:t>Lorem ipsum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5950DE2-98BB-451E-9CF0-63712B866285}"/>
              </a:ext>
            </a:extLst>
          </p:cNvPr>
          <p:cNvSpPr/>
          <p:nvPr/>
        </p:nvSpPr>
        <p:spPr>
          <a:xfrm>
            <a:off x="2159000" y="1308100"/>
            <a:ext cx="7874000" cy="4241800"/>
          </a:xfrm>
          <a:prstGeom prst="rect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512457" y="2555128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3516885" y="3889121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BFE9DDB7-86CA-4D8F-BF87-31D5392A9E81}"/>
              </a:ext>
            </a:extLst>
          </p:cNvPr>
          <p:cNvSpPr/>
          <p:nvPr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rgbClr val="578E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52A7E9-B235-4EDA-AE60-CB6BD359412F}"/>
              </a:ext>
            </a:extLst>
          </p:cNvPr>
          <p:cNvSpPr txBox="1"/>
          <p:nvPr/>
        </p:nvSpPr>
        <p:spPr>
          <a:xfrm>
            <a:off x="1975027" y="1615858"/>
            <a:ext cx="824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211F73-341B-49D9-816A-D19C7EB8DC5A}"/>
              </a:ext>
            </a:extLst>
          </p:cNvPr>
          <p:cNvSpPr txBox="1"/>
          <p:nvPr/>
        </p:nvSpPr>
        <p:spPr>
          <a:xfrm>
            <a:off x="1193799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DA6D314-899A-4DB9-A75A-74B0047B1348}"/>
              </a:ext>
            </a:extLst>
          </p:cNvPr>
          <p:cNvSpPr/>
          <p:nvPr/>
        </p:nvSpPr>
        <p:spPr>
          <a:xfrm>
            <a:off x="1193798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EE89A7E-6855-40E3-AC53-559DD73E502E}"/>
              </a:ext>
            </a:extLst>
          </p:cNvPr>
          <p:cNvSpPr/>
          <p:nvPr/>
        </p:nvSpPr>
        <p:spPr>
          <a:xfrm>
            <a:off x="1193798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F35AA7-C6DD-4A29-9345-5B04C3D7D41A}"/>
              </a:ext>
            </a:extLst>
          </p:cNvPr>
          <p:cNvSpPr txBox="1"/>
          <p:nvPr/>
        </p:nvSpPr>
        <p:spPr>
          <a:xfrm>
            <a:off x="3699172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D334547-CF40-475A-A9D5-90A32B764956}"/>
              </a:ext>
            </a:extLst>
          </p:cNvPr>
          <p:cNvSpPr/>
          <p:nvPr/>
        </p:nvSpPr>
        <p:spPr>
          <a:xfrm>
            <a:off x="3699171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594D8D5-99F6-49D7-B662-70CAA1D0023A}"/>
              </a:ext>
            </a:extLst>
          </p:cNvPr>
          <p:cNvSpPr/>
          <p:nvPr/>
        </p:nvSpPr>
        <p:spPr>
          <a:xfrm>
            <a:off x="3699171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3B8270-0CE0-4103-BDF7-70328A3A5796}"/>
              </a:ext>
            </a:extLst>
          </p:cNvPr>
          <p:cNvSpPr txBox="1"/>
          <p:nvPr/>
        </p:nvSpPr>
        <p:spPr>
          <a:xfrm>
            <a:off x="6204545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FB2F680-79AE-4A5A-93C4-CD855D73B451}"/>
              </a:ext>
            </a:extLst>
          </p:cNvPr>
          <p:cNvSpPr/>
          <p:nvPr/>
        </p:nvSpPr>
        <p:spPr>
          <a:xfrm>
            <a:off x="6204544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63DA96D-7F98-410B-9154-7622CDFAA836}"/>
              </a:ext>
            </a:extLst>
          </p:cNvPr>
          <p:cNvSpPr/>
          <p:nvPr/>
        </p:nvSpPr>
        <p:spPr>
          <a:xfrm>
            <a:off x="6204544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551B45-EEEB-452D-AA08-4E7BBCBFA78B}"/>
              </a:ext>
            </a:extLst>
          </p:cNvPr>
          <p:cNvSpPr txBox="1"/>
          <p:nvPr/>
        </p:nvSpPr>
        <p:spPr>
          <a:xfrm>
            <a:off x="8709919" y="4503611"/>
            <a:ext cx="2288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305228E-0C52-4115-8E71-ECC5C867FF09}"/>
              </a:ext>
            </a:extLst>
          </p:cNvPr>
          <p:cNvSpPr/>
          <p:nvPr/>
        </p:nvSpPr>
        <p:spPr>
          <a:xfrm>
            <a:off x="8709918" y="4066810"/>
            <a:ext cx="228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F6736AC-4F8D-47EE-B607-F6ADC27536D6}"/>
              </a:ext>
            </a:extLst>
          </p:cNvPr>
          <p:cNvSpPr/>
          <p:nvPr/>
        </p:nvSpPr>
        <p:spPr>
          <a:xfrm>
            <a:off x="8709918" y="3635565"/>
            <a:ext cx="2288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5" y="643285"/>
            <a:ext cx="4567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What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We Do?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96E68AA-6AAF-4D26-8732-C536669D69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91C5192-2C0B-407A-A69B-3B5F87D0BDEF}"/>
              </a:ext>
            </a:extLst>
          </p:cNvPr>
          <p:cNvSpPr/>
          <p:nvPr/>
        </p:nvSpPr>
        <p:spPr>
          <a:xfrm>
            <a:off x="711199" y="1744937"/>
            <a:ext cx="1839999" cy="1328464"/>
          </a:xfrm>
          <a:prstGeom prst="rect">
            <a:avLst/>
          </a:prstGeom>
          <a:solidFill>
            <a:srgbClr val="578EF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93E9B87-3234-4CCF-9843-6E687F0FA1BB}"/>
              </a:ext>
            </a:extLst>
          </p:cNvPr>
          <p:cNvSpPr/>
          <p:nvPr/>
        </p:nvSpPr>
        <p:spPr>
          <a:xfrm>
            <a:off x="2551199" y="1744937"/>
            <a:ext cx="3243006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1C218D7-6F8F-4253-9B2F-E1AD1928CEDF}"/>
              </a:ext>
            </a:extLst>
          </p:cNvPr>
          <p:cNvSpPr/>
          <p:nvPr/>
        </p:nvSpPr>
        <p:spPr>
          <a:xfrm>
            <a:off x="711199" y="3319737"/>
            <a:ext cx="1839999" cy="13284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58E69E9-B6E4-4C6A-B701-8D855AAAD741}"/>
              </a:ext>
            </a:extLst>
          </p:cNvPr>
          <p:cNvSpPr/>
          <p:nvPr/>
        </p:nvSpPr>
        <p:spPr>
          <a:xfrm>
            <a:off x="2551199" y="3319737"/>
            <a:ext cx="3243006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et dolore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DA48618-6480-4A55-93BB-6EDF803D4E12}"/>
              </a:ext>
            </a:extLst>
          </p:cNvPr>
          <p:cNvSpPr/>
          <p:nvPr/>
        </p:nvSpPr>
        <p:spPr>
          <a:xfrm>
            <a:off x="711199" y="4894537"/>
            <a:ext cx="1839999" cy="13284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B11F4D4-314C-455B-A56D-ADBA8C574F20}"/>
              </a:ext>
            </a:extLst>
          </p:cNvPr>
          <p:cNvSpPr/>
          <p:nvPr/>
        </p:nvSpPr>
        <p:spPr>
          <a:xfrm>
            <a:off x="2551199" y="4894537"/>
            <a:ext cx="3243006" cy="13284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1">
                    <a:lumMod val="5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549293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Business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4767006" y="2402818"/>
            <a:ext cx="3243006" cy="571501"/>
          </a:xfrm>
          <a:prstGeom prst="rect">
            <a:avLst/>
          </a:prstGeom>
          <a:solidFill>
            <a:srgbClr val="578EFF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337626D-929C-4375-8648-4FB60B08A25B}"/>
              </a:ext>
            </a:extLst>
          </p:cNvPr>
          <p:cNvSpPr/>
          <p:nvPr/>
        </p:nvSpPr>
        <p:spPr>
          <a:xfrm>
            <a:off x="8014097" y="2402818"/>
            <a:ext cx="4177903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578EFF"/>
                </a:solidFill>
                <a:latin typeface="+mj-lt"/>
              </a:rPr>
              <a:t>20XX</a:t>
            </a:r>
            <a:endParaRPr lang="ko-KR" altLang="en-US" dirty="0">
              <a:solidFill>
                <a:srgbClr val="578EFF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D0342A8-57FF-4205-A400-35853F9DFA3C}"/>
              </a:ext>
            </a:extLst>
          </p:cNvPr>
          <p:cNvSpPr/>
          <p:nvPr/>
        </p:nvSpPr>
        <p:spPr>
          <a:xfrm>
            <a:off x="1524000" y="2402818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578EFF"/>
                </a:solidFill>
                <a:latin typeface="+mj-lt"/>
              </a:rPr>
              <a:t>19XX</a:t>
            </a:r>
            <a:endParaRPr lang="ko-KR" altLang="en-US" dirty="0">
              <a:solidFill>
                <a:srgbClr val="578EFF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B8E8D16-7186-4A68-97B7-A55C4AE40E6A}"/>
              </a:ext>
            </a:extLst>
          </p:cNvPr>
          <p:cNvSpPr txBox="1"/>
          <p:nvPr/>
        </p:nvSpPr>
        <p:spPr>
          <a:xfrm>
            <a:off x="1524000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349EF4-B9DC-4615-A010-3BBB92F9A8EF}"/>
              </a:ext>
            </a:extLst>
          </p:cNvPr>
          <p:cNvSpPr txBox="1"/>
          <p:nvPr/>
        </p:nvSpPr>
        <p:spPr>
          <a:xfrm>
            <a:off x="1524001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F531D5-1043-4D28-A9B6-3AFD4F292BC3}"/>
              </a:ext>
            </a:extLst>
          </p:cNvPr>
          <p:cNvSpPr txBox="1"/>
          <p:nvPr/>
        </p:nvSpPr>
        <p:spPr>
          <a:xfrm>
            <a:off x="4767006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4767007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CAAA66-6A3A-41E1-9C41-5B5A1E53AFBC}"/>
              </a:ext>
            </a:extLst>
          </p:cNvPr>
          <p:cNvSpPr txBox="1"/>
          <p:nvPr/>
        </p:nvSpPr>
        <p:spPr>
          <a:xfrm>
            <a:off x="8010011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1EE0E84-5BC9-4EB9-9ADC-5325A04FBEC0}"/>
              </a:ext>
            </a:extLst>
          </p:cNvPr>
          <p:cNvSpPr txBox="1"/>
          <p:nvPr/>
        </p:nvSpPr>
        <p:spPr>
          <a:xfrm>
            <a:off x="8010012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2264480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Business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D0342A8-57FF-4205-A400-35853F9DFA3C}"/>
              </a:ext>
            </a:extLst>
          </p:cNvPr>
          <p:cNvSpPr/>
          <p:nvPr/>
        </p:nvSpPr>
        <p:spPr>
          <a:xfrm>
            <a:off x="0" y="2402818"/>
            <a:ext cx="4767006" cy="571501"/>
          </a:xfrm>
          <a:prstGeom prst="rect">
            <a:avLst/>
          </a:prstGeom>
          <a:solidFill>
            <a:srgbClr val="FA57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B8E8D16-7186-4A68-97B7-A55C4AE40E6A}"/>
              </a:ext>
            </a:extLst>
          </p:cNvPr>
          <p:cNvSpPr txBox="1"/>
          <p:nvPr/>
        </p:nvSpPr>
        <p:spPr>
          <a:xfrm>
            <a:off x="1524000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349EF4-B9DC-4615-A010-3BBB92F9A8EF}"/>
              </a:ext>
            </a:extLst>
          </p:cNvPr>
          <p:cNvSpPr txBox="1"/>
          <p:nvPr/>
        </p:nvSpPr>
        <p:spPr>
          <a:xfrm>
            <a:off x="1524001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F531D5-1043-4D28-A9B6-3AFD4F292BC3}"/>
              </a:ext>
            </a:extLst>
          </p:cNvPr>
          <p:cNvSpPr txBox="1"/>
          <p:nvPr/>
        </p:nvSpPr>
        <p:spPr>
          <a:xfrm>
            <a:off x="4767006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E1A0FF-8DBC-4848-81B4-43BC92BC6974}"/>
              </a:ext>
            </a:extLst>
          </p:cNvPr>
          <p:cNvSpPr txBox="1"/>
          <p:nvPr/>
        </p:nvSpPr>
        <p:spPr>
          <a:xfrm>
            <a:off x="4767007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83AC1F7-BA79-42E0-B4BA-43BA9578524D}"/>
              </a:ext>
            </a:extLst>
          </p:cNvPr>
          <p:cNvSpPr/>
          <p:nvPr/>
        </p:nvSpPr>
        <p:spPr>
          <a:xfrm>
            <a:off x="8010011" y="2402818"/>
            <a:ext cx="3243006" cy="571501"/>
          </a:xfrm>
          <a:prstGeom prst="rect">
            <a:avLst/>
          </a:prstGeom>
          <a:solidFill>
            <a:srgbClr val="FA5758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33F7A0-6BFA-41BB-BD4A-F50BAE12698F}"/>
              </a:ext>
            </a:extLst>
          </p:cNvPr>
          <p:cNvSpPr txBox="1"/>
          <p:nvPr/>
        </p:nvSpPr>
        <p:spPr>
          <a:xfrm>
            <a:off x="8010011" y="3448727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6E57C8-E0F6-4D12-A14E-12CECBD6980C}"/>
              </a:ext>
            </a:extLst>
          </p:cNvPr>
          <p:cNvSpPr txBox="1"/>
          <p:nvPr/>
        </p:nvSpPr>
        <p:spPr>
          <a:xfrm>
            <a:off x="8010012" y="3883682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FBE550-582B-4BE5-853C-1786E6C2B2A2}"/>
              </a:ext>
            </a:extLst>
          </p:cNvPr>
          <p:cNvSpPr/>
          <p:nvPr/>
        </p:nvSpPr>
        <p:spPr>
          <a:xfrm>
            <a:off x="4767006" y="2402818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FA5758"/>
                </a:solidFill>
                <a:latin typeface="+mj-lt"/>
              </a:rPr>
              <a:t>20XX</a:t>
            </a:r>
            <a:endParaRPr lang="ko-KR" altLang="en-US" dirty="0">
              <a:solidFill>
                <a:srgbClr val="FA575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3337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1EB2D05-E5CC-4520-A0F0-AE62500539C6}"/>
              </a:ext>
            </a:extLst>
          </p:cNvPr>
          <p:cNvSpPr txBox="1"/>
          <p:nvPr/>
        </p:nvSpPr>
        <p:spPr>
          <a:xfrm>
            <a:off x="817594" y="643285"/>
            <a:ext cx="8237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2325"/>
                </a:solidFill>
                <a:latin typeface="+mj-lt"/>
                <a:cs typeface="Arial" panose="020B0604020202020204" pitchFamily="34" charset="0"/>
              </a:rPr>
              <a:t>Comparison </a:t>
            </a:r>
            <a:r>
              <a:rPr lang="en-US" altLang="ko-KR" sz="2800" dirty="0">
                <a:solidFill>
                  <a:srgbClr val="578EFF"/>
                </a:solidFill>
                <a:latin typeface="+mj-lt"/>
                <a:cs typeface="Arial" panose="020B0604020202020204" pitchFamily="34" charset="0"/>
              </a:rPr>
              <a:t>Table</a:t>
            </a:r>
            <a:endParaRPr lang="ko-KR" altLang="en-US" sz="2800" dirty="0">
              <a:solidFill>
                <a:srgbClr val="578E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E6F2FA-2318-4C78-A82A-C1A075F2E64A}"/>
              </a:ext>
            </a:extLst>
          </p:cNvPr>
          <p:cNvSpPr txBox="1"/>
          <p:nvPr/>
        </p:nvSpPr>
        <p:spPr>
          <a:xfrm>
            <a:off x="7324530" y="1378332"/>
            <a:ext cx="1259633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ACC51F-1554-42AD-9EDF-D37D3003B64B}"/>
              </a:ext>
            </a:extLst>
          </p:cNvPr>
          <p:cNvSpPr txBox="1"/>
          <p:nvPr/>
        </p:nvSpPr>
        <p:spPr>
          <a:xfrm>
            <a:off x="8826759" y="1378332"/>
            <a:ext cx="1259633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8C3851-9A5D-428D-9E1C-94DBCCE27DB8}"/>
              </a:ext>
            </a:extLst>
          </p:cNvPr>
          <p:cNvSpPr txBox="1"/>
          <p:nvPr/>
        </p:nvSpPr>
        <p:spPr>
          <a:xfrm>
            <a:off x="10328988" y="1285999"/>
            <a:ext cx="125963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C3A5842-A793-4CCE-AB4A-58FBD88F5AC6}"/>
              </a:ext>
            </a:extLst>
          </p:cNvPr>
          <p:cNvSpPr/>
          <p:nvPr/>
        </p:nvSpPr>
        <p:spPr>
          <a:xfrm>
            <a:off x="603379" y="2044441"/>
            <a:ext cx="10985242" cy="736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22DAD7-C80A-4BD0-BA3A-3694AC42716A}"/>
              </a:ext>
            </a:extLst>
          </p:cNvPr>
          <p:cNvSpPr txBox="1"/>
          <p:nvPr/>
        </p:nvSpPr>
        <p:spPr>
          <a:xfrm>
            <a:off x="2695117" y="2274242"/>
            <a:ext cx="4699299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203C21-13FA-42FD-8CAD-D6FAB279CC95}"/>
              </a:ext>
            </a:extLst>
          </p:cNvPr>
          <p:cNvSpPr txBox="1"/>
          <p:nvPr/>
        </p:nvSpPr>
        <p:spPr>
          <a:xfrm>
            <a:off x="762363" y="2212686"/>
            <a:ext cx="243784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36F9E0-D460-4E35-B63E-EE3EFE9BB5AE}"/>
              </a:ext>
            </a:extLst>
          </p:cNvPr>
          <p:cNvSpPr txBox="1"/>
          <p:nvPr/>
        </p:nvSpPr>
        <p:spPr>
          <a:xfrm>
            <a:off x="7299186" y="2089578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○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EB6BC2-252E-46E6-B71C-9A3C621EF042}"/>
              </a:ext>
            </a:extLst>
          </p:cNvPr>
          <p:cNvSpPr txBox="1"/>
          <p:nvPr/>
        </p:nvSpPr>
        <p:spPr>
          <a:xfrm>
            <a:off x="8770423" y="2089578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97F849-806B-4C9A-A4F6-F0A185E14042}"/>
              </a:ext>
            </a:extLst>
          </p:cNvPr>
          <p:cNvSpPr txBox="1"/>
          <p:nvPr/>
        </p:nvSpPr>
        <p:spPr>
          <a:xfrm>
            <a:off x="10241660" y="2089578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C2D255F-0C35-43E1-9B05-718466EE6AE2}"/>
              </a:ext>
            </a:extLst>
          </p:cNvPr>
          <p:cNvSpPr/>
          <p:nvPr/>
        </p:nvSpPr>
        <p:spPr>
          <a:xfrm>
            <a:off x="603379" y="3059750"/>
            <a:ext cx="10985242" cy="736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B180F58-E0A0-4719-9B96-E9EC259F0D53}"/>
              </a:ext>
            </a:extLst>
          </p:cNvPr>
          <p:cNvSpPr txBox="1"/>
          <p:nvPr/>
        </p:nvSpPr>
        <p:spPr>
          <a:xfrm>
            <a:off x="2695117" y="3289551"/>
            <a:ext cx="4699299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E3EC83D-AEB6-4E9C-AAF4-4702B8D32EAD}"/>
              </a:ext>
            </a:extLst>
          </p:cNvPr>
          <p:cNvSpPr txBox="1"/>
          <p:nvPr/>
        </p:nvSpPr>
        <p:spPr>
          <a:xfrm>
            <a:off x="762363" y="3227995"/>
            <a:ext cx="243784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D190C3-6687-42CE-B836-F35C504F4FB6}"/>
              </a:ext>
            </a:extLst>
          </p:cNvPr>
          <p:cNvSpPr txBox="1"/>
          <p:nvPr/>
        </p:nvSpPr>
        <p:spPr>
          <a:xfrm>
            <a:off x="7299186" y="3104887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○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9C40ACC-6574-42D6-B580-0C164A95D83C}"/>
              </a:ext>
            </a:extLst>
          </p:cNvPr>
          <p:cNvSpPr txBox="1"/>
          <p:nvPr/>
        </p:nvSpPr>
        <p:spPr>
          <a:xfrm>
            <a:off x="8770423" y="3104887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○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3347F2-49E7-44D7-A212-6F3C760EF7E9}"/>
              </a:ext>
            </a:extLst>
          </p:cNvPr>
          <p:cNvSpPr txBox="1"/>
          <p:nvPr/>
        </p:nvSpPr>
        <p:spPr>
          <a:xfrm>
            <a:off x="10241660" y="3104887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1E25A21F-EF6A-4A76-AD0D-FC60A1460A87}"/>
              </a:ext>
            </a:extLst>
          </p:cNvPr>
          <p:cNvSpPr/>
          <p:nvPr/>
        </p:nvSpPr>
        <p:spPr>
          <a:xfrm>
            <a:off x="603379" y="4075059"/>
            <a:ext cx="10985242" cy="736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FADDFFF-8ADC-4996-B1C3-C7D672EE670C}"/>
              </a:ext>
            </a:extLst>
          </p:cNvPr>
          <p:cNvSpPr txBox="1"/>
          <p:nvPr/>
        </p:nvSpPr>
        <p:spPr>
          <a:xfrm>
            <a:off x="2695117" y="4304860"/>
            <a:ext cx="4699299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01CFCEB-CB02-42E2-8E54-37DF8479589C}"/>
              </a:ext>
            </a:extLst>
          </p:cNvPr>
          <p:cNvSpPr txBox="1"/>
          <p:nvPr/>
        </p:nvSpPr>
        <p:spPr>
          <a:xfrm>
            <a:off x="762363" y="4243304"/>
            <a:ext cx="243784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A4AF9C2-01FC-4544-A0C0-3B55797CAE06}"/>
              </a:ext>
            </a:extLst>
          </p:cNvPr>
          <p:cNvSpPr txBox="1"/>
          <p:nvPr/>
        </p:nvSpPr>
        <p:spPr>
          <a:xfrm>
            <a:off x="7299186" y="4120196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C8AEA2-7A3B-41AA-97C1-D1A8272EC909}"/>
              </a:ext>
            </a:extLst>
          </p:cNvPr>
          <p:cNvSpPr txBox="1"/>
          <p:nvPr/>
        </p:nvSpPr>
        <p:spPr>
          <a:xfrm>
            <a:off x="8770423" y="4120196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A62EBB5-5513-4242-A9D3-BDB75EB9E985}"/>
              </a:ext>
            </a:extLst>
          </p:cNvPr>
          <p:cNvSpPr txBox="1"/>
          <p:nvPr/>
        </p:nvSpPr>
        <p:spPr>
          <a:xfrm>
            <a:off x="10241660" y="4120196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5CD112D-38D0-474C-A8B9-25A72BEB9EC5}"/>
              </a:ext>
            </a:extLst>
          </p:cNvPr>
          <p:cNvSpPr/>
          <p:nvPr/>
        </p:nvSpPr>
        <p:spPr>
          <a:xfrm>
            <a:off x="603379" y="5090368"/>
            <a:ext cx="10985242" cy="736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3355417-B39F-4715-9339-F38C8C12C398}"/>
              </a:ext>
            </a:extLst>
          </p:cNvPr>
          <p:cNvSpPr txBox="1"/>
          <p:nvPr/>
        </p:nvSpPr>
        <p:spPr>
          <a:xfrm>
            <a:off x="2695117" y="5320169"/>
            <a:ext cx="4699299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9E7A87B-E560-4C88-8481-C46DACD904AA}"/>
              </a:ext>
            </a:extLst>
          </p:cNvPr>
          <p:cNvSpPr txBox="1"/>
          <p:nvPr/>
        </p:nvSpPr>
        <p:spPr>
          <a:xfrm>
            <a:off x="762363" y="5258613"/>
            <a:ext cx="243784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77E8FD-6E30-4C8B-A6E7-4F31B31C89BF}"/>
              </a:ext>
            </a:extLst>
          </p:cNvPr>
          <p:cNvSpPr txBox="1"/>
          <p:nvPr/>
        </p:nvSpPr>
        <p:spPr>
          <a:xfrm>
            <a:off x="7299186" y="5135505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FCFC01A-FFD2-4C8F-8435-C321BC35371E}"/>
              </a:ext>
            </a:extLst>
          </p:cNvPr>
          <p:cNvSpPr txBox="1"/>
          <p:nvPr/>
        </p:nvSpPr>
        <p:spPr>
          <a:xfrm>
            <a:off x="8770423" y="5135505"/>
            <a:ext cx="1233647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ko-KR" altLang="en-US" sz="3600" dirty="0">
                <a:solidFill>
                  <a:srgbClr val="578EFF"/>
                </a:solidFill>
              </a:rPr>
              <a:t>●</a:t>
            </a:r>
            <a:endParaRPr lang="en-US" altLang="ko-KR" sz="3600" dirty="0">
              <a:solidFill>
                <a:srgbClr val="578EFF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91A776B-F422-4E37-9218-F9D56A114FAD}"/>
              </a:ext>
            </a:extLst>
          </p:cNvPr>
          <p:cNvSpPr txBox="1"/>
          <p:nvPr/>
        </p:nvSpPr>
        <p:spPr>
          <a:xfrm>
            <a:off x="10241660" y="5320171"/>
            <a:ext cx="1233647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2181640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2892</TotalTime>
  <Words>1236</Words>
  <Application>Microsoft Office PowerPoint</Application>
  <PresentationFormat>와이드스크린</PresentationFormat>
  <Paragraphs>209</Paragraphs>
  <Slides>27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Montserrat Black</vt:lpstr>
      <vt:lpstr>Montserrat Light</vt:lpstr>
      <vt:lpstr>Arial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190</cp:revision>
  <dcterms:created xsi:type="dcterms:W3CDTF">2019-04-06T05:20:47Z</dcterms:created>
  <dcterms:modified xsi:type="dcterms:W3CDTF">2020-11-06T07:47:19Z</dcterms:modified>
</cp:coreProperties>
</file>