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6" r:id="rId1"/>
    <p:sldMasterId id="2147483668" r:id="rId2"/>
  </p:sldMasterIdLst>
  <p:notesMasterIdLst>
    <p:notesMasterId r:id="rId11"/>
  </p:notesMasterIdLst>
  <p:sldIdLst>
    <p:sldId id="342" r:id="rId3"/>
    <p:sldId id="345" r:id="rId4"/>
    <p:sldId id="346" r:id="rId5"/>
    <p:sldId id="343" r:id="rId6"/>
    <p:sldId id="344" r:id="rId7"/>
    <p:sldId id="347" r:id="rId8"/>
    <p:sldId id="348" r:id="rId9"/>
    <p:sldId id="307"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D77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83" autoAdjust="0"/>
    <p:restoredTop sz="93559" autoAdjust="0"/>
  </p:normalViewPr>
  <p:slideViewPr>
    <p:cSldViewPr snapToGrid="0">
      <p:cViewPr>
        <p:scale>
          <a:sx n="111" d="100"/>
          <a:sy n="111" d="100"/>
        </p:scale>
        <p:origin x="24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5E78B-FE7C-474B-AC91-ABC1B62969E2}" type="datetimeFigureOut">
              <a:rPr lang="en-US" smtClean="0"/>
              <a:t>3/5/2025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50B4EB-D9F6-4F2F-973A-15D71B3F5057}" type="slidenum">
              <a:rPr lang="en-US" smtClean="0"/>
              <a:t>‹Nº›</a:t>
            </a:fld>
            <a:endParaRPr lang="en-US"/>
          </a:p>
        </p:txBody>
      </p:sp>
    </p:spTree>
    <p:extLst>
      <p:ext uri="{BB962C8B-B14F-4D97-AF65-F5344CB8AC3E}">
        <p14:creationId xmlns:p14="http://schemas.microsoft.com/office/powerpoint/2010/main" val="406278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1</a:t>
            </a:fld>
            <a:endParaRPr lang="en-US"/>
          </a:p>
        </p:txBody>
      </p:sp>
    </p:spTree>
    <p:extLst>
      <p:ext uri="{BB962C8B-B14F-4D97-AF65-F5344CB8AC3E}">
        <p14:creationId xmlns:p14="http://schemas.microsoft.com/office/powerpoint/2010/main" val="15386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2</a:t>
            </a:fld>
            <a:endParaRPr lang="en-US"/>
          </a:p>
        </p:txBody>
      </p:sp>
    </p:spTree>
    <p:extLst>
      <p:ext uri="{BB962C8B-B14F-4D97-AF65-F5344CB8AC3E}">
        <p14:creationId xmlns:p14="http://schemas.microsoft.com/office/powerpoint/2010/main" val="2015490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3</a:t>
            </a:fld>
            <a:endParaRPr lang="en-US"/>
          </a:p>
        </p:txBody>
      </p:sp>
    </p:spTree>
    <p:extLst>
      <p:ext uri="{BB962C8B-B14F-4D97-AF65-F5344CB8AC3E}">
        <p14:creationId xmlns:p14="http://schemas.microsoft.com/office/powerpoint/2010/main" val="3667314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4</a:t>
            </a:fld>
            <a:endParaRPr lang="en-US"/>
          </a:p>
        </p:txBody>
      </p:sp>
    </p:spTree>
    <p:extLst>
      <p:ext uri="{BB962C8B-B14F-4D97-AF65-F5344CB8AC3E}">
        <p14:creationId xmlns:p14="http://schemas.microsoft.com/office/powerpoint/2010/main" val="798514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5</a:t>
            </a:fld>
            <a:endParaRPr lang="en-US"/>
          </a:p>
        </p:txBody>
      </p:sp>
    </p:spTree>
    <p:extLst>
      <p:ext uri="{BB962C8B-B14F-4D97-AF65-F5344CB8AC3E}">
        <p14:creationId xmlns:p14="http://schemas.microsoft.com/office/powerpoint/2010/main" val="4212425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6</a:t>
            </a:fld>
            <a:endParaRPr lang="en-US"/>
          </a:p>
        </p:txBody>
      </p:sp>
    </p:spTree>
    <p:extLst>
      <p:ext uri="{BB962C8B-B14F-4D97-AF65-F5344CB8AC3E}">
        <p14:creationId xmlns:p14="http://schemas.microsoft.com/office/powerpoint/2010/main" val="24516831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5"/>
          </p:nvPr>
        </p:nvSpPr>
        <p:spPr/>
        <p:txBody>
          <a:bodyPr/>
          <a:lstStyle/>
          <a:p>
            <a:fld id="{0A50B4EB-D9F6-4F2F-973A-15D71B3F5057}" type="slidenum">
              <a:rPr lang="en-US" smtClean="0"/>
              <a:t>7</a:t>
            </a:fld>
            <a:endParaRPr lang="en-US"/>
          </a:p>
        </p:txBody>
      </p:sp>
    </p:spTree>
    <p:extLst>
      <p:ext uri="{BB962C8B-B14F-4D97-AF65-F5344CB8AC3E}">
        <p14:creationId xmlns:p14="http://schemas.microsoft.com/office/powerpoint/2010/main" val="1388444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 Copyright </a:t>
            </a:r>
            <a:r>
              <a:rPr lang="en-US" b="1" dirty="0"/>
              <a:t>PresentationGO.com</a:t>
            </a:r>
            <a:r>
              <a:rPr lang="en-US" dirty="0"/>
              <a:t> – The free PowerPoint and Google Slides template library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8D2766-C49B-4C1A-9FEE-6F146754B0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9326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www.presentationgo.com/" TargetMode="External"/><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EDBFB4CB-0C0D-235E-3D94-A8C05B96639D}"/>
              </a:ext>
            </a:extLst>
          </p:cNvPr>
          <p:cNvGrpSpPr/>
          <p:nvPr userDrawn="1"/>
        </p:nvGrpSpPr>
        <p:grpSpPr>
          <a:xfrm flipH="1">
            <a:off x="8991600" y="0"/>
            <a:ext cx="3200400" cy="6858000"/>
            <a:chOff x="0" y="0"/>
            <a:chExt cx="3204307" cy="6858000"/>
          </a:xfrm>
        </p:grpSpPr>
        <p:sp>
          <p:nvSpPr>
            <p:cNvPr id="35" name="Freeform: Shape 34">
              <a:extLst>
                <a:ext uri="{FF2B5EF4-FFF2-40B4-BE49-F238E27FC236}">
                  <a16:creationId xmlns:a16="http://schemas.microsoft.com/office/drawing/2014/main" id="{3E59DF5D-E7CB-1204-7A9D-2F555A3EF232}"/>
                </a:ext>
              </a:extLst>
            </p:cNvPr>
            <p:cNvSpPr/>
            <p:nvPr userDrawn="1"/>
          </p:nvSpPr>
          <p:spPr>
            <a:xfrm>
              <a:off x="1" y="2"/>
              <a:ext cx="3204306" cy="4968909"/>
            </a:xfrm>
            <a:custGeom>
              <a:avLst/>
              <a:gdLst>
                <a:gd name="connsiteX0" fmla="*/ 0 w 3204306"/>
                <a:gd name="connsiteY0" fmla="*/ 0 h 4968909"/>
                <a:gd name="connsiteX1" fmla="*/ 3204306 w 3204306"/>
                <a:gd name="connsiteY1" fmla="*/ 0 h 4968909"/>
                <a:gd name="connsiteX2" fmla="*/ 0 w 3204306"/>
                <a:gd name="connsiteY2" fmla="*/ 4968909 h 4968909"/>
              </a:gdLst>
              <a:ahLst/>
              <a:cxnLst>
                <a:cxn ang="0">
                  <a:pos x="connsiteX0" y="connsiteY0"/>
                </a:cxn>
                <a:cxn ang="0">
                  <a:pos x="connsiteX1" y="connsiteY1"/>
                </a:cxn>
                <a:cxn ang="0">
                  <a:pos x="connsiteX2" y="connsiteY2"/>
                </a:cxn>
              </a:cxnLst>
              <a:rect l="l" t="t" r="r" b="b"/>
              <a:pathLst>
                <a:path w="3204306" h="4968909">
                  <a:moveTo>
                    <a:pt x="0" y="0"/>
                  </a:moveTo>
                  <a:lnTo>
                    <a:pt x="3204306" y="0"/>
                  </a:lnTo>
                  <a:lnTo>
                    <a:pt x="0" y="4968909"/>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Freeform: Shape 36">
              <a:extLst>
                <a:ext uri="{FF2B5EF4-FFF2-40B4-BE49-F238E27FC236}">
                  <a16:creationId xmlns:a16="http://schemas.microsoft.com/office/drawing/2014/main" id="{983A4758-D30B-F374-5583-AC2511EFB2A7}"/>
                </a:ext>
              </a:extLst>
            </p:cNvPr>
            <p:cNvSpPr/>
            <p:nvPr userDrawn="1"/>
          </p:nvSpPr>
          <p:spPr>
            <a:xfrm>
              <a:off x="0" y="1"/>
              <a:ext cx="1482276" cy="3511983"/>
            </a:xfrm>
            <a:custGeom>
              <a:avLst/>
              <a:gdLst>
                <a:gd name="connsiteX0" fmla="*/ 0 w 1482276"/>
                <a:gd name="connsiteY0" fmla="*/ 0 h 3511983"/>
                <a:gd name="connsiteX1" fmla="*/ 1482276 w 1482276"/>
                <a:gd name="connsiteY1" fmla="*/ 0 h 3511983"/>
                <a:gd name="connsiteX2" fmla="*/ 0 w 1482276"/>
                <a:gd name="connsiteY2" fmla="*/ 3511983 h 3511983"/>
              </a:gdLst>
              <a:ahLst/>
              <a:cxnLst>
                <a:cxn ang="0">
                  <a:pos x="connsiteX0" y="connsiteY0"/>
                </a:cxn>
                <a:cxn ang="0">
                  <a:pos x="connsiteX1" y="connsiteY1"/>
                </a:cxn>
                <a:cxn ang="0">
                  <a:pos x="connsiteX2" y="connsiteY2"/>
                </a:cxn>
              </a:cxnLst>
              <a:rect l="l" t="t" r="r" b="b"/>
              <a:pathLst>
                <a:path w="1482276" h="3511983">
                  <a:moveTo>
                    <a:pt x="0" y="0"/>
                  </a:moveTo>
                  <a:lnTo>
                    <a:pt x="1482276" y="0"/>
                  </a:lnTo>
                  <a:lnTo>
                    <a:pt x="0" y="3511983"/>
                  </a:lnTo>
                  <a:close/>
                </a:path>
              </a:pathLst>
            </a:cu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Freeform: Shape 38">
              <a:extLst>
                <a:ext uri="{FF2B5EF4-FFF2-40B4-BE49-F238E27FC236}">
                  <a16:creationId xmlns:a16="http://schemas.microsoft.com/office/drawing/2014/main" id="{CF5A9E08-F8F3-D264-7393-A47EEB3FD014}"/>
                </a:ext>
              </a:extLst>
            </p:cNvPr>
            <p:cNvSpPr/>
            <p:nvPr userDrawn="1"/>
          </p:nvSpPr>
          <p:spPr>
            <a:xfrm>
              <a:off x="1" y="0"/>
              <a:ext cx="1001390" cy="6858000"/>
            </a:xfrm>
            <a:custGeom>
              <a:avLst/>
              <a:gdLst>
                <a:gd name="connsiteX0" fmla="*/ 0 w 1001390"/>
                <a:gd name="connsiteY0" fmla="*/ 0 h 6858000"/>
                <a:gd name="connsiteX1" fmla="*/ 1001390 w 1001390"/>
                <a:gd name="connsiteY1" fmla="*/ 6858000 h 6858000"/>
                <a:gd name="connsiteX2" fmla="*/ 0 w 1001390"/>
                <a:gd name="connsiteY2" fmla="*/ 6858000 h 6858000"/>
              </a:gdLst>
              <a:ahLst/>
              <a:cxnLst>
                <a:cxn ang="0">
                  <a:pos x="connsiteX0" y="connsiteY0"/>
                </a:cxn>
                <a:cxn ang="0">
                  <a:pos x="connsiteX1" y="connsiteY1"/>
                </a:cxn>
                <a:cxn ang="0">
                  <a:pos x="connsiteX2" y="connsiteY2"/>
                </a:cxn>
              </a:cxnLst>
              <a:rect l="l" t="t" r="r" b="b"/>
              <a:pathLst>
                <a:path w="1001390" h="6858000">
                  <a:moveTo>
                    <a:pt x="0" y="0"/>
                  </a:moveTo>
                  <a:lnTo>
                    <a:pt x="1001390" y="6858000"/>
                  </a:lnTo>
                  <a:lnTo>
                    <a:pt x="0" y="6858000"/>
                  </a:lnTo>
                  <a:close/>
                </a:path>
              </a:pathLst>
            </a:cu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0" name="Freeform: Shape 39">
              <a:extLst>
                <a:ext uri="{FF2B5EF4-FFF2-40B4-BE49-F238E27FC236}">
                  <a16:creationId xmlns:a16="http://schemas.microsoft.com/office/drawing/2014/main" id="{1F0941D5-D40D-FFB8-249A-365525668922}"/>
                </a:ext>
              </a:extLst>
            </p:cNvPr>
            <p:cNvSpPr/>
            <p:nvPr userDrawn="1"/>
          </p:nvSpPr>
          <p:spPr>
            <a:xfrm>
              <a:off x="0" y="993262"/>
              <a:ext cx="2582872" cy="5864738"/>
            </a:xfrm>
            <a:custGeom>
              <a:avLst/>
              <a:gdLst>
                <a:gd name="connsiteX0" fmla="*/ 0 w 2582872"/>
                <a:gd name="connsiteY0" fmla="*/ 0 h 5864738"/>
                <a:gd name="connsiteX1" fmla="*/ 2582872 w 2582872"/>
                <a:gd name="connsiteY1" fmla="*/ 5864738 h 5864738"/>
                <a:gd name="connsiteX2" fmla="*/ 2438909 w 2582872"/>
                <a:gd name="connsiteY2" fmla="*/ 5864738 h 5864738"/>
                <a:gd name="connsiteX3" fmla="*/ 0 w 2582872"/>
                <a:gd name="connsiteY3" fmla="*/ 4260193 h 5864738"/>
              </a:gdLst>
              <a:ahLst/>
              <a:cxnLst>
                <a:cxn ang="0">
                  <a:pos x="connsiteX0" y="connsiteY0"/>
                </a:cxn>
                <a:cxn ang="0">
                  <a:pos x="connsiteX1" y="connsiteY1"/>
                </a:cxn>
                <a:cxn ang="0">
                  <a:pos x="connsiteX2" y="connsiteY2"/>
                </a:cxn>
                <a:cxn ang="0">
                  <a:pos x="connsiteX3" y="connsiteY3"/>
                </a:cxn>
              </a:cxnLst>
              <a:rect l="l" t="t" r="r" b="b"/>
              <a:pathLst>
                <a:path w="2582872" h="5864738">
                  <a:moveTo>
                    <a:pt x="0" y="0"/>
                  </a:moveTo>
                  <a:lnTo>
                    <a:pt x="2582872" y="5864738"/>
                  </a:lnTo>
                  <a:lnTo>
                    <a:pt x="2438909" y="5864738"/>
                  </a:lnTo>
                  <a:lnTo>
                    <a:pt x="0" y="4260193"/>
                  </a:lnTo>
                  <a:close/>
                </a:path>
              </a:pathLst>
            </a:cu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1" name="Freeform: Shape 40">
              <a:extLst>
                <a:ext uri="{FF2B5EF4-FFF2-40B4-BE49-F238E27FC236}">
                  <a16:creationId xmlns:a16="http://schemas.microsoft.com/office/drawing/2014/main" id="{899DDDC7-A09C-5DAF-F506-841FBF6F45FC}"/>
                </a:ext>
              </a:extLst>
            </p:cNvPr>
            <p:cNvSpPr/>
            <p:nvPr userDrawn="1"/>
          </p:nvSpPr>
          <p:spPr>
            <a:xfrm>
              <a:off x="1" y="2967990"/>
              <a:ext cx="2554047" cy="3890010"/>
            </a:xfrm>
            <a:custGeom>
              <a:avLst/>
              <a:gdLst>
                <a:gd name="connsiteX0" fmla="*/ 0 w 2554047"/>
                <a:gd name="connsiteY0" fmla="*/ 0 h 3890010"/>
                <a:gd name="connsiteX1" fmla="*/ 2554047 w 2554047"/>
                <a:gd name="connsiteY1" fmla="*/ 3890010 h 3890010"/>
                <a:gd name="connsiteX2" fmla="*/ 643185 w 2554047"/>
                <a:gd name="connsiteY2" fmla="*/ 3890010 h 3890010"/>
                <a:gd name="connsiteX3" fmla="*/ 0 w 2554047"/>
                <a:gd name="connsiteY3" fmla="*/ 2974083 h 3890010"/>
              </a:gdLst>
              <a:ahLst/>
              <a:cxnLst>
                <a:cxn ang="0">
                  <a:pos x="connsiteX0" y="connsiteY0"/>
                </a:cxn>
                <a:cxn ang="0">
                  <a:pos x="connsiteX1" y="connsiteY1"/>
                </a:cxn>
                <a:cxn ang="0">
                  <a:pos x="connsiteX2" y="connsiteY2"/>
                </a:cxn>
                <a:cxn ang="0">
                  <a:pos x="connsiteX3" y="connsiteY3"/>
                </a:cxn>
              </a:cxnLst>
              <a:rect l="l" t="t" r="r" b="b"/>
              <a:pathLst>
                <a:path w="2554047" h="3890010">
                  <a:moveTo>
                    <a:pt x="0" y="0"/>
                  </a:moveTo>
                  <a:lnTo>
                    <a:pt x="2554047" y="3890010"/>
                  </a:lnTo>
                  <a:lnTo>
                    <a:pt x="643185" y="3890010"/>
                  </a:lnTo>
                  <a:lnTo>
                    <a:pt x="0" y="2974083"/>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2" name="Freeform: Shape 41">
              <a:extLst>
                <a:ext uri="{FF2B5EF4-FFF2-40B4-BE49-F238E27FC236}">
                  <a16:creationId xmlns:a16="http://schemas.microsoft.com/office/drawing/2014/main" id="{87134991-D520-3E13-B5AF-CF2A0BACE34C}"/>
                </a:ext>
              </a:extLst>
            </p:cNvPr>
            <p:cNvSpPr/>
            <p:nvPr userDrawn="1"/>
          </p:nvSpPr>
          <p:spPr>
            <a:xfrm>
              <a:off x="0" y="0"/>
              <a:ext cx="1820780" cy="6858000"/>
            </a:xfrm>
            <a:custGeom>
              <a:avLst/>
              <a:gdLst>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706773 h 6858000"/>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0 h 6858000"/>
                <a:gd name="connsiteX0" fmla="*/ 4230 w 1825010"/>
                <a:gd name="connsiteY0" fmla="*/ 0 h 6858000"/>
                <a:gd name="connsiteX1" fmla="*/ 1825010 w 1825010"/>
                <a:gd name="connsiteY1" fmla="*/ 0 h 6858000"/>
                <a:gd name="connsiteX2" fmla="*/ 1337731 w 1825010"/>
                <a:gd name="connsiteY2" fmla="*/ 6858000 h 6858000"/>
                <a:gd name="connsiteX3" fmla="*/ 4230 w 1825010"/>
                <a:gd name="connsiteY3" fmla="*/ 0 h 6858000"/>
                <a:gd name="connsiteX0" fmla="*/ 6077 w 1826857"/>
                <a:gd name="connsiteY0" fmla="*/ 0 h 6858000"/>
                <a:gd name="connsiteX1" fmla="*/ 1826857 w 1826857"/>
                <a:gd name="connsiteY1" fmla="*/ 0 h 6858000"/>
                <a:gd name="connsiteX2" fmla="*/ 1339578 w 1826857"/>
                <a:gd name="connsiteY2" fmla="*/ 6858000 h 6858000"/>
                <a:gd name="connsiteX3" fmla="*/ 6077 w 1826857"/>
                <a:gd name="connsiteY3" fmla="*/ 0 h 6858000"/>
                <a:gd name="connsiteX0" fmla="*/ 0 w 1820780"/>
                <a:gd name="connsiteY0" fmla="*/ 0 h 6858000"/>
                <a:gd name="connsiteX1" fmla="*/ 1820780 w 1820780"/>
                <a:gd name="connsiteY1" fmla="*/ 0 h 6858000"/>
                <a:gd name="connsiteX2" fmla="*/ 1333501 w 1820780"/>
                <a:gd name="connsiteY2" fmla="*/ 6858000 h 6858000"/>
                <a:gd name="connsiteX3" fmla="*/ 0 w 1820780"/>
                <a:gd name="connsiteY3" fmla="*/ 0 h 6858000"/>
              </a:gdLst>
              <a:ahLst/>
              <a:cxnLst>
                <a:cxn ang="0">
                  <a:pos x="connsiteX0" y="connsiteY0"/>
                </a:cxn>
                <a:cxn ang="0">
                  <a:pos x="connsiteX1" y="connsiteY1"/>
                </a:cxn>
                <a:cxn ang="0">
                  <a:pos x="connsiteX2" y="connsiteY2"/>
                </a:cxn>
                <a:cxn ang="0">
                  <a:pos x="connsiteX3" y="connsiteY3"/>
                </a:cxn>
              </a:cxnLst>
              <a:rect l="l" t="t" r="r" b="b"/>
              <a:pathLst>
                <a:path w="1820780" h="6858000">
                  <a:moveTo>
                    <a:pt x="0" y="0"/>
                  </a:moveTo>
                  <a:lnTo>
                    <a:pt x="1820780" y="0"/>
                  </a:lnTo>
                  <a:lnTo>
                    <a:pt x="1333501" y="6858000"/>
                  </a:lnTo>
                  <a:lnTo>
                    <a:pt x="0" y="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sp>
        <p:nvSpPr>
          <p:cNvPr id="18" name="Title 1">
            <a:extLst>
              <a:ext uri="{FF2B5EF4-FFF2-40B4-BE49-F238E27FC236}">
                <a16:creationId xmlns:a16="http://schemas.microsoft.com/office/drawing/2014/main" id="{A2A6FDFB-46FD-4D32-A054-BC9C55F6A02B}"/>
              </a:ext>
            </a:extLst>
          </p:cNvPr>
          <p:cNvSpPr>
            <a:spLocks noGrp="1"/>
          </p:cNvSpPr>
          <p:nvPr>
            <p:ph type="ctrTitle"/>
          </p:nvPr>
        </p:nvSpPr>
        <p:spPr>
          <a:xfrm>
            <a:off x="2691715" y="1122363"/>
            <a:ext cx="6808570" cy="2387600"/>
          </a:xfrm>
        </p:spPr>
        <p:txBody>
          <a:bodyPr anchor="b"/>
          <a:lstStyle>
            <a:lvl1pPr algn="ctr">
              <a:defRPr sz="6000">
                <a:solidFill>
                  <a:schemeClr val="accent1">
                    <a:lumMod val="75000"/>
                  </a:schemeClr>
                </a:solidFill>
              </a:defRPr>
            </a:lvl1pPr>
          </a:lstStyle>
          <a:p>
            <a:r>
              <a:rPr lang="es-ES"/>
              <a:t>Haga clic para modificar el estilo de título del patrón</a:t>
            </a:r>
            <a:endParaRPr lang="en-US" dirty="0"/>
          </a:p>
        </p:txBody>
      </p:sp>
      <p:sp>
        <p:nvSpPr>
          <p:cNvPr id="20" name="Subtitle 2">
            <a:extLst>
              <a:ext uri="{FF2B5EF4-FFF2-40B4-BE49-F238E27FC236}">
                <a16:creationId xmlns:a16="http://schemas.microsoft.com/office/drawing/2014/main" id="{C1F0D0AA-12EA-49AC-BF55-4B2556467E4C}"/>
              </a:ext>
            </a:extLst>
          </p:cNvPr>
          <p:cNvSpPr>
            <a:spLocks noGrp="1"/>
          </p:cNvSpPr>
          <p:nvPr>
            <p:ph type="subTitle" idx="1"/>
          </p:nvPr>
        </p:nvSpPr>
        <p:spPr>
          <a:xfrm>
            <a:off x="2691715" y="3875088"/>
            <a:ext cx="6808570" cy="138271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grpSp>
        <p:nvGrpSpPr>
          <p:cNvPr id="31" name="Group 30">
            <a:extLst>
              <a:ext uri="{FF2B5EF4-FFF2-40B4-BE49-F238E27FC236}">
                <a16:creationId xmlns:a16="http://schemas.microsoft.com/office/drawing/2014/main" id="{61D2E79E-B1F3-84B4-2FF9-E099DFB03315}"/>
              </a:ext>
            </a:extLst>
          </p:cNvPr>
          <p:cNvGrpSpPr/>
          <p:nvPr userDrawn="1"/>
        </p:nvGrpSpPr>
        <p:grpSpPr>
          <a:xfrm>
            <a:off x="0" y="0"/>
            <a:ext cx="3204307" cy="6858000"/>
            <a:chOff x="0" y="0"/>
            <a:chExt cx="3204307" cy="6858000"/>
          </a:xfrm>
        </p:grpSpPr>
        <p:sp>
          <p:nvSpPr>
            <p:cNvPr id="12" name="Freeform: Shape 11">
              <a:extLst>
                <a:ext uri="{FF2B5EF4-FFF2-40B4-BE49-F238E27FC236}">
                  <a16:creationId xmlns:a16="http://schemas.microsoft.com/office/drawing/2014/main" id="{4A07099D-9F5E-15B5-3588-73AE8B5BBABA}"/>
                </a:ext>
              </a:extLst>
            </p:cNvPr>
            <p:cNvSpPr/>
            <p:nvPr userDrawn="1"/>
          </p:nvSpPr>
          <p:spPr>
            <a:xfrm>
              <a:off x="1" y="2"/>
              <a:ext cx="3204306" cy="4968909"/>
            </a:xfrm>
            <a:custGeom>
              <a:avLst/>
              <a:gdLst>
                <a:gd name="connsiteX0" fmla="*/ 0 w 3204306"/>
                <a:gd name="connsiteY0" fmla="*/ 0 h 4968909"/>
                <a:gd name="connsiteX1" fmla="*/ 3204306 w 3204306"/>
                <a:gd name="connsiteY1" fmla="*/ 0 h 4968909"/>
                <a:gd name="connsiteX2" fmla="*/ 0 w 3204306"/>
                <a:gd name="connsiteY2" fmla="*/ 4968909 h 4968909"/>
              </a:gdLst>
              <a:ahLst/>
              <a:cxnLst>
                <a:cxn ang="0">
                  <a:pos x="connsiteX0" y="connsiteY0"/>
                </a:cxn>
                <a:cxn ang="0">
                  <a:pos x="connsiteX1" y="connsiteY1"/>
                </a:cxn>
                <a:cxn ang="0">
                  <a:pos x="connsiteX2" y="connsiteY2"/>
                </a:cxn>
              </a:cxnLst>
              <a:rect l="l" t="t" r="r" b="b"/>
              <a:pathLst>
                <a:path w="3204306" h="4968909">
                  <a:moveTo>
                    <a:pt x="0" y="0"/>
                  </a:moveTo>
                  <a:lnTo>
                    <a:pt x="3204306" y="0"/>
                  </a:lnTo>
                  <a:lnTo>
                    <a:pt x="0" y="4968909"/>
                  </a:lnTo>
                  <a:close/>
                </a:path>
              </a:pathLst>
            </a:cu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8" name="Freeform: Shape 37">
              <a:extLst>
                <a:ext uri="{FF2B5EF4-FFF2-40B4-BE49-F238E27FC236}">
                  <a16:creationId xmlns:a16="http://schemas.microsoft.com/office/drawing/2014/main" id="{B61FC4A4-D1BE-5D8C-7019-D3CBEA22BB27}"/>
                </a:ext>
              </a:extLst>
            </p:cNvPr>
            <p:cNvSpPr/>
            <p:nvPr userDrawn="1"/>
          </p:nvSpPr>
          <p:spPr>
            <a:xfrm>
              <a:off x="0" y="1"/>
              <a:ext cx="1482276" cy="3511983"/>
            </a:xfrm>
            <a:custGeom>
              <a:avLst/>
              <a:gdLst>
                <a:gd name="connsiteX0" fmla="*/ 0 w 1482276"/>
                <a:gd name="connsiteY0" fmla="*/ 0 h 3511983"/>
                <a:gd name="connsiteX1" fmla="*/ 1482276 w 1482276"/>
                <a:gd name="connsiteY1" fmla="*/ 0 h 3511983"/>
                <a:gd name="connsiteX2" fmla="*/ 0 w 1482276"/>
                <a:gd name="connsiteY2" fmla="*/ 3511983 h 3511983"/>
              </a:gdLst>
              <a:ahLst/>
              <a:cxnLst>
                <a:cxn ang="0">
                  <a:pos x="connsiteX0" y="connsiteY0"/>
                </a:cxn>
                <a:cxn ang="0">
                  <a:pos x="connsiteX1" y="connsiteY1"/>
                </a:cxn>
                <a:cxn ang="0">
                  <a:pos x="connsiteX2" y="connsiteY2"/>
                </a:cxn>
              </a:cxnLst>
              <a:rect l="l" t="t" r="r" b="b"/>
              <a:pathLst>
                <a:path w="1482276" h="3511983">
                  <a:moveTo>
                    <a:pt x="0" y="0"/>
                  </a:moveTo>
                  <a:lnTo>
                    <a:pt x="1482276" y="0"/>
                  </a:lnTo>
                  <a:lnTo>
                    <a:pt x="0" y="3511983"/>
                  </a:lnTo>
                  <a:close/>
                </a:path>
              </a:pathLst>
            </a:cu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46550185-F9F8-9C0B-F129-9F67546ADCA2}"/>
                </a:ext>
              </a:extLst>
            </p:cNvPr>
            <p:cNvSpPr/>
            <p:nvPr userDrawn="1"/>
          </p:nvSpPr>
          <p:spPr>
            <a:xfrm>
              <a:off x="1" y="0"/>
              <a:ext cx="1001390" cy="6858000"/>
            </a:xfrm>
            <a:custGeom>
              <a:avLst/>
              <a:gdLst>
                <a:gd name="connsiteX0" fmla="*/ 0 w 1001390"/>
                <a:gd name="connsiteY0" fmla="*/ 0 h 6858000"/>
                <a:gd name="connsiteX1" fmla="*/ 1001390 w 1001390"/>
                <a:gd name="connsiteY1" fmla="*/ 6858000 h 6858000"/>
                <a:gd name="connsiteX2" fmla="*/ 0 w 1001390"/>
                <a:gd name="connsiteY2" fmla="*/ 6858000 h 6858000"/>
              </a:gdLst>
              <a:ahLst/>
              <a:cxnLst>
                <a:cxn ang="0">
                  <a:pos x="connsiteX0" y="connsiteY0"/>
                </a:cxn>
                <a:cxn ang="0">
                  <a:pos x="connsiteX1" y="connsiteY1"/>
                </a:cxn>
                <a:cxn ang="0">
                  <a:pos x="connsiteX2" y="connsiteY2"/>
                </a:cxn>
              </a:cxnLst>
              <a:rect l="l" t="t" r="r" b="b"/>
              <a:pathLst>
                <a:path w="1001390" h="6858000">
                  <a:moveTo>
                    <a:pt x="0" y="0"/>
                  </a:moveTo>
                  <a:lnTo>
                    <a:pt x="1001390" y="6858000"/>
                  </a:lnTo>
                  <a:lnTo>
                    <a:pt x="0" y="6858000"/>
                  </a:lnTo>
                  <a:close/>
                </a:path>
              </a:pathLst>
            </a:custGeom>
            <a:solidFill>
              <a:schemeClr val="accen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4" name="Freeform: Shape 33">
              <a:extLst>
                <a:ext uri="{FF2B5EF4-FFF2-40B4-BE49-F238E27FC236}">
                  <a16:creationId xmlns:a16="http://schemas.microsoft.com/office/drawing/2014/main" id="{C6C704B5-8C0E-FF16-9252-3B7125CCAB32}"/>
                </a:ext>
              </a:extLst>
            </p:cNvPr>
            <p:cNvSpPr/>
            <p:nvPr userDrawn="1"/>
          </p:nvSpPr>
          <p:spPr>
            <a:xfrm>
              <a:off x="0" y="993262"/>
              <a:ext cx="2582872" cy="5864738"/>
            </a:xfrm>
            <a:custGeom>
              <a:avLst/>
              <a:gdLst>
                <a:gd name="connsiteX0" fmla="*/ 0 w 2582872"/>
                <a:gd name="connsiteY0" fmla="*/ 0 h 5864738"/>
                <a:gd name="connsiteX1" fmla="*/ 2582872 w 2582872"/>
                <a:gd name="connsiteY1" fmla="*/ 5864738 h 5864738"/>
                <a:gd name="connsiteX2" fmla="*/ 2438909 w 2582872"/>
                <a:gd name="connsiteY2" fmla="*/ 5864738 h 5864738"/>
                <a:gd name="connsiteX3" fmla="*/ 0 w 2582872"/>
                <a:gd name="connsiteY3" fmla="*/ 4260193 h 5864738"/>
              </a:gdLst>
              <a:ahLst/>
              <a:cxnLst>
                <a:cxn ang="0">
                  <a:pos x="connsiteX0" y="connsiteY0"/>
                </a:cxn>
                <a:cxn ang="0">
                  <a:pos x="connsiteX1" y="connsiteY1"/>
                </a:cxn>
                <a:cxn ang="0">
                  <a:pos x="connsiteX2" y="connsiteY2"/>
                </a:cxn>
                <a:cxn ang="0">
                  <a:pos x="connsiteX3" y="connsiteY3"/>
                </a:cxn>
              </a:cxnLst>
              <a:rect l="l" t="t" r="r" b="b"/>
              <a:pathLst>
                <a:path w="2582872" h="5864738">
                  <a:moveTo>
                    <a:pt x="0" y="0"/>
                  </a:moveTo>
                  <a:lnTo>
                    <a:pt x="2582872" y="5864738"/>
                  </a:lnTo>
                  <a:lnTo>
                    <a:pt x="2438909" y="5864738"/>
                  </a:lnTo>
                  <a:lnTo>
                    <a:pt x="0" y="4260193"/>
                  </a:lnTo>
                  <a:close/>
                </a:path>
              </a:pathLst>
            </a:cu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8E06B99E-CA94-AC93-5E92-D476DBE90562}"/>
                </a:ext>
              </a:extLst>
            </p:cNvPr>
            <p:cNvSpPr/>
            <p:nvPr userDrawn="1"/>
          </p:nvSpPr>
          <p:spPr>
            <a:xfrm>
              <a:off x="1" y="2967990"/>
              <a:ext cx="2554047" cy="3890010"/>
            </a:xfrm>
            <a:custGeom>
              <a:avLst/>
              <a:gdLst>
                <a:gd name="connsiteX0" fmla="*/ 0 w 2554047"/>
                <a:gd name="connsiteY0" fmla="*/ 0 h 3890010"/>
                <a:gd name="connsiteX1" fmla="*/ 2554047 w 2554047"/>
                <a:gd name="connsiteY1" fmla="*/ 3890010 h 3890010"/>
                <a:gd name="connsiteX2" fmla="*/ 643185 w 2554047"/>
                <a:gd name="connsiteY2" fmla="*/ 3890010 h 3890010"/>
                <a:gd name="connsiteX3" fmla="*/ 0 w 2554047"/>
                <a:gd name="connsiteY3" fmla="*/ 2974083 h 3890010"/>
              </a:gdLst>
              <a:ahLst/>
              <a:cxnLst>
                <a:cxn ang="0">
                  <a:pos x="connsiteX0" y="connsiteY0"/>
                </a:cxn>
                <a:cxn ang="0">
                  <a:pos x="connsiteX1" y="connsiteY1"/>
                </a:cxn>
                <a:cxn ang="0">
                  <a:pos x="connsiteX2" y="connsiteY2"/>
                </a:cxn>
                <a:cxn ang="0">
                  <a:pos x="connsiteX3" y="connsiteY3"/>
                </a:cxn>
              </a:cxnLst>
              <a:rect l="l" t="t" r="r" b="b"/>
              <a:pathLst>
                <a:path w="2554047" h="3890010">
                  <a:moveTo>
                    <a:pt x="0" y="0"/>
                  </a:moveTo>
                  <a:lnTo>
                    <a:pt x="2554047" y="3890010"/>
                  </a:lnTo>
                  <a:lnTo>
                    <a:pt x="643185" y="3890010"/>
                  </a:lnTo>
                  <a:lnTo>
                    <a:pt x="0" y="2974083"/>
                  </a:lnTo>
                  <a:close/>
                </a:path>
              </a:pathLst>
            </a:cu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8" name="Freeform: Shape 47">
              <a:extLst>
                <a:ext uri="{FF2B5EF4-FFF2-40B4-BE49-F238E27FC236}">
                  <a16:creationId xmlns:a16="http://schemas.microsoft.com/office/drawing/2014/main" id="{7FA109FB-A6B4-2DDA-D4A8-B5600E43BC4A}"/>
                </a:ext>
              </a:extLst>
            </p:cNvPr>
            <p:cNvSpPr/>
            <p:nvPr userDrawn="1"/>
          </p:nvSpPr>
          <p:spPr>
            <a:xfrm>
              <a:off x="0" y="0"/>
              <a:ext cx="1820780" cy="6858000"/>
            </a:xfrm>
            <a:custGeom>
              <a:avLst/>
              <a:gdLst>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706773 h 6858000"/>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0 h 6858000"/>
                <a:gd name="connsiteX0" fmla="*/ 4230 w 1825010"/>
                <a:gd name="connsiteY0" fmla="*/ 0 h 6858000"/>
                <a:gd name="connsiteX1" fmla="*/ 1825010 w 1825010"/>
                <a:gd name="connsiteY1" fmla="*/ 0 h 6858000"/>
                <a:gd name="connsiteX2" fmla="*/ 1337731 w 1825010"/>
                <a:gd name="connsiteY2" fmla="*/ 6858000 h 6858000"/>
                <a:gd name="connsiteX3" fmla="*/ 4230 w 1825010"/>
                <a:gd name="connsiteY3" fmla="*/ 0 h 6858000"/>
                <a:gd name="connsiteX0" fmla="*/ 6077 w 1826857"/>
                <a:gd name="connsiteY0" fmla="*/ 0 h 6858000"/>
                <a:gd name="connsiteX1" fmla="*/ 1826857 w 1826857"/>
                <a:gd name="connsiteY1" fmla="*/ 0 h 6858000"/>
                <a:gd name="connsiteX2" fmla="*/ 1339578 w 1826857"/>
                <a:gd name="connsiteY2" fmla="*/ 6858000 h 6858000"/>
                <a:gd name="connsiteX3" fmla="*/ 6077 w 1826857"/>
                <a:gd name="connsiteY3" fmla="*/ 0 h 6858000"/>
                <a:gd name="connsiteX0" fmla="*/ 0 w 1820780"/>
                <a:gd name="connsiteY0" fmla="*/ 0 h 6858000"/>
                <a:gd name="connsiteX1" fmla="*/ 1820780 w 1820780"/>
                <a:gd name="connsiteY1" fmla="*/ 0 h 6858000"/>
                <a:gd name="connsiteX2" fmla="*/ 1333501 w 1820780"/>
                <a:gd name="connsiteY2" fmla="*/ 6858000 h 6858000"/>
                <a:gd name="connsiteX3" fmla="*/ 0 w 1820780"/>
                <a:gd name="connsiteY3" fmla="*/ 0 h 6858000"/>
              </a:gdLst>
              <a:ahLst/>
              <a:cxnLst>
                <a:cxn ang="0">
                  <a:pos x="connsiteX0" y="connsiteY0"/>
                </a:cxn>
                <a:cxn ang="0">
                  <a:pos x="connsiteX1" y="connsiteY1"/>
                </a:cxn>
                <a:cxn ang="0">
                  <a:pos x="connsiteX2" y="connsiteY2"/>
                </a:cxn>
                <a:cxn ang="0">
                  <a:pos x="connsiteX3" y="connsiteY3"/>
                </a:cxn>
              </a:cxnLst>
              <a:rect l="l" t="t" r="r" b="b"/>
              <a:pathLst>
                <a:path w="1820780" h="6858000">
                  <a:moveTo>
                    <a:pt x="0" y="0"/>
                  </a:moveTo>
                  <a:lnTo>
                    <a:pt x="1820780" y="0"/>
                  </a:lnTo>
                  <a:lnTo>
                    <a:pt x="1333501" y="6858000"/>
                  </a:lnTo>
                  <a:lnTo>
                    <a:pt x="0" y="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sp>
        <p:nvSpPr>
          <p:cNvPr id="43" name="Date Placeholder 3">
            <a:extLst>
              <a:ext uri="{FF2B5EF4-FFF2-40B4-BE49-F238E27FC236}">
                <a16:creationId xmlns:a16="http://schemas.microsoft.com/office/drawing/2014/main" id="{B97D8C70-C4E3-2335-D3DB-07C153C6301D}"/>
              </a:ext>
            </a:extLst>
          </p:cNvPr>
          <p:cNvSpPr>
            <a:spLocks noGrp="1"/>
          </p:cNvSpPr>
          <p:nvPr>
            <p:ph type="dt" sz="half" idx="10"/>
          </p:nvPr>
        </p:nvSpPr>
        <p:spPr>
          <a:xfrm>
            <a:off x="5491163" y="6356350"/>
            <a:ext cx="1209675" cy="365125"/>
          </a:xfrm>
        </p:spPr>
        <p:txBody>
          <a:bodyPr/>
          <a:lstStyle>
            <a:lvl1pPr algn="ctr">
              <a:defRPr/>
            </a:lvl1pPr>
          </a:lstStyle>
          <a:p>
            <a:r>
              <a:rPr lang="en-US"/>
              <a:t>Date</a:t>
            </a:r>
          </a:p>
        </p:txBody>
      </p:sp>
      <p:sp>
        <p:nvSpPr>
          <p:cNvPr id="44" name="Footer Placeholder 4">
            <a:extLst>
              <a:ext uri="{FF2B5EF4-FFF2-40B4-BE49-F238E27FC236}">
                <a16:creationId xmlns:a16="http://schemas.microsoft.com/office/drawing/2014/main" id="{C07E3538-E6BC-CDC9-E1FB-F085BE679169}"/>
              </a:ext>
            </a:extLst>
          </p:cNvPr>
          <p:cNvSpPr>
            <a:spLocks noGrp="1"/>
          </p:cNvSpPr>
          <p:nvPr>
            <p:ph type="ftr" sz="quarter" idx="11"/>
          </p:nvPr>
        </p:nvSpPr>
        <p:spPr>
          <a:xfrm>
            <a:off x="3356350" y="5991225"/>
            <a:ext cx="5479301" cy="365125"/>
          </a:xfrm>
        </p:spPr>
        <p:txBody>
          <a:bodyPr/>
          <a:lstStyle/>
          <a:p>
            <a:r>
              <a:rPr lang="en-US"/>
              <a:t>Your Footer Here</a:t>
            </a:r>
          </a:p>
        </p:txBody>
      </p:sp>
    </p:spTree>
    <p:extLst>
      <p:ext uri="{BB962C8B-B14F-4D97-AF65-F5344CB8AC3E}">
        <p14:creationId xmlns:p14="http://schemas.microsoft.com/office/powerpoint/2010/main" val="170607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D08B00A-9A13-4AB1-A72D-2F499BA2EBAB}"/>
              </a:ext>
            </a:extLst>
          </p:cNvPr>
          <p:cNvSpPr>
            <a:spLocks noGrp="1"/>
          </p:cNvSpPr>
          <p:nvPr>
            <p:ph type="title"/>
          </p:nvPr>
        </p:nvSpPr>
        <p:spPr>
          <a:xfrm>
            <a:off x="3648074" y="365125"/>
            <a:ext cx="7705726" cy="1325563"/>
          </a:xfrm>
        </p:spPr>
        <p:txBody>
          <a:bodyPr/>
          <a:lstStyle>
            <a:lvl1pPr>
              <a:defRPr>
                <a:solidFill>
                  <a:schemeClr val="accent2">
                    <a:lumMod val="75000"/>
                  </a:schemeClr>
                </a:solidFill>
              </a:defRPr>
            </a:lvl1p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489DC5E6-DDCD-4B67-B47F-0BD6C54B83D2}"/>
              </a:ext>
            </a:extLst>
          </p:cNvPr>
          <p:cNvSpPr>
            <a:spLocks noGrp="1"/>
          </p:cNvSpPr>
          <p:nvPr>
            <p:ph idx="1"/>
          </p:nvPr>
        </p:nvSpPr>
        <p:spPr>
          <a:xfrm>
            <a:off x="3648074" y="1825625"/>
            <a:ext cx="7705726"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0" name="Date Placeholder 3">
            <a:extLst>
              <a:ext uri="{FF2B5EF4-FFF2-40B4-BE49-F238E27FC236}">
                <a16:creationId xmlns:a16="http://schemas.microsoft.com/office/drawing/2014/main" id="{FF73AD16-7BD5-F9A2-560F-6854AADF6E68}"/>
              </a:ext>
            </a:extLst>
          </p:cNvPr>
          <p:cNvSpPr>
            <a:spLocks noGrp="1"/>
          </p:cNvSpPr>
          <p:nvPr>
            <p:ph type="dt" sz="half" idx="10"/>
          </p:nvPr>
        </p:nvSpPr>
        <p:spPr>
          <a:xfrm>
            <a:off x="3648074" y="6356350"/>
            <a:ext cx="1209675" cy="365125"/>
          </a:xfrm>
        </p:spPr>
        <p:txBody>
          <a:bodyPr/>
          <a:lstStyle/>
          <a:p>
            <a:r>
              <a:rPr lang="en-US"/>
              <a:t>Date</a:t>
            </a:r>
          </a:p>
        </p:txBody>
      </p:sp>
      <p:sp>
        <p:nvSpPr>
          <p:cNvPr id="11" name="Footer Placeholder 4">
            <a:extLst>
              <a:ext uri="{FF2B5EF4-FFF2-40B4-BE49-F238E27FC236}">
                <a16:creationId xmlns:a16="http://schemas.microsoft.com/office/drawing/2014/main" id="{27713BB5-14B9-3F03-972E-8882463C0E42}"/>
              </a:ext>
            </a:extLst>
          </p:cNvPr>
          <p:cNvSpPr>
            <a:spLocks noGrp="1"/>
          </p:cNvSpPr>
          <p:nvPr>
            <p:ph type="ftr" sz="quarter" idx="11"/>
          </p:nvPr>
        </p:nvSpPr>
        <p:spPr>
          <a:xfrm>
            <a:off x="5285701" y="6356350"/>
            <a:ext cx="4430472" cy="365125"/>
          </a:xfrm>
        </p:spPr>
        <p:txBody>
          <a:bodyPr/>
          <a:lstStyle/>
          <a:p>
            <a:r>
              <a:rPr lang="en-US"/>
              <a:t>Your Footer Here</a:t>
            </a:r>
          </a:p>
        </p:txBody>
      </p:sp>
      <p:sp>
        <p:nvSpPr>
          <p:cNvPr id="13" name="Slide Number Placeholder 5">
            <a:extLst>
              <a:ext uri="{FF2B5EF4-FFF2-40B4-BE49-F238E27FC236}">
                <a16:creationId xmlns:a16="http://schemas.microsoft.com/office/drawing/2014/main" id="{3C1EE7B4-B388-4D51-A741-97264A556981}"/>
              </a:ext>
            </a:extLst>
          </p:cNvPr>
          <p:cNvSpPr>
            <a:spLocks noGrp="1"/>
          </p:cNvSpPr>
          <p:nvPr>
            <p:ph type="sldNum" sz="quarter" idx="12"/>
          </p:nvPr>
        </p:nvSpPr>
        <p:spPr>
          <a:xfrm>
            <a:off x="10144124" y="6356350"/>
            <a:ext cx="1209675" cy="365125"/>
          </a:xfrm>
        </p:spPr>
        <p:txBody>
          <a:bodyPr/>
          <a:lstStyle/>
          <a:p>
            <a:fld id="{672B7600-67E3-4D97-B453-880E2742B982}" type="slidenum">
              <a:rPr lang="en-US" smtClean="0"/>
              <a:t>‹Nº›</a:t>
            </a:fld>
            <a:endParaRPr lang="en-US"/>
          </a:p>
        </p:txBody>
      </p:sp>
      <p:grpSp>
        <p:nvGrpSpPr>
          <p:cNvPr id="3" name="Group 2">
            <a:extLst>
              <a:ext uri="{FF2B5EF4-FFF2-40B4-BE49-F238E27FC236}">
                <a16:creationId xmlns:a16="http://schemas.microsoft.com/office/drawing/2014/main" id="{DB0CAA54-0400-6515-3ABF-83049C32BE47}"/>
              </a:ext>
            </a:extLst>
          </p:cNvPr>
          <p:cNvGrpSpPr/>
          <p:nvPr userDrawn="1"/>
        </p:nvGrpSpPr>
        <p:grpSpPr>
          <a:xfrm>
            <a:off x="0" y="0"/>
            <a:ext cx="3204307" cy="6858000"/>
            <a:chOff x="0" y="0"/>
            <a:chExt cx="3204307" cy="6858000"/>
          </a:xfrm>
        </p:grpSpPr>
        <p:sp>
          <p:nvSpPr>
            <p:cNvPr id="24" name="Freeform: Shape 23">
              <a:extLst>
                <a:ext uri="{FF2B5EF4-FFF2-40B4-BE49-F238E27FC236}">
                  <a16:creationId xmlns:a16="http://schemas.microsoft.com/office/drawing/2014/main" id="{D70163FA-6444-1EE6-BEBC-229D23D88EBD}"/>
                </a:ext>
              </a:extLst>
            </p:cNvPr>
            <p:cNvSpPr/>
            <p:nvPr userDrawn="1"/>
          </p:nvSpPr>
          <p:spPr>
            <a:xfrm>
              <a:off x="1" y="2"/>
              <a:ext cx="3204306" cy="4968909"/>
            </a:xfrm>
            <a:custGeom>
              <a:avLst/>
              <a:gdLst>
                <a:gd name="connsiteX0" fmla="*/ 0 w 3204306"/>
                <a:gd name="connsiteY0" fmla="*/ 0 h 4968909"/>
                <a:gd name="connsiteX1" fmla="*/ 3204306 w 3204306"/>
                <a:gd name="connsiteY1" fmla="*/ 0 h 4968909"/>
                <a:gd name="connsiteX2" fmla="*/ 0 w 3204306"/>
                <a:gd name="connsiteY2" fmla="*/ 4968909 h 4968909"/>
              </a:gdLst>
              <a:ahLst/>
              <a:cxnLst>
                <a:cxn ang="0">
                  <a:pos x="connsiteX0" y="connsiteY0"/>
                </a:cxn>
                <a:cxn ang="0">
                  <a:pos x="connsiteX1" y="connsiteY1"/>
                </a:cxn>
                <a:cxn ang="0">
                  <a:pos x="connsiteX2" y="connsiteY2"/>
                </a:cxn>
              </a:cxnLst>
              <a:rect l="l" t="t" r="r" b="b"/>
              <a:pathLst>
                <a:path w="3204306" h="4968909">
                  <a:moveTo>
                    <a:pt x="0" y="0"/>
                  </a:moveTo>
                  <a:lnTo>
                    <a:pt x="3204306" y="0"/>
                  </a:lnTo>
                  <a:lnTo>
                    <a:pt x="0" y="4968909"/>
                  </a:lnTo>
                  <a:close/>
                </a:path>
              </a:pathLst>
            </a:custGeo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19CC395E-AD15-A673-084A-A5A45870F02C}"/>
                </a:ext>
              </a:extLst>
            </p:cNvPr>
            <p:cNvSpPr/>
            <p:nvPr userDrawn="1"/>
          </p:nvSpPr>
          <p:spPr>
            <a:xfrm>
              <a:off x="0" y="1"/>
              <a:ext cx="1482276" cy="3511983"/>
            </a:xfrm>
            <a:custGeom>
              <a:avLst/>
              <a:gdLst>
                <a:gd name="connsiteX0" fmla="*/ 0 w 1482276"/>
                <a:gd name="connsiteY0" fmla="*/ 0 h 3511983"/>
                <a:gd name="connsiteX1" fmla="*/ 1482276 w 1482276"/>
                <a:gd name="connsiteY1" fmla="*/ 0 h 3511983"/>
                <a:gd name="connsiteX2" fmla="*/ 0 w 1482276"/>
                <a:gd name="connsiteY2" fmla="*/ 3511983 h 3511983"/>
              </a:gdLst>
              <a:ahLst/>
              <a:cxnLst>
                <a:cxn ang="0">
                  <a:pos x="connsiteX0" y="connsiteY0"/>
                </a:cxn>
                <a:cxn ang="0">
                  <a:pos x="connsiteX1" y="connsiteY1"/>
                </a:cxn>
                <a:cxn ang="0">
                  <a:pos x="connsiteX2" y="connsiteY2"/>
                </a:cxn>
              </a:cxnLst>
              <a:rect l="l" t="t" r="r" b="b"/>
              <a:pathLst>
                <a:path w="1482276" h="3511983">
                  <a:moveTo>
                    <a:pt x="0" y="0"/>
                  </a:moveTo>
                  <a:lnTo>
                    <a:pt x="1482276" y="0"/>
                  </a:lnTo>
                  <a:lnTo>
                    <a:pt x="0" y="3511983"/>
                  </a:lnTo>
                  <a:close/>
                </a:path>
              </a:pathLst>
            </a:custGeom>
            <a:solidFill>
              <a:schemeClr val="accent2">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984640CF-1A7A-B5E6-6B34-EFFE113708B3}"/>
                </a:ext>
              </a:extLst>
            </p:cNvPr>
            <p:cNvSpPr/>
            <p:nvPr userDrawn="1"/>
          </p:nvSpPr>
          <p:spPr>
            <a:xfrm>
              <a:off x="1" y="0"/>
              <a:ext cx="1001390" cy="6858000"/>
            </a:xfrm>
            <a:custGeom>
              <a:avLst/>
              <a:gdLst>
                <a:gd name="connsiteX0" fmla="*/ 0 w 1001390"/>
                <a:gd name="connsiteY0" fmla="*/ 0 h 6858000"/>
                <a:gd name="connsiteX1" fmla="*/ 1001390 w 1001390"/>
                <a:gd name="connsiteY1" fmla="*/ 6858000 h 6858000"/>
                <a:gd name="connsiteX2" fmla="*/ 0 w 1001390"/>
                <a:gd name="connsiteY2" fmla="*/ 6858000 h 6858000"/>
              </a:gdLst>
              <a:ahLst/>
              <a:cxnLst>
                <a:cxn ang="0">
                  <a:pos x="connsiteX0" y="connsiteY0"/>
                </a:cxn>
                <a:cxn ang="0">
                  <a:pos x="connsiteX1" y="connsiteY1"/>
                </a:cxn>
                <a:cxn ang="0">
                  <a:pos x="connsiteX2" y="connsiteY2"/>
                </a:cxn>
              </a:cxnLst>
              <a:rect l="l" t="t" r="r" b="b"/>
              <a:pathLst>
                <a:path w="1001390" h="6858000">
                  <a:moveTo>
                    <a:pt x="0" y="0"/>
                  </a:moveTo>
                  <a:lnTo>
                    <a:pt x="1001390" y="6858000"/>
                  </a:lnTo>
                  <a:lnTo>
                    <a:pt x="0" y="6858000"/>
                  </a:lnTo>
                  <a:close/>
                </a:path>
              </a:pathLst>
            </a:custGeom>
            <a:solidFill>
              <a:schemeClr val="accent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70AECDCC-741D-F087-DB26-A77DDB4888EB}"/>
                </a:ext>
              </a:extLst>
            </p:cNvPr>
            <p:cNvSpPr/>
            <p:nvPr userDrawn="1"/>
          </p:nvSpPr>
          <p:spPr>
            <a:xfrm>
              <a:off x="0" y="993262"/>
              <a:ext cx="2582872" cy="5864738"/>
            </a:xfrm>
            <a:custGeom>
              <a:avLst/>
              <a:gdLst>
                <a:gd name="connsiteX0" fmla="*/ 0 w 2582872"/>
                <a:gd name="connsiteY0" fmla="*/ 0 h 5864738"/>
                <a:gd name="connsiteX1" fmla="*/ 2582872 w 2582872"/>
                <a:gd name="connsiteY1" fmla="*/ 5864738 h 5864738"/>
                <a:gd name="connsiteX2" fmla="*/ 2438909 w 2582872"/>
                <a:gd name="connsiteY2" fmla="*/ 5864738 h 5864738"/>
                <a:gd name="connsiteX3" fmla="*/ 0 w 2582872"/>
                <a:gd name="connsiteY3" fmla="*/ 4260193 h 5864738"/>
              </a:gdLst>
              <a:ahLst/>
              <a:cxnLst>
                <a:cxn ang="0">
                  <a:pos x="connsiteX0" y="connsiteY0"/>
                </a:cxn>
                <a:cxn ang="0">
                  <a:pos x="connsiteX1" y="connsiteY1"/>
                </a:cxn>
                <a:cxn ang="0">
                  <a:pos x="connsiteX2" y="connsiteY2"/>
                </a:cxn>
                <a:cxn ang="0">
                  <a:pos x="connsiteX3" y="connsiteY3"/>
                </a:cxn>
              </a:cxnLst>
              <a:rect l="l" t="t" r="r" b="b"/>
              <a:pathLst>
                <a:path w="2582872" h="5864738">
                  <a:moveTo>
                    <a:pt x="0" y="0"/>
                  </a:moveTo>
                  <a:lnTo>
                    <a:pt x="2582872" y="5864738"/>
                  </a:lnTo>
                  <a:lnTo>
                    <a:pt x="2438909" y="5864738"/>
                  </a:lnTo>
                  <a:lnTo>
                    <a:pt x="0" y="4260193"/>
                  </a:lnTo>
                  <a:close/>
                </a:path>
              </a:pathLst>
            </a:custGeom>
            <a:solidFill>
              <a:schemeClr val="accent2">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CAE51A1C-67F4-5C23-E45C-07F804550945}"/>
                </a:ext>
              </a:extLst>
            </p:cNvPr>
            <p:cNvSpPr/>
            <p:nvPr userDrawn="1"/>
          </p:nvSpPr>
          <p:spPr>
            <a:xfrm>
              <a:off x="1" y="2967990"/>
              <a:ext cx="2554047" cy="3890010"/>
            </a:xfrm>
            <a:custGeom>
              <a:avLst/>
              <a:gdLst>
                <a:gd name="connsiteX0" fmla="*/ 0 w 2554047"/>
                <a:gd name="connsiteY0" fmla="*/ 0 h 3890010"/>
                <a:gd name="connsiteX1" fmla="*/ 2554047 w 2554047"/>
                <a:gd name="connsiteY1" fmla="*/ 3890010 h 3890010"/>
                <a:gd name="connsiteX2" fmla="*/ 643185 w 2554047"/>
                <a:gd name="connsiteY2" fmla="*/ 3890010 h 3890010"/>
                <a:gd name="connsiteX3" fmla="*/ 0 w 2554047"/>
                <a:gd name="connsiteY3" fmla="*/ 2974083 h 3890010"/>
              </a:gdLst>
              <a:ahLst/>
              <a:cxnLst>
                <a:cxn ang="0">
                  <a:pos x="connsiteX0" y="connsiteY0"/>
                </a:cxn>
                <a:cxn ang="0">
                  <a:pos x="connsiteX1" y="connsiteY1"/>
                </a:cxn>
                <a:cxn ang="0">
                  <a:pos x="connsiteX2" y="connsiteY2"/>
                </a:cxn>
                <a:cxn ang="0">
                  <a:pos x="connsiteX3" y="connsiteY3"/>
                </a:cxn>
              </a:cxnLst>
              <a:rect l="l" t="t" r="r" b="b"/>
              <a:pathLst>
                <a:path w="2554047" h="3890010">
                  <a:moveTo>
                    <a:pt x="0" y="0"/>
                  </a:moveTo>
                  <a:lnTo>
                    <a:pt x="2554047" y="3890010"/>
                  </a:lnTo>
                  <a:lnTo>
                    <a:pt x="643185" y="3890010"/>
                  </a:lnTo>
                  <a:lnTo>
                    <a:pt x="0" y="2974083"/>
                  </a:lnTo>
                  <a:close/>
                </a:path>
              </a:pathLst>
            </a:custGeom>
            <a:solidFill>
              <a:schemeClr val="accent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710F4E0B-F837-C337-CA55-6CAD9FDDA6D1}"/>
                </a:ext>
              </a:extLst>
            </p:cNvPr>
            <p:cNvSpPr/>
            <p:nvPr userDrawn="1"/>
          </p:nvSpPr>
          <p:spPr>
            <a:xfrm>
              <a:off x="0" y="0"/>
              <a:ext cx="1820780" cy="6858000"/>
            </a:xfrm>
            <a:custGeom>
              <a:avLst/>
              <a:gdLst>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706773 h 6858000"/>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0 h 6858000"/>
                <a:gd name="connsiteX0" fmla="*/ 4230 w 1825010"/>
                <a:gd name="connsiteY0" fmla="*/ 0 h 6858000"/>
                <a:gd name="connsiteX1" fmla="*/ 1825010 w 1825010"/>
                <a:gd name="connsiteY1" fmla="*/ 0 h 6858000"/>
                <a:gd name="connsiteX2" fmla="*/ 1337731 w 1825010"/>
                <a:gd name="connsiteY2" fmla="*/ 6858000 h 6858000"/>
                <a:gd name="connsiteX3" fmla="*/ 4230 w 1825010"/>
                <a:gd name="connsiteY3" fmla="*/ 0 h 6858000"/>
                <a:gd name="connsiteX0" fmla="*/ 6077 w 1826857"/>
                <a:gd name="connsiteY0" fmla="*/ 0 h 6858000"/>
                <a:gd name="connsiteX1" fmla="*/ 1826857 w 1826857"/>
                <a:gd name="connsiteY1" fmla="*/ 0 h 6858000"/>
                <a:gd name="connsiteX2" fmla="*/ 1339578 w 1826857"/>
                <a:gd name="connsiteY2" fmla="*/ 6858000 h 6858000"/>
                <a:gd name="connsiteX3" fmla="*/ 6077 w 1826857"/>
                <a:gd name="connsiteY3" fmla="*/ 0 h 6858000"/>
                <a:gd name="connsiteX0" fmla="*/ 0 w 1820780"/>
                <a:gd name="connsiteY0" fmla="*/ 0 h 6858000"/>
                <a:gd name="connsiteX1" fmla="*/ 1820780 w 1820780"/>
                <a:gd name="connsiteY1" fmla="*/ 0 h 6858000"/>
                <a:gd name="connsiteX2" fmla="*/ 1333501 w 1820780"/>
                <a:gd name="connsiteY2" fmla="*/ 6858000 h 6858000"/>
                <a:gd name="connsiteX3" fmla="*/ 0 w 1820780"/>
                <a:gd name="connsiteY3" fmla="*/ 0 h 6858000"/>
              </a:gdLst>
              <a:ahLst/>
              <a:cxnLst>
                <a:cxn ang="0">
                  <a:pos x="connsiteX0" y="connsiteY0"/>
                </a:cxn>
                <a:cxn ang="0">
                  <a:pos x="connsiteX1" y="connsiteY1"/>
                </a:cxn>
                <a:cxn ang="0">
                  <a:pos x="connsiteX2" y="connsiteY2"/>
                </a:cxn>
                <a:cxn ang="0">
                  <a:pos x="connsiteX3" y="connsiteY3"/>
                </a:cxn>
              </a:cxnLst>
              <a:rect l="l" t="t" r="r" b="b"/>
              <a:pathLst>
                <a:path w="1820780" h="6858000">
                  <a:moveTo>
                    <a:pt x="0" y="0"/>
                  </a:moveTo>
                  <a:lnTo>
                    <a:pt x="1820780" y="0"/>
                  </a:lnTo>
                  <a:lnTo>
                    <a:pt x="1333501" y="6858000"/>
                  </a:lnTo>
                  <a:lnTo>
                    <a:pt x="0" y="0"/>
                  </a:lnTo>
                  <a:close/>
                </a:path>
              </a:pathLst>
            </a:cu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spTree>
    <p:extLst>
      <p:ext uri="{BB962C8B-B14F-4D97-AF65-F5344CB8AC3E}">
        <p14:creationId xmlns:p14="http://schemas.microsoft.com/office/powerpoint/2010/main" val="1605757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8888851-8419-4D40-B1E3-9D279F24C731}"/>
              </a:ext>
            </a:extLst>
          </p:cNvPr>
          <p:cNvSpPr>
            <a:spLocks noGrp="1"/>
          </p:cNvSpPr>
          <p:nvPr>
            <p:ph type="title"/>
          </p:nvPr>
        </p:nvSpPr>
        <p:spPr>
          <a:xfrm>
            <a:off x="3648074" y="365125"/>
            <a:ext cx="7705725" cy="1325563"/>
          </a:xfrm>
        </p:spPr>
        <p:txBody>
          <a:bodyPr/>
          <a:lstStyle>
            <a:lvl1pPr>
              <a:defRPr>
                <a:solidFill>
                  <a:schemeClr val="accent3">
                    <a:lumMod val="75000"/>
                  </a:schemeClr>
                </a:solidFill>
              </a:defRPr>
            </a:lvl1pPr>
          </a:lstStyle>
          <a:p>
            <a:r>
              <a:rPr lang="es-ES"/>
              <a:t>Haga clic para modificar el estilo de título del patrón</a:t>
            </a:r>
            <a:endParaRPr lang="en-US" dirty="0"/>
          </a:p>
        </p:txBody>
      </p:sp>
      <p:sp>
        <p:nvSpPr>
          <p:cNvPr id="18" name="Content Placeholder 2">
            <a:extLst>
              <a:ext uri="{FF2B5EF4-FFF2-40B4-BE49-F238E27FC236}">
                <a16:creationId xmlns:a16="http://schemas.microsoft.com/office/drawing/2014/main" id="{9CCD0F33-6122-4DA2-AA9D-CA48CEFB9225}"/>
              </a:ext>
            </a:extLst>
          </p:cNvPr>
          <p:cNvSpPr>
            <a:spLocks noGrp="1"/>
          </p:cNvSpPr>
          <p:nvPr>
            <p:ph idx="1"/>
          </p:nvPr>
        </p:nvSpPr>
        <p:spPr>
          <a:xfrm>
            <a:off x="3648074" y="1825625"/>
            <a:ext cx="7705725"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grpSp>
        <p:nvGrpSpPr>
          <p:cNvPr id="14" name="Group 13">
            <a:extLst>
              <a:ext uri="{FF2B5EF4-FFF2-40B4-BE49-F238E27FC236}">
                <a16:creationId xmlns:a16="http://schemas.microsoft.com/office/drawing/2014/main" id="{3B3FD2B2-78A9-C7FB-4C43-4CC11E67C3D1}"/>
              </a:ext>
            </a:extLst>
          </p:cNvPr>
          <p:cNvGrpSpPr/>
          <p:nvPr userDrawn="1"/>
        </p:nvGrpSpPr>
        <p:grpSpPr>
          <a:xfrm>
            <a:off x="0" y="0"/>
            <a:ext cx="3204307" cy="6858000"/>
            <a:chOff x="0" y="0"/>
            <a:chExt cx="3204307" cy="6858000"/>
          </a:xfrm>
        </p:grpSpPr>
        <p:sp>
          <p:nvSpPr>
            <p:cNvPr id="3" name="Freeform: Shape 2">
              <a:extLst>
                <a:ext uri="{FF2B5EF4-FFF2-40B4-BE49-F238E27FC236}">
                  <a16:creationId xmlns:a16="http://schemas.microsoft.com/office/drawing/2014/main" id="{BA3DB9C3-C7D1-B63C-8029-EE901D417FBA}"/>
                </a:ext>
              </a:extLst>
            </p:cNvPr>
            <p:cNvSpPr/>
            <p:nvPr userDrawn="1"/>
          </p:nvSpPr>
          <p:spPr>
            <a:xfrm>
              <a:off x="1" y="2"/>
              <a:ext cx="3204306" cy="4968909"/>
            </a:xfrm>
            <a:custGeom>
              <a:avLst/>
              <a:gdLst>
                <a:gd name="connsiteX0" fmla="*/ 0 w 3204306"/>
                <a:gd name="connsiteY0" fmla="*/ 0 h 4968909"/>
                <a:gd name="connsiteX1" fmla="*/ 3204306 w 3204306"/>
                <a:gd name="connsiteY1" fmla="*/ 0 h 4968909"/>
                <a:gd name="connsiteX2" fmla="*/ 0 w 3204306"/>
                <a:gd name="connsiteY2" fmla="*/ 4968909 h 4968909"/>
              </a:gdLst>
              <a:ahLst/>
              <a:cxnLst>
                <a:cxn ang="0">
                  <a:pos x="connsiteX0" y="connsiteY0"/>
                </a:cxn>
                <a:cxn ang="0">
                  <a:pos x="connsiteX1" y="connsiteY1"/>
                </a:cxn>
                <a:cxn ang="0">
                  <a:pos x="connsiteX2" y="connsiteY2"/>
                </a:cxn>
              </a:cxnLst>
              <a:rect l="l" t="t" r="r" b="b"/>
              <a:pathLst>
                <a:path w="3204306" h="4968909">
                  <a:moveTo>
                    <a:pt x="0" y="0"/>
                  </a:moveTo>
                  <a:lnTo>
                    <a:pt x="3204306" y="0"/>
                  </a:lnTo>
                  <a:lnTo>
                    <a:pt x="0" y="4968909"/>
                  </a:lnTo>
                  <a:close/>
                </a:path>
              </a:pathLst>
            </a:cu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DD414B42-1E7E-FBD4-78A1-B532A80EDD74}"/>
                </a:ext>
              </a:extLst>
            </p:cNvPr>
            <p:cNvSpPr/>
            <p:nvPr userDrawn="1"/>
          </p:nvSpPr>
          <p:spPr>
            <a:xfrm>
              <a:off x="0" y="1"/>
              <a:ext cx="1482276" cy="3511983"/>
            </a:xfrm>
            <a:custGeom>
              <a:avLst/>
              <a:gdLst>
                <a:gd name="connsiteX0" fmla="*/ 0 w 1482276"/>
                <a:gd name="connsiteY0" fmla="*/ 0 h 3511983"/>
                <a:gd name="connsiteX1" fmla="*/ 1482276 w 1482276"/>
                <a:gd name="connsiteY1" fmla="*/ 0 h 3511983"/>
                <a:gd name="connsiteX2" fmla="*/ 0 w 1482276"/>
                <a:gd name="connsiteY2" fmla="*/ 3511983 h 3511983"/>
              </a:gdLst>
              <a:ahLst/>
              <a:cxnLst>
                <a:cxn ang="0">
                  <a:pos x="connsiteX0" y="connsiteY0"/>
                </a:cxn>
                <a:cxn ang="0">
                  <a:pos x="connsiteX1" y="connsiteY1"/>
                </a:cxn>
                <a:cxn ang="0">
                  <a:pos x="connsiteX2" y="connsiteY2"/>
                </a:cxn>
              </a:cxnLst>
              <a:rect l="l" t="t" r="r" b="b"/>
              <a:pathLst>
                <a:path w="1482276" h="3511983">
                  <a:moveTo>
                    <a:pt x="0" y="0"/>
                  </a:moveTo>
                  <a:lnTo>
                    <a:pt x="1482276" y="0"/>
                  </a:lnTo>
                  <a:lnTo>
                    <a:pt x="0" y="3511983"/>
                  </a:lnTo>
                  <a:close/>
                </a:path>
              </a:pathLst>
            </a:custGeom>
            <a:solidFill>
              <a:schemeClr val="accent3">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Shape 5">
              <a:extLst>
                <a:ext uri="{FF2B5EF4-FFF2-40B4-BE49-F238E27FC236}">
                  <a16:creationId xmlns:a16="http://schemas.microsoft.com/office/drawing/2014/main" id="{9215C8C8-753A-8C50-6427-F1108B8A9062}"/>
                </a:ext>
              </a:extLst>
            </p:cNvPr>
            <p:cNvSpPr/>
            <p:nvPr userDrawn="1"/>
          </p:nvSpPr>
          <p:spPr>
            <a:xfrm>
              <a:off x="1" y="0"/>
              <a:ext cx="1001390" cy="6858000"/>
            </a:xfrm>
            <a:custGeom>
              <a:avLst/>
              <a:gdLst>
                <a:gd name="connsiteX0" fmla="*/ 0 w 1001390"/>
                <a:gd name="connsiteY0" fmla="*/ 0 h 6858000"/>
                <a:gd name="connsiteX1" fmla="*/ 1001390 w 1001390"/>
                <a:gd name="connsiteY1" fmla="*/ 6858000 h 6858000"/>
                <a:gd name="connsiteX2" fmla="*/ 0 w 1001390"/>
                <a:gd name="connsiteY2" fmla="*/ 6858000 h 6858000"/>
              </a:gdLst>
              <a:ahLst/>
              <a:cxnLst>
                <a:cxn ang="0">
                  <a:pos x="connsiteX0" y="connsiteY0"/>
                </a:cxn>
                <a:cxn ang="0">
                  <a:pos x="connsiteX1" y="connsiteY1"/>
                </a:cxn>
                <a:cxn ang="0">
                  <a:pos x="connsiteX2" y="connsiteY2"/>
                </a:cxn>
              </a:cxnLst>
              <a:rect l="l" t="t" r="r" b="b"/>
              <a:pathLst>
                <a:path w="1001390" h="6858000">
                  <a:moveTo>
                    <a:pt x="0" y="0"/>
                  </a:moveTo>
                  <a:lnTo>
                    <a:pt x="1001390" y="6858000"/>
                  </a:lnTo>
                  <a:lnTo>
                    <a:pt x="0" y="6858000"/>
                  </a:lnTo>
                  <a:close/>
                </a:path>
              </a:pathLst>
            </a:cu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Freeform: Shape 6">
              <a:extLst>
                <a:ext uri="{FF2B5EF4-FFF2-40B4-BE49-F238E27FC236}">
                  <a16:creationId xmlns:a16="http://schemas.microsoft.com/office/drawing/2014/main" id="{39695511-4543-9EAF-73F7-3AC3B095BBB6}"/>
                </a:ext>
              </a:extLst>
            </p:cNvPr>
            <p:cNvSpPr/>
            <p:nvPr userDrawn="1"/>
          </p:nvSpPr>
          <p:spPr>
            <a:xfrm>
              <a:off x="0" y="993262"/>
              <a:ext cx="2582872" cy="5864738"/>
            </a:xfrm>
            <a:custGeom>
              <a:avLst/>
              <a:gdLst>
                <a:gd name="connsiteX0" fmla="*/ 0 w 2582872"/>
                <a:gd name="connsiteY0" fmla="*/ 0 h 5864738"/>
                <a:gd name="connsiteX1" fmla="*/ 2582872 w 2582872"/>
                <a:gd name="connsiteY1" fmla="*/ 5864738 h 5864738"/>
                <a:gd name="connsiteX2" fmla="*/ 2438909 w 2582872"/>
                <a:gd name="connsiteY2" fmla="*/ 5864738 h 5864738"/>
                <a:gd name="connsiteX3" fmla="*/ 0 w 2582872"/>
                <a:gd name="connsiteY3" fmla="*/ 4260193 h 5864738"/>
              </a:gdLst>
              <a:ahLst/>
              <a:cxnLst>
                <a:cxn ang="0">
                  <a:pos x="connsiteX0" y="connsiteY0"/>
                </a:cxn>
                <a:cxn ang="0">
                  <a:pos x="connsiteX1" y="connsiteY1"/>
                </a:cxn>
                <a:cxn ang="0">
                  <a:pos x="connsiteX2" y="connsiteY2"/>
                </a:cxn>
                <a:cxn ang="0">
                  <a:pos x="connsiteX3" y="connsiteY3"/>
                </a:cxn>
              </a:cxnLst>
              <a:rect l="l" t="t" r="r" b="b"/>
              <a:pathLst>
                <a:path w="2582872" h="5864738">
                  <a:moveTo>
                    <a:pt x="0" y="0"/>
                  </a:moveTo>
                  <a:lnTo>
                    <a:pt x="2582872" y="5864738"/>
                  </a:lnTo>
                  <a:lnTo>
                    <a:pt x="2438909" y="5864738"/>
                  </a:lnTo>
                  <a:lnTo>
                    <a:pt x="0" y="4260193"/>
                  </a:lnTo>
                  <a:close/>
                </a:path>
              </a:pathLst>
            </a:custGeom>
            <a:solidFill>
              <a:schemeClr val="accent3">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7">
              <a:extLst>
                <a:ext uri="{FF2B5EF4-FFF2-40B4-BE49-F238E27FC236}">
                  <a16:creationId xmlns:a16="http://schemas.microsoft.com/office/drawing/2014/main" id="{1EBEA0CC-0482-471A-8175-21F006A86B61}"/>
                </a:ext>
              </a:extLst>
            </p:cNvPr>
            <p:cNvSpPr/>
            <p:nvPr userDrawn="1"/>
          </p:nvSpPr>
          <p:spPr>
            <a:xfrm>
              <a:off x="1" y="2967990"/>
              <a:ext cx="2554047" cy="3890010"/>
            </a:xfrm>
            <a:custGeom>
              <a:avLst/>
              <a:gdLst>
                <a:gd name="connsiteX0" fmla="*/ 0 w 2554047"/>
                <a:gd name="connsiteY0" fmla="*/ 0 h 3890010"/>
                <a:gd name="connsiteX1" fmla="*/ 2554047 w 2554047"/>
                <a:gd name="connsiteY1" fmla="*/ 3890010 h 3890010"/>
                <a:gd name="connsiteX2" fmla="*/ 643185 w 2554047"/>
                <a:gd name="connsiteY2" fmla="*/ 3890010 h 3890010"/>
                <a:gd name="connsiteX3" fmla="*/ 0 w 2554047"/>
                <a:gd name="connsiteY3" fmla="*/ 2974083 h 3890010"/>
              </a:gdLst>
              <a:ahLst/>
              <a:cxnLst>
                <a:cxn ang="0">
                  <a:pos x="connsiteX0" y="connsiteY0"/>
                </a:cxn>
                <a:cxn ang="0">
                  <a:pos x="connsiteX1" y="connsiteY1"/>
                </a:cxn>
                <a:cxn ang="0">
                  <a:pos x="connsiteX2" y="connsiteY2"/>
                </a:cxn>
                <a:cxn ang="0">
                  <a:pos x="connsiteX3" y="connsiteY3"/>
                </a:cxn>
              </a:cxnLst>
              <a:rect l="l" t="t" r="r" b="b"/>
              <a:pathLst>
                <a:path w="2554047" h="3890010">
                  <a:moveTo>
                    <a:pt x="0" y="0"/>
                  </a:moveTo>
                  <a:lnTo>
                    <a:pt x="2554047" y="3890010"/>
                  </a:lnTo>
                  <a:lnTo>
                    <a:pt x="643185" y="3890010"/>
                  </a:lnTo>
                  <a:lnTo>
                    <a:pt x="0" y="2974083"/>
                  </a:lnTo>
                  <a:close/>
                </a:path>
              </a:pathLst>
            </a:cu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E3B58338-B1E8-52FF-D9B5-D38921B652B3}"/>
                </a:ext>
              </a:extLst>
            </p:cNvPr>
            <p:cNvSpPr/>
            <p:nvPr userDrawn="1"/>
          </p:nvSpPr>
          <p:spPr>
            <a:xfrm>
              <a:off x="0" y="0"/>
              <a:ext cx="1820780" cy="6858000"/>
            </a:xfrm>
            <a:custGeom>
              <a:avLst/>
              <a:gdLst>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706773 h 6858000"/>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0 h 6858000"/>
                <a:gd name="connsiteX0" fmla="*/ 4230 w 1825010"/>
                <a:gd name="connsiteY0" fmla="*/ 0 h 6858000"/>
                <a:gd name="connsiteX1" fmla="*/ 1825010 w 1825010"/>
                <a:gd name="connsiteY1" fmla="*/ 0 h 6858000"/>
                <a:gd name="connsiteX2" fmla="*/ 1337731 w 1825010"/>
                <a:gd name="connsiteY2" fmla="*/ 6858000 h 6858000"/>
                <a:gd name="connsiteX3" fmla="*/ 4230 w 1825010"/>
                <a:gd name="connsiteY3" fmla="*/ 0 h 6858000"/>
                <a:gd name="connsiteX0" fmla="*/ 6077 w 1826857"/>
                <a:gd name="connsiteY0" fmla="*/ 0 h 6858000"/>
                <a:gd name="connsiteX1" fmla="*/ 1826857 w 1826857"/>
                <a:gd name="connsiteY1" fmla="*/ 0 h 6858000"/>
                <a:gd name="connsiteX2" fmla="*/ 1339578 w 1826857"/>
                <a:gd name="connsiteY2" fmla="*/ 6858000 h 6858000"/>
                <a:gd name="connsiteX3" fmla="*/ 6077 w 1826857"/>
                <a:gd name="connsiteY3" fmla="*/ 0 h 6858000"/>
                <a:gd name="connsiteX0" fmla="*/ 0 w 1820780"/>
                <a:gd name="connsiteY0" fmla="*/ 0 h 6858000"/>
                <a:gd name="connsiteX1" fmla="*/ 1820780 w 1820780"/>
                <a:gd name="connsiteY1" fmla="*/ 0 h 6858000"/>
                <a:gd name="connsiteX2" fmla="*/ 1333501 w 1820780"/>
                <a:gd name="connsiteY2" fmla="*/ 6858000 h 6858000"/>
                <a:gd name="connsiteX3" fmla="*/ 0 w 1820780"/>
                <a:gd name="connsiteY3" fmla="*/ 0 h 6858000"/>
              </a:gdLst>
              <a:ahLst/>
              <a:cxnLst>
                <a:cxn ang="0">
                  <a:pos x="connsiteX0" y="connsiteY0"/>
                </a:cxn>
                <a:cxn ang="0">
                  <a:pos x="connsiteX1" y="connsiteY1"/>
                </a:cxn>
                <a:cxn ang="0">
                  <a:pos x="connsiteX2" y="connsiteY2"/>
                </a:cxn>
                <a:cxn ang="0">
                  <a:pos x="connsiteX3" y="connsiteY3"/>
                </a:cxn>
              </a:cxnLst>
              <a:rect l="l" t="t" r="r" b="b"/>
              <a:pathLst>
                <a:path w="1820780" h="6858000">
                  <a:moveTo>
                    <a:pt x="0" y="0"/>
                  </a:moveTo>
                  <a:lnTo>
                    <a:pt x="1820780" y="0"/>
                  </a:lnTo>
                  <a:lnTo>
                    <a:pt x="1333501" y="6858000"/>
                  </a:lnTo>
                  <a:lnTo>
                    <a:pt x="0" y="0"/>
                  </a:lnTo>
                  <a:close/>
                </a:path>
              </a:pathLst>
            </a:cu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sp>
        <p:nvSpPr>
          <p:cNvPr id="10" name="Date Placeholder 3">
            <a:extLst>
              <a:ext uri="{FF2B5EF4-FFF2-40B4-BE49-F238E27FC236}">
                <a16:creationId xmlns:a16="http://schemas.microsoft.com/office/drawing/2014/main" id="{06C94648-5B9F-D0C2-781E-040AB4723D1F}"/>
              </a:ext>
            </a:extLst>
          </p:cNvPr>
          <p:cNvSpPr>
            <a:spLocks noGrp="1"/>
          </p:cNvSpPr>
          <p:nvPr>
            <p:ph type="dt" sz="half" idx="10"/>
          </p:nvPr>
        </p:nvSpPr>
        <p:spPr>
          <a:xfrm>
            <a:off x="3648074" y="6356350"/>
            <a:ext cx="1209675" cy="365125"/>
          </a:xfrm>
        </p:spPr>
        <p:txBody>
          <a:bodyPr/>
          <a:lstStyle/>
          <a:p>
            <a:r>
              <a:rPr lang="en-US"/>
              <a:t>Date</a:t>
            </a:r>
          </a:p>
        </p:txBody>
      </p:sp>
      <p:sp>
        <p:nvSpPr>
          <p:cNvPr id="11" name="Footer Placeholder 4">
            <a:extLst>
              <a:ext uri="{FF2B5EF4-FFF2-40B4-BE49-F238E27FC236}">
                <a16:creationId xmlns:a16="http://schemas.microsoft.com/office/drawing/2014/main" id="{F071EDE4-C528-DD97-3A68-2F2B5ED1E884}"/>
              </a:ext>
            </a:extLst>
          </p:cNvPr>
          <p:cNvSpPr>
            <a:spLocks noGrp="1"/>
          </p:cNvSpPr>
          <p:nvPr>
            <p:ph type="ftr" sz="quarter" idx="11"/>
          </p:nvPr>
        </p:nvSpPr>
        <p:spPr>
          <a:xfrm>
            <a:off x="5285701" y="6356350"/>
            <a:ext cx="4430472" cy="365125"/>
          </a:xfrm>
        </p:spPr>
        <p:txBody>
          <a:bodyPr/>
          <a:lstStyle/>
          <a:p>
            <a:r>
              <a:rPr lang="en-US"/>
              <a:t>Your Footer Here</a:t>
            </a:r>
          </a:p>
        </p:txBody>
      </p:sp>
      <p:sp>
        <p:nvSpPr>
          <p:cNvPr id="13" name="Slide Number Placeholder 5">
            <a:extLst>
              <a:ext uri="{FF2B5EF4-FFF2-40B4-BE49-F238E27FC236}">
                <a16:creationId xmlns:a16="http://schemas.microsoft.com/office/drawing/2014/main" id="{9F14D64E-7F4E-7D53-44B2-18CE03753A96}"/>
              </a:ext>
            </a:extLst>
          </p:cNvPr>
          <p:cNvSpPr>
            <a:spLocks noGrp="1"/>
          </p:cNvSpPr>
          <p:nvPr>
            <p:ph type="sldNum" sz="quarter" idx="12"/>
          </p:nvPr>
        </p:nvSpPr>
        <p:spPr>
          <a:xfrm>
            <a:off x="10144124" y="6356350"/>
            <a:ext cx="1209675"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3253473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39EC1800-843A-C654-3235-78D4FFAB3B67}"/>
              </a:ext>
            </a:extLst>
          </p:cNvPr>
          <p:cNvGrpSpPr/>
          <p:nvPr userDrawn="1"/>
        </p:nvGrpSpPr>
        <p:grpSpPr>
          <a:xfrm>
            <a:off x="0" y="0"/>
            <a:ext cx="3204307" cy="6858000"/>
            <a:chOff x="0" y="0"/>
            <a:chExt cx="3204307" cy="6858000"/>
          </a:xfrm>
        </p:grpSpPr>
        <p:sp>
          <p:nvSpPr>
            <p:cNvPr id="3" name="Freeform: Shape 2">
              <a:extLst>
                <a:ext uri="{FF2B5EF4-FFF2-40B4-BE49-F238E27FC236}">
                  <a16:creationId xmlns:a16="http://schemas.microsoft.com/office/drawing/2014/main" id="{EA1A774B-A963-6A60-1483-44031498D48C}"/>
                </a:ext>
              </a:extLst>
            </p:cNvPr>
            <p:cNvSpPr/>
            <p:nvPr userDrawn="1"/>
          </p:nvSpPr>
          <p:spPr>
            <a:xfrm>
              <a:off x="1" y="2"/>
              <a:ext cx="3204306" cy="4968909"/>
            </a:xfrm>
            <a:custGeom>
              <a:avLst/>
              <a:gdLst>
                <a:gd name="connsiteX0" fmla="*/ 0 w 3204306"/>
                <a:gd name="connsiteY0" fmla="*/ 0 h 4968909"/>
                <a:gd name="connsiteX1" fmla="*/ 3204306 w 3204306"/>
                <a:gd name="connsiteY1" fmla="*/ 0 h 4968909"/>
                <a:gd name="connsiteX2" fmla="*/ 0 w 3204306"/>
                <a:gd name="connsiteY2" fmla="*/ 4968909 h 4968909"/>
              </a:gdLst>
              <a:ahLst/>
              <a:cxnLst>
                <a:cxn ang="0">
                  <a:pos x="connsiteX0" y="connsiteY0"/>
                </a:cxn>
                <a:cxn ang="0">
                  <a:pos x="connsiteX1" y="connsiteY1"/>
                </a:cxn>
                <a:cxn ang="0">
                  <a:pos x="connsiteX2" y="connsiteY2"/>
                </a:cxn>
              </a:cxnLst>
              <a:rect l="l" t="t" r="r" b="b"/>
              <a:pathLst>
                <a:path w="3204306" h="4968909">
                  <a:moveTo>
                    <a:pt x="0" y="0"/>
                  </a:moveTo>
                  <a:lnTo>
                    <a:pt x="3204306" y="0"/>
                  </a:lnTo>
                  <a:lnTo>
                    <a:pt x="0" y="4968909"/>
                  </a:lnTo>
                  <a:close/>
                </a:path>
              </a:pathLst>
            </a:custGeom>
            <a:solidFill>
              <a:schemeClr val="accent4">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Shape 3">
              <a:extLst>
                <a:ext uri="{FF2B5EF4-FFF2-40B4-BE49-F238E27FC236}">
                  <a16:creationId xmlns:a16="http://schemas.microsoft.com/office/drawing/2014/main" id="{A4AE15BF-1CFF-D0F2-FF4C-250FE2E6BB77}"/>
                </a:ext>
              </a:extLst>
            </p:cNvPr>
            <p:cNvSpPr/>
            <p:nvPr userDrawn="1"/>
          </p:nvSpPr>
          <p:spPr>
            <a:xfrm>
              <a:off x="0" y="1"/>
              <a:ext cx="1482276" cy="3511983"/>
            </a:xfrm>
            <a:custGeom>
              <a:avLst/>
              <a:gdLst>
                <a:gd name="connsiteX0" fmla="*/ 0 w 1482276"/>
                <a:gd name="connsiteY0" fmla="*/ 0 h 3511983"/>
                <a:gd name="connsiteX1" fmla="*/ 1482276 w 1482276"/>
                <a:gd name="connsiteY1" fmla="*/ 0 h 3511983"/>
                <a:gd name="connsiteX2" fmla="*/ 0 w 1482276"/>
                <a:gd name="connsiteY2" fmla="*/ 3511983 h 3511983"/>
              </a:gdLst>
              <a:ahLst/>
              <a:cxnLst>
                <a:cxn ang="0">
                  <a:pos x="connsiteX0" y="connsiteY0"/>
                </a:cxn>
                <a:cxn ang="0">
                  <a:pos x="connsiteX1" y="connsiteY1"/>
                </a:cxn>
                <a:cxn ang="0">
                  <a:pos x="connsiteX2" y="connsiteY2"/>
                </a:cxn>
              </a:cxnLst>
              <a:rect l="l" t="t" r="r" b="b"/>
              <a:pathLst>
                <a:path w="1482276" h="3511983">
                  <a:moveTo>
                    <a:pt x="0" y="0"/>
                  </a:moveTo>
                  <a:lnTo>
                    <a:pt x="1482276" y="0"/>
                  </a:lnTo>
                  <a:lnTo>
                    <a:pt x="0" y="3511983"/>
                  </a:lnTo>
                  <a:close/>
                </a:path>
              </a:pathLst>
            </a:custGeom>
            <a:solidFill>
              <a:schemeClr val="accent4">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4556005C-FBEC-6D1C-1B94-FAC00E429B3C}"/>
                </a:ext>
              </a:extLst>
            </p:cNvPr>
            <p:cNvSpPr/>
            <p:nvPr userDrawn="1"/>
          </p:nvSpPr>
          <p:spPr>
            <a:xfrm>
              <a:off x="1" y="0"/>
              <a:ext cx="1001390" cy="6858000"/>
            </a:xfrm>
            <a:custGeom>
              <a:avLst/>
              <a:gdLst>
                <a:gd name="connsiteX0" fmla="*/ 0 w 1001390"/>
                <a:gd name="connsiteY0" fmla="*/ 0 h 6858000"/>
                <a:gd name="connsiteX1" fmla="*/ 1001390 w 1001390"/>
                <a:gd name="connsiteY1" fmla="*/ 6858000 h 6858000"/>
                <a:gd name="connsiteX2" fmla="*/ 0 w 1001390"/>
                <a:gd name="connsiteY2" fmla="*/ 6858000 h 6858000"/>
              </a:gdLst>
              <a:ahLst/>
              <a:cxnLst>
                <a:cxn ang="0">
                  <a:pos x="connsiteX0" y="connsiteY0"/>
                </a:cxn>
                <a:cxn ang="0">
                  <a:pos x="connsiteX1" y="connsiteY1"/>
                </a:cxn>
                <a:cxn ang="0">
                  <a:pos x="connsiteX2" y="connsiteY2"/>
                </a:cxn>
              </a:cxnLst>
              <a:rect l="l" t="t" r="r" b="b"/>
              <a:pathLst>
                <a:path w="1001390" h="6858000">
                  <a:moveTo>
                    <a:pt x="0" y="0"/>
                  </a:moveTo>
                  <a:lnTo>
                    <a:pt x="1001390" y="6858000"/>
                  </a:lnTo>
                  <a:lnTo>
                    <a:pt x="0" y="6858000"/>
                  </a:lnTo>
                  <a:close/>
                </a:path>
              </a:pathLst>
            </a:cu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Shape 5">
              <a:extLst>
                <a:ext uri="{FF2B5EF4-FFF2-40B4-BE49-F238E27FC236}">
                  <a16:creationId xmlns:a16="http://schemas.microsoft.com/office/drawing/2014/main" id="{056257E6-5292-10C4-CE39-0918A7D39201}"/>
                </a:ext>
              </a:extLst>
            </p:cNvPr>
            <p:cNvSpPr/>
            <p:nvPr userDrawn="1"/>
          </p:nvSpPr>
          <p:spPr>
            <a:xfrm>
              <a:off x="0" y="993262"/>
              <a:ext cx="2582872" cy="5864738"/>
            </a:xfrm>
            <a:custGeom>
              <a:avLst/>
              <a:gdLst>
                <a:gd name="connsiteX0" fmla="*/ 0 w 2582872"/>
                <a:gd name="connsiteY0" fmla="*/ 0 h 5864738"/>
                <a:gd name="connsiteX1" fmla="*/ 2582872 w 2582872"/>
                <a:gd name="connsiteY1" fmla="*/ 5864738 h 5864738"/>
                <a:gd name="connsiteX2" fmla="*/ 2438909 w 2582872"/>
                <a:gd name="connsiteY2" fmla="*/ 5864738 h 5864738"/>
                <a:gd name="connsiteX3" fmla="*/ 0 w 2582872"/>
                <a:gd name="connsiteY3" fmla="*/ 4260193 h 5864738"/>
              </a:gdLst>
              <a:ahLst/>
              <a:cxnLst>
                <a:cxn ang="0">
                  <a:pos x="connsiteX0" y="connsiteY0"/>
                </a:cxn>
                <a:cxn ang="0">
                  <a:pos x="connsiteX1" y="connsiteY1"/>
                </a:cxn>
                <a:cxn ang="0">
                  <a:pos x="connsiteX2" y="connsiteY2"/>
                </a:cxn>
                <a:cxn ang="0">
                  <a:pos x="connsiteX3" y="connsiteY3"/>
                </a:cxn>
              </a:cxnLst>
              <a:rect l="l" t="t" r="r" b="b"/>
              <a:pathLst>
                <a:path w="2582872" h="5864738">
                  <a:moveTo>
                    <a:pt x="0" y="0"/>
                  </a:moveTo>
                  <a:lnTo>
                    <a:pt x="2582872" y="5864738"/>
                  </a:lnTo>
                  <a:lnTo>
                    <a:pt x="2438909" y="5864738"/>
                  </a:lnTo>
                  <a:lnTo>
                    <a:pt x="0" y="4260193"/>
                  </a:lnTo>
                  <a:close/>
                </a:path>
              </a:pathLst>
            </a:custGeom>
            <a:solidFill>
              <a:schemeClr val="accent4">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C840B69-4ABC-6DE2-94CF-FD03545BA0A6}"/>
                </a:ext>
              </a:extLst>
            </p:cNvPr>
            <p:cNvSpPr/>
            <p:nvPr userDrawn="1"/>
          </p:nvSpPr>
          <p:spPr>
            <a:xfrm>
              <a:off x="1" y="2967990"/>
              <a:ext cx="2554047" cy="3890010"/>
            </a:xfrm>
            <a:custGeom>
              <a:avLst/>
              <a:gdLst>
                <a:gd name="connsiteX0" fmla="*/ 0 w 2554047"/>
                <a:gd name="connsiteY0" fmla="*/ 0 h 3890010"/>
                <a:gd name="connsiteX1" fmla="*/ 2554047 w 2554047"/>
                <a:gd name="connsiteY1" fmla="*/ 3890010 h 3890010"/>
                <a:gd name="connsiteX2" fmla="*/ 643185 w 2554047"/>
                <a:gd name="connsiteY2" fmla="*/ 3890010 h 3890010"/>
                <a:gd name="connsiteX3" fmla="*/ 0 w 2554047"/>
                <a:gd name="connsiteY3" fmla="*/ 2974083 h 3890010"/>
              </a:gdLst>
              <a:ahLst/>
              <a:cxnLst>
                <a:cxn ang="0">
                  <a:pos x="connsiteX0" y="connsiteY0"/>
                </a:cxn>
                <a:cxn ang="0">
                  <a:pos x="connsiteX1" y="connsiteY1"/>
                </a:cxn>
                <a:cxn ang="0">
                  <a:pos x="connsiteX2" y="connsiteY2"/>
                </a:cxn>
                <a:cxn ang="0">
                  <a:pos x="connsiteX3" y="connsiteY3"/>
                </a:cxn>
              </a:cxnLst>
              <a:rect l="l" t="t" r="r" b="b"/>
              <a:pathLst>
                <a:path w="2554047" h="3890010">
                  <a:moveTo>
                    <a:pt x="0" y="0"/>
                  </a:moveTo>
                  <a:lnTo>
                    <a:pt x="2554047" y="3890010"/>
                  </a:lnTo>
                  <a:lnTo>
                    <a:pt x="643185" y="3890010"/>
                  </a:lnTo>
                  <a:lnTo>
                    <a:pt x="0" y="2974083"/>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EF403679-4E61-B89F-9749-2C59B800E2CF}"/>
                </a:ext>
              </a:extLst>
            </p:cNvPr>
            <p:cNvSpPr/>
            <p:nvPr userDrawn="1"/>
          </p:nvSpPr>
          <p:spPr>
            <a:xfrm>
              <a:off x="0" y="0"/>
              <a:ext cx="1820780" cy="6858000"/>
            </a:xfrm>
            <a:custGeom>
              <a:avLst/>
              <a:gdLst>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706773 h 6858000"/>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0 h 6858000"/>
                <a:gd name="connsiteX0" fmla="*/ 4230 w 1825010"/>
                <a:gd name="connsiteY0" fmla="*/ 0 h 6858000"/>
                <a:gd name="connsiteX1" fmla="*/ 1825010 w 1825010"/>
                <a:gd name="connsiteY1" fmla="*/ 0 h 6858000"/>
                <a:gd name="connsiteX2" fmla="*/ 1337731 w 1825010"/>
                <a:gd name="connsiteY2" fmla="*/ 6858000 h 6858000"/>
                <a:gd name="connsiteX3" fmla="*/ 4230 w 1825010"/>
                <a:gd name="connsiteY3" fmla="*/ 0 h 6858000"/>
                <a:gd name="connsiteX0" fmla="*/ 6077 w 1826857"/>
                <a:gd name="connsiteY0" fmla="*/ 0 h 6858000"/>
                <a:gd name="connsiteX1" fmla="*/ 1826857 w 1826857"/>
                <a:gd name="connsiteY1" fmla="*/ 0 h 6858000"/>
                <a:gd name="connsiteX2" fmla="*/ 1339578 w 1826857"/>
                <a:gd name="connsiteY2" fmla="*/ 6858000 h 6858000"/>
                <a:gd name="connsiteX3" fmla="*/ 6077 w 1826857"/>
                <a:gd name="connsiteY3" fmla="*/ 0 h 6858000"/>
                <a:gd name="connsiteX0" fmla="*/ 0 w 1820780"/>
                <a:gd name="connsiteY0" fmla="*/ 0 h 6858000"/>
                <a:gd name="connsiteX1" fmla="*/ 1820780 w 1820780"/>
                <a:gd name="connsiteY1" fmla="*/ 0 h 6858000"/>
                <a:gd name="connsiteX2" fmla="*/ 1333501 w 1820780"/>
                <a:gd name="connsiteY2" fmla="*/ 6858000 h 6858000"/>
                <a:gd name="connsiteX3" fmla="*/ 0 w 1820780"/>
                <a:gd name="connsiteY3" fmla="*/ 0 h 6858000"/>
              </a:gdLst>
              <a:ahLst/>
              <a:cxnLst>
                <a:cxn ang="0">
                  <a:pos x="connsiteX0" y="connsiteY0"/>
                </a:cxn>
                <a:cxn ang="0">
                  <a:pos x="connsiteX1" y="connsiteY1"/>
                </a:cxn>
                <a:cxn ang="0">
                  <a:pos x="connsiteX2" y="connsiteY2"/>
                </a:cxn>
                <a:cxn ang="0">
                  <a:pos x="connsiteX3" y="connsiteY3"/>
                </a:cxn>
              </a:cxnLst>
              <a:rect l="l" t="t" r="r" b="b"/>
              <a:pathLst>
                <a:path w="1820780" h="6858000">
                  <a:moveTo>
                    <a:pt x="0" y="0"/>
                  </a:moveTo>
                  <a:lnTo>
                    <a:pt x="1820780" y="0"/>
                  </a:lnTo>
                  <a:lnTo>
                    <a:pt x="1333501" y="6858000"/>
                  </a:lnTo>
                  <a:lnTo>
                    <a:pt x="0" y="0"/>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sp>
        <p:nvSpPr>
          <p:cNvPr id="8" name="Title 1">
            <a:extLst>
              <a:ext uri="{FF2B5EF4-FFF2-40B4-BE49-F238E27FC236}">
                <a16:creationId xmlns:a16="http://schemas.microsoft.com/office/drawing/2014/main" id="{C7E228BF-1CA5-4856-ADE1-3CF4E8475976}"/>
              </a:ext>
            </a:extLst>
          </p:cNvPr>
          <p:cNvSpPr>
            <a:spLocks noGrp="1"/>
          </p:cNvSpPr>
          <p:nvPr userDrawn="1">
            <p:ph type="title"/>
          </p:nvPr>
        </p:nvSpPr>
        <p:spPr>
          <a:xfrm>
            <a:off x="3648074" y="1709738"/>
            <a:ext cx="7699375" cy="2852737"/>
          </a:xfrm>
        </p:spPr>
        <p:txBody>
          <a:bodyPr anchor="b"/>
          <a:lstStyle>
            <a:lvl1pPr>
              <a:defRPr sz="6000"/>
            </a:lvl1pPr>
          </a:lstStyle>
          <a:p>
            <a:r>
              <a:rPr lang="es-ES"/>
              <a:t>Haga clic para modificar el estilo de título del patrón</a:t>
            </a:r>
            <a:endParaRPr lang="en-US" dirty="0"/>
          </a:p>
        </p:txBody>
      </p:sp>
      <p:sp>
        <p:nvSpPr>
          <p:cNvPr id="9" name="Text Placeholder 2">
            <a:extLst>
              <a:ext uri="{FF2B5EF4-FFF2-40B4-BE49-F238E27FC236}">
                <a16:creationId xmlns:a16="http://schemas.microsoft.com/office/drawing/2014/main" id="{A75560DB-B208-41C1-AC26-ACACF8AE7CCD}"/>
              </a:ext>
            </a:extLst>
          </p:cNvPr>
          <p:cNvSpPr>
            <a:spLocks noGrp="1"/>
          </p:cNvSpPr>
          <p:nvPr userDrawn="1">
            <p:ph type="body" idx="1"/>
          </p:nvPr>
        </p:nvSpPr>
        <p:spPr>
          <a:xfrm>
            <a:off x="3648074" y="4589463"/>
            <a:ext cx="7699375" cy="1500187"/>
          </a:xfrm>
        </p:spPr>
        <p:txBody>
          <a:bodyPr/>
          <a:lstStyle>
            <a:lvl1pPr marL="0" indent="0">
              <a:buNone/>
              <a:defRPr sz="2400">
                <a:solidFill>
                  <a:schemeClr val="accent4"/>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10" name="Date Placeholder 3">
            <a:extLst>
              <a:ext uri="{FF2B5EF4-FFF2-40B4-BE49-F238E27FC236}">
                <a16:creationId xmlns:a16="http://schemas.microsoft.com/office/drawing/2014/main" id="{78CD13F7-FE5E-4564-955B-78635E1D6BD1}"/>
              </a:ext>
            </a:extLst>
          </p:cNvPr>
          <p:cNvSpPr>
            <a:spLocks noGrp="1"/>
          </p:cNvSpPr>
          <p:nvPr userDrawn="1">
            <p:ph type="dt" sz="half" idx="10"/>
          </p:nvPr>
        </p:nvSpPr>
        <p:spPr>
          <a:xfrm>
            <a:off x="3648074" y="6356350"/>
            <a:ext cx="1209675" cy="365125"/>
          </a:xfrm>
        </p:spPr>
        <p:txBody>
          <a:bodyPr/>
          <a:lstStyle/>
          <a:p>
            <a:r>
              <a:rPr lang="en-US"/>
              <a:t>Date</a:t>
            </a:r>
          </a:p>
        </p:txBody>
      </p:sp>
      <p:sp>
        <p:nvSpPr>
          <p:cNvPr id="11" name="Footer Placeholder 4">
            <a:extLst>
              <a:ext uri="{FF2B5EF4-FFF2-40B4-BE49-F238E27FC236}">
                <a16:creationId xmlns:a16="http://schemas.microsoft.com/office/drawing/2014/main" id="{DFEC6B85-2D6C-4E54-AFB1-FC9C8C5BCCCD}"/>
              </a:ext>
            </a:extLst>
          </p:cNvPr>
          <p:cNvSpPr>
            <a:spLocks noGrp="1"/>
          </p:cNvSpPr>
          <p:nvPr userDrawn="1">
            <p:ph type="ftr" sz="quarter" idx="11"/>
          </p:nvPr>
        </p:nvSpPr>
        <p:spPr>
          <a:xfrm>
            <a:off x="5285701" y="6356350"/>
            <a:ext cx="4430472" cy="365125"/>
          </a:xfrm>
        </p:spPr>
        <p:txBody>
          <a:bodyPr/>
          <a:lstStyle/>
          <a:p>
            <a:r>
              <a:rPr lang="en-US"/>
              <a:t>Your Footer Here</a:t>
            </a:r>
          </a:p>
        </p:txBody>
      </p:sp>
      <p:sp>
        <p:nvSpPr>
          <p:cNvPr id="12" name="Slide Number Placeholder 5">
            <a:extLst>
              <a:ext uri="{FF2B5EF4-FFF2-40B4-BE49-F238E27FC236}">
                <a16:creationId xmlns:a16="http://schemas.microsoft.com/office/drawing/2014/main" id="{C0A08B1B-1C08-468B-84FB-AF1608C8E4FD}"/>
              </a:ext>
            </a:extLst>
          </p:cNvPr>
          <p:cNvSpPr>
            <a:spLocks noGrp="1"/>
          </p:cNvSpPr>
          <p:nvPr userDrawn="1">
            <p:ph type="sldNum" sz="quarter" idx="12"/>
          </p:nvPr>
        </p:nvSpPr>
        <p:spPr>
          <a:xfrm>
            <a:off x="10144124" y="6356350"/>
            <a:ext cx="1209675" cy="365125"/>
          </a:xfrm>
        </p:spPr>
        <p:txBody>
          <a:bodyPr/>
          <a:lstStyle/>
          <a:p>
            <a:fld id="{672B7600-67E3-4D97-B453-880E2742B982}" type="slidenum">
              <a:rPr lang="en-US" smtClean="0"/>
              <a:t>‹Nº›</a:t>
            </a:fld>
            <a:endParaRPr lang="en-US"/>
          </a:p>
        </p:txBody>
      </p:sp>
      <p:grpSp>
        <p:nvGrpSpPr>
          <p:cNvPr id="2" name="Group 1">
            <a:extLst>
              <a:ext uri="{FF2B5EF4-FFF2-40B4-BE49-F238E27FC236}">
                <a16:creationId xmlns:a16="http://schemas.microsoft.com/office/drawing/2014/main" id="{14BC7CC5-9CC0-B346-CA0B-913CB14A31D3}"/>
              </a:ext>
            </a:extLst>
          </p:cNvPr>
          <p:cNvGrpSpPr/>
          <p:nvPr userDrawn="1"/>
        </p:nvGrpSpPr>
        <p:grpSpPr>
          <a:xfrm>
            <a:off x="9609128" y="1"/>
            <a:ext cx="2582872" cy="3819524"/>
            <a:chOff x="9609128" y="1"/>
            <a:chExt cx="2582872" cy="3819524"/>
          </a:xfrm>
        </p:grpSpPr>
        <p:sp>
          <p:nvSpPr>
            <p:cNvPr id="21" name="Freeform: Shape 20">
              <a:extLst>
                <a:ext uri="{FF2B5EF4-FFF2-40B4-BE49-F238E27FC236}">
                  <a16:creationId xmlns:a16="http://schemas.microsoft.com/office/drawing/2014/main" id="{03C205CF-2958-625A-F9FF-9DD5DA3E2D31}"/>
                </a:ext>
              </a:extLst>
            </p:cNvPr>
            <p:cNvSpPr/>
            <p:nvPr userDrawn="1"/>
          </p:nvSpPr>
          <p:spPr>
            <a:xfrm rot="10800000">
              <a:off x="11190609" y="1"/>
              <a:ext cx="1001390" cy="3819524"/>
            </a:xfrm>
            <a:custGeom>
              <a:avLst/>
              <a:gdLst>
                <a:gd name="connsiteX0" fmla="*/ 0 w 1001390"/>
                <a:gd name="connsiteY0" fmla="*/ 0 h 6858000"/>
                <a:gd name="connsiteX1" fmla="*/ 1001390 w 1001390"/>
                <a:gd name="connsiteY1" fmla="*/ 6858000 h 6858000"/>
                <a:gd name="connsiteX2" fmla="*/ 0 w 1001390"/>
                <a:gd name="connsiteY2" fmla="*/ 6858000 h 6858000"/>
              </a:gdLst>
              <a:ahLst/>
              <a:cxnLst>
                <a:cxn ang="0">
                  <a:pos x="connsiteX0" y="connsiteY0"/>
                </a:cxn>
                <a:cxn ang="0">
                  <a:pos x="connsiteX1" y="connsiteY1"/>
                </a:cxn>
                <a:cxn ang="0">
                  <a:pos x="connsiteX2" y="connsiteY2"/>
                </a:cxn>
              </a:cxnLst>
              <a:rect l="l" t="t" r="r" b="b"/>
              <a:pathLst>
                <a:path w="1001390" h="6858000">
                  <a:moveTo>
                    <a:pt x="0" y="0"/>
                  </a:moveTo>
                  <a:lnTo>
                    <a:pt x="1001390" y="6858000"/>
                  </a:lnTo>
                  <a:lnTo>
                    <a:pt x="0" y="6858000"/>
                  </a:lnTo>
                  <a:close/>
                </a:path>
              </a:pathLst>
            </a:custGeom>
            <a:solidFill>
              <a:schemeClr val="accent4">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Shape 21">
              <a:extLst>
                <a:ext uri="{FF2B5EF4-FFF2-40B4-BE49-F238E27FC236}">
                  <a16:creationId xmlns:a16="http://schemas.microsoft.com/office/drawing/2014/main" id="{3DFDC993-176D-35E6-19B2-6A745FD64ADB}"/>
                </a:ext>
              </a:extLst>
            </p:cNvPr>
            <p:cNvSpPr/>
            <p:nvPr userDrawn="1"/>
          </p:nvSpPr>
          <p:spPr>
            <a:xfrm rot="10800000">
              <a:off x="9609128" y="1"/>
              <a:ext cx="2582872" cy="3266332"/>
            </a:xfrm>
            <a:custGeom>
              <a:avLst/>
              <a:gdLst>
                <a:gd name="connsiteX0" fmla="*/ 0 w 2582872"/>
                <a:gd name="connsiteY0" fmla="*/ 0 h 5864738"/>
                <a:gd name="connsiteX1" fmla="*/ 2582872 w 2582872"/>
                <a:gd name="connsiteY1" fmla="*/ 5864738 h 5864738"/>
                <a:gd name="connsiteX2" fmla="*/ 2438909 w 2582872"/>
                <a:gd name="connsiteY2" fmla="*/ 5864738 h 5864738"/>
                <a:gd name="connsiteX3" fmla="*/ 0 w 2582872"/>
                <a:gd name="connsiteY3" fmla="*/ 4260193 h 5864738"/>
              </a:gdLst>
              <a:ahLst/>
              <a:cxnLst>
                <a:cxn ang="0">
                  <a:pos x="connsiteX0" y="connsiteY0"/>
                </a:cxn>
                <a:cxn ang="0">
                  <a:pos x="connsiteX1" y="connsiteY1"/>
                </a:cxn>
                <a:cxn ang="0">
                  <a:pos x="connsiteX2" y="connsiteY2"/>
                </a:cxn>
                <a:cxn ang="0">
                  <a:pos x="connsiteX3" y="connsiteY3"/>
                </a:cxn>
              </a:cxnLst>
              <a:rect l="l" t="t" r="r" b="b"/>
              <a:pathLst>
                <a:path w="2582872" h="5864738">
                  <a:moveTo>
                    <a:pt x="0" y="0"/>
                  </a:moveTo>
                  <a:lnTo>
                    <a:pt x="2582872" y="5864738"/>
                  </a:lnTo>
                  <a:lnTo>
                    <a:pt x="2438909" y="5864738"/>
                  </a:lnTo>
                  <a:lnTo>
                    <a:pt x="0" y="4260193"/>
                  </a:lnTo>
                  <a:close/>
                </a:path>
              </a:pathLst>
            </a:custGeom>
            <a:solidFill>
              <a:schemeClr val="accent4">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5FDAAEC3-F105-CA41-CF9B-FBDC1404DD43}"/>
                </a:ext>
              </a:extLst>
            </p:cNvPr>
            <p:cNvSpPr/>
            <p:nvPr userDrawn="1"/>
          </p:nvSpPr>
          <p:spPr>
            <a:xfrm rot="10800000">
              <a:off x="9637952" y="1"/>
              <a:ext cx="2554047" cy="2166519"/>
            </a:xfrm>
            <a:custGeom>
              <a:avLst/>
              <a:gdLst>
                <a:gd name="connsiteX0" fmla="*/ 0 w 2554047"/>
                <a:gd name="connsiteY0" fmla="*/ 0 h 3890010"/>
                <a:gd name="connsiteX1" fmla="*/ 2554047 w 2554047"/>
                <a:gd name="connsiteY1" fmla="*/ 3890010 h 3890010"/>
                <a:gd name="connsiteX2" fmla="*/ 643185 w 2554047"/>
                <a:gd name="connsiteY2" fmla="*/ 3890010 h 3890010"/>
                <a:gd name="connsiteX3" fmla="*/ 0 w 2554047"/>
                <a:gd name="connsiteY3" fmla="*/ 2974083 h 3890010"/>
              </a:gdLst>
              <a:ahLst/>
              <a:cxnLst>
                <a:cxn ang="0">
                  <a:pos x="connsiteX0" y="connsiteY0"/>
                </a:cxn>
                <a:cxn ang="0">
                  <a:pos x="connsiteX1" y="connsiteY1"/>
                </a:cxn>
                <a:cxn ang="0">
                  <a:pos x="connsiteX2" y="connsiteY2"/>
                </a:cxn>
                <a:cxn ang="0">
                  <a:pos x="connsiteX3" y="connsiteY3"/>
                </a:cxn>
              </a:cxnLst>
              <a:rect l="l" t="t" r="r" b="b"/>
              <a:pathLst>
                <a:path w="2554047" h="3890010">
                  <a:moveTo>
                    <a:pt x="0" y="0"/>
                  </a:moveTo>
                  <a:lnTo>
                    <a:pt x="2554047" y="3890010"/>
                  </a:lnTo>
                  <a:lnTo>
                    <a:pt x="643185" y="3890010"/>
                  </a:lnTo>
                  <a:lnTo>
                    <a:pt x="0" y="2974083"/>
                  </a:lnTo>
                  <a:close/>
                </a:path>
              </a:pathLst>
            </a:custGeom>
            <a:solidFill>
              <a:schemeClr val="accent4">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0923523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70387-2120-9F34-EF65-2AB6722BACEB}"/>
              </a:ext>
            </a:extLst>
          </p:cNvPr>
          <p:cNvSpPr>
            <a:spLocks noGrp="1"/>
          </p:cNvSpPr>
          <p:nvPr>
            <p:ph type="title"/>
          </p:nvPr>
        </p:nvSpPr>
        <p:spPr>
          <a:xfrm>
            <a:off x="3648074" y="1709738"/>
            <a:ext cx="7699375" cy="2852737"/>
          </a:xfrm>
        </p:spPr>
        <p:txBody>
          <a:bodyPr anchor="b"/>
          <a:lstStyle>
            <a:lvl1pPr>
              <a:defRPr sz="6000"/>
            </a:lvl1p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A80D2B04-BE6D-4EDF-C8C1-72F9ED70F922}"/>
              </a:ext>
            </a:extLst>
          </p:cNvPr>
          <p:cNvSpPr>
            <a:spLocks noGrp="1"/>
          </p:cNvSpPr>
          <p:nvPr>
            <p:ph type="body" idx="1"/>
          </p:nvPr>
        </p:nvSpPr>
        <p:spPr>
          <a:xfrm>
            <a:off x="3648074" y="4589463"/>
            <a:ext cx="7699375" cy="1500187"/>
          </a:xfrm>
        </p:spPr>
        <p:txBody>
          <a:bodyPr/>
          <a:lstStyle>
            <a:lvl1pPr marL="0" indent="0">
              <a:buNone/>
              <a:defRPr sz="2400">
                <a:solidFill>
                  <a:schemeClr val="bg2">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a:extLst>
              <a:ext uri="{FF2B5EF4-FFF2-40B4-BE49-F238E27FC236}">
                <a16:creationId xmlns:a16="http://schemas.microsoft.com/office/drawing/2014/main" id="{DA2C6C80-D76C-6F84-43C3-E41E58E844EF}"/>
              </a:ext>
            </a:extLst>
          </p:cNvPr>
          <p:cNvSpPr>
            <a:spLocks noGrp="1"/>
          </p:cNvSpPr>
          <p:nvPr>
            <p:ph type="dt" sz="half" idx="10"/>
          </p:nvPr>
        </p:nvSpPr>
        <p:spPr>
          <a:xfrm>
            <a:off x="3648074" y="6356350"/>
            <a:ext cx="1209675" cy="365125"/>
          </a:xfrm>
        </p:spPr>
        <p:txBody>
          <a:bodyPr/>
          <a:lstStyle/>
          <a:p>
            <a:r>
              <a:rPr lang="en-US"/>
              <a:t>Date</a:t>
            </a:r>
          </a:p>
        </p:txBody>
      </p:sp>
      <p:sp>
        <p:nvSpPr>
          <p:cNvPr id="5" name="Footer Placeholder 4">
            <a:extLst>
              <a:ext uri="{FF2B5EF4-FFF2-40B4-BE49-F238E27FC236}">
                <a16:creationId xmlns:a16="http://schemas.microsoft.com/office/drawing/2014/main" id="{99173825-1450-CFC4-4B43-7585DE83A7E1}"/>
              </a:ext>
            </a:extLst>
          </p:cNvPr>
          <p:cNvSpPr>
            <a:spLocks noGrp="1"/>
          </p:cNvSpPr>
          <p:nvPr>
            <p:ph type="ftr" sz="quarter" idx="11"/>
          </p:nvPr>
        </p:nvSpPr>
        <p:spPr>
          <a:xfrm>
            <a:off x="5285701" y="6356350"/>
            <a:ext cx="4430472" cy="365125"/>
          </a:xfrm>
        </p:spPr>
        <p:txBody>
          <a:bodyPr/>
          <a:lstStyle/>
          <a:p>
            <a:r>
              <a:rPr lang="en-US"/>
              <a:t>Your Footer Here</a:t>
            </a:r>
          </a:p>
        </p:txBody>
      </p:sp>
      <p:sp>
        <p:nvSpPr>
          <p:cNvPr id="6" name="Slide Number Placeholder 5">
            <a:extLst>
              <a:ext uri="{FF2B5EF4-FFF2-40B4-BE49-F238E27FC236}">
                <a16:creationId xmlns:a16="http://schemas.microsoft.com/office/drawing/2014/main" id="{42762B16-2C88-DBC6-B573-077B33A864CF}"/>
              </a:ext>
            </a:extLst>
          </p:cNvPr>
          <p:cNvSpPr>
            <a:spLocks noGrp="1"/>
          </p:cNvSpPr>
          <p:nvPr>
            <p:ph type="sldNum" sz="quarter" idx="12"/>
          </p:nvPr>
        </p:nvSpPr>
        <p:spPr>
          <a:xfrm>
            <a:off x="10144124" y="6356350"/>
            <a:ext cx="1209675" cy="365125"/>
          </a:xfrm>
        </p:spPr>
        <p:txBody>
          <a:bodyPr/>
          <a:lstStyle/>
          <a:p>
            <a:fld id="{672B7600-67E3-4D97-B453-880E2742B982}" type="slidenum">
              <a:rPr lang="en-US" smtClean="0"/>
              <a:t>‹Nº›</a:t>
            </a:fld>
            <a:endParaRPr lang="en-US"/>
          </a:p>
        </p:txBody>
      </p:sp>
      <p:grpSp>
        <p:nvGrpSpPr>
          <p:cNvPr id="8" name="Group 7">
            <a:extLst>
              <a:ext uri="{FF2B5EF4-FFF2-40B4-BE49-F238E27FC236}">
                <a16:creationId xmlns:a16="http://schemas.microsoft.com/office/drawing/2014/main" id="{82B3A565-17F2-3368-3119-9932B442C4F0}"/>
              </a:ext>
            </a:extLst>
          </p:cNvPr>
          <p:cNvGrpSpPr/>
          <p:nvPr userDrawn="1"/>
        </p:nvGrpSpPr>
        <p:grpSpPr>
          <a:xfrm>
            <a:off x="0" y="0"/>
            <a:ext cx="3204307" cy="6858000"/>
            <a:chOff x="0" y="0"/>
            <a:chExt cx="3204307" cy="6858000"/>
          </a:xfrm>
        </p:grpSpPr>
        <p:sp>
          <p:nvSpPr>
            <p:cNvPr id="15" name="Freeform: Shape 14">
              <a:extLst>
                <a:ext uri="{FF2B5EF4-FFF2-40B4-BE49-F238E27FC236}">
                  <a16:creationId xmlns:a16="http://schemas.microsoft.com/office/drawing/2014/main" id="{F6ABCD74-0C48-4402-1D1A-2A7DB17ED855}"/>
                </a:ext>
              </a:extLst>
            </p:cNvPr>
            <p:cNvSpPr/>
            <p:nvPr userDrawn="1"/>
          </p:nvSpPr>
          <p:spPr>
            <a:xfrm>
              <a:off x="1" y="2"/>
              <a:ext cx="3204306" cy="4968909"/>
            </a:xfrm>
            <a:custGeom>
              <a:avLst/>
              <a:gdLst>
                <a:gd name="connsiteX0" fmla="*/ 0 w 3204306"/>
                <a:gd name="connsiteY0" fmla="*/ 0 h 4968909"/>
                <a:gd name="connsiteX1" fmla="*/ 3204306 w 3204306"/>
                <a:gd name="connsiteY1" fmla="*/ 0 h 4968909"/>
                <a:gd name="connsiteX2" fmla="*/ 0 w 3204306"/>
                <a:gd name="connsiteY2" fmla="*/ 4968909 h 4968909"/>
              </a:gdLst>
              <a:ahLst/>
              <a:cxnLst>
                <a:cxn ang="0">
                  <a:pos x="connsiteX0" y="connsiteY0"/>
                </a:cxn>
                <a:cxn ang="0">
                  <a:pos x="connsiteX1" y="connsiteY1"/>
                </a:cxn>
                <a:cxn ang="0">
                  <a:pos x="connsiteX2" y="connsiteY2"/>
                </a:cxn>
              </a:cxnLst>
              <a:rect l="l" t="t" r="r" b="b"/>
              <a:pathLst>
                <a:path w="3204306" h="4968909">
                  <a:moveTo>
                    <a:pt x="0" y="0"/>
                  </a:moveTo>
                  <a:lnTo>
                    <a:pt x="3204306" y="0"/>
                  </a:lnTo>
                  <a:lnTo>
                    <a:pt x="0" y="4968909"/>
                  </a:lnTo>
                  <a:close/>
                </a:path>
              </a:pathLst>
            </a:custGeom>
            <a:solidFill>
              <a:schemeClr val="accent5">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78611AF7-8BD1-C5F2-91E1-B50C5478FB4F}"/>
                </a:ext>
              </a:extLst>
            </p:cNvPr>
            <p:cNvSpPr/>
            <p:nvPr userDrawn="1"/>
          </p:nvSpPr>
          <p:spPr>
            <a:xfrm>
              <a:off x="0" y="1"/>
              <a:ext cx="1482276" cy="3511983"/>
            </a:xfrm>
            <a:custGeom>
              <a:avLst/>
              <a:gdLst>
                <a:gd name="connsiteX0" fmla="*/ 0 w 1482276"/>
                <a:gd name="connsiteY0" fmla="*/ 0 h 3511983"/>
                <a:gd name="connsiteX1" fmla="*/ 1482276 w 1482276"/>
                <a:gd name="connsiteY1" fmla="*/ 0 h 3511983"/>
                <a:gd name="connsiteX2" fmla="*/ 0 w 1482276"/>
                <a:gd name="connsiteY2" fmla="*/ 3511983 h 3511983"/>
              </a:gdLst>
              <a:ahLst/>
              <a:cxnLst>
                <a:cxn ang="0">
                  <a:pos x="connsiteX0" y="connsiteY0"/>
                </a:cxn>
                <a:cxn ang="0">
                  <a:pos x="connsiteX1" y="connsiteY1"/>
                </a:cxn>
                <a:cxn ang="0">
                  <a:pos x="connsiteX2" y="connsiteY2"/>
                </a:cxn>
              </a:cxnLst>
              <a:rect l="l" t="t" r="r" b="b"/>
              <a:pathLst>
                <a:path w="1482276" h="3511983">
                  <a:moveTo>
                    <a:pt x="0" y="0"/>
                  </a:moveTo>
                  <a:lnTo>
                    <a:pt x="1482276" y="0"/>
                  </a:lnTo>
                  <a:lnTo>
                    <a:pt x="0" y="3511983"/>
                  </a:lnTo>
                  <a:close/>
                </a:path>
              </a:pathLst>
            </a:custGeom>
            <a:solidFill>
              <a:schemeClr val="accent5">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AF78DF07-2265-9865-C8A7-51E2948A2BBD}"/>
                </a:ext>
              </a:extLst>
            </p:cNvPr>
            <p:cNvSpPr/>
            <p:nvPr userDrawn="1"/>
          </p:nvSpPr>
          <p:spPr>
            <a:xfrm>
              <a:off x="1" y="0"/>
              <a:ext cx="1001390" cy="6858000"/>
            </a:xfrm>
            <a:custGeom>
              <a:avLst/>
              <a:gdLst>
                <a:gd name="connsiteX0" fmla="*/ 0 w 1001390"/>
                <a:gd name="connsiteY0" fmla="*/ 0 h 6858000"/>
                <a:gd name="connsiteX1" fmla="*/ 1001390 w 1001390"/>
                <a:gd name="connsiteY1" fmla="*/ 6858000 h 6858000"/>
                <a:gd name="connsiteX2" fmla="*/ 0 w 1001390"/>
                <a:gd name="connsiteY2" fmla="*/ 6858000 h 6858000"/>
              </a:gdLst>
              <a:ahLst/>
              <a:cxnLst>
                <a:cxn ang="0">
                  <a:pos x="connsiteX0" y="connsiteY0"/>
                </a:cxn>
                <a:cxn ang="0">
                  <a:pos x="connsiteX1" y="connsiteY1"/>
                </a:cxn>
                <a:cxn ang="0">
                  <a:pos x="connsiteX2" y="connsiteY2"/>
                </a:cxn>
              </a:cxnLst>
              <a:rect l="l" t="t" r="r" b="b"/>
              <a:pathLst>
                <a:path w="1001390" h="6858000">
                  <a:moveTo>
                    <a:pt x="0" y="0"/>
                  </a:moveTo>
                  <a:lnTo>
                    <a:pt x="1001390" y="6858000"/>
                  </a:lnTo>
                  <a:lnTo>
                    <a:pt x="0" y="6858000"/>
                  </a:lnTo>
                  <a:close/>
                </a:path>
              </a:pathLst>
            </a:cu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B2CDF03A-164D-6E72-E2BF-96394B389687}"/>
                </a:ext>
              </a:extLst>
            </p:cNvPr>
            <p:cNvSpPr/>
            <p:nvPr userDrawn="1"/>
          </p:nvSpPr>
          <p:spPr>
            <a:xfrm>
              <a:off x="0" y="993262"/>
              <a:ext cx="2582872" cy="5864738"/>
            </a:xfrm>
            <a:custGeom>
              <a:avLst/>
              <a:gdLst>
                <a:gd name="connsiteX0" fmla="*/ 0 w 2582872"/>
                <a:gd name="connsiteY0" fmla="*/ 0 h 5864738"/>
                <a:gd name="connsiteX1" fmla="*/ 2582872 w 2582872"/>
                <a:gd name="connsiteY1" fmla="*/ 5864738 h 5864738"/>
                <a:gd name="connsiteX2" fmla="*/ 2438909 w 2582872"/>
                <a:gd name="connsiteY2" fmla="*/ 5864738 h 5864738"/>
                <a:gd name="connsiteX3" fmla="*/ 0 w 2582872"/>
                <a:gd name="connsiteY3" fmla="*/ 4260193 h 5864738"/>
              </a:gdLst>
              <a:ahLst/>
              <a:cxnLst>
                <a:cxn ang="0">
                  <a:pos x="connsiteX0" y="connsiteY0"/>
                </a:cxn>
                <a:cxn ang="0">
                  <a:pos x="connsiteX1" y="connsiteY1"/>
                </a:cxn>
                <a:cxn ang="0">
                  <a:pos x="connsiteX2" y="connsiteY2"/>
                </a:cxn>
                <a:cxn ang="0">
                  <a:pos x="connsiteX3" y="connsiteY3"/>
                </a:cxn>
              </a:cxnLst>
              <a:rect l="l" t="t" r="r" b="b"/>
              <a:pathLst>
                <a:path w="2582872" h="5864738">
                  <a:moveTo>
                    <a:pt x="0" y="0"/>
                  </a:moveTo>
                  <a:lnTo>
                    <a:pt x="2582872" y="5864738"/>
                  </a:lnTo>
                  <a:lnTo>
                    <a:pt x="2438909" y="5864738"/>
                  </a:lnTo>
                  <a:lnTo>
                    <a:pt x="0" y="4260193"/>
                  </a:lnTo>
                  <a:close/>
                </a:path>
              </a:pathLst>
            </a:custGeom>
            <a:solidFill>
              <a:schemeClr val="accent5">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729C531F-89D0-D389-886E-B704ABDBB8BB}"/>
                </a:ext>
              </a:extLst>
            </p:cNvPr>
            <p:cNvSpPr/>
            <p:nvPr userDrawn="1"/>
          </p:nvSpPr>
          <p:spPr>
            <a:xfrm>
              <a:off x="1" y="2967990"/>
              <a:ext cx="2554047" cy="3890010"/>
            </a:xfrm>
            <a:custGeom>
              <a:avLst/>
              <a:gdLst>
                <a:gd name="connsiteX0" fmla="*/ 0 w 2554047"/>
                <a:gd name="connsiteY0" fmla="*/ 0 h 3890010"/>
                <a:gd name="connsiteX1" fmla="*/ 2554047 w 2554047"/>
                <a:gd name="connsiteY1" fmla="*/ 3890010 h 3890010"/>
                <a:gd name="connsiteX2" fmla="*/ 643185 w 2554047"/>
                <a:gd name="connsiteY2" fmla="*/ 3890010 h 3890010"/>
                <a:gd name="connsiteX3" fmla="*/ 0 w 2554047"/>
                <a:gd name="connsiteY3" fmla="*/ 2974083 h 3890010"/>
              </a:gdLst>
              <a:ahLst/>
              <a:cxnLst>
                <a:cxn ang="0">
                  <a:pos x="connsiteX0" y="connsiteY0"/>
                </a:cxn>
                <a:cxn ang="0">
                  <a:pos x="connsiteX1" y="connsiteY1"/>
                </a:cxn>
                <a:cxn ang="0">
                  <a:pos x="connsiteX2" y="connsiteY2"/>
                </a:cxn>
                <a:cxn ang="0">
                  <a:pos x="connsiteX3" y="connsiteY3"/>
                </a:cxn>
              </a:cxnLst>
              <a:rect l="l" t="t" r="r" b="b"/>
              <a:pathLst>
                <a:path w="2554047" h="3890010">
                  <a:moveTo>
                    <a:pt x="0" y="0"/>
                  </a:moveTo>
                  <a:lnTo>
                    <a:pt x="2554047" y="3890010"/>
                  </a:lnTo>
                  <a:lnTo>
                    <a:pt x="643185" y="3890010"/>
                  </a:lnTo>
                  <a:lnTo>
                    <a:pt x="0" y="2974083"/>
                  </a:lnTo>
                  <a:close/>
                </a:path>
              </a:pathLst>
            </a:cu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0" name="Freeform: Shape 19">
              <a:extLst>
                <a:ext uri="{FF2B5EF4-FFF2-40B4-BE49-F238E27FC236}">
                  <a16:creationId xmlns:a16="http://schemas.microsoft.com/office/drawing/2014/main" id="{23626D90-E9EC-50B9-24C0-75CE3A25CFEC}"/>
                </a:ext>
              </a:extLst>
            </p:cNvPr>
            <p:cNvSpPr/>
            <p:nvPr userDrawn="1"/>
          </p:nvSpPr>
          <p:spPr>
            <a:xfrm>
              <a:off x="0" y="0"/>
              <a:ext cx="1820780" cy="6858000"/>
            </a:xfrm>
            <a:custGeom>
              <a:avLst/>
              <a:gdLst>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706773 h 6858000"/>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0 h 6858000"/>
                <a:gd name="connsiteX0" fmla="*/ 4230 w 1825010"/>
                <a:gd name="connsiteY0" fmla="*/ 0 h 6858000"/>
                <a:gd name="connsiteX1" fmla="*/ 1825010 w 1825010"/>
                <a:gd name="connsiteY1" fmla="*/ 0 h 6858000"/>
                <a:gd name="connsiteX2" fmla="*/ 1337731 w 1825010"/>
                <a:gd name="connsiteY2" fmla="*/ 6858000 h 6858000"/>
                <a:gd name="connsiteX3" fmla="*/ 4230 w 1825010"/>
                <a:gd name="connsiteY3" fmla="*/ 0 h 6858000"/>
                <a:gd name="connsiteX0" fmla="*/ 6077 w 1826857"/>
                <a:gd name="connsiteY0" fmla="*/ 0 h 6858000"/>
                <a:gd name="connsiteX1" fmla="*/ 1826857 w 1826857"/>
                <a:gd name="connsiteY1" fmla="*/ 0 h 6858000"/>
                <a:gd name="connsiteX2" fmla="*/ 1339578 w 1826857"/>
                <a:gd name="connsiteY2" fmla="*/ 6858000 h 6858000"/>
                <a:gd name="connsiteX3" fmla="*/ 6077 w 1826857"/>
                <a:gd name="connsiteY3" fmla="*/ 0 h 6858000"/>
                <a:gd name="connsiteX0" fmla="*/ 0 w 1820780"/>
                <a:gd name="connsiteY0" fmla="*/ 0 h 6858000"/>
                <a:gd name="connsiteX1" fmla="*/ 1820780 w 1820780"/>
                <a:gd name="connsiteY1" fmla="*/ 0 h 6858000"/>
                <a:gd name="connsiteX2" fmla="*/ 1333501 w 1820780"/>
                <a:gd name="connsiteY2" fmla="*/ 6858000 h 6858000"/>
                <a:gd name="connsiteX3" fmla="*/ 0 w 1820780"/>
                <a:gd name="connsiteY3" fmla="*/ 0 h 6858000"/>
              </a:gdLst>
              <a:ahLst/>
              <a:cxnLst>
                <a:cxn ang="0">
                  <a:pos x="connsiteX0" y="connsiteY0"/>
                </a:cxn>
                <a:cxn ang="0">
                  <a:pos x="connsiteX1" y="connsiteY1"/>
                </a:cxn>
                <a:cxn ang="0">
                  <a:pos x="connsiteX2" y="connsiteY2"/>
                </a:cxn>
                <a:cxn ang="0">
                  <a:pos x="connsiteX3" y="connsiteY3"/>
                </a:cxn>
              </a:cxnLst>
              <a:rect l="l" t="t" r="r" b="b"/>
              <a:pathLst>
                <a:path w="1820780" h="6858000">
                  <a:moveTo>
                    <a:pt x="0" y="0"/>
                  </a:moveTo>
                  <a:lnTo>
                    <a:pt x="1820780" y="0"/>
                  </a:lnTo>
                  <a:lnTo>
                    <a:pt x="1333501" y="6858000"/>
                  </a:lnTo>
                  <a:lnTo>
                    <a:pt x="0" y="0"/>
                  </a:lnTo>
                  <a:close/>
                </a:path>
              </a:pathLst>
            </a:cu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grpSp>
        <p:nvGrpSpPr>
          <p:cNvPr id="7" name="Group 6">
            <a:extLst>
              <a:ext uri="{FF2B5EF4-FFF2-40B4-BE49-F238E27FC236}">
                <a16:creationId xmlns:a16="http://schemas.microsoft.com/office/drawing/2014/main" id="{ADB28F98-BF87-5E60-AFFF-4BFD9E809223}"/>
              </a:ext>
            </a:extLst>
          </p:cNvPr>
          <p:cNvGrpSpPr/>
          <p:nvPr userDrawn="1"/>
        </p:nvGrpSpPr>
        <p:grpSpPr>
          <a:xfrm>
            <a:off x="9609128" y="1"/>
            <a:ext cx="2582872" cy="3819524"/>
            <a:chOff x="9609128" y="1"/>
            <a:chExt cx="2582872" cy="3819524"/>
          </a:xfrm>
        </p:grpSpPr>
        <p:sp>
          <p:nvSpPr>
            <p:cNvPr id="22" name="Freeform: Shape 21">
              <a:extLst>
                <a:ext uri="{FF2B5EF4-FFF2-40B4-BE49-F238E27FC236}">
                  <a16:creationId xmlns:a16="http://schemas.microsoft.com/office/drawing/2014/main" id="{38152CFB-0C2C-3943-A716-B38BD15FCA8E}"/>
                </a:ext>
              </a:extLst>
            </p:cNvPr>
            <p:cNvSpPr/>
            <p:nvPr userDrawn="1"/>
          </p:nvSpPr>
          <p:spPr>
            <a:xfrm rot="10800000">
              <a:off x="11190609" y="1"/>
              <a:ext cx="1001390" cy="3819524"/>
            </a:xfrm>
            <a:custGeom>
              <a:avLst/>
              <a:gdLst>
                <a:gd name="connsiteX0" fmla="*/ 0 w 1001390"/>
                <a:gd name="connsiteY0" fmla="*/ 0 h 6858000"/>
                <a:gd name="connsiteX1" fmla="*/ 1001390 w 1001390"/>
                <a:gd name="connsiteY1" fmla="*/ 6858000 h 6858000"/>
                <a:gd name="connsiteX2" fmla="*/ 0 w 1001390"/>
                <a:gd name="connsiteY2" fmla="*/ 6858000 h 6858000"/>
              </a:gdLst>
              <a:ahLst/>
              <a:cxnLst>
                <a:cxn ang="0">
                  <a:pos x="connsiteX0" y="connsiteY0"/>
                </a:cxn>
                <a:cxn ang="0">
                  <a:pos x="connsiteX1" y="connsiteY1"/>
                </a:cxn>
                <a:cxn ang="0">
                  <a:pos x="connsiteX2" y="connsiteY2"/>
                </a:cxn>
              </a:cxnLst>
              <a:rect l="l" t="t" r="r" b="b"/>
              <a:pathLst>
                <a:path w="1001390" h="6858000">
                  <a:moveTo>
                    <a:pt x="0" y="0"/>
                  </a:moveTo>
                  <a:lnTo>
                    <a:pt x="1001390" y="6858000"/>
                  </a:lnTo>
                  <a:lnTo>
                    <a:pt x="0" y="6858000"/>
                  </a:lnTo>
                  <a:close/>
                </a:path>
              </a:pathLst>
            </a:cu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B8D72442-49A9-9A28-E7AF-798B7F8BEA64}"/>
                </a:ext>
              </a:extLst>
            </p:cNvPr>
            <p:cNvSpPr/>
            <p:nvPr userDrawn="1"/>
          </p:nvSpPr>
          <p:spPr>
            <a:xfrm rot="10800000">
              <a:off x="9609128" y="1"/>
              <a:ext cx="2582872" cy="3266332"/>
            </a:xfrm>
            <a:custGeom>
              <a:avLst/>
              <a:gdLst>
                <a:gd name="connsiteX0" fmla="*/ 0 w 2582872"/>
                <a:gd name="connsiteY0" fmla="*/ 0 h 5864738"/>
                <a:gd name="connsiteX1" fmla="*/ 2582872 w 2582872"/>
                <a:gd name="connsiteY1" fmla="*/ 5864738 h 5864738"/>
                <a:gd name="connsiteX2" fmla="*/ 2438909 w 2582872"/>
                <a:gd name="connsiteY2" fmla="*/ 5864738 h 5864738"/>
                <a:gd name="connsiteX3" fmla="*/ 0 w 2582872"/>
                <a:gd name="connsiteY3" fmla="*/ 4260193 h 5864738"/>
              </a:gdLst>
              <a:ahLst/>
              <a:cxnLst>
                <a:cxn ang="0">
                  <a:pos x="connsiteX0" y="connsiteY0"/>
                </a:cxn>
                <a:cxn ang="0">
                  <a:pos x="connsiteX1" y="connsiteY1"/>
                </a:cxn>
                <a:cxn ang="0">
                  <a:pos x="connsiteX2" y="connsiteY2"/>
                </a:cxn>
                <a:cxn ang="0">
                  <a:pos x="connsiteX3" y="connsiteY3"/>
                </a:cxn>
              </a:cxnLst>
              <a:rect l="l" t="t" r="r" b="b"/>
              <a:pathLst>
                <a:path w="2582872" h="5864738">
                  <a:moveTo>
                    <a:pt x="0" y="0"/>
                  </a:moveTo>
                  <a:lnTo>
                    <a:pt x="2582872" y="5864738"/>
                  </a:lnTo>
                  <a:lnTo>
                    <a:pt x="2438909" y="5864738"/>
                  </a:lnTo>
                  <a:lnTo>
                    <a:pt x="0" y="4260193"/>
                  </a:lnTo>
                  <a:close/>
                </a:path>
              </a:pathLst>
            </a:custGeom>
            <a:solidFill>
              <a:schemeClr val="accent5">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id="{3BEDC1A3-D2F3-C70A-8158-DF60FE45C950}"/>
                </a:ext>
              </a:extLst>
            </p:cNvPr>
            <p:cNvSpPr/>
            <p:nvPr userDrawn="1"/>
          </p:nvSpPr>
          <p:spPr>
            <a:xfrm rot="10800000">
              <a:off x="9637952" y="1"/>
              <a:ext cx="2554047" cy="2166519"/>
            </a:xfrm>
            <a:custGeom>
              <a:avLst/>
              <a:gdLst>
                <a:gd name="connsiteX0" fmla="*/ 0 w 2554047"/>
                <a:gd name="connsiteY0" fmla="*/ 0 h 3890010"/>
                <a:gd name="connsiteX1" fmla="*/ 2554047 w 2554047"/>
                <a:gd name="connsiteY1" fmla="*/ 3890010 h 3890010"/>
                <a:gd name="connsiteX2" fmla="*/ 643185 w 2554047"/>
                <a:gd name="connsiteY2" fmla="*/ 3890010 h 3890010"/>
                <a:gd name="connsiteX3" fmla="*/ 0 w 2554047"/>
                <a:gd name="connsiteY3" fmla="*/ 2974083 h 3890010"/>
              </a:gdLst>
              <a:ahLst/>
              <a:cxnLst>
                <a:cxn ang="0">
                  <a:pos x="connsiteX0" y="connsiteY0"/>
                </a:cxn>
                <a:cxn ang="0">
                  <a:pos x="connsiteX1" y="connsiteY1"/>
                </a:cxn>
                <a:cxn ang="0">
                  <a:pos x="connsiteX2" y="connsiteY2"/>
                </a:cxn>
                <a:cxn ang="0">
                  <a:pos x="connsiteX3" y="connsiteY3"/>
                </a:cxn>
              </a:cxnLst>
              <a:rect l="l" t="t" r="r" b="b"/>
              <a:pathLst>
                <a:path w="2554047" h="3890010">
                  <a:moveTo>
                    <a:pt x="0" y="0"/>
                  </a:moveTo>
                  <a:lnTo>
                    <a:pt x="2554047" y="3890010"/>
                  </a:lnTo>
                  <a:lnTo>
                    <a:pt x="643185" y="3890010"/>
                  </a:lnTo>
                  <a:lnTo>
                    <a:pt x="0" y="2974083"/>
                  </a:lnTo>
                  <a:close/>
                </a:path>
              </a:pathLst>
            </a:cu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41462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0D4C4D4-B7B3-B7E7-9331-50DA7F1EFFA2}"/>
              </a:ext>
            </a:extLst>
          </p:cNvPr>
          <p:cNvGrpSpPr/>
          <p:nvPr userDrawn="1"/>
        </p:nvGrpSpPr>
        <p:grpSpPr>
          <a:xfrm>
            <a:off x="9609128" y="1"/>
            <a:ext cx="2582872" cy="3819524"/>
            <a:chOff x="9609128" y="1"/>
            <a:chExt cx="2582872" cy="3819524"/>
          </a:xfrm>
        </p:grpSpPr>
        <p:sp>
          <p:nvSpPr>
            <p:cNvPr id="25" name="Freeform: Shape 24">
              <a:extLst>
                <a:ext uri="{FF2B5EF4-FFF2-40B4-BE49-F238E27FC236}">
                  <a16:creationId xmlns:a16="http://schemas.microsoft.com/office/drawing/2014/main" id="{B81B0119-3DF3-D877-8C0B-064B21908DD7}"/>
                </a:ext>
              </a:extLst>
            </p:cNvPr>
            <p:cNvSpPr/>
            <p:nvPr userDrawn="1"/>
          </p:nvSpPr>
          <p:spPr>
            <a:xfrm rot="10800000">
              <a:off x="11190609" y="1"/>
              <a:ext cx="1001390" cy="3819524"/>
            </a:xfrm>
            <a:custGeom>
              <a:avLst/>
              <a:gdLst>
                <a:gd name="connsiteX0" fmla="*/ 0 w 1001390"/>
                <a:gd name="connsiteY0" fmla="*/ 0 h 6858000"/>
                <a:gd name="connsiteX1" fmla="*/ 1001390 w 1001390"/>
                <a:gd name="connsiteY1" fmla="*/ 6858000 h 6858000"/>
                <a:gd name="connsiteX2" fmla="*/ 0 w 1001390"/>
                <a:gd name="connsiteY2" fmla="*/ 6858000 h 6858000"/>
              </a:gdLst>
              <a:ahLst/>
              <a:cxnLst>
                <a:cxn ang="0">
                  <a:pos x="connsiteX0" y="connsiteY0"/>
                </a:cxn>
                <a:cxn ang="0">
                  <a:pos x="connsiteX1" y="connsiteY1"/>
                </a:cxn>
                <a:cxn ang="0">
                  <a:pos x="connsiteX2" y="connsiteY2"/>
                </a:cxn>
              </a:cxnLst>
              <a:rect l="l" t="t" r="r" b="b"/>
              <a:pathLst>
                <a:path w="1001390" h="6858000">
                  <a:moveTo>
                    <a:pt x="0" y="0"/>
                  </a:moveTo>
                  <a:lnTo>
                    <a:pt x="1001390" y="6858000"/>
                  </a:lnTo>
                  <a:lnTo>
                    <a:pt x="0" y="6858000"/>
                  </a:lnTo>
                  <a:close/>
                </a:path>
              </a:pathLst>
            </a:cu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Freeform: Shape 25">
              <a:extLst>
                <a:ext uri="{FF2B5EF4-FFF2-40B4-BE49-F238E27FC236}">
                  <a16:creationId xmlns:a16="http://schemas.microsoft.com/office/drawing/2014/main" id="{60D05F01-BF05-0DC8-6DD7-CDC8C71036BF}"/>
                </a:ext>
              </a:extLst>
            </p:cNvPr>
            <p:cNvSpPr/>
            <p:nvPr userDrawn="1"/>
          </p:nvSpPr>
          <p:spPr>
            <a:xfrm rot="10800000">
              <a:off x="9609128" y="1"/>
              <a:ext cx="2582872" cy="3266332"/>
            </a:xfrm>
            <a:custGeom>
              <a:avLst/>
              <a:gdLst>
                <a:gd name="connsiteX0" fmla="*/ 0 w 2582872"/>
                <a:gd name="connsiteY0" fmla="*/ 0 h 5864738"/>
                <a:gd name="connsiteX1" fmla="*/ 2582872 w 2582872"/>
                <a:gd name="connsiteY1" fmla="*/ 5864738 h 5864738"/>
                <a:gd name="connsiteX2" fmla="*/ 2438909 w 2582872"/>
                <a:gd name="connsiteY2" fmla="*/ 5864738 h 5864738"/>
                <a:gd name="connsiteX3" fmla="*/ 0 w 2582872"/>
                <a:gd name="connsiteY3" fmla="*/ 4260193 h 5864738"/>
              </a:gdLst>
              <a:ahLst/>
              <a:cxnLst>
                <a:cxn ang="0">
                  <a:pos x="connsiteX0" y="connsiteY0"/>
                </a:cxn>
                <a:cxn ang="0">
                  <a:pos x="connsiteX1" y="connsiteY1"/>
                </a:cxn>
                <a:cxn ang="0">
                  <a:pos x="connsiteX2" y="connsiteY2"/>
                </a:cxn>
                <a:cxn ang="0">
                  <a:pos x="connsiteX3" y="connsiteY3"/>
                </a:cxn>
              </a:cxnLst>
              <a:rect l="l" t="t" r="r" b="b"/>
              <a:pathLst>
                <a:path w="2582872" h="5864738">
                  <a:moveTo>
                    <a:pt x="0" y="0"/>
                  </a:moveTo>
                  <a:lnTo>
                    <a:pt x="2582872" y="5864738"/>
                  </a:lnTo>
                  <a:lnTo>
                    <a:pt x="2438909" y="5864738"/>
                  </a:lnTo>
                  <a:lnTo>
                    <a:pt x="0" y="4260193"/>
                  </a:lnTo>
                  <a:close/>
                </a:path>
              </a:pathLst>
            </a:custGeom>
            <a:solidFill>
              <a:schemeClr val="accent3">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CD1FB2E6-2299-C2D2-FC11-1D3CD78E380A}"/>
                </a:ext>
              </a:extLst>
            </p:cNvPr>
            <p:cNvSpPr/>
            <p:nvPr userDrawn="1"/>
          </p:nvSpPr>
          <p:spPr>
            <a:xfrm rot="10800000">
              <a:off x="9637952" y="1"/>
              <a:ext cx="2554047" cy="2166519"/>
            </a:xfrm>
            <a:custGeom>
              <a:avLst/>
              <a:gdLst>
                <a:gd name="connsiteX0" fmla="*/ 0 w 2554047"/>
                <a:gd name="connsiteY0" fmla="*/ 0 h 3890010"/>
                <a:gd name="connsiteX1" fmla="*/ 2554047 w 2554047"/>
                <a:gd name="connsiteY1" fmla="*/ 3890010 h 3890010"/>
                <a:gd name="connsiteX2" fmla="*/ 643185 w 2554047"/>
                <a:gd name="connsiteY2" fmla="*/ 3890010 h 3890010"/>
                <a:gd name="connsiteX3" fmla="*/ 0 w 2554047"/>
                <a:gd name="connsiteY3" fmla="*/ 2974083 h 3890010"/>
              </a:gdLst>
              <a:ahLst/>
              <a:cxnLst>
                <a:cxn ang="0">
                  <a:pos x="connsiteX0" y="connsiteY0"/>
                </a:cxn>
                <a:cxn ang="0">
                  <a:pos x="connsiteX1" y="connsiteY1"/>
                </a:cxn>
                <a:cxn ang="0">
                  <a:pos x="connsiteX2" y="connsiteY2"/>
                </a:cxn>
                <a:cxn ang="0">
                  <a:pos x="connsiteX3" y="connsiteY3"/>
                </a:cxn>
              </a:cxnLst>
              <a:rect l="l" t="t" r="r" b="b"/>
              <a:pathLst>
                <a:path w="2554047" h="3890010">
                  <a:moveTo>
                    <a:pt x="0" y="0"/>
                  </a:moveTo>
                  <a:lnTo>
                    <a:pt x="2554047" y="3890010"/>
                  </a:lnTo>
                  <a:lnTo>
                    <a:pt x="643185" y="3890010"/>
                  </a:lnTo>
                  <a:lnTo>
                    <a:pt x="0" y="2974083"/>
                  </a:lnTo>
                  <a:close/>
                </a:path>
              </a:pathLst>
            </a:cu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1" name="Picture Placeholder 30">
            <a:extLst>
              <a:ext uri="{FF2B5EF4-FFF2-40B4-BE49-F238E27FC236}">
                <a16:creationId xmlns:a16="http://schemas.microsoft.com/office/drawing/2014/main" id="{CBC84F0B-E43B-AF6A-B457-A1B78435D4E3}"/>
              </a:ext>
            </a:extLst>
          </p:cNvPr>
          <p:cNvSpPr>
            <a:spLocks noGrp="1"/>
          </p:cNvSpPr>
          <p:nvPr>
            <p:ph type="pic" sz="quarter" idx="13"/>
          </p:nvPr>
        </p:nvSpPr>
        <p:spPr>
          <a:xfrm>
            <a:off x="10113509" y="1"/>
            <a:ext cx="2078490" cy="1904631"/>
          </a:xfrm>
          <a:custGeom>
            <a:avLst/>
            <a:gdLst>
              <a:gd name="connsiteX0" fmla="*/ 350163 w 2078490"/>
              <a:gd name="connsiteY0" fmla="*/ 0 h 1904631"/>
              <a:gd name="connsiteX1" fmla="*/ 2078490 w 2078490"/>
              <a:gd name="connsiteY1" fmla="*/ 0 h 1904631"/>
              <a:gd name="connsiteX2" fmla="*/ 2078490 w 2078490"/>
              <a:gd name="connsiteY2" fmla="*/ 1111447 h 1904631"/>
              <a:gd name="connsiteX3" fmla="*/ 0 w 2078490"/>
              <a:gd name="connsiteY3" fmla="*/ 1904631 h 1904631"/>
            </a:gdLst>
            <a:ahLst/>
            <a:cxnLst>
              <a:cxn ang="0">
                <a:pos x="connsiteX0" y="connsiteY0"/>
              </a:cxn>
              <a:cxn ang="0">
                <a:pos x="connsiteX1" y="connsiteY1"/>
              </a:cxn>
              <a:cxn ang="0">
                <a:pos x="connsiteX2" y="connsiteY2"/>
              </a:cxn>
              <a:cxn ang="0">
                <a:pos x="connsiteX3" y="connsiteY3"/>
              </a:cxn>
            </a:cxnLst>
            <a:rect l="l" t="t" r="r" b="b"/>
            <a:pathLst>
              <a:path w="2078490" h="1904631">
                <a:moveTo>
                  <a:pt x="350163" y="0"/>
                </a:moveTo>
                <a:lnTo>
                  <a:pt x="2078490" y="0"/>
                </a:lnTo>
                <a:lnTo>
                  <a:pt x="2078490" y="1111447"/>
                </a:lnTo>
                <a:lnTo>
                  <a:pt x="0" y="1904631"/>
                </a:lnTo>
                <a:close/>
              </a:path>
            </a:pathLst>
          </a:custGeom>
          <a:noFill/>
        </p:spPr>
        <p:txBody>
          <a:bodyPr wrap="square" anchor="ctr">
            <a:noAutofit/>
          </a:bodyPr>
          <a:lstStyle>
            <a:lvl1pPr marL="0" indent="0" algn="ctr">
              <a:buNone/>
              <a:defRPr sz="1400"/>
            </a:lvl1pPr>
          </a:lstStyle>
          <a:p>
            <a:r>
              <a:rPr lang="es-ES"/>
              <a:t>Haga clic en el icono para agregar una imagen</a:t>
            </a:r>
            <a:endParaRPr lang="en-US"/>
          </a:p>
        </p:txBody>
      </p:sp>
      <p:sp>
        <p:nvSpPr>
          <p:cNvPr id="16" name="Text Placeholder 17">
            <a:extLst>
              <a:ext uri="{FF2B5EF4-FFF2-40B4-BE49-F238E27FC236}">
                <a16:creationId xmlns:a16="http://schemas.microsoft.com/office/drawing/2014/main" id="{A537F86F-E8D6-44FF-939F-7EB5A46935EE}"/>
              </a:ext>
            </a:extLst>
          </p:cNvPr>
          <p:cNvSpPr>
            <a:spLocks noGrp="1"/>
          </p:cNvSpPr>
          <p:nvPr>
            <p:ph type="body" sz="quarter" idx="14" hasCustomPrompt="1"/>
          </p:nvPr>
        </p:nvSpPr>
        <p:spPr>
          <a:xfrm>
            <a:off x="9929359" y="1968795"/>
            <a:ext cx="1701800" cy="348768"/>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Name</a:t>
            </a:r>
          </a:p>
        </p:txBody>
      </p:sp>
      <p:sp>
        <p:nvSpPr>
          <p:cNvPr id="17" name="Text Placeholder 17">
            <a:extLst>
              <a:ext uri="{FF2B5EF4-FFF2-40B4-BE49-F238E27FC236}">
                <a16:creationId xmlns:a16="http://schemas.microsoft.com/office/drawing/2014/main" id="{17C97F11-0CC0-4E01-8422-614383043296}"/>
              </a:ext>
            </a:extLst>
          </p:cNvPr>
          <p:cNvSpPr>
            <a:spLocks noGrp="1"/>
          </p:cNvSpPr>
          <p:nvPr>
            <p:ph type="body" sz="quarter" idx="15" hasCustomPrompt="1"/>
          </p:nvPr>
        </p:nvSpPr>
        <p:spPr>
          <a:xfrm>
            <a:off x="9929359" y="2359442"/>
            <a:ext cx="1701800" cy="348768"/>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Mobile / email</a:t>
            </a:r>
          </a:p>
        </p:txBody>
      </p:sp>
      <p:sp>
        <p:nvSpPr>
          <p:cNvPr id="18" name="Text Placeholder 17">
            <a:extLst>
              <a:ext uri="{FF2B5EF4-FFF2-40B4-BE49-F238E27FC236}">
                <a16:creationId xmlns:a16="http://schemas.microsoft.com/office/drawing/2014/main" id="{322609FE-C556-4394-9CD9-CACD20BC7261}"/>
              </a:ext>
            </a:extLst>
          </p:cNvPr>
          <p:cNvSpPr>
            <a:spLocks noGrp="1"/>
          </p:cNvSpPr>
          <p:nvPr>
            <p:ph type="body" sz="quarter" idx="16" hasCustomPrompt="1"/>
          </p:nvPr>
        </p:nvSpPr>
        <p:spPr>
          <a:xfrm>
            <a:off x="9929359" y="2750089"/>
            <a:ext cx="1701800" cy="348768"/>
          </a:xfrm>
          <a:noFill/>
        </p:spPr>
        <p:txBody>
          <a:bodyPr anchor="ctr">
            <a:noAutofit/>
          </a:bodyPr>
          <a:lstStyle>
            <a:lvl1pPr marL="0" indent="0" algn="ctr">
              <a:buNone/>
              <a:defRPr sz="1200"/>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dirty="0"/>
              <a:t>Company</a:t>
            </a:r>
          </a:p>
        </p:txBody>
      </p:sp>
      <p:grpSp>
        <p:nvGrpSpPr>
          <p:cNvPr id="7" name="Group 6">
            <a:extLst>
              <a:ext uri="{FF2B5EF4-FFF2-40B4-BE49-F238E27FC236}">
                <a16:creationId xmlns:a16="http://schemas.microsoft.com/office/drawing/2014/main" id="{529CD44B-C45D-B3E0-AB02-FA71A0572110}"/>
              </a:ext>
            </a:extLst>
          </p:cNvPr>
          <p:cNvGrpSpPr/>
          <p:nvPr userDrawn="1"/>
        </p:nvGrpSpPr>
        <p:grpSpPr>
          <a:xfrm>
            <a:off x="0" y="0"/>
            <a:ext cx="3204307" cy="6858000"/>
            <a:chOff x="0" y="0"/>
            <a:chExt cx="3204307" cy="6858000"/>
          </a:xfrm>
        </p:grpSpPr>
        <p:sp>
          <p:nvSpPr>
            <p:cNvPr id="2" name="Freeform: Shape 1">
              <a:extLst>
                <a:ext uri="{FF2B5EF4-FFF2-40B4-BE49-F238E27FC236}">
                  <a16:creationId xmlns:a16="http://schemas.microsoft.com/office/drawing/2014/main" id="{6B593311-024F-5D7A-7D41-F7E8039F2218}"/>
                </a:ext>
              </a:extLst>
            </p:cNvPr>
            <p:cNvSpPr/>
            <p:nvPr userDrawn="1"/>
          </p:nvSpPr>
          <p:spPr>
            <a:xfrm>
              <a:off x="1" y="2"/>
              <a:ext cx="3204306" cy="4968909"/>
            </a:xfrm>
            <a:custGeom>
              <a:avLst/>
              <a:gdLst>
                <a:gd name="connsiteX0" fmla="*/ 0 w 3204306"/>
                <a:gd name="connsiteY0" fmla="*/ 0 h 4968909"/>
                <a:gd name="connsiteX1" fmla="*/ 3204306 w 3204306"/>
                <a:gd name="connsiteY1" fmla="*/ 0 h 4968909"/>
                <a:gd name="connsiteX2" fmla="*/ 0 w 3204306"/>
                <a:gd name="connsiteY2" fmla="*/ 4968909 h 4968909"/>
              </a:gdLst>
              <a:ahLst/>
              <a:cxnLst>
                <a:cxn ang="0">
                  <a:pos x="connsiteX0" y="connsiteY0"/>
                </a:cxn>
                <a:cxn ang="0">
                  <a:pos x="connsiteX1" y="connsiteY1"/>
                </a:cxn>
                <a:cxn ang="0">
                  <a:pos x="connsiteX2" y="connsiteY2"/>
                </a:cxn>
              </a:cxnLst>
              <a:rect l="l" t="t" r="r" b="b"/>
              <a:pathLst>
                <a:path w="3204306" h="4968909">
                  <a:moveTo>
                    <a:pt x="0" y="0"/>
                  </a:moveTo>
                  <a:lnTo>
                    <a:pt x="3204306" y="0"/>
                  </a:lnTo>
                  <a:lnTo>
                    <a:pt x="0" y="4968909"/>
                  </a:lnTo>
                  <a:close/>
                </a:path>
              </a:pathLst>
            </a:custGeom>
            <a:solidFill>
              <a:schemeClr val="accent3">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Freeform: Shape 2">
              <a:extLst>
                <a:ext uri="{FF2B5EF4-FFF2-40B4-BE49-F238E27FC236}">
                  <a16:creationId xmlns:a16="http://schemas.microsoft.com/office/drawing/2014/main" id="{010C1C0D-8BBC-8239-0262-355A45950834}"/>
                </a:ext>
              </a:extLst>
            </p:cNvPr>
            <p:cNvSpPr/>
            <p:nvPr userDrawn="1"/>
          </p:nvSpPr>
          <p:spPr>
            <a:xfrm>
              <a:off x="0" y="1"/>
              <a:ext cx="1482276" cy="3511983"/>
            </a:xfrm>
            <a:custGeom>
              <a:avLst/>
              <a:gdLst>
                <a:gd name="connsiteX0" fmla="*/ 0 w 1482276"/>
                <a:gd name="connsiteY0" fmla="*/ 0 h 3511983"/>
                <a:gd name="connsiteX1" fmla="*/ 1482276 w 1482276"/>
                <a:gd name="connsiteY1" fmla="*/ 0 h 3511983"/>
                <a:gd name="connsiteX2" fmla="*/ 0 w 1482276"/>
                <a:gd name="connsiteY2" fmla="*/ 3511983 h 3511983"/>
              </a:gdLst>
              <a:ahLst/>
              <a:cxnLst>
                <a:cxn ang="0">
                  <a:pos x="connsiteX0" y="connsiteY0"/>
                </a:cxn>
                <a:cxn ang="0">
                  <a:pos x="connsiteX1" y="connsiteY1"/>
                </a:cxn>
                <a:cxn ang="0">
                  <a:pos x="connsiteX2" y="connsiteY2"/>
                </a:cxn>
              </a:cxnLst>
              <a:rect l="l" t="t" r="r" b="b"/>
              <a:pathLst>
                <a:path w="1482276" h="3511983">
                  <a:moveTo>
                    <a:pt x="0" y="0"/>
                  </a:moveTo>
                  <a:lnTo>
                    <a:pt x="1482276" y="0"/>
                  </a:lnTo>
                  <a:lnTo>
                    <a:pt x="0" y="3511983"/>
                  </a:lnTo>
                  <a:close/>
                </a:path>
              </a:pathLst>
            </a:custGeom>
            <a:solidFill>
              <a:schemeClr val="accent3">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Freeform: Shape 3">
              <a:extLst>
                <a:ext uri="{FF2B5EF4-FFF2-40B4-BE49-F238E27FC236}">
                  <a16:creationId xmlns:a16="http://schemas.microsoft.com/office/drawing/2014/main" id="{E80352C2-8DCF-315F-9032-EE4799616755}"/>
                </a:ext>
              </a:extLst>
            </p:cNvPr>
            <p:cNvSpPr/>
            <p:nvPr userDrawn="1"/>
          </p:nvSpPr>
          <p:spPr>
            <a:xfrm>
              <a:off x="1" y="0"/>
              <a:ext cx="1001390" cy="6858000"/>
            </a:xfrm>
            <a:custGeom>
              <a:avLst/>
              <a:gdLst>
                <a:gd name="connsiteX0" fmla="*/ 0 w 1001390"/>
                <a:gd name="connsiteY0" fmla="*/ 0 h 6858000"/>
                <a:gd name="connsiteX1" fmla="*/ 1001390 w 1001390"/>
                <a:gd name="connsiteY1" fmla="*/ 6858000 h 6858000"/>
                <a:gd name="connsiteX2" fmla="*/ 0 w 1001390"/>
                <a:gd name="connsiteY2" fmla="*/ 6858000 h 6858000"/>
              </a:gdLst>
              <a:ahLst/>
              <a:cxnLst>
                <a:cxn ang="0">
                  <a:pos x="connsiteX0" y="connsiteY0"/>
                </a:cxn>
                <a:cxn ang="0">
                  <a:pos x="connsiteX1" y="connsiteY1"/>
                </a:cxn>
                <a:cxn ang="0">
                  <a:pos x="connsiteX2" y="connsiteY2"/>
                </a:cxn>
              </a:cxnLst>
              <a:rect l="l" t="t" r="r" b="b"/>
              <a:pathLst>
                <a:path w="1001390" h="6858000">
                  <a:moveTo>
                    <a:pt x="0" y="0"/>
                  </a:moveTo>
                  <a:lnTo>
                    <a:pt x="1001390" y="6858000"/>
                  </a:lnTo>
                  <a:lnTo>
                    <a:pt x="0" y="6858000"/>
                  </a:lnTo>
                  <a:close/>
                </a:path>
              </a:pathLst>
            </a:custGeom>
            <a:solidFill>
              <a:schemeClr val="accent3">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Shape 4">
              <a:extLst>
                <a:ext uri="{FF2B5EF4-FFF2-40B4-BE49-F238E27FC236}">
                  <a16:creationId xmlns:a16="http://schemas.microsoft.com/office/drawing/2014/main" id="{FF15FE73-E659-DAAF-A132-BCD7B4610F4E}"/>
                </a:ext>
              </a:extLst>
            </p:cNvPr>
            <p:cNvSpPr/>
            <p:nvPr userDrawn="1"/>
          </p:nvSpPr>
          <p:spPr>
            <a:xfrm>
              <a:off x="0" y="993262"/>
              <a:ext cx="2582872" cy="5864738"/>
            </a:xfrm>
            <a:custGeom>
              <a:avLst/>
              <a:gdLst>
                <a:gd name="connsiteX0" fmla="*/ 0 w 2582872"/>
                <a:gd name="connsiteY0" fmla="*/ 0 h 5864738"/>
                <a:gd name="connsiteX1" fmla="*/ 2582872 w 2582872"/>
                <a:gd name="connsiteY1" fmla="*/ 5864738 h 5864738"/>
                <a:gd name="connsiteX2" fmla="*/ 2438909 w 2582872"/>
                <a:gd name="connsiteY2" fmla="*/ 5864738 h 5864738"/>
                <a:gd name="connsiteX3" fmla="*/ 0 w 2582872"/>
                <a:gd name="connsiteY3" fmla="*/ 4260193 h 5864738"/>
              </a:gdLst>
              <a:ahLst/>
              <a:cxnLst>
                <a:cxn ang="0">
                  <a:pos x="connsiteX0" y="connsiteY0"/>
                </a:cxn>
                <a:cxn ang="0">
                  <a:pos x="connsiteX1" y="connsiteY1"/>
                </a:cxn>
                <a:cxn ang="0">
                  <a:pos x="connsiteX2" y="connsiteY2"/>
                </a:cxn>
                <a:cxn ang="0">
                  <a:pos x="connsiteX3" y="connsiteY3"/>
                </a:cxn>
              </a:cxnLst>
              <a:rect l="l" t="t" r="r" b="b"/>
              <a:pathLst>
                <a:path w="2582872" h="5864738">
                  <a:moveTo>
                    <a:pt x="0" y="0"/>
                  </a:moveTo>
                  <a:lnTo>
                    <a:pt x="2582872" y="5864738"/>
                  </a:lnTo>
                  <a:lnTo>
                    <a:pt x="2438909" y="5864738"/>
                  </a:lnTo>
                  <a:lnTo>
                    <a:pt x="0" y="4260193"/>
                  </a:lnTo>
                  <a:close/>
                </a:path>
              </a:pathLst>
            </a:custGeom>
            <a:solidFill>
              <a:schemeClr val="accent3">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Shape 5">
              <a:extLst>
                <a:ext uri="{FF2B5EF4-FFF2-40B4-BE49-F238E27FC236}">
                  <a16:creationId xmlns:a16="http://schemas.microsoft.com/office/drawing/2014/main" id="{788E86C1-4FBD-59C3-5EB8-33B35DD0CD2A}"/>
                </a:ext>
              </a:extLst>
            </p:cNvPr>
            <p:cNvSpPr/>
            <p:nvPr userDrawn="1"/>
          </p:nvSpPr>
          <p:spPr>
            <a:xfrm>
              <a:off x="1" y="2967990"/>
              <a:ext cx="2554047" cy="3890010"/>
            </a:xfrm>
            <a:custGeom>
              <a:avLst/>
              <a:gdLst>
                <a:gd name="connsiteX0" fmla="*/ 0 w 2554047"/>
                <a:gd name="connsiteY0" fmla="*/ 0 h 3890010"/>
                <a:gd name="connsiteX1" fmla="*/ 2554047 w 2554047"/>
                <a:gd name="connsiteY1" fmla="*/ 3890010 h 3890010"/>
                <a:gd name="connsiteX2" fmla="*/ 643185 w 2554047"/>
                <a:gd name="connsiteY2" fmla="*/ 3890010 h 3890010"/>
                <a:gd name="connsiteX3" fmla="*/ 0 w 2554047"/>
                <a:gd name="connsiteY3" fmla="*/ 2974083 h 3890010"/>
              </a:gdLst>
              <a:ahLst/>
              <a:cxnLst>
                <a:cxn ang="0">
                  <a:pos x="connsiteX0" y="connsiteY0"/>
                </a:cxn>
                <a:cxn ang="0">
                  <a:pos x="connsiteX1" y="connsiteY1"/>
                </a:cxn>
                <a:cxn ang="0">
                  <a:pos x="connsiteX2" y="connsiteY2"/>
                </a:cxn>
                <a:cxn ang="0">
                  <a:pos x="connsiteX3" y="connsiteY3"/>
                </a:cxn>
              </a:cxnLst>
              <a:rect l="l" t="t" r="r" b="b"/>
              <a:pathLst>
                <a:path w="2554047" h="3890010">
                  <a:moveTo>
                    <a:pt x="0" y="0"/>
                  </a:moveTo>
                  <a:lnTo>
                    <a:pt x="2554047" y="3890010"/>
                  </a:lnTo>
                  <a:lnTo>
                    <a:pt x="643185" y="3890010"/>
                  </a:lnTo>
                  <a:lnTo>
                    <a:pt x="0" y="2974083"/>
                  </a:lnTo>
                  <a:close/>
                </a:path>
              </a:pathLst>
            </a:custGeom>
            <a:solidFill>
              <a:schemeClr val="accent3">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53F508EF-0006-D9C8-D348-EEF7B7F04C74}"/>
                </a:ext>
              </a:extLst>
            </p:cNvPr>
            <p:cNvSpPr/>
            <p:nvPr userDrawn="1"/>
          </p:nvSpPr>
          <p:spPr>
            <a:xfrm>
              <a:off x="0" y="0"/>
              <a:ext cx="1820780" cy="6858000"/>
            </a:xfrm>
            <a:custGeom>
              <a:avLst/>
              <a:gdLst>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706773 h 6858000"/>
                <a:gd name="connsiteX0" fmla="*/ 0 w 1820780"/>
                <a:gd name="connsiteY0" fmla="*/ 0 h 6858000"/>
                <a:gd name="connsiteX1" fmla="*/ 1820780 w 1820780"/>
                <a:gd name="connsiteY1" fmla="*/ 0 h 6858000"/>
                <a:gd name="connsiteX2" fmla="*/ 1333501 w 1820780"/>
                <a:gd name="connsiteY2" fmla="*/ 6858000 h 6858000"/>
                <a:gd name="connsiteX3" fmla="*/ 162114 w 1820780"/>
                <a:gd name="connsiteY3" fmla="*/ 1407051 h 6858000"/>
                <a:gd name="connsiteX4" fmla="*/ 0 w 1820780"/>
                <a:gd name="connsiteY4" fmla="*/ 0 h 6858000"/>
                <a:gd name="connsiteX0" fmla="*/ 4230 w 1825010"/>
                <a:gd name="connsiteY0" fmla="*/ 0 h 6858000"/>
                <a:gd name="connsiteX1" fmla="*/ 1825010 w 1825010"/>
                <a:gd name="connsiteY1" fmla="*/ 0 h 6858000"/>
                <a:gd name="connsiteX2" fmla="*/ 1337731 w 1825010"/>
                <a:gd name="connsiteY2" fmla="*/ 6858000 h 6858000"/>
                <a:gd name="connsiteX3" fmla="*/ 4230 w 1825010"/>
                <a:gd name="connsiteY3" fmla="*/ 0 h 6858000"/>
                <a:gd name="connsiteX0" fmla="*/ 6077 w 1826857"/>
                <a:gd name="connsiteY0" fmla="*/ 0 h 6858000"/>
                <a:gd name="connsiteX1" fmla="*/ 1826857 w 1826857"/>
                <a:gd name="connsiteY1" fmla="*/ 0 h 6858000"/>
                <a:gd name="connsiteX2" fmla="*/ 1339578 w 1826857"/>
                <a:gd name="connsiteY2" fmla="*/ 6858000 h 6858000"/>
                <a:gd name="connsiteX3" fmla="*/ 6077 w 1826857"/>
                <a:gd name="connsiteY3" fmla="*/ 0 h 6858000"/>
                <a:gd name="connsiteX0" fmla="*/ 0 w 1820780"/>
                <a:gd name="connsiteY0" fmla="*/ 0 h 6858000"/>
                <a:gd name="connsiteX1" fmla="*/ 1820780 w 1820780"/>
                <a:gd name="connsiteY1" fmla="*/ 0 h 6858000"/>
                <a:gd name="connsiteX2" fmla="*/ 1333501 w 1820780"/>
                <a:gd name="connsiteY2" fmla="*/ 6858000 h 6858000"/>
                <a:gd name="connsiteX3" fmla="*/ 0 w 1820780"/>
                <a:gd name="connsiteY3" fmla="*/ 0 h 6858000"/>
              </a:gdLst>
              <a:ahLst/>
              <a:cxnLst>
                <a:cxn ang="0">
                  <a:pos x="connsiteX0" y="connsiteY0"/>
                </a:cxn>
                <a:cxn ang="0">
                  <a:pos x="connsiteX1" y="connsiteY1"/>
                </a:cxn>
                <a:cxn ang="0">
                  <a:pos x="connsiteX2" y="connsiteY2"/>
                </a:cxn>
                <a:cxn ang="0">
                  <a:pos x="connsiteX3" y="connsiteY3"/>
                </a:cxn>
              </a:cxnLst>
              <a:rect l="l" t="t" r="r" b="b"/>
              <a:pathLst>
                <a:path w="1820780" h="6858000">
                  <a:moveTo>
                    <a:pt x="0" y="0"/>
                  </a:moveTo>
                  <a:lnTo>
                    <a:pt x="1820780" y="0"/>
                  </a:lnTo>
                  <a:lnTo>
                    <a:pt x="1333501" y="6858000"/>
                  </a:lnTo>
                  <a:lnTo>
                    <a:pt x="0" y="0"/>
                  </a:lnTo>
                  <a:close/>
                </a:path>
              </a:pathLst>
            </a:cu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grpSp>
      <p:sp>
        <p:nvSpPr>
          <p:cNvPr id="20" name="Title 1">
            <a:extLst>
              <a:ext uri="{FF2B5EF4-FFF2-40B4-BE49-F238E27FC236}">
                <a16:creationId xmlns:a16="http://schemas.microsoft.com/office/drawing/2014/main" id="{13B91BB5-CDB4-080A-A02B-792684E003F9}"/>
              </a:ext>
            </a:extLst>
          </p:cNvPr>
          <p:cNvSpPr>
            <a:spLocks noGrp="1"/>
          </p:cNvSpPr>
          <p:nvPr>
            <p:ph type="title"/>
          </p:nvPr>
        </p:nvSpPr>
        <p:spPr>
          <a:xfrm>
            <a:off x="2582872" y="1709738"/>
            <a:ext cx="7699375" cy="2852737"/>
          </a:xfrm>
        </p:spPr>
        <p:txBody>
          <a:bodyPr anchor="b"/>
          <a:lstStyle>
            <a:lvl1pPr>
              <a:defRPr sz="6000"/>
            </a:lvl1pPr>
          </a:lstStyle>
          <a:p>
            <a:r>
              <a:rPr lang="es-ES"/>
              <a:t>Haga clic para modificar el estilo de título del patrón</a:t>
            </a:r>
            <a:endParaRPr lang="en-US" dirty="0"/>
          </a:p>
        </p:txBody>
      </p:sp>
      <p:sp>
        <p:nvSpPr>
          <p:cNvPr id="21" name="Text Placeholder 2">
            <a:extLst>
              <a:ext uri="{FF2B5EF4-FFF2-40B4-BE49-F238E27FC236}">
                <a16:creationId xmlns:a16="http://schemas.microsoft.com/office/drawing/2014/main" id="{DB4735DE-F30C-4E4C-84C6-D8FF02EBE6A3}"/>
              </a:ext>
            </a:extLst>
          </p:cNvPr>
          <p:cNvSpPr>
            <a:spLocks noGrp="1"/>
          </p:cNvSpPr>
          <p:nvPr>
            <p:ph type="body" idx="1"/>
          </p:nvPr>
        </p:nvSpPr>
        <p:spPr>
          <a:xfrm>
            <a:off x="2582872" y="4589463"/>
            <a:ext cx="7699375" cy="1500187"/>
          </a:xfrm>
        </p:spPr>
        <p:txBody>
          <a:bodyPr/>
          <a:lstStyle>
            <a:lvl1pPr marL="0" indent="0">
              <a:buNone/>
              <a:defRPr sz="2400">
                <a:solidFill>
                  <a:schemeClr val="accent3"/>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22" name="Date Placeholder 3">
            <a:extLst>
              <a:ext uri="{FF2B5EF4-FFF2-40B4-BE49-F238E27FC236}">
                <a16:creationId xmlns:a16="http://schemas.microsoft.com/office/drawing/2014/main" id="{EEBC7288-69AF-5C9C-9165-D9C3E8E7FA3F}"/>
              </a:ext>
            </a:extLst>
          </p:cNvPr>
          <p:cNvSpPr>
            <a:spLocks noGrp="1"/>
          </p:cNvSpPr>
          <p:nvPr>
            <p:ph type="dt" sz="half" idx="10"/>
          </p:nvPr>
        </p:nvSpPr>
        <p:spPr>
          <a:xfrm>
            <a:off x="2582872" y="6356350"/>
            <a:ext cx="1209675" cy="365125"/>
          </a:xfrm>
        </p:spPr>
        <p:txBody>
          <a:bodyPr/>
          <a:lstStyle/>
          <a:p>
            <a:r>
              <a:rPr lang="en-US"/>
              <a:t>Date</a:t>
            </a:r>
          </a:p>
        </p:txBody>
      </p:sp>
      <p:sp>
        <p:nvSpPr>
          <p:cNvPr id="23" name="Footer Placeholder 4">
            <a:extLst>
              <a:ext uri="{FF2B5EF4-FFF2-40B4-BE49-F238E27FC236}">
                <a16:creationId xmlns:a16="http://schemas.microsoft.com/office/drawing/2014/main" id="{180ADCC8-0126-A954-A657-CC3409AB8636}"/>
              </a:ext>
            </a:extLst>
          </p:cNvPr>
          <p:cNvSpPr>
            <a:spLocks noGrp="1"/>
          </p:cNvSpPr>
          <p:nvPr>
            <p:ph type="ftr" sz="quarter" idx="11"/>
          </p:nvPr>
        </p:nvSpPr>
        <p:spPr>
          <a:xfrm>
            <a:off x="4220499" y="6356350"/>
            <a:ext cx="4430472" cy="365125"/>
          </a:xfrm>
        </p:spPr>
        <p:txBody>
          <a:bodyPr/>
          <a:lstStyle/>
          <a:p>
            <a:r>
              <a:rPr lang="en-US"/>
              <a:t>Your Footer Here</a:t>
            </a:r>
          </a:p>
        </p:txBody>
      </p:sp>
      <p:sp>
        <p:nvSpPr>
          <p:cNvPr id="24" name="Slide Number Placeholder 5">
            <a:extLst>
              <a:ext uri="{FF2B5EF4-FFF2-40B4-BE49-F238E27FC236}">
                <a16:creationId xmlns:a16="http://schemas.microsoft.com/office/drawing/2014/main" id="{7C328764-F889-5887-31FE-80D7DAA9906B}"/>
              </a:ext>
            </a:extLst>
          </p:cNvPr>
          <p:cNvSpPr>
            <a:spLocks noGrp="1"/>
          </p:cNvSpPr>
          <p:nvPr>
            <p:ph type="sldNum" sz="quarter" idx="12"/>
          </p:nvPr>
        </p:nvSpPr>
        <p:spPr>
          <a:xfrm>
            <a:off x="9078922" y="6356350"/>
            <a:ext cx="1209675" cy="365125"/>
          </a:xfrm>
        </p:spPr>
        <p:txBody>
          <a:bodyPr/>
          <a:lstStyle/>
          <a:p>
            <a:fld id="{672B7600-67E3-4D97-B453-880E2742B982}" type="slidenum">
              <a:rPr lang="en-US" smtClean="0"/>
              <a:t>‹Nº›</a:t>
            </a:fld>
            <a:endParaRPr lang="en-US"/>
          </a:p>
        </p:txBody>
      </p:sp>
    </p:spTree>
    <p:extLst>
      <p:ext uri="{BB962C8B-B14F-4D97-AF65-F5344CB8AC3E}">
        <p14:creationId xmlns:p14="http://schemas.microsoft.com/office/powerpoint/2010/main" val="3155828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lor and Typography">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C897C59-303D-43EB-830D-58B293D336AC}"/>
              </a:ext>
            </a:extLst>
          </p:cNvPr>
          <p:cNvGrpSpPr/>
          <p:nvPr userDrawn="1"/>
        </p:nvGrpSpPr>
        <p:grpSpPr>
          <a:xfrm>
            <a:off x="838199" y="1830763"/>
            <a:ext cx="10515602" cy="1741127"/>
            <a:chOff x="838199" y="1830763"/>
            <a:chExt cx="10515602" cy="1741127"/>
          </a:xfrm>
        </p:grpSpPr>
        <p:sp>
          <p:nvSpPr>
            <p:cNvPr id="175" name="Rectangle 174">
              <a:extLst>
                <a:ext uri="{FF2B5EF4-FFF2-40B4-BE49-F238E27FC236}">
                  <a16:creationId xmlns:a16="http://schemas.microsoft.com/office/drawing/2014/main" id="{4460574F-0FFA-4AF4-9268-D077C9C57D58}"/>
                </a:ext>
              </a:extLst>
            </p:cNvPr>
            <p:cNvSpPr/>
            <p:nvPr userDrawn="1"/>
          </p:nvSpPr>
          <p:spPr>
            <a:xfrm>
              <a:off x="838199" y="1830763"/>
              <a:ext cx="894312" cy="1741127"/>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4" name="Rectangle 173">
              <a:extLst>
                <a:ext uri="{FF2B5EF4-FFF2-40B4-BE49-F238E27FC236}">
                  <a16:creationId xmlns:a16="http://schemas.microsoft.com/office/drawing/2014/main" id="{E9AEC03B-EFBC-451C-9889-555B420B787B}"/>
                </a:ext>
              </a:extLst>
            </p:cNvPr>
            <p:cNvSpPr/>
            <p:nvPr userDrawn="1"/>
          </p:nvSpPr>
          <p:spPr>
            <a:xfrm>
              <a:off x="838199" y="1830763"/>
              <a:ext cx="894312" cy="1551307"/>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3" name="Rectangle 172">
              <a:extLst>
                <a:ext uri="{FF2B5EF4-FFF2-40B4-BE49-F238E27FC236}">
                  <a16:creationId xmlns:a16="http://schemas.microsoft.com/office/drawing/2014/main" id="{12504A8F-A26B-43AF-BF89-2621FF0CE3CD}"/>
                </a:ext>
              </a:extLst>
            </p:cNvPr>
            <p:cNvSpPr/>
            <p:nvPr userDrawn="1"/>
          </p:nvSpPr>
          <p:spPr>
            <a:xfrm>
              <a:off x="838199" y="1830763"/>
              <a:ext cx="894312" cy="1361486"/>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2" name="Rectangle 171">
              <a:extLst>
                <a:ext uri="{FF2B5EF4-FFF2-40B4-BE49-F238E27FC236}">
                  <a16:creationId xmlns:a16="http://schemas.microsoft.com/office/drawing/2014/main" id="{F7726C56-B942-4400-8CE0-069969802448}"/>
                </a:ext>
              </a:extLst>
            </p:cNvPr>
            <p:cNvSpPr/>
            <p:nvPr userDrawn="1"/>
          </p:nvSpPr>
          <p:spPr>
            <a:xfrm>
              <a:off x="838199" y="1830763"/>
              <a:ext cx="894312" cy="11716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1" name="Rectangle 170">
              <a:extLst>
                <a:ext uri="{FF2B5EF4-FFF2-40B4-BE49-F238E27FC236}">
                  <a16:creationId xmlns:a16="http://schemas.microsoft.com/office/drawing/2014/main" id="{DAE760DB-698E-4688-BBAF-49FD684C7AFD}"/>
                </a:ext>
              </a:extLst>
            </p:cNvPr>
            <p:cNvSpPr/>
            <p:nvPr userDrawn="1"/>
          </p:nvSpPr>
          <p:spPr>
            <a:xfrm>
              <a:off x="838199" y="1830763"/>
              <a:ext cx="894312" cy="9818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0" name="Rectangle 169">
              <a:extLst>
                <a:ext uri="{FF2B5EF4-FFF2-40B4-BE49-F238E27FC236}">
                  <a16:creationId xmlns:a16="http://schemas.microsoft.com/office/drawing/2014/main" id="{72A9A194-717A-430D-B418-44C0B8F1A4C3}"/>
                </a:ext>
              </a:extLst>
            </p:cNvPr>
            <p:cNvSpPr/>
            <p:nvPr userDrawn="1"/>
          </p:nvSpPr>
          <p:spPr>
            <a:xfrm>
              <a:off x="838200" y="1830763"/>
              <a:ext cx="894312" cy="78825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79" name="Rectangle 178">
              <a:extLst>
                <a:ext uri="{FF2B5EF4-FFF2-40B4-BE49-F238E27FC236}">
                  <a16:creationId xmlns:a16="http://schemas.microsoft.com/office/drawing/2014/main" id="{E915F52A-A44F-4FB1-A1A1-1A513475EFE8}"/>
                </a:ext>
              </a:extLst>
            </p:cNvPr>
            <p:cNvSpPr/>
            <p:nvPr userDrawn="1"/>
          </p:nvSpPr>
          <p:spPr>
            <a:xfrm>
              <a:off x="1907231" y="1830763"/>
              <a:ext cx="894312" cy="1741127"/>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0" name="Rectangle 179">
              <a:extLst>
                <a:ext uri="{FF2B5EF4-FFF2-40B4-BE49-F238E27FC236}">
                  <a16:creationId xmlns:a16="http://schemas.microsoft.com/office/drawing/2014/main" id="{6034C492-58E9-4550-B83D-E33D2B2217E6}"/>
                </a:ext>
              </a:extLst>
            </p:cNvPr>
            <p:cNvSpPr/>
            <p:nvPr userDrawn="1"/>
          </p:nvSpPr>
          <p:spPr>
            <a:xfrm>
              <a:off x="1907231" y="1830763"/>
              <a:ext cx="894312" cy="1551307"/>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1" name="Rectangle 180">
              <a:extLst>
                <a:ext uri="{FF2B5EF4-FFF2-40B4-BE49-F238E27FC236}">
                  <a16:creationId xmlns:a16="http://schemas.microsoft.com/office/drawing/2014/main" id="{F92FB454-2844-432A-897E-609CA7D5AB13}"/>
                </a:ext>
              </a:extLst>
            </p:cNvPr>
            <p:cNvSpPr/>
            <p:nvPr userDrawn="1"/>
          </p:nvSpPr>
          <p:spPr>
            <a:xfrm>
              <a:off x="1907231" y="1830763"/>
              <a:ext cx="894312" cy="1361486"/>
            </a:xfrm>
            <a:prstGeom prst="rect">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2" name="Rectangle 181">
              <a:extLst>
                <a:ext uri="{FF2B5EF4-FFF2-40B4-BE49-F238E27FC236}">
                  <a16:creationId xmlns:a16="http://schemas.microsoft.com/office/drawing/2014/main" id="{DFE585D9-1B79-4D2C-BE24-8DD53BF2D43D}"/>
                </a:ext>
              </a:extLst>
            </p:cNvPr>
            <p:cNvSpPr/>
            <p:nvPr userDrawn="1"/>
          </p:nvSpPr>
          <p:spPr>
            <a:xfrm>
              <a:off x="1907231" y="1830763"/>
              <a:ext cx="894312" cy="1171666"/>
            </a:xfrm>
            <a:prstGeom prst="rect">
              <a:avLst/>
            </a:prstGeom>
            <a:solidFill>
              <a:schemeClr val="tx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3" name="Rectangle 182">
              <a:extLst>
                <a:ext uri="{FF2B5EF4-FFF2-40B4-BE49-F238E27FC236}">
                  <a16:creationId xmlns:a16="http://schemas.microsoft.com/office/drawing/2014/main" id="{7CA650B9-D80A-4F55-849B-9B9229BAB7AB}"/>
                </a:ext>
              </a:extLst>
            </p:cNvPr>
            <p:cNvSpPr/>
            <p:nvPr userDrawn="1"/>
          </p:nvSpPr>
          <p:spPr>
            <a:xfrm>
              <a:off x="1907231" y="1830763"/>
              <a:ext cx="894312" cy="981846"/>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4" name="Rectangle 183">
              <a:extLst>
                <a:ext uri="{FF2B5EF4-FFF2-40B4-BE49-F238E27FC236}">
                  <a16:creationId xmlns:a16="http://schemas.microsoft.com/office/drawing/2014/main" id="{212A3E8F-2036-4425-950A-9DDCE99E48E2}"/>
                </a:ext>
              </a:extLst>
            </p:cNvPr>
            <p:cNvSpPr/>
            <p:nvPr userDrawn="1"/>
          </p:nvSpPr>
          <p:spPr>
            <a:xfrm>
              <a:off x="1907232" y="1830763"/>
              <a:ext cx="894312" cy="78825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6" name="Rectangle 185">
              <a:extLst>
                <a:ext uri="{FF2B5EF4-FFF2-40B4-BE49-F238E27FC236}">
                  <a16:creationId xmlns:a16="http://schemas.microsoft.com/office/drawing/2014/main" id="{F8D77422-E1EF-442A-B883-288DFB42AC7A}"/>
                </a:ext>
              </a:extLst>
            </p:cNvPr>
            <p:cNvSpPr/>
            <p:nvPr userDrawn="1"/>
          </p:nvSpPr>
          <p:spPr>
            <a:xfrm>
              <a:off x="2976263" y="1830763"/>
              <a:ext cx="894312" cy="1741127"/>
            </a:xfrm>
            <a:prstGeom prst="rect">
              <a:avLst/>
            </a:prstGeom>
            <a:solidFill>
              <a:schemeClr val="bg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7" name="Rectangle 186">
              <a:extLst>
                <a:ext uri="{FF2B5EF4-FFF2-40B4-BE49-F238E27FC236}">
                  <a16:creationId xmlns:a16="http://schemas.microsoft.com/office/drawing/2014/main" id="{F5A5458A-8CAB-46ED-A597-7A9BC874E064}"/>
                </a:ext>
              </a:extLst>
            </p:cNvPr>
            <p:cNvSpPr/>
            <p:nvPr userDrawn="1"/>
          </p:nvSpPr>
          <p:spPr>
            <a:xfrm>
              <a:off x="2976263" y="1830763"/>
              <a:ext cx="894312" cy="1551307"/>
            </a:xfrm>
            <a:prstGeom prst="rect">
              <a:avLst/>
            </a:prstGeom>
            <a:solidFill>
              <a:schemeClr val="bg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8" name="Rectangle 187">
              <a:extLst>
                <a:ext uri="{FF2B5EF4-FFF2-40B4-BE49-F238E27FC236}">
                  <a16:creationId xmlns:a16="http://schemas.microsoft.com/office/drawing/2014/main" id="{129FB0AE-0FE9-4E47-89E1-28A56DFEFD44}"/>
                </a:ext>
              </a:extLst>
            </p:cNvPr>
            <p:cNvSpPr/>
            <p:nvPr userDrawn="1"/>
          </p:nvSpPr>
          <p:spPr>
            <a:xfrm>
              <a:off x="2976263" y="1830763"/>
              <a:ext cx="894312" cy="1361486"/>
            </a:xfrm>
            <a:prstGeom prst="rect">
              <a:avLst/>
            </a:prstGeom>
            <a:solidFill>
              <a:schemeClr val="bg2">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89" name="Rectangle 188">
              <a:extLst>
                <a:ext uri="{FF2B5EF4-FFF2-40B4-BE49-F238E27FC236}">
                  <a16:creationId xmlns:a16="http://schemas.microsoft.com/office/drawing/2014/main" id="{8DCBA888-FF6F-4E0D-AD60-DA0D78CD05D1}"/>
                </a:ext>
              </a:extLst>
            </p:cNvPr>
            <p:cNvSpPr/>
            <p:nvPr userDrawn="1"/>
          </p:nvSpPr>
          <p:spPr>
            <a:xfrm>
              <a:off x="2976263" y="1830763"/>
              <a:ext cx="894312" cy="1171666"/>
            </a:xfrm>
            <a:prstGeom prst="rect">
              <a:avLst/>
            </a:prstGeom>
            <a:solidFill>
              <a:schemeClr val="bg2">
                <a:lumMod val="25000"/>
                <a:lumOff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0" name="Rectangle 189">
              <a:extLst>
                <a:ext uri="{FF2B5EF4-FFF2-40B4-BE49-F238E27FC236}">
                  <a16:creationId xmlns:a16="http://schemas.microsoft.com/office/drawing/2014/main" id="{F9271256-F951-4086-8A3B-C91C2291A176}"/>
                </a:ext>
              </a:extLst>
            </p:cNvPr>
            <p:cNvSpPr/>
            <p:nvPr userDrawn="1"/>
          </p:nvSpPr>
          <p:spPr>
            <a:xfrm>
              <a:off x="2976263" y="1830763"/>
              <a:ext cx="894312" cy="981846"/>
            </a:xfrm>
            <a:prstGeom prst="rect">
              <a:avLst/>
            </a:prstGeom>
            <a:solidFill>
              <a:schemeClr val="bg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1" name="Rectangle 190">
              <a:extLst>
                <a:ext uri="{FF2B5EF4-FFF2-40B4-BE49-F238E27FC236}">
                  <a16:creationId xmlns:a16="http://schemas.microsoft.com/office/drawing/2014/main" id="{27D18AA1-C449-4778-A01C-5FEFF6D4B6F0}"/>
                </a:ext>
              </a:extLst>
            </p:cNvPr>
            <p:cNvSpPr/>
            <p:nvPr userDrawn="1"/>
          </p:nvSpPr>
          <p:spPr>
            <a:xfrm>
              <a:off x="2976264" y="1830763"/>
              <a:ext cx="894312" cy="78825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3" name="Rectangle 192">
              <a:extLst>
                <a:ext uri="{FF2B5EF4-FFF2-40B4-BE49-F238E27FC236}">
                  <a16:creationId xmlns:a16="http://schemas.microsoft.com/office/drawing/2014/main" id="{507DEC82-2EA5-41B4-BBE2-03D513A6990F}"/>
                </a:ext>
              </a:extLst>
            </p:cNvPr>
            <p:cNvSpPr/>
            <p:nvPr userDrawn="1"/>
          </p:nvSpPr>
          <p:spPr>
            <a:xfrm>
              <a:off x="4045295" y="1830763"/>
              <a:ext cx="894312" cy="1741127"/>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4" name="Rectangle 193">
              <a:extLst>
                <a:ext uri="{FF2B5EF4-FFF2-40B4-BE49-F238E27FC236}">
                  <a16:creationId xmlns:a16="http://schemas.microsoft.com/office/drawing/2014/main" id="{CC3C8386-1A37-4F90-9D5F-F552F6BD3D6B}"/>
                </a:ext>
              </a:extLst>
            </p:cNvPr>
            <p:cNvSpPr/>
            <p:nvPr userDrawn="1"/>
          </p:nvSpPr>
          <p:spPr>
            <a:xfrm>
              <a:off x="4045295" y="1830763"/>
              <a:ext cx="894312" cy="1551307"/>
            </a:xfrm>
            <a:prstGeom prst="rect">
              <a:avLst/>
            </a:prstGeom>
            <a:solidFill>
              <a:schemeClr val="tx2">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5" name="Rectangle 194">
              <a:extLst>
                <a:ext uri="{FF2B5EF4-FFF2-40B4-BE49-F238E27FC236}">
                  <a16:creationId xmlns:a16="http://schemas.microsoft.com/office/drawing/2014/main" id="{20C96B97-602D-4FB6-83FA-5F537C10D957}"/>
                </a:ext>
              </a:extLst>
            </p:cNvPr>
            <p:cNvSpPr/>
            <p:nvPr userDrawn="1"/>
          </p:nvSpPr>
          <p:spPr>
            <a:xfrm>
              <a:off x="4045295" y="1830763"/>
              <a:ext cx="894312" cy="1361486"/>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6" name="Rectangle 195">
              <a:extLst>
                <a:ext uri="{FF2B5EF4-FFF2-40B4-BE49-F238E27FC236}">
                  <a16:creationId xmlns:a16="http://schemas.microsoft.com/office/drawing/2014/main" id="{C78EB1C9-B967-4BCF-BA1F-F62AD5830A83}"/>
                </a:ext>
              </a:extLst>
            </p:cNvPr>
            <p:cNvSpPr/>
            <p:nvPr userDrawn="1"/>
          </p:nvSpPr>
          <p:spPr>
            <a:xfrm>
              <a:off x="4045295" y="1830763"/>
              <a:ext cx="894312" cy="1171666"/>
            </a:xfrm>
            <a:prstGeom prst="rect">
              <a:avLst/>
            </a:prstGeom>
            <a:solidFill>
              <a:schemeClr val="tx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7" name="Rectangle 196">
              <a:extLst>
                <a:ext uri="{FF2B5EF4-FFF2-40B4-BE49-F238E27FC236}">
                  <a16:creationId xmlns:a16="http://schemas.microsoft.com/office/drawing/2014/main" id="{530AF99D-4A64-462C-8DC1-2AFD50700E78}"/>
                </a:ext>
              </a:extLst>
            </p:cNvPr>
            <p:cNvSpPr/>
            <p:nvPr userDrawn="1"/>
          </p:nvSpPr>
          <p:spPr>
            <a:xfrm>
              <a:off x="4045295" y="1830763"/>
              <a:ext cx="894312" cy="981846"/>
            </a:xfrm>
            <a:prstGeom prst="rect">
              <a:avLst/>
            </a:prstGeom>
            <a:solidFill>
              <a:schemeClr val="tx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198" name="Rectangle 197">
              <a:extLst>
                <a:ext uri="{FF2B5EF4-FFF2-40B4-BE49-F238E27FC236}">
                  <a16:creationId xmlns:a16="http://schemas.microsoft.com/office/drawing/2014/main" id="{251EE8AC-B14F-4016-B318-3215BFA74576}"/>
                </a:ext>
              </a:extLst>
            </p:cNvPr>
            <p:cNvSpPr/>
            <p:nvPr userDrawn="1"/>
          </p:nvSpPr>
          <p:spPr>
            <a:xfrm>
              <a:off x="4045296" y="1830763"/>
              <a:ext cx="894312" cy="78825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0" name="Rectangle 199">
              <a:extLst>
                <a:ext uri="{FF2B5EF4-FFF2-40B4-BE49-F238E27FC236}">
                  <a16:creationId xmlns:a16="http://schemas.microsoft.com/office/drawing/2014/main" id="{DB3EFE93-C789-4C06-AE63-48F21F3F0562}"/>
                </a:ext>
              </a:extLst>
            </p:cNvPr>
            <p:cNvSpPr/>
            <p:nvPr userDrawn="1"/>
          </p:nvSpPr>
          <p:spPr>
            <a:xfrm>
              <a:off x="5114327" y="1830763"/>
              <a:ext cx="894312" cy="1741127"/>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1" name="Rectangle 200">
              <a:extLst>
                <a:ext uri="{FF2B5EF4-FFF2-40B4-BE49-F238E27FC236}">
                  <a16:creationId xmlns:a16="http://schemas.microsoft.com/office/drawing/2014/main" id="{C159A26F-3E35-43ED-9527-94575D015CF9}"/>
                </a:ext>
              </a:extLst>
            </p:cNvPr>
            <p:cNvSpPr/>
            <p:nvPr userDrawn="1"/>
          </p:nvSpPr>
          <p:spPr>
            <a:xfrm>
              <a:off x="5114327" y="1830763"/>
              <a:ext cx="894312" cy="155130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2" name="Rectangle 201">
              <a:extLst>
                <a:ext uri="{FF2B5EF4-FFF2-40B4-BE49-F238E27FC236}">
                  <a16:creationId xmlns:a16="http://schemas.microsoft.com/office/drawing/2014/main" id="{197FEBE6-4234-4233-9AAC-C966B38A457C}"/>
                </a:ext>
              </a:extLst>
            </p:cNvPr>
            <p:cNvSpPr/>
            <p:nvPr userDrawn="1"/>
          </p:nvSpPr>
          <p:spPr>
            <a:xfrm>
              <a:off x="5114327" y="1830763"/>
              <a:ext cx="894312" cy="13614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3" name="Rectangle 202">
              <a:extLst>
                <a:ext uri="{FF2B5EF4-FFF2-40B4-BE49-F238E27FC236}">
                  <a16:creationId xmlns:a16="http://schemas.microsoft.com/office/drawing/2014/main" id="{4A6CCAEB-B0B2-4918-BF93-14B428F71030}"/>
                </a:ext>
              </a:extLst>
            </p:cNvPr>
            <p:cNvSpPr/>
            <p:nvPr userDrawn="1"/>
          </p:nvSpPr>
          <p:spPr>
            <a:xfrm>
              <a:off x="5114327" y="1830763"/>
              <a:ext cx="894312" cy="1171666"/>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4" name="Rectangle 203">
              <a:extLst>
                <a:ext uri="{FF2B5EF4-FFF2-40B4-BE49-F238E27FC236}">
                  <a16:creationId xmlns:a16="http://schemas.microsoft.com/office/drawing/2014/main" id="{26BAB2D9-48E2-4FD7-8266-8DA7249A311F}"/>
                </a:ext>
              </a:extLst>
            </p:cNvPr>
            <p:cNvSpPr/>
            <p:nvPr userDrawn="1"/>
          </p:nvSpPr>
          <p:spPr>
            <a:xfrm>
              <a:off x="5114327" y="1830763"/>
              <a:ext cx="894312" cy="98184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5" name="Rectangle 204">
              <a:extLst>
                <a:ext uri="{FF2B5EF4-FFF2-40B4-BE49-F238E27FC236}">
                  <a16:creationId xmlns:a16="http://schemas.microsoft.com/office/drawing/2014/main" id="{E373E1AE-97F0-411F-ADE1-F7FA57FDB549}"/>
                </a:ext>
              </a:extLst>
            </p:cNvPr>
            <p:cNvSpPr/>
            <p:nvPr userDrawn="1"/>
          </p:nvSpPr>
          <p:spPr>
            <a:xfrm>
              <a:off x="5114328" y="1830763"/>
              <a:ext cx="894312" cy="7882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7" name="Rectangle 206">
              <a:extLst>
                <a:ext uri="{FF2B5EF4-FFF2-40B4-BE49-F238E27FC236}">
                  <a16:creationId xmlns:a16="http://schemas.microsoft.com/office/drawing/2014/main" id="{7980EC62-1AA7-49B9-A98C-B1AE41A8BAF7}"/>
                </a:ext>
              </a:extLst>
            </p:cNvPr>
            <p:cNvSpPr/>
            <p:nvPr userDrawn="1"/>
          </p:nvSpPr>
          <p:spPr>
            <a:xfrm>
              <a:off x="6183359" y="1830763"/>
              <a:ext cx="894312" cy="1741127"/>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8" name="Rectangle 207">
              <a:extLst>
                <a:ext uri="{FF2B5EF4-FFF2-40B4-BE49-F238E27FC236}">
                  <a16:creationId xmlns:a16="http://schemas.microsoft.com/office/drawing/2014/main" id="{1B940435-8801-4AE0-AF82-51785C14109F}"/>
                </a:ext>
              </a:extLst>
            </p:cNvPr>
            <p:cNvSpPr/>
            <p:nvPr userDrawn="1"/>
          </p:nvSpPr>
          <p:spPr>
            <a:xfrm>
              <a:off x="6183359" y="1830763"/>
              <a:ext cx="894312" cy="1551307"/>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09" name="Rectangle 208">
              <a:extLst>
                <a:ext uri="{FF2B5EF4-FFF2-40B4-BE49-F238E27FC236}">
                  <a16:creationId xmlns:a16="http://schemas.microsoft.com/office/drawing/2014/main" id="{709FEA5B-55A5-4A85-90AE-A3E8181AD6B1}"/>
                </a:ext>
              </a:extLst>
            </p:cNvPr>
            <p:cNvSpPr/>
            <p:nvPr userDrawn="1"/>
          </p:nvSpPr>
          <p:spPr>
            <a:xfrm>
              <a:off x="6183359" y="1830763"/>
              <a:ext cx="894312" cy="1361486"/>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0" name="Rectangle 209">
              <a:extLst>
                <a:ext uri="{FF2B5EF4-FFF2-40B4-BE49-F238E27FC236}">
                  <a16:creationId xmlns:a16="http://schemas.microsoft.com/office/drawing/2014/main" id="{AC24C165-A09C-48A0-8D30-43D9272501D0}"/>
                </a:ext>
              </a:extLst>
            </p:cNvPr>
            <p:cNvSpPr/>
            <p:nvPr userDrawn="1"/>
          </p:nvSpPr>
          <p:spPr>
            <a:xfrm>
              <a:off x="6183359" y="1830763"/>
              <a:ext cx="894312" cy="1171666"/>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1" name="Rectangle 210">
              <a:extLst>
                <a:ext uri="{FF2B5EF4-FFF2-40B4-BE49-F238E27FC236}">
                  <a16:creationId xmlns:a16="http://schemas.microsoft.com/office/drawing/2014/main" id="{AF779B59-BF2E-434C-A692-81F3395A2DDC}"/>
                </a:ext>
              </a:extLst>
            </p:cNvPr>
            <p:cNvSpPr/>
            <p:nvPr userDrawn="1"/>
          </p:nvSpPr>
          <p:spPr>
            <a:xfrm>
              <a:off x="6183359" y="1830763"/>
              <a:ext cx="894312" cy="981846"/>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2" name="Rectangle 211">
              <a:extLst>
                <a:ext uri="{FF2B5EF4-FFF2-40B4-BE49-F238E27FC236}">
                  <a16:creationId xmlns:a16="http://schemas.microsoft.com/office/drawing/2014/main" id="{72D25286-DFE7-4DB6-BC2A-849B72A1D58F}"/>
                </a:ext>
              </a:extLst>
            </p:cNvPr>
            <p:cNvSpPr/>
            <p:nvPr userDrawn="1"/>
          </p:nvSpPr>
          <p:spPr>
            <a:xfrm>
              <a:off x="6183360" y="1830763"/>
              <a:ext cx="894312" cy="78825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4" name="Rectangle 213">
              <a:extLst>
                <a:ext uri="{FF2B5EF4-FFF2-40B4-BE49-F238E27FC236}">
                  <a16:creationId xmlns:a16="http://schemas.microsoft.com/office/drawing/2014/main" id="{EFFFC619-3DCF-484B-936D-D1C6706967D7}"/>
                </a:ext>
              </a:extLst>
            </p:cNvPr>
            <p:cNvSpPr/>
            <p:nvPr userDrawn="1"/>
          </p:nvSpPr>
          <p:spPr>
            <a:xfrm>
              <a:off x="7252391" y="1830763"/>
              <a:ext cx="894312" cy="1741127"/>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5" name="Rectangle 214">
              <a:extLst>
                <a:ext uri="{FF2B5EF4-FFF2-40B4-BE49-F238E27FC236}">
                  <a16:creationId xmlns:a16="http://schemas.microsoft.com/office/drawing/2014/main" id="{C36F1647-E3A7-42C7-94DB-E22470CD7962}"/>
                </a:ext>
              </a:extLst>
            </p:cNvPr>
            <p:cNvSpPr/>
            <p:nvPr userDrawn="1"/>
          </p:nvSpPr>
          <p:spPr>
            <a:xfrm>
              <a:off x="7252391" y="1830763"/>
              <a:ext cx="894312" cy="155130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6" name="Rectangle 215">
              <a:extLst>
                <a:ext uri="{FF2B5EF4-FFF2-40B4-BE49-F238E27FC236}">
                  <a16:creationId xmlns:a16="http://schemas.microsoft.com/office/drawing/2014/main" id="{0812BACF-D77F-4A42-A212-538847FF9776}"/>
                </a:ext>
              </a:extLst>
            </p:cNvPr>
            <p:cNvSpPr/>
            <p:nvPr userDrawn="1"/>
          </p:nvSpPr>
          <p:spPr>
            <a:xfrm>
              <a:off x="7252391" y="1830763"/>
              <a:ext cx="894312" cy="1361486"/>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7" name="Rectangle 216">
              <a:extLst>
                <a:ext uri="{FF2B5EF4-FFF2-40B4-BE49-F238E27FC236}">
                  <a16:creationId xmlns:a16="http://schemas.microsoft.com/office/drawing/2014/main" id="{63855A19-9DBA-4293-A411-6842A7DAA995}"/>
                </a:ext>
              </a:extLst>
            </p:cNvPr>
            <p:cNvSpPr/>
            <p:nvPr userDrawn="1"/>
          </p:nvSpPr>
          <p:spPr>
            <a:xfrm>
              <a:off x="7252391" y="1830763"/>
              <a:ext cx="894312" cy="1171666"/>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8" name="Rectangle 217">
              <a:extLst>
                <a:ext uri="{FF2B5EF4-FFF2-40B4-BE49-F238E27FC236}">
                  <a16:creationId xmlns:a16="http://schemas.microsoft.com/office/drawing/2014/main" id="{E705E91E-E65F-4094-8904-D56C56FC5F44}"/>
                </a:ext>
              </a:extLst>
            </p:cNvPr>
            <p:cNvSpPr/>
            <p:nvPr userDrawn="1"/>
          </p:nvSpPr>
          <p:spPr>
            <a:xfrm>
              <a:off x="7252391" y="1830763"/>
              <a:ext cx="894312" cy="981846"/>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19" name="Rectangle 218">
              <a:extLst>
                <a:ext uri="{FF2B5EF4-FFF2-40B4-BE49-F238E27FC236}">
                  <a16:creationId xmlns:a16="http://schemas.microsoft.com/office/drawing/2014/main" id="{B6DEB2ED-B6FD-4B88-90DA-9530DA2E64C9}"/>
                </a:ext>
              </a:extLst>
            </p:cNvPr>
            <p:cNvSpPr/>
            <p:nvPr userDrawn="1"/>
          </p:nvSpPr>
          <p:spPr>
            <a:xfrm>
              <a:off x="7252392" y="1830763"/>
              <a:ext cx="894312" cy="78825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1" name="Rectangle 220">
              <a:extLst>
                <a:ext uri="{FF2B5EF4-FFF2-40B4-BE49-F238E27FC236}">
                  <a16:creationId xmlns:a16="http://schemas.microsoft.com/office/drawing/2014/main" id="{62E667E1-7F5F-4E4F-AF63-4AB31D847AE0}"/>
                </a:ext>
              </a:extLst>
            </p:cNvPr>
            <p:cNvSpPr/>
            <p:nvPr userDrawn="1"/>
          </p:nvSpPr>
          <p:spPr>
            <a:xfrm>
              <a:off x="8321423" y="1830763"/>
              <a:ext cx="894312" cy="1741127"/>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2" name="Rectangle 221">
              <a:extLst>
                <a:ext uri="{FF2B5EF4-FFF2-40B4-BE49-F238E27FC236}">
                  <a16:creationId xmlns:a16="http://schemas.microsoft.com/office/drawing/2014/main" id="{A9D94CA5-400D-47AE-9512-4557FBE20192}"/>
                </a:ext>
              </a:extLst>
            </p:cNvPr>
            <p:cNvSpPr/>
            <p:nvPr userDrawn="1"/>
          </p:nvSpPr>
          <p:spPr>
            <a:xfrm>
              <a:off x="8321423" y="1830763"/>
              <a:ext cx="894312" cy="1551307"/>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3" name="Rectangle 222">
              <a:extLst>
                <a:ext uri="{FF2B5EF4-FFF2-40B4-BE49-F238E27FC236}">
                  <a16:creationId xmlns:a16="http://schemas.microsoft.com/office/drawing/2014/main" id="{1E60784B-8569-41D5-BB14-8F5DAFDCE67A}"/>
                </a:ext>
              </a:extLst>
            </p:cNvPr>
            <p:cNvSpPr/>
            <p:nvPr userDrawn="1"/>
          </p:nvSpPr>
          <p:spPr>
            <a:xfrm>
              <a:off x="8321423" y="1830763"/>
              <a:ext cx="894312" cy="1361486"/>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4" name="Rectangle 223">
              <a:extLst>
                <a:ext uri="{FF2B5EF4-FFF2-40B4-BE49-F238E27FC236}">
                  <a16:creationId xmlns:a16="http://schemas.microsoft.com/office/drawing/2014/main" id="{FE043B0E-D351-4B21-BB22-FF8713E0E199}"/>
                </a:ext>
              </a:extLst>
            </p:cNvPr>
            <p:cNvSpPr/>
            <p:nvPr userDrawn="1"/>
          </p:nvSpPr>
          <p:spPr>
            <a:xfrm>
              <a:off x="8321423" y="1830763"/>
              <a:ext cx="894312" cy="117166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685800">
                <a:defRPr/>
              </a:pPr>
              <a:endParaRPr lang="en-US" sz="1350">
                <a:solidFill>
                  <a:srgbClr val="FFFFFF"/>
                </a:solidFill>
                <a:latin typeface="Calibri" panose="020F0502020204030204"/>
              </a:endParaRPr>
            </a:p>
          </p:txBody>
        </p:sp>
        <p:sp>
          <p:nvSpPr>
            <p:cNvPr id="225" name="Rectangle 224">
              <a:extLst>
                <a:ext uri="{FF2B5EF4-FFF2-40B4-BE49-F238E27FC236}">
                  <a16:creationId xmlns:a16="http://schemas.microsoft.com/office/drawing/2014/main" id="{D57AC92D-3891-4CC7-9301-A742653C394B}"/>
                </a:ext>
              </a:extLst>
            </p:cNvPr>
            <p:cNvSpPr/>
            <p:nvPr userDrawn="1"/>
          </p:nvSpPr>
          <p:spPr>
            <a:xfrm>
              <a:off x="8321423" y="1830763"/>
              <a:ext cx="894312" cy="98184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6" name="Rectangle 225">
              <a:extLst>
                <a:ext uri="{FF2B5EF4-FFF2-40B4-BE49-F238E27FC236}">
                  <a16:creationId xmlns:a16="http://schemas.microsoft.com/office/drawing/2014/main" id="{870D976A-0EA2-4422-A1FB-EE1A159B65DC}"/>
                </a:ext>
              </a:extLst>
            </p:cNvPr>
            <p:cNvSpPr/>
            <p:nvPr userDrawn="1"/>
          </p:nvSpPr>
          <p:spPr>
            <a:xfrm>
              <a:off x="8321424" y="1830763"/>
              <a:ext cx="894312" cy="78825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8" name="Rectangle 227">
              <a:extLst>
                <a:ext uri="{FF2B5EF4-FFF2-40B4-BE49-F238E27FC236}">
                  <a16:creationId xmlns:a16="http://schemas.microsoft.com/office/drawing/2014/main" id="{074CEC48-74FA-45A9-9E16-525EB9E974F9}"/>
                </a:ext>
              </a:extLst>
            </p:cNvPr>
            <p:cNvSpPr/>
            <p:nvPr userDrawn="1"/>
          </p:nvSpPr>
          <p:spPr>
            <a:xfrm>
              <a:off x="9390455" y="1830763"/>
              <a:ext cx="894312" cy="1741127"/>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29" name="Rectangle 228">
              <a:extLst>
                <a:ext uri="{FF2B5EF4-FFF2-40B4-BE49-F238E27FC236}">
                  <a16:creationId xmlns:a16="http://schemas.microsoft.com/office/drawing/2014/main" id="{8CA8D9C7-FFCE-4895-B720-C9F65C686B93}"/>
                </a:ext>
              </a:extLst>
            </p:cNvPr>
            <p:cNvSpPr/>
            <p:nvPr userDrawn="1"/>
          </p:nvSpPr>
          <p:spPr>
            <a:xfrm>
              <a:off x="9390455" y="1830763"/>
              <a:ext cx="894312" cy="1551307"/>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0" name="Rectangle 229">
              <a:extLst>
                <a:ext uri="{FF2B5EF4-FFF2-40B4-BE49-F238E27FC236}">
                  <a16:creationId xmlns:a16="http://schemas.microsoft.com/office/drawing/2014/main" id="{DF8FDE11-2636-4F16-BC4C-C0DBD965F47E}"/>
                </a:ext>
              </a:extLst>
            </p:cNvPr>
            <p:cNvSpPr/>
            <p:nvPr userDrawn="1"/>
          </p:nvSpPr>
          <p:spPr>
            <a:xfrm>
              <a:off x="9390455" y="1830763"/>
              <a:ext cx="894312" cy="1361486"/>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1" name="Rectangle 230">
              <a:extLst>
                <a:ext uri="{FF2B5EF4-FFF2-40B4-BE49-F238E27FC236}">
                  <a16:creationId xmlns:a16="http://schemas.microsoft.com/office/drawing/2014/main" id="{EAE2FCEB-5A44-4458-99EB-B2522F731513}"/>
                </a:ext>
              </a:extLst>
            </p:cNvPr>
            <p:cNvSpPr/>
            <p:nvPr userDrawn="1"/>
          </p:nvSpPr>
          <p:spPr>
            <a:xfrm>
              <a:off x="9390455" y="1830763"/>
              <a:ext cx="894312" cy="1171666"/>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2" name="Rectangle 231">
              <a:extLst>
                <a:ext uri="{FF2B5EF4-FFF2-40B4-BE49-F238E27FC236}">
                  <a16:creationId xmlns:a16="http://schemas.microsoft.com/office/drawing/2014/main" id="{FA982CEB-3569-4AB2-A279-56909D8DBA2B}"/>
                </a:ext>
              </a:extLst>
            </p:cNvPr>
            <p:cNvSpPr/>
            <p:nvPr userDrawn="1"/>
          </p:nvSpPr>
          <p:spPr>
            <a:xfrm>
              <a:off x="9390455" y="1830763"/>
              <a:ext cx="894312" cy="9818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3" name="Rectangle 232">
              <a:extLst>
                <a:ext uri="{FF2B5EF4-FFF2-40B4-BE49-F238E27FC236}">
                  <a16:creationId xmlns:a16="http://schemas.microsoft.com/office/drawing/2014/main" id="{B85FDECF-7983-4160-8B97-DA92A01F2A38}"/>
                </a:ext>
              </a:extLst>
            </p:cNvPr>
            <p:cNvSpPr/>
            <p:nvPr userDrawn="1"/>
          </p:nvSpPr>
          <p:spPr>
            <a:xfrm>
              <a:off x="9390456" y="1830763"/>
              <a:ext cx="894312" cy="78825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5" name="Rectangle 234">
              <a:extLst>
                <a:ext uri="{FF2B5EF4-FFF2-40B4-BE49-F238E27FC236}">
                  <a16:creationId xmlns:a16="http://schemas.microsoft.com/office/drawing/2014/main" id="{80F0CF47-25FB-4AB4-837F-33B5D368A8C0}"/>
                </a:ext>
              </a:extLst>
            </p:cNvPr>
            <p:cNvSpPr/>
            <p:nvPr userDrawn="1"/>
          </p:nvSpPr>
          <p:spPr>
            <a:xfrm>
              <a:off x="10459488" y="1830763"/>
              <a:ext cx="894312" cy="1741127"/>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6" name="Rectangle 235">
              <a:extLst>
                <a:ext uri="{FF2B5EF4-FFF2-40B4-BE49-F238E27FC236}">
                  <a16:creationId xmlns:a16="http://schemas.microsoft.com/office/drawing/2014/main" id="{12C0DD63-4FB0-4217-BC06-7CEB655B79B6}"/>
                </a:ext>
              </a:extLst>
            </p:cNvPr>
            <p:cNvSpPr/>
            <p:nvPr userDrawn="1"/>
          </p:nvSpPr>
          <p:spPr>
            <a:xfrm>
              <a:off x="10459488" y="1830763"/>
              <a:ext cx="894312" cy="1551307"/>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7" name="Rectangle 236">
              <a:extLst>
                <a:ext uri="{FF2B5EF4-FFF2-40B4-BE49-F238E27FC236}">
                  <a16:creationId xmlns:a16="http://schemas.microsoft.com/office/drawing/2014/main" id="{5841390F-E0B0-48E2-8756-2C0A532BC037}"/>
                </a:ext>
              </a:extLst>
            </p:cNvPr>
            <p:cNvSpPr/>
            <p:nvPr userDrawn="1"/>
          </p:nvSpPr>
          <p:spPr>
            <a:xfrm>
              <a:off x="10459488" y="1830763"/>
              <a:ext cx="894312" cy="1361486"/>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8" name="Rectangle 237">
              <a:extLst>
                <a:ext uri="{FF2B5EF4-FFF2-40B4-BE49-F238E27FC236}">
                  <a16:creationId xmlns:a16="http://schemas.microsoft.com/office/drawing/2014/main" id="{E49982BC-FA05-4F1B-A8BD-AE3793F3BD02}"/>
                </a:ext>
              </a:extLst>
            </p:cNvPr>
            <p:cNvSpPr/>
            <p:nvPr userDrawn="1"/>
          </p:nvSpPr>
          <p:spPr>
            <a:xfrm>
              <a:off x="10459488" y="1830763"/>
              <a:ext cx="894312" cy="1171666"/>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39" name="Rectangle 238">
              <a:extLst>
                <a:ext uri="{FF2B5EF4-FFF2-40B4-BE49-F238E27FC236}">
                  <a16:creationId xmlns:a16="http://schemas.microsoft.com/office/drawing/2014/main" id="{84445015-4210-46FE-958B-F3271E10284B}"/>
                </a:ext>
              </a:extLst>
            </p:cNvPr>
            <p:cNvSpPr/>
            <p:nvPr userDrawn="1"/>
          </p:nvSpPr>
          <p:spPr>
            <a:xfrm>
              <a:off x="10459488" y="1830763"/>
              <a:ext cx="894312" cy="981846"/>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sp>
          <p:nvSpPr>
            <p:cNvPr id="240" name="Rectangle 239">
              <a:extLst>
                <a:ext uri="{FF2B5EF4-FFF2-40B4-BE49-F238E27FC236}">
                  <a16:creationId xmlns:a16="http://schemas.microsoft.com/office/drawing/2014/main" id="{06FD93CB-F173-4C32-9E54-DE5EDB0F83D8}"/>
                </a:ext>
              </a:extLst>
            </p:cNvPr>
            <p:cNvSpPr/>
            <p:nvPr userDrawn="1"/>
          </p:nvSpPr>
          <p:spPr>
            <a:xfrm>
              <a:off x="10459489" y="1830763"/>
              <a:ext cx="894312" cy="78825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lvl="0" algn="ctr" defTabSz="685800"/>
              <a:endParaRPr lang="en-US" sz="1350">
                <a:solidFill>
                  <a:srgbClr val="FFFFFF"/>
                </a:solidFill>
                <a:latin typeface="Calibri" panose="020F0502020204030204"/>
              </a:endParaRPr>
            </a:p>
          </p:txBody>
        </p:sp>
      </p:grpSp>
      <p:sp>
        <p:nvSpPr>
          <p:cNvPr id="12" name="Title 1">
            <a:extLst>
              <a:ext uri="{FF2B5EF4-FFF2-40B4-BE49-F238E27FC236}">
                <a16:creationId xmlns:a16="http://schemas.microsoft.com/office/drawing/2014/main" id="{0D08B00A-9A13-4AB1-A72D-2F499BA2EBAB}"/>
              </a:ext>
            </a:extLst>
          </p:cNvPr>
          <p:cNvSpPr>
            <a:spLocks noGrp="1"/>
          </p:cNvSpPr>
          <p:nvPr userDrawn="1">
            <p:ph type="title"/>
          </p:nvPr>
        </p:nvSpPr>
        <p:spPr>
          <a:xfrm>
            <a:off x="838200" y="365125"/>
            <a:ext cx="10515600" cy="1325563"/>
          </a:xfrm>
        </p:spPr>
        <p:txBody>
          <a:bodyPr/>
          <a:lstStyle/>
          <a:p>
            <a:r>
              <a:rPr lang="es-ES"/>
              <a:t>Haga clic para modificar el estilo de título del patrón</a:t>
            </a:r>
            <a:endParaRPr lang="en-US" dirty="0"/>
          </a:p>
        </p:txBody>
      </p:sp>
      <p:sp>
        <p:nvSpPr>
          <p:cNvPr id="88" name="Text Placeholder 2">
            <a:extLst>
              <a:ext uri="{FF2B5EF4-FFF2-40B4-BE49-F238E27FC236}">
                <a16:creationId xmlns:a16="http://schemas.microsoft.com/office/drawing/2014/main" id="{BB3FC47E-3339-49A8-AEF2-ECC3BF1514FB}"/>
              </a:ext>
            </a:extLst>
          </p:cNvPr>
          <p:cNvSpPr>
            <a:spLocks noGrp="1"/>
          </p:cNvSpPr>
          <p:nvPr userDrawn="1">
            <p:ph type="body" sz="quarter" idx="10"/>
          </p:nvPr>
        </p:nvSpPr>
        <p:spPr>
          <a:xfrm>
            <a:off x="838199" y="4405797"/>
            <a:ext cx="10515600" cy="1325880"/>
          </a:xfrm>
        </p:spPr>
        <p:txBody>
          <a:bodyPr vert="horz" lIns="91440" tIns="45720" rIns="91440" bIns="45720" rtlCol="0" anchor="ctr">
            <a:normAutofit/>
          </a:bodyPr>
          <a:lstStyle>
            <a:lvl1pPr marL="0" indent="0">
              <a:buNone/>
              <a:defRPr lang="en-US" sz="4400" b="1" dirty="0">
                <a:latin typeface="PT Serif" panose="020A0603040505020204" pitchFamily="18" charset="0"/>
                <a:ea typeface="+mj-ea"/>
                <a:cs typeface="+mj-cs"/>
              </a:defRPr>
            </a:lvl1pPr>
          </a:lstStyle>
          <a:p>
            <a:pPr marL="228600" lvl="0" indent="-228600">
              <a:spcBef>
                <a:spcPct val="0"/>
              </a:spcBef>
            </a:pPr>
            <a:r>
              <a:rPr lang="es-ES"/>
              <a:t>Haga clic para modificar los estilos de texto del patrón</a:t>
            </a:r>
          </a:p>
        </p:txBody>
      </p:sp>
      <p:sp>
        <p:nvSpPr>
          <p:cNvPr id="89" name="TextBox 88">
            <a:extLst>
              <a:ext uri="{FF2B5EF4-FFF2-40B4-BE49-F238E27FC236}">
                <a16:creationId xmlns:a16="http://schemas.microsoft.com/office/drawing/2014/main" id="{829D5438-3BC8-4817-9C86-A9AAA6047492}"/>
              </a:ext>
            </a:extLst>
          </p:cNvPr>
          <p:cNvSpPr txBox="1"/>
          <p:nvPr userDrawn="1"/>
        </p:nvSpPr>
        <p:spPr>
          <a:xfrm>
            <a:off x="5432498" y="3836336"/>
            <a:ext cx="2714205" cy="2646878"/>
          </a:xfrm>
          <a:prstGeom prst="rect">
            <a:avLst/>
          </a:prstGeom>
          <a:noFill/>
        </p:spPr>
        <p:txBody>
          <a:bodyPr wrap="none" rtlCol="0">
            <a:spAutoFit/>
          </a:bodyPr>
          <a:lstStyle/>
          <a:p>
            <a:pPr algn="ctr"/>
            <a:r>
              <a:rPr lang="en-US" sz="16600" dirty="0">
                <a:solidFill>
                  <a:schemeClr val="accent3"/>
                </a:solidFill>
                <a:latin typeface="PT Serif" panose="020A0603040505020204" pitchFamily="18" charset="0"/>
              </a:rPr>
              <a:t>Aa</a:t>
            </a:r>
          </a:p>
        </p:txBody>
      </p:sp>
      <p:sp>
        <p:nvSpPr>
          <p:cNvPr id="90" name="Text Placeholder 7">
            <a:extLst>
              <a:ext uri="{FF2B5EF4-FFF2-40B4-BE49-F238E27FC236}">
                <a16:creationId xmlns:a16="http://schemas.microsoft.com/office/drawing/2014/main" id="{676EAA04-3941-4EEF-875A-DA2DBBB0CA82}"/>
              </a:ext>
            </a:extLst>
          </p:cNvPr>
          <p:cNvSpPr>
            <a:spLocks noGrp="1"/>
          </p:cNvSpPr>
          <p:nvPr userDrawn="1">
            <p:ph type="body" sz="quarter" idx="11" hasCustomPrompt="1"/>
          </p:nvPr>
        </p:nvSpPr>
        <p:spPr>
          <a:xfrm>
            <a:off x="5592510" y="5927876"/>
            <a:ext cx="2394180" cy="564999"/>
          </a:xfrm>
        </p:spPr>
        <p:txBody>
          <a:bodyPr anchor="ctr"/>
          <a:lstStyle>
            <a:lvl1pPr marL="0" indent="0" algn="ctr">
              <a:buNone/>
              <a:defRPr/>
            </a:lvl1pPr>
          </a:lstStyle>
          <a:p>
            <a:pPr lvl="0"/>
            <a:r>
              <a:rPr lang="en-US" dirty="0"/>
              <a:t>Font name</a:t>
            </a:r>
          </a:p>
        </p:txBody>
      </p:sp>
    </p:spTree>
    <p:extLst>
      <p:ext uri="{BB962C8B-B14F-4D97-AF65-F5344CB8AC3E}">
        <p14:creationId xmlns:p14="http://schemas.microsoft.com/office/powerpoint/2010/main" val="3935162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146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esigned by PresentationGo">
    <p:bg>
      <p:bgPr>
        <a:gradFill>
          <a:gsLst>
            <a:gs pos="0">
              <a:srgbClr val="323A45"/>
            </a:gs>
            <a:gs pos="35000">
              <a:srgbClr val="323A45"/>
            </a:gs>
            <a:gs pos="100000">
              <a:srgbClr val="1C2026"/>
            </a:gs>
          </a:gsLst>
          <a:path path="circle">
            <a:fillToRect l="50000" t="-80000" r="50000" b="180000"/>
          </a:path>
        </a:gradFill>
        <a:effectLst/>
      </p:bgPr>
    </p:bg>
    <p:spTree>
      <p:nvGrpSpPr>
        <p:cNvPr id="1" name=""/>
        <p:cNvGrpSpPr/>
        <p:nvPr/>
      </p:nvGrpSpPr>
      <p:grpSpPr>
        <a:xfrm>
          <a:off x="0" y="0"/>
          <a:ext cx="0" cy="0"/>
          <a:chOff x="0" y="0"/>
          <a:chExt cx="0" cy="0"/>
        </a:xfrm>
      </p:grpSpPr>
      <p:sp>
        <p:nvSpPr>
          <p:cNvPr id="5" name="Rectangle 4"/>
          <p:cNvSpPr/>
          <p:nvPr userDrawn="1"/>
        </p:nvSpPr>
        <p:spPr>
          <a:xfrm>
            <a:off x="0" y="3152956"/>
            <a:ext cx="12192000" cy="5520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www</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800" b="0" i="0" u="none" strike="noStrike" kern="1200" cap="none" spc="0" normalizeH="0" baseline="0" noProof="0">
                <a:ln>
                  <a:noFill/>
                </a:ln>
                <a:solidFill>
                  <a:srgbClr val="A5CD00"/>
                </a:solidFill>
                <a:effectLst/>
                <a:uLnTx/>
                <a:uFillTx/>
                <a:latin typeface="+mn-lt"/>
                <a:ea typeface="+mn-ea"/>
                <a:cs typeface="+mn-cs"/>
              </a:rPr>
              <a:t>PresentationGO</a:t>
            </a:r>
            <a:r>
              <a:rPr kumimoji="0" lang="en-US" sz="2000" b="0" i="0" u="none" strike="noStrike" kern="1200" cap="none" spc="0" normalizeH="0" baseline="0" noProof="0">
                <a:ln>
                  <a:noFill/>
                </a:ln>
                <a:solidFill>
                  <a:schemeClr val="bg1">
                    <a:lumMod val="50000"/>
                  </a:schemeClr>
                </a:solidFill>
                <a:effectLst/>
                <a:uLnTx/>
                <a:uFillTx/>
                <a:latin typeface="+mn-lt"/>
                <a:ea typeface="+mn-ea"/>
                <a:cs typeface="+mn-cs"/>
              </a:rPr>
              <a:t>.</a:t>
            </a:r>
            <a:r>
              <a:rPr kumimoji="0" lang="en-US" sz="2000" b="0" i="0" u="none" strike="noStrike" kern="1200" cap="none" spc="0" normalizeH="0" baseline="0" noProof="0" dirty="0">
                <a:ln>
                  <a:noFill/>
                </a:ln>
                <a:solidFill>
                  <a:schemeClr val="bg1">
                    <a:lumMod val="50000"/>
                  </a:schemeClr>
                </a:solidFill>
                <a:effectLst/>
                <a:uLnTx/>
                <a:uFillTx/>
                <a:latin typeface="+mn-lt"/>
                <a:ea typeface="+mn-ea"/>
                <a:cs typeface="+mn-cs"/>
              </a:rPr>
              <a:t>com</a:t>
            </a:r>
            <a:endParaRPr kumimoji="0" lang="en-US" sz="2800" b="0" i="0" u="none" strike="noStrike" kern="1200" cap="none" spc="0" normalizeH="0" baseline="0" noProof="0" dirty="0">
              <a:ln>
                <a:noFill/>
              </a:ln>
              <a:solidFill>
                <a:schemeClr val="bg1">
                  <a:lumMod val="50000"/>
                </a:schemeClr>
              </a:solidFill>
              <a:effectLst/>
              <a:uLnTx/>
              <a:uFillTx/>
              <a:latin typeface="+mn-lt"/>
              <a:ea typeface="+mn-ea"/>
              <a:cs typeface="+mn-cs"/>
            </a:endParaRPr>
          </a:p>
        </p:txBody>
      </p:sp>
      <p:sp>
        <p:nvSpPr>
          <p:cNvPr id="6" name="Rectangle 5">
            <a:hlinkClick r:id="rId2"/>
          </p:cNvPr>
          <p:cNvSpPr/>
          <p:nvPr userDrawn="1"/>
        </p:nvSpPr>
        <p:spPr>
          <a:xfrm>
            <a:off x="2731912" y="3071723"/>
            <a:ext cx="6728177" cy="714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extBox 1"/>
          <p:cNvSpPr txBox="1"/>
          <p:nvPr userDrawn="1"/>
        </p:nvSpPr>
        <p:spPr>
          <a:xfrm>
            <a:off x="4123473" y="5982900"/>
            <a:ext cx="3945053" cy="646331"/>
          </a:xfrm>
          <a:prstGeom prst="rect">
            <a:avLst/>
          </a:prstGeom>
          <a:noFill/>
        </p:spPr>
        <p:txBody>
          <a:bodyPr wrap="square" rtlCol="0" anchor="ctr">
            <a:spAutoFit/>
          </a:bodyPr>
          <a:lstStyle/>
          <a:p>
            <a:pPr algn="ctr"/>
            <a:r>
              <a:rPr lang="en-US" sz="1800" dirty="0">
                <a:solidFill>
                  <a:srgbClr val="A5CD00"/>
                </a:solidFill>
              </a:rPr>
              <a:t>T</a:t>
            </a:r>
            <a:r>
              <a:rPr lang="en-US" sz="1800" baseline="0" dirty="0">
                <a:solidFill>
                  <a:srgbClr val="A5CD00"/>
                </a:solidFill>
              </a:rPr>
              <a:t>he free PowerPoint and Google Slides template library</a:t>
            </a:r>
            <a:endParaRPr lang="en-US" sz="1800" dirty="0">
              <a:solidFill>
                <a:srgbClr val="A5CD00"/>
              </a:solidFill>
            </a:endParaRPr>
          </a:p>
        </p:txBody>
      </p:sp>
      <p:grpSp>
        <p:nvGrpSpPr>
          <p:cNvPr id="8" name="Group 7"/>
          <p:cNvGrpSpPr/>
          <p:nvPr userDrawn="1"/>
        </p:nvGrpSpPr>
        <p:grpSpPr>
          <a:xfrm>
            <a:off x="4983933" y="2633133"/>
            <a:ext cx="2224135" cy="369332"/>
            <a:chOff x="3459936" y="2633133"/>
            <a:chExt cx="2224135" cy="369332"/>
          </a:xfrm>
        </p:grpSpPr>
        <p:sp>
          <p:nvSpPr>
            <p:cNvPr id="9" name="TextBox 8"/>
            <p:cNvSpPr txBox="1"/>
            <p:nvPr userDrawn="1"/>
          </p:nvSpPr>
          <p:spPr>
            <a:xfrm>
              <a:off x="3459936" y="2633133"/>
              <a:ext cx="2224135" cy="369332"/>
            </a:xfrm>
            <a:prstGeom prst="rect">
              <a:avLst/>
            </a:prstGeom>
            <a:noFill/>
          </p:spPr>
          <p:txBody>
            <a:bodyPr wrap="none" rtlCol="0" anchor="ctr">
              <a:spAutoFit/>
            </a:bodyPr>
            <a:lstStyle/>
            <a:p>
              <a:pPr algn="ctr"/>
              <a:r>
                <a:rPr lang="en-US">
                  <a:solidFill>
                    <a:schemeClr val="bg1"/>
                  </a:solidFill>
                  <a:effectLst/>
                </a:rPr>
                <a:t>Designed</a:t>
              </a:r>
              <a:r>
                <a:rPr lang="en-US" baseline="0">
                  <a:solidFill>
                    <a:schemeClr val="bg1"/>
                  </a:solidFill>
                  <a:effectLst/>
                </a:rPr>
                <a:t> with         by</a:t>
              </a:r>
              <a:endParaRPr lang="en-US" dirty="0">
                <a:solidFill>
                  <a:schemeClr val="bg1"/>
                </a:solidFill>
                <a:effectLst/>
              </a:endParaRPr>
            </a:p>
          </p:txBody>
        </p:sp>
        <p:sp>
          <p:nvSpPr>
            <p:cNvPr id="10" name="Freeform 290"/>
            <p:cNvSpPr/>
            <p:nvPr userDrawn="1"/>
          </p:nvSpPr>
          <p:spPr>
            <a:xfrm>
              <a:off x="4977441" y="2705803"/>
              <a:ext cx="261456" cy="223991"/>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D900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153912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hyperlink" Target="http://www.presentationgo.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6C7F94-AC2B-4ABA-8168-9102B651ED5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a:extLst>
              <a:ext uri="{FF2B5EF4-FFF2-40B4-BE49-F238E27FC236}">
                <a16:creationId xmlns:a16="http://schemas.microsoft.com/office/drawing/2014/main" id="{C499E8B4-649E-4A8B-B6EE-CC6C44EF5A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a:extLst>
              <a:ext uri="{FF2B5EF4-FFF2-40B4-BE49-F238E27FC236}">
                <a16:creationId xmlns:a16="http://schemas.microsoft.com/office/drawing/2014/main" id="{534133B5-720F-4407-9AAB-3B5E07088D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2">
                    <a:lumMod val="65000"/>
                  </a:schemeClr>
                </a:solidFill>
                <a:latin typeface="PT Serif" panose="020A0603040505020204" pitchFamily="18" charset="0"/>
              </a:defRPr>
            </a:lvl1pPr>
          </a:lstStyle>
          <a:p>
            <a:r>
              <a:rPr lang="en-US"/>
              <a:t>Date</a:t>
            </a:r>
          </a:p>
        </p:txBody>
      </p:sp>
      <p:sp>
        <p:nvSpPr>
          <p:cNvPr id="5" name="Footer Placeholder 4">
            <a:extLst>
              <a:ext uri="{FF2B5EF4-FFF2-40B4-BE49-F238E27FC236}">
                <a16:creationId xmlns:a16="http://schemas.microsoft.com/office/drawing/2014/main" id="{2091AE36-FE6A-4E21-B178-40F00D0FF50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2">
                    <a:lumMod val="65000"/>
                  </a:schemeClr>
                </a:solidFill>
                <a:latin typeface="PT Serif" panose="020A0603040505020204" pitchFamily="18" charset="0"/>
              </a:defRPr>
            </a:lvl1pPr>
          </a:lstStyle>
          <a:p>
            <a:r>
              <a:rPr lang="en-US"/>
              <a:t>Your Footer Here</a:t>
            </a:r>
          </a:p>
        </p:txBody>
      </p:sp>
      <p:sp>
        <p:nvSpPr>
          <p:cNvPr id="6" name="Slide Number Placeholder 5">
            <a:extLst>
              <a:ext uri="{FF2B5EF4-FFF2-40B4-BE49-F238E27FC236}">
                <a16:creationId xmlns:a16="http://schemas.microsoft.com/office/drawing/2014/main" id="{A6154408-120E-4EFA-AC50-C50B6469D2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lumMod val="65000"/>
                  </a:schemeClr>
                </a:solidFill>
                <a:latin typeface="PT Serif" panose="020A0603040505020204" pitchFamily="18" charset="0"/>
              </a:defRPr>
            </a:lvl1pPr>
          </a:lstStyle>
          <a:p>
            <a:fld id="{672B7600-67E3-4D97-B453-880E2742B982}" type="slidenum">
              <a:rPr lang="en-US" smtClean="0"/>
              <a:pPr/>
              <a:t>‹Nº›</a:t>
            </a:fld>
            <a:endParaRPr lang="en-US"/>
          </a:p>
        </p:txBody>
      </p:sp>
      <p:sp>
        <p:nvSpPr>
          <p:cNvPr id="7" name="Rectangle 6">
            <a:extLst>
              <a:ext uri="{FF2B5EF4-FFF2-40B4-BE49-F238E27FC236}">
                <a16:creationId xmlns:a16="http://schemas.microsoft.com/office/drawing/2014/main" id="{9793780E-9A94-4D66-9FC2-734AC5AEF5F1}"/>
              </a:ext>
            </a:extLst>
          </p:cNvPr>
          <p:cNvSpPr/>
          <p:nvPr userDrawn="1"/>
        </p:nvSpPr>
        <p:spPr>
          <a:xfrm>
            <a:off x="-12701" y="7007226"/>
            <a:ext cx="1661032" cy="261610"/>
          </a:xfrm>
          <a:prstGeom prst="rect">
            <a:avLst/>
          </a:prstGeom>
        </p:spPr>
        <p:txBody>
          <a:bodyPr wrap="none">
            <a:spAutoFit/>
          </a:bodyPr>
          <a:lstStyle/>
          <a:p>
            <a:r>
              <a:rPr lang="en-US" sz="1100" b="0" i="0" dirty="0">
                <a:solidFill>
                  <a:schemeClr val="accent1"/>
                </a:solidFill>
                <a:effectLst/>
                <a:latin typeface="Open Sans" panose="020B0606030504020204" pitchFamily="34" charset="0"/>
              </a:rPr>
              <a:t>© </a:t>
            </a:r>
            <a:r>
              <a:rPr lang="en-US" sz="1100" b="0" i="0" u="none" strike="noStrike" dirty="0">
                <a:solidFill>
                  <a:schemeClr val="accent1"/>
                </a:solidFill>
                <a:effectLst/>
                <a:latin typeface="Open Sans" panose="020B0606030504020204" pitchFamily="34" charset="0"/>
                <a:hlinkClick r:id="rId10" tooltip="PresentationGo!">
                  <a:extLst>
                    <a:ext uri="{A12FA001-AC4F-418D-AE19-62706E023703}">
                      <ahyp:hlinkClr xmlns:ahyp="http://schemas.microsoft.com/office/drawing/2018/hyperlinkcolor" val="tx"/>
                    </a:ext>
                  </a:extLst>
                </a:hlinkClick>
              </a:rPr>
              <a:t>presentationgo.com</a:t>
            </a:r>
            <a:endParaRPr lang="en-US" sz="1100" dirty="0">
              <a:solidFill>
                <a:schemeClr val="accent1"/>
              </a:solidFill>
              <a:latin typeface="Calibri" panose="020F0502020204030204" pitchFamily="34" charset="0"/>
            </a:endParaRPr>
          </a:p>
        </p:txBody>
      </p:sp>
      <p:grpSp>
        <p:nvGrpSpPr>
          <p:cNvPr id="8" name="Group 7">
            <a:extLst>
              <a:ext uri="{FF2B5EF4-FFF2-40B4-BE49-F238E27FC236}">
                <a16:creationId xmlns:a16="http://schemas.microsoft.com/office/drawing/2014/main" id="{7432F9B4-C534-44E7-8E53-6B3CF87C8383}"/>
              </a:ext>
            </a:extLst>
          </p:cNvPr>
          <p:cNvGrpSpPr/>
          <p:nvPr userDrawn="1"/>
        </p:nvGrpSpPr>
        <p:grpSpPr>
          <a:xfrm>
            <a:off x="-1654908" y="-16654"/>
            <a:ext cx="1569183" cy="612144"/>
            <a:chOff x="-2096383" y="21447"/>
            <a:chExt cx="1569183" cy="612144"/>
          </a:xfrm>
        </p:grpSpPr>
        <p:sp>
          <p:nvSpPr>
            <p:cNvPr id="9" name="TextBox 8">
              <a:extLst>
                <a:ext uri="{FF2B5EF4-FFF2-40B4-BE49-F238E27FC236}">
                  <a16:creationId xmlns:a16="http://schemas.microsoft.com/office/drawing/2014/main" id="{86BD643E-9383-4DCE-97E0-18B6179C2E33}"/>
                </a:ext>
              </a:extLst>
            </p:cNvPr>
            <p:cNvSpPr txBox="1"/>
            <p:nvPr userDrawn="1"/>
          </p:nvSpPr>
          <p:spPr>
            <a:xfrm>
              <a:off x="-2096383" y="21447"/>
              <a:ext cx="365806" cy="246221"/>
            </a:xfrm>
            <a:prstGeom prst="rect">
              <a:avLst/>
            </a:prstGeom>
            <a:noFill/>
          </p:spPr>
          <p:txBody>
            <a:bodyPr wrap="none" rtlCol="0">
              <a:spAutoFit/>
            </a:bodyPr>
            <a:lstStyle/>
            <a:p>
              <a:r>
                <a:rPr lang="en-US"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By:</a:t>
              </a:r>
            </a:p>
          </p:txBody>
        </p:sp>
        <p:sp>
          <p:nvSpPr>
            <p:cNvPr id="10" name="TextBox 9">
              <a:extLst>
                <a:ext uri="{FF2B5EF4-FFF2-40B4-BE49-F238E27FC236}">
                  <a16:creationId xmlns:a16="http://schemas.microsoft.com/office/drawing/2014/main" id="{3C47BF03-421F-44AE-8D61-516BA442BCFD}"/>
                </a:ext>
              </a:extLst>
            </p:cNvPr>
            <p:cNvSpPr txBox="1"/>
            <p:nvPr userDrawn="1"/>
          </p:nvSpPr>
          <p:spPr>
            <a:xfrm>
              <a:off x="-1002010" y="387370"/>
              <a:ext cx="474810" cy="246221"/>
            </a:xfrm>
            <a:prstGeom prst="rect">
              <a:avLst/>
            </a:prstGeom>
            <a:noFill/>
          </p:spPr>
          <p:txBody>
            <a:bodyPr wrap="none" rtlCol="0">
              <a:spAutoFit/>
            </a:bodyPr>
            <a:lstStyle/>
            <a:p>
              <a:r>
                <a:rPr lang="en-US" sz="1000" dirty="0">
                  <a:solidFill>
                    <a:srgbClr val="000000"/>
                  </a:solidFill>
                  <a:latin typeface="Open Sans" panose="020B0606030504020204" pitchFamily="34" charset="0"/>
                  <a:ea typeface="Open Sans" panose="020B0606030504020204" pitchFamily="34" charset="0"/>
                  <a:cs typeface="Open Sans" panose="020B0606030504020204" pitchFamily="34" charset="0"/>
                </a:rPr>
                <a:t>.com</a:t>
              </a:r>
            </a:p>
          </p:txBody>
        </p:sp>
        <p:pic>
          <p:nvPicPr>
            <p:cNvPr id="11" name="Picture 10">
              <a:extLst>
                <a:ext uri="{FF2B5EF4-FFF2-40B4-BE49-F238E27FC236}">
                  <a16:creationId xmlns:a16="http://schemas.microsoft.com/office/drawing/2014/main" id="{A25AF704-0297-4965-ABDA-DCACCBDEC43E}"/>
                </a:ext>
              </a:extLst>
            </p:cNvPr>
            <p:cNvPicPr>
              <a:picLocks noChangeAspect="1"/>
            </p:cNvPicPr>
            <p:nvPr userDrawn="1"/>
          </p:nvPicPr>
          <p:blipFill>
            <a:blip r:embed="rId11"/>
            <a:stretch>
              <a:fillRect/>
            </a:stretch>
          </p:blipFill>
          <p:spPr>
            <a:xfrm>
              <a:off x="-2018604" y="234547"/>
              <a:ext cx="1405251" cy="185944"/>
            </a:xfrm>
            <a:prstGeom prst="rect">
              <a:avLst/>
            </a:prstGeom>
          </p:spPr>
        </p:pic>
      </p:grpSp>
    </p:spTree>
    <p:extLst>
      <p:ext uri="{BB962C8B-B14F-4D97-AF65-F5344CB8AC3E}">
        <p14:creationId xmlns:p14="http://schemas.microsoft.com/office/powerpoint/2010/main" val="226302769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77" r:id="rId8"/>
  </p:sldLayoutIdLst>
  <p:hf hdr="0"/>
  <p:txStyles>
    <p:titleStyle>
      <a:lvl1pPr algn="l" defTabSz="914400" rtl="0" eaLnBrk="1" latinLnBrk="0" hangingPunct="1">
        <a:lnSpc>
          <a:spcPct val="90000"/>
        </a:lnSpc>
        <a:spcBef>
          <a:spcPct val="0"/>
        </a:spcBef>
        <a:buNone/>
        <a:defRPr sz="4400" b="1" kern="1200">
          <a:solidFill>
            <a:schemeClr val="bg2"/>
          </a:solidFill>
          <a:latin typeface="PT Serif" panose="020A0603040505020204" pitchFamily="18" charset="0"/>
          <a:ea typeface="+mj-ea"/>
          <a:cs typeface="+mj-cs"/>
        </a:defRPr>
      </a:lvl1pPr>
    </p:titleStyle>
    <p:bodyStyle>
      <a:lvl1pPr marL="228600" indent="-228600" algn="l" defTabSz="914400" rtl="0" eaLnBrk="1" latinLnBrk="0" hangingPunct="1">
        <a:lnSpc>
          <a:spcPct val="100000"/>
        </a:lnSpc>
        <a:spcBef>
          <a:spcPts val="1000"/>
        </a:spcBef>
        <a:spcAft>
          <a:spcPts val="1200"/>
        </a:spcAft>
        <a:buFont typeface="Arial" panose="020B0604020202020204" pitchFamily="34" charset="0"/>
        <a:buChar char="•"/>
        <a:defRPr sz="2800" kern="1200">
          <a:solidFill>
            <a:schemeClr val="bg2"/>
          </a:solidFill>
          <a:latin typeface="PT Serif" panose="020A0603040505020204" pitchFamily="18" charset="0"/>
          <a:ea typeface="+mn-ea"/>
          <a:cs typeface="+mn-cs"/>
        </a:defRPr>
      </a:lvl1pPr>
      <a:lvl2pPr marL="685800" indent="-228600" algn="l" defTabSz="914400" rtl="0" eaLnBrk="1" latinLnBrk="0" hangingPunct="1">
        <a:lnSpc>
          <a:spcPct val="100000"/>
        </a:lnSpc>
        <a:spcBef>
          <a:spcPts val="500"/>
        </a:spcBef>
        <a:spcAft>
          <a:spcPts val="1200"/>
        </a:spcAft>
        <a:buFont typeface="Arial" panose="020B0604020202020204" pitchFamily="34" charset="0"/>
        <a:buChar char="•"/>
        <a:defRPr sz="2400" kern="1200">
          <a:solidFill>
            <a:schemeClr val="bg2"/>
          </a:solidFill>
          <a:latin typeface="PT Serif" panose="020A0603040505020204" pitchFamily="18" charset="0"/>
          <a:ea typeface="+mn-ea"/>
          <a:cs typeface="+mn-cs"/>
        </a:defRPr>
      </a:lvl2pPr>
      <a:lvl3pPr marL="1143000" indent="-228600" algn="l" defTabSz="914400" rtl="0" eaLnBrk="1" latinLnBrk="0" hangingPunct="1">
        <a:lnSpc>
          <a:spcPct val="100000"/>
        </a:lnSpc>
        <a:spcBef>
          <a:spcPts val="500"/>
        </a:spcBef>
        <a:spcAft>
          <a:spcPts val="1200"/>
        </a:spcAft>
        <a:buFont typeface="Arial" panose="020B0604020202020204" pitchFamily="34" charset="0"/>
        <a:buChar char="•"/>
        <a:defRPr sz="2000" kern="1200">
          <a:solidFill>
            <a:schemeClr val="bg2"/>
          </a:solidFill>
          <a:latin typeface="PT Serif" panose="020A0603040505020204" pitchFamily="18" charset="0"/>
          <a:ea typeface="+mn-ea"/>
          <a:cs typeface="+mn-cs"/>
        </a:defRPr>
      </a:lvl3pPr>
      <a:lvl4pPr marL="1600200" indent="-228600" algn="l" defTabSz="914400" rtl="0" eaLnBrk="1" latinLnBrk="0" hangingPunct="1">
        <a:lnSpc>
          <a:spcPct val="100000"/>
        </a:lnSpc>
        <a:spcBef>
          <a:spcPts val="500"/>
        </a:spcBef>
        <a:spcAft>
          <a:spcPts val="1200"/>
        </a:spcAft>
        <a:buFont typeface="Arial" panose="020B0604020202020204" pitchFamily="34" charset="0"/>
        <a:buChar char="•"/>
        <a:defRPr sz="1800" kern="1200">
          <a:solidFill>
            <a:schemeClr val="bg2"/>
          </a:solidFill>
          <a:latin typeface="PT Serif" panose="020A0603040505020204" pitchFamily="18" charset="0"/>
          <a:ea typeface="+mn-ea"/>
          <a:cs typeface="+mn-cs"/>
        </a:defRPr>
      </a:lvl4pPr>
      <a:lvl5pPr marL="2057400" indent="-228600" algn="l" defTabSz="914400" rtl="0" eaLnBrk="1" latinLnBrk="0" hangingPunct="1">
        <a:lnSpc>
          <a:spcPct val="100000"/>
        </a:lnSpc>
        <a:spcBef>
          <a:spcPts val="500"/>
        </a:spcBef>
        <a:spcAft>
          <a:spcPts val="1200"/>
        </a:spcAft>
        <a:buFont typeface="Arial" panose="020B0604020202020204" pitchFamily="34" charset="0"/>
        <a:buChar char="•"/>
        <a:defRPr sz="1800" kern="1200">
          <a:solidFill>
            <a:schemeClr val="bg2"/>
          </a:solidFill>
          <a:latin typeface="PT Serif" panose="020A060304050502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323A4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Date</a:t>
            </a: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Your Footer Here</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6EDDA2-A385-4D53-9944-861446547DDE}" type="slidenum">
              <a:rPr lang="en-US" smtClean="0"/>
              <a:t>‹Nº›</a:t>
            </a:fld>
            <a:endParaRPr lang="en-US"/>
          </a:p>
        </p:txBody>
      </p:sp>
    </p:spTree>
    <p:extLst>
      <p:ext uri="{BB962C8B-B14F-4D97-AF65-F5344CB8AC3E}">
        <p14:creationId xmlns:p14="http://schemas.microsoft.com/office/powerpoint/2010/main" val="2005616584"/>
      </p:ext>
    </p:extLst>
  </p:cSld>
  <p:clrMap bg1="lt1" tx1="dk1" bg2="lt2" tx2="dk2" accent1="accent1" accent2="accent2" accent3="accent3" accent4="accent4" accent5="accent5" accent6="accent6" hlink="hlink" folHlink="folHlink"/>
  <p:sldLayoutIdLst>
    <p:sldLayoutId id="2147483669" r:id="rId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96478-0438-4D0D-A7E9-EF6F93B41DA5}"/>
              </a:ext>
            </a:extLst>
          </p:cNvPr>
          <p:cNvSpPr>
            <a:spLocks noGrp="1"/>
          </p:cNvSpPr>
          <p:nvPr>
            <p:ph type="ctrTitle"/>
          </p:nvPr>
        </p:nvSpPr>
        <p:spPr/>
        <p:txBody>
          <a:bodyPr/>
          <a:lstStyle/>
          <a:p>
            <a:r>
              <a:rPr lang="en-US" dirty="0"/>
              <a:t>Title of your Presentation</a:t>
            </a:r>
          </a:p>
        </p:txBody>
      </p:sp>
      <p:sp>
        <p:nvSpPr>
          <p:cNvPr id="3" name="Subtitle 2">
            <a:extLst>
              <a:ext uri="{FF2B5EF4-FFF2-40B4-BE49-F238E27FC236}">
                <a16:creationId xmlns:a16="http://schemas.microsoft.com/office/drawing/2014/main" id="{2FD2917B-2853-4208-8FE6-72388B0C5BA7}"/>
              </a:ext>
            </a:extLst>
          </p:cNvPr>
          <p:cNvSpPr>
            <a:spLocks noGrp="1"/>
          </p:cNvSpPr>
          <p:nvPr>
            <p:ph type="subTitle" idx="1"/>
          </p:nvPr>
        </p:nvSpPr>
        <p:spPr/>
        <p:txBody>
          <a:bodyPr/>
          <a:lstStyle/>
          <a:p>
            <a:r>
              <a:rPr lang="en-US" dirty="0"/>
              <a:t>A Free Presentation Template</a:t>
            </a:r>
          </a:p>
        </p:txBody>
      </p:sp>
      <p:sp>
        <p:nvSpPr>
          <p:cNvPr id="4" name="Date Placeholder 3">
            <a:extLst>
              <a:ext uri="{FF2B5EF4-FFF2-40B4-BE49-F238E27FC236}">
                <a16:creationId xmlns:a16="http://schemas.microsoft.com/office/drawing/2014/main" id="{9CEFED00-97A4-2756-E456-A5D2A84C2D97}"/>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A4FFD20D-6E4E-07B6-EC7D-3BB9E3724846}"/>
              </a:ext>
            </a:extLst>
          </p:cNvPr>
          <p:cNvSpPr>
            <a:spLocks noGrp="1"/>
          </p:cNvSpPr>
          <p:nvPr>
            <p:ph type="ftr" sz="quarter" idx="11"/>
          </p:nvPr>
        </p:nvSpPr>
        <p:spPr/>
        <p:txBody>
          <a:bodyPr/>
          <a:lstStyle/>
          <a:p>
            <a:r>
              <a:rPr lang="en-US"/>
              <a:t>Your Footer Here</a:t>
            </a:r>
          </a:p>
        </p:txBody>
      </p:sp>
    </p:spTree>
    <p:extLst>
      <p:ext uri="{BB962C8B-B14F-4D97-AF65-F5344CB8AC3E}">
        <p14:creationId xmlns:p14="http://schemas.microsoft.com/office/powerpoint/2010/main" val="4174885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noAutofit/>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a:t>
            </a:r>
          </a:p>
        </p:txBody>
      </p:sp>
      <p:sp>
        <p:nvSpPr>
          <p:cNvPr id="6" name="Date Placeholder 5">
            <a:extLst>
              <a:ext uri="{FF2B5EF4-FFF2-40B4-BE49-F238E27FC236}">
                <a16:creationId xmlns:a16="http://schemas.microsoft.com/office/drawing/2014/main" id="{CCD26F59-6975-4286-98FB-2D4E0045784D}"/>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91337D04-F29E-4894-AA2C-9C669787F86E}"/>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E294D89-4B92-4C25-93C3-28017F1DCBE7}"/>
              </a:ext>
            </a:extLst>
          </p:cNvPr>
          <p:cNvSpPr>
            <a:spLocks noGrp="1"/>
          </p:cNvSpPr>
          <p:nvPr>
            <p:ph type="sldNum" sz="quarter" idx="12"/>
          </p:nvPr>
        </p:nvSpPr>
        <p:spPr/>
        <p:txBody>
          <a:bodyPr/>
          <a:lstStyle/>
          <a:p>
            <a:fld id="{672B7600-67E3-4D97-B453-880E2742B982}" type="slidenum">
              <a:rPr lang="en-US" smtClean="0"/>
              <a:t>2</a:t>
            </a:fld>
            <a:endParaRPr lang="en-US"/>
          </a:p>
        </p:txBody>
      </p:sp>
    </p:spTree>
    <p:extLst>
      <p:ext uri="{BB962C8B-B14F-4D97-AF65-F5344CB8AC3E}">
        <p14:creationId xmlns:p14="http://schemas.microsoft.com/office/powerpoint/2010/main" val="23314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349B84D-A234-4296-B4C9-92A57C6D1AFC}"/>
              </a:ext>
            </a:extLst>
          </p:cNvPr>
          <p:cNvSpPr>
            <a:spLocks noGrp="1"/>
          </p:cNvSpPr>
          <p:nvPr>
            <p:ph type="title"/>
          </p:nvPr>
        </p:nvSpPr>
        <p:spPr/>
        <p:txBody>
          <a:bodyPr/>
          <a:lstStyle/>
          <a:p>
            <a:r>
              <a:rPr lang="en-US" dirty="0"/>
              <a:t>Title of your Slide</a:t>
            </a:r>
          </a:p>
        </p:txBody>
      </p:sp>
      <p:sp>
        <p:nvSpPr>
          <p:cNvPr id="5" name="Content Placeholder 4">
            <a:extLst>
              <a:ext uri="{FF2B5EF4-FFF2-40B4-BE49-F238E27FC236}">
                <a16:creationId xmlns:a16="http://schemas.microsoft.com/office/drawing/2014/main" id="{BE780FC3-EBC9-4538-91F6-C3852A655574}"/>
              </a:ext>
            </a:extLst>
          </p:cNvPr>
          <p:cNvSpPr>
            <a:spLocks noGrp="1"/>
          </p:cNvSpPr>
          <p:nvPr>
            <p:ph idx="1"/>
          </p:nvPr>
        </p:nvSpPr>
        <p:spPr/>
        <p:txBody>
          <a:bodyPr>
            <a:normAutofit/>
          </a:bodyPr>
          <a:lstStyle/>
          <a:p>
            <a:r>
              <a:rPr lang="en-US" noProof="1"/>
              <a:t>Lorem ipsum dolor sit amet, tollit epicuri est ex, exerci accumsan singulis ei mel. Non blandit massa enim nec dui nunc mattis enim. Fermentum et sollicitudin ac orci phasellus egestas tellus.</a:t>
            </a:r>
          </a:p>
          <a:p>
            <a:r>
              <a:rPr lang="en-US" noProof="1"/>
              <a:t>Duis aute irure dolor in reprehenderit in voluptate velit esse cillum dolore eu fugiat nulla pariatur. Excepteur sint occaecat cupidatat non proident, sunt in culpa qui.</a:t>
            </a:r>
          </a:p>
        </p:txBody>
      </p:sp>
      <p:sp>
        <p:nvSpPr>
          <p:cNvPr id="2" name="Date Placeholder 1">
            <a:extLst>
              <a:ext uri="{FF2B5EF4-FFF2-40B4-BE49-F238E27FC236}">
                <a16:creationId xmlns:a16="http://schemas.microsoft.com/office/drawing/2014/main" id="{72B2E0B8-7E8C-4D5B-8720-7D6DF5745A86}"/>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508D2D0-7ED2-46AF-8889-FC3188626EE6}"/>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7E492738-5ABF-4B0E-8DE3-867BE4D42FC5}"/>
              </a:ext>
            </a:extLst>
          </p:cNvPr>
          <p:cNvSpPr>
            <a:spLocks noGrp="1"/>
          </p:cNvSpPr>
          <p:nvPr>
            <p:ph type="sldNum" sz="quarter" idx="12"/>
          </p:nvPr>
        </p:nvSpPr>
        <p:spPr/>
        <p:txBody>
          <a:bodyPr/>
          <a:lstStyle/>
          <a:p>
            <a:fld id="{672B7600-67E3-4D97-B453-880E2742B982}" type="slidenum">
              <a:rPr lang="en-US" smtClean="0"/>
              <a:t>3</a:t>
            </a:fld>
            <a:endParaRPr lang="en-US"/>
          </a:p>
        </p:txBody>
      </p:sp>
    </p:spTree>
    <p:extLst>
      <p:ext uri="{BB962C8B-B14F-4D97-AF65-F5344CB8AC3E}">
        <p14:creationId xmlns:p14="http://schemas.microsoft.com/office/powerpoint/2010/main" val="1257221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6" name="Date Placeholder 5">
            <a:extLst>
              <a:ext uri="{FF2B5EF4-FFF2-40B4-BE49-F238E27FC236}">
                <a16:creationId xmlns:a16="http://schemas.microsoft.com/office/drawing/2014/main" id="{D3DC3FBB-70C8-4B6F-AF79-5136DB1FBA02}"/>
              </a:ext>
            </a:extLst>
          </p:cNvPr>
          <p:cNvSpPr>
            <a:spLocks noGrp="1"/>
          </p:cNvSpPr>
          <p:nvPr>
            <p:ph type="dt" sz="half" idx="10"/>
          </p:nvPr>
        </p:nvSpPr>
        <p:spPr/>
        <p:txBody>
          <a:bodyPr/>
          <a:lstStyle/>
          <a:p>
            <a:r>
              <a:rPr lang="en-US"/>
              <a:t>Date</a:t>
            </a:r>
          </a:p>
        </p:txBody>
      </p:sp>
      <p:sp>
        <p:nvSpPr>
          <p:cNvPr id="7" name="Footer Placeholder 6">
            <a:extLst>
              <a:ext uri="{FF2B5EF4-FFF2-40B4-BE49-F238E27FC236}">
                <a16:creationId xmlns:a16="http://schemas.microsoft.com/office/drawing/2014/main" id="{A23E8A3A-6FB3-4A01-980B-E2DB20DE2F5B}"/>
              </a:ext>
            </a:extLst>
          </p:cNvPr>
          <p:cNvSpPr>
            <a:spLocks noGrp="1"/>
          </p:cNvSpPr>
          <p:nvPr>
            <p:ph type="ftr" sz="quarter" idx="11"/>
          </p:nvPr>
        </p:nvSpPr>
        <p:spPr/>
        <p:txBody>
          <a:bodyPr/>
          <a:lstStyle/>
          <a:p>
            <a:r>
              <a:rPr lang="en-US"/>
              <a:t>Your Footer Here</a:t>
            </a:r>
          </a:p>
        </p:txBody>
      </p:sp>
      <p:sp>
        <p:nvSpPr>
          <p:cNvPr id="8" name="Slide Number Placeholder 7">
            <a:extLst>
              <a:ext uri="{FF2B5EF4-FFF2-40B4-BE49-F238E27FC236}">
                <a16:creationId xmlns:a16="http://schemas.microsoft.com/office/drawing/2014/main" id="{82ABB03D-568D-4321-8FC9-B6B10C349997}"/>
              </a:ext>
            </a:extLst>
          </p:cNvPr>
          <p:cNvSpPr>
            <a:spLocks noGrp="1"/>
          </p:cNvSpPr>
          <p:nvPr>
            <p:ph type="sldNum" sz="quarter" idx="12"/>
          </p:nvPr>
        </p:nvSpPr>
        <p:spPr/>
        <p:txBody>
          <a:bodyPr/>
          <a:lstStyle/>
          <a:p>
            <a:fld id="{672B7600-67E3-4D97-B453-880E2742B982}" type="slidenum">
              <a:rPr lang="en-US" smtClean="0"/>
              <a:t>4</a:t>
            </a:fld>
            <a:endParaRPr lang="en-US"/>
          </a:p>
        </p:txBody>
      </p:sp>
    </p:spTree>
    <p:extLst>
      <p:ext uri="{BB962C8B-B14F-4D97-AF65-F5344CB8AC3E}">
        <p14:creationId xmlns:p14="http://schemas.microsoft.com/office/powerpoint/2010/main" val="1121226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84E382-9EF1-4EBC-8F04-8C4130B8A40A}"/>
              </a:ext>
            </a:extLst>
          </p:cNvPr>
          <p:cNvSpPr>
            <a:spLocks noGrp="1"/>
          </p:cNvSpPr>
          <p:nvPr>
            <p:ph type="title"/>
          </p:nvPr>
        </p:nvSpPr>
        <p:spPr/>
        <p:txBody>
          <a:bodyPr/>
          <a:lstStyle/>
          <a:p>
            <a:r>
              <a:rPr lang="en-US" dirty="0"/>
              <a:t>Title of your Section</a:t>
            </a:r>
          </a:p>
        </p:txBody>
      </p:sp>
      <p:sp>
        <p:nvSpPr>
          <p:cNvPr id="5" name="Text Placeholder 4">
            <a:extLst>
              <a:ext uri="{FF2B5EF4-FFF2-40B4-BE49-F238E27FC236}">
                <a16:creationId xmlns:a16="http://schemas.microsoft.com/office/drawing/2014/main" id="{11BD888B-972E-42BE-8FD6-806C5A5A3530}"/>
              </a:ext>
            </a:extLst>
          </p:cNvPr>
          <p:cNvSpPr>
            <a:spLocks noGrp="1"/>
          </p:cNvSpPr>
          <p:nvPr>
            <p:ph type="body" idx="1"/>
          </p:nvPr>
        </p:nvSpPr>
        <p:spPr/>
        <p:txBody>
          <a:bodyPr/>
          <a:lstStyle/>
          <a:p>
            <a:r>
              <a:rPr lang="en-US" dirty="0"/>
              <a:t>Here goes the subtitle of your section</a:t>
            </a:r>
          </a:p>
        </p:txBody>
      </p:sp>
      <p:sp>
        <p:nvSpPr>
          <p:cNvPr id="2" name="Date Placeholder 1">
            <a:extLst>
              <a:ext uri="{FF2B5EF4-FFF2-40B4-BE49-F238E27FC236}">
                <a16:creationId xmlns:a16="http://schemas.microsoft.com/office/drawing/2014/main" id="{B2290AD6-CF4F-40D6-93FA-5F998F8EE638}"/>
              </a:ext>
            </a:extLst>
          </p:cNvPr>
          <p:cNvSpPr>
            <a:spLocks noGrp="1"/>
          </p:cNvSpPr>
          <p:nvPr>
            <p:ph type="dt" sz="half" idx="10"/>
          </p:nvPr>
        </p:nvSpPr>
        <p:spPr/>
        <p:txBody>
          <a:bodyPr/>
          <a:lstStyle/>
          <a:p>
            <a:r>
              <a:rPr lang="en-US"/>
              <a:t>Date</a:t>
            </a:r>
          </a:p>
        </p:txBody>
      </p:sp>
      <p:sp>
        <p:nvSpPr>
          <p:cNvPr id="3" name="Footer Placeholder 2">
            <a:extLst>
              <a:ext uri="{FF2B5EF4-FFF2-40B4-BE49-F238E27FC236}">
                <a16:creationId xmlns:a16="http://schemas.microsoft.com/office/drawing/2014/main" id="{EF2D6725-98B3-4236-A20D-B359CC0DFAE5}"/>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7CE8A21-3691-4C04-B978-15B30DA2E932}"/>
              </a:ext>
            </a:extLst>
          </p:cNvPr>
          <p:cNvSpPr>
            <a:spLocks noGrp="1"/>
          </p:cNvSpPr>
          <p:nvPr>
            <p:ph type="sldNum" sz="quarter" idx="12"/>
          </p:nvPr>
        </p:nvSpPr>
        <p:spPr/>
        <p:txBody>
          <a:bodyPr/>
          <a:lstStyle/>
          <a:p>
            <a:fld id="{672B7600-67E3-4D97-B453-880E2742B982}" type="slidenum">
              <a:rPr lang="en-US" smtClean="0"/>
              <a:t>5</a:t>
            </a:fld>
            <a:endParaRPr lang="en-US"/>
          </a:p>
        </p:txBody>
      </p:sp>
    </p:spTree>
    <p:extLst>
      <p:ext uri="{BB962C8B-B14F-4D97-AF65-F5344CB8AC3E}">
        <p14:creationId xmlns:p14="http://schemas.microsoft.com/office/powerpoint/2010/main" val="2507502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9ADA023-2DE5-FFD9-B786-6FF1070B6565}"/>
              </a:ext>
            </a:extLst>
          </p:cNvPr>
          <p:cNvSpPr>
            <a:spLocks noGrp="1"/>
          </p:cNvSpPr>
          <p:nvPr>
            <p:ph type="pic" sz="quarter" idx="13"/>
          </p:nvPr>
        </p:nvSpPr>
        <p:spPr/>
        <p:txBody>
          <a:bodyPr/>
          <a:lstStyle/>
          <a:p>
            <a:endParaRPr lang="es-ES"/>
          </a:p>
        </p:txBody>
      </p:sp>
      <p:sp>
        <p:nvSpPr>
          <p:cNvPr id="8" name="Text Placeholder 7">
            <a:extLst>
              <a:ext uri="{FF2B5EF4-FFF2-40B4-BE49-F238E27FC236}">
                <a16:creationId xmlns:a16="http://schemas.microsoft.com/office/drawing/2014/main" id="{E706E319-CFF6-47B5-A20A-6B1263E9CFFA}"/>
              </a:ext>
            </a:extLst>
          </p:cNvPr>
          <p:cNvSpPr>
            <a:spLocks noGrp="1"/>
          </p:cNvSpPr>
          <p:nvPr>
            <p:ph type="body" sz="quarter" idx="14"/>
          </p:nvPr>
        </p:nvSpPr>
        <p:spPr/>
        <p:txBody>
          <a:bodyPr/>
          <a:lstStyle/>
          <a:p>
            <a:r>
              <a:rPr lang="en-US" dirty="0"/>
              <a:t>First / Last Name</a:t>
            </a:r>
          </a:p>
        </p:txBody>
      </p:sp>
      <p:sp>
        <p:nvSpPr>
          <p:cNvPr id="9" name="Text Placeholder 8">
            <a:extLst>
              <a:ext uri="{FF2B5EF4-FFF2-40B4-BE49-F238E27FC236}">
                <a16:creationId xmlns:a16="http://schemas.microsoft.com/office/drawing/2014/main" id="{498D2B60-6EBF-438D-ACDF-B187F7759195}"/>
              </a:ext>
            </a:extLst>
          </p:cNvPr>
          <p:cNvSpPr>
            <a:spLocks noGrp="1"/>
          </p:cNvSpPr>
          <p:nvPr>
            <p:ph type="body" sz="quarter" idx="15"/>
          </p:nvPr>
        </p:nvSpPr>
        <p:spPr/>
        <p:txBody>
          <a:bodyPr/>
          <a:lstStyle/>
          <a:p>
            <a:r>
              <a:rPr lang="en-US" dirty="0"/>
              <a:t>(123) 456-7890</a:t>
            </a:r>
          </a:p>
        </p:txBody>
      </p:sp>
      <p:sp>
        <p:nvSpPr>
          <p:cNvPr id="11" name="Text Placeholder 10">
            <a:extLst>
              <a:ext uri="{FF2B5EF4-FFF2-40B4-BE49-F238E27FC236}">
                <a16:creationId xmlns:a16="http://schemas.microsoft.com/office/drawing/2014/main" id="{CEAF7DC0-4335-4DB8-9A10-5BE769E70780}"/>
              </a:ext>
            </a:extLst>
          </p:cNvPr>
          <p:cNvSpPr>
            <a:spLocks noGrp="1"/>
          </p:cNvSpPr>
          <p:nvPr>
            <p:ph type="body" sz="quarter" idx="16"/>
          </p:nvPr>
        </p:nvSpPr>
        <p:spPr/>
        <p:txBody>
          <a:bodyPr/>
          <a:lstStyle/>
          <a:p>
            <a:r>
              <a:rPr lang="en-US" dirty="0"/>
              <a:t>Your Company</a:t>
            </a:r>
          </a:p>
        </p:txBody>
      </p:sp>
      <p:sp>
        <p:nvSpPr>
          <p:cNvPr id="2" name="Title 1">
            <a:extLst>
              <a:ext uri="{FF2B5EF4-FFF2-40B4-BE49-F238E27FC236}">
                <a16:creationId xmlns:a16="http://schemas.microsoft.com/office/drawing/2014/main" id="{00ACB435-CC94-4A79-91D6-FFCD67E9C8AC}"/>
              </a:ext>
            </a:extLst>
          </p:cNvPr>
          <p:cNvSpPr>
            <a:spLocks noGrp="1"/>
          </p:cNvSpPr>
          <p:nvPr>
            <p:ph type="title"/>
          </p:nvPr>
        </p:nvSpPr>
        <p:spPr/>
        <p:txBody>
          <a:bodyPr/>
          <a:lstStyle/>
          <a:p>
            <a:r>
              <a:rPr lang="en-US" dirty="0"/>
              <a:t>Thank You!</a:t>
            </a:r>
          </a:p>
        </p:txBody>
      </p:sp>
      <p:sp>
        <p:nvSpPr>
          <p:cNvPr id="3" name="Text Placeholder 2">
            <a:extLst>
              <a:ext uri="{FF2B5EF4-FFF2-40B4-BE49-F238E27FC236}">
                <a16:creationId xmlns:a16="http://schemas.microsoft.com/office/drawing/2014/main" id="{143CB89D-0D9C-4549-AD4E-9811C01F9384}"/>
              </a:ext>
            </a:extLst>
          </p:cNvPr>
          <p:cNvSpPr>
            <a:spLocks noGrp="1"/>
          </p:cNvSpPr>
          <p:nvPr>
            <p:ph type="body" idx="1"/>
          </p:nvPr>
        </p:nvSpPr>
        <p:spPr/>
        <p:txBody>
          <a:bodyPr/>
          <a:lstStyle/>
          <a:p>
            <a:r>
              <a:rPr lang="en-US" noProof="1"/>
              <a:t>Lorem ipsum dolor sit amet, tollit epicuri est ex, exerci accumsan singulis ei mel.</a:t>
            </a:r>
          </a:p>
        </p:txBody>
      </p:sp>
      <p:sp>
        <p:nvSpPr>
          <p:cNvPr id="4" name="Date Placeholder 3">
            <a:extLst>
              <a:ext uri="{FF2B5EF4-FFF2-40B4-BE49-F238E27FC236}">
                <a16:creationId xmlns:a16="http://schemas.microsoft.com/office/drawing/2014/main" id="{2E7E543D-C5A6-4D43-B39E-5403AE6384FD}"/>
              </a:ext>
            </a:extLst>
          </p:cNvPr>
          <p:cNvSpPr>
            <a:spLocks noGrp="1"/>
          </p:cNvSpPr>
          <p:nvPr>
            <p:ph type="dt" sz="half" idx="10"/>
          </p:nvPr>
        </p:nvSpPr>
        <p:spPr/>
        <p:txBody>
          <a:bodyPr/>
          <a:lstStyle/>
          <a:p>
            <a:r>
              <a:rPr lang="en-US"/>
              <a:t>Date</a:t>
            </a:r>
          </a:p>
        </p:txBody>
      </p:sp>
      <p:sp>
        <p:nvSpPr>
          <p:cNvPr id="5" name="Footer Placeholder 4">
            <a:extLst>
              <a:ext uri="{FF2B5EF4-FFF2-40B4-BE49-F238E27FC236}">
                <a16:creationId xmlns:a16="http://schemas.microsoft.com/office/drawing/2014/main" id="{EEAECD98-5237-4EFB-ACE2-3AF54D228737}"/>
              </a:ext>
            </a:extLst>
          </p:cNvPr>
          <p:cNvSpPr>
            <a:spLocks noGrp="1"/>
          </p:cNvSpPr>
          <p:nvPr>
            <p:ph type="ftr" sz="quarter" idx="11"/>
          </p:nvPr>
        </p:nvSpPr>
        <p:spPr/>
        <p:txBody>
          <a:bodyPr/>
          <a:lstStyle/>
          <a:p>
            <a:r>
              <a:rPr lang="en-US"/>
              <a:t>Your Footer Here</a:t>
            </a:r>
          </a:p>
        </p:txBody>
      </p:sp>
      <p:sp>
        <p:nvSpPr>
          <p:cNvPr id="6" name="Slide Number Placeholder 5">
            <a:extLst>
              <a:ext uri="{FF2B5EF4-FFF2-40B4-BE49-F238E27FC236}">
                <a16:creationId xmlns:a16="http://schemas.microsoft.com/office/drawing/2014/main" id="{22978E58-1DFD-4153-BE18-AC20F7B49FCE}"/>
              </a:ext>
            </a:extLst>
          </p:cNvPr>
          <p:cNvSpPr>
            <a:spLocks noGrp="1"/>
          </p:cNvSpPr>
          <p:nvPr>
            <p:ph type="sldNum" sz="quarter" idx="12"/>
          </p:nvPr>
        </p:nvSpPr>
        <p:spPr/>
        <p:txBody>
          <a:bodyPr/>
          <a:lstStyle/>
          <a:p>
            <a:fld id="{672B7600-67E3-4D97-B453-880E2742B982}" type="slidenum">
              <a:rPr lang="en-US" smtClean="0"/>
              <a:t>6</a:t>
            </a:fld>
            <a:endParaRPr lang="en-US"/>
          </a:p>
        </p:txBody>
      </p:sp>
    </p:spTree>
    <p:extLst>
      <p:ext uri="{BB962C8B-B14F-4D97-AF65-F5344CB8AC3E}">
        <p14:creationId xmlns:p14="http://schemas.microsoft.com/office/powerpoint/2010/main" val="480356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30BCEAC-9D2A-4F2E-911E-7147EC8657C0}"/>
              </a:ext>
            </a:extLst>
          </p:cNvPr>
          <p:cNvSpPr>
            <a:spLocks noGrp="1"/>
          </p:cNvSpPr>
          <p:nvPr>
            <p:ph type="title"/>
          </p:nvPr>
        </p:nvSpPr>
        <p:spPr/>
        <p:txBody>
          <a:bodyPr/>
          <a:lstStyle/>
          <a:p>
            <a:r>
              <a:rPr lang="en-US" dirty="0"/>
              <a:t>Color Theme</a:t>
            </a:r>
          </a:p>
        </p:txBody>
      </p:sp>
      <p:sp>
        <p:nvSpPr>
          <p:cNvPr id="10" name="Text Placeholder 9">
            <a:extLst>
              <a:ext uri="{FF2B5EF4-FFF2-40B4-BE49-F238E27FC236}">
                <a16:creationId xmlns:a16="http://schemas.microsoft.com/office/drawing/2014/main" id="{B0AC6566-81E8-42BE-A88A-2D036A429A35}"/>
              </a:ext>
            </a:extLst>
          </p:cNvPr>
          <p:cNvSpPr>
            <a:spLocks noGrp="1"/>
          </p:cNvSpPr>
          <p:nvPr>
            <p:ph type="body" sz="quarter" idx="10"/>
          </p:nvPr>
        </p:nvSpPr>
        <p:spPr/>
        <p:txBody>
          <a:bodyPr/>
          <a:lstStyle/>
          <a:p>
            <a:r>
              <a:rPr lang="en-US" dirty="0"/>
              <a:t>Typography</a:t>
            </a:r>
          </a:p>
        </p:txBody>
      </p:sp>
      <p:sp>
        <p:nvSpPr>
          <p:cNvPr id="11" name="Text Placeholder 10">
            <a:extLst>
              <a:ext uri="{FF2B5EF4-FFF2-40B4-BE49-F238E27FC236}">
                <a16:creationId xmlns:a16="http://schemas.microsoft.com/office/drawing/2014/main" id="{D38A80D6-0B80-42D9-A22D-0E8D2FA47308}"/>
              </a:ext>
            </a:extLst>
          </p:cNvPr>
          <p:cNvSpPr>
            <a:spLocks noGrp="1"/>
          </p:cNvSpPr>
          <p:nvPr>
            <p:ph type="body" sz="quarter" idx="11"/>
          </p:nvPr>
        </p:nvSpPr>
        <p:spPr/>
        <p:txBody>
          <a:bodyPr>
            <a:noAutofit/>
          </a:bodyPr>
          <a:lstStyle/>
          <a:p>
            <a:r>
              <a:rPr lang="en-US" dirty="0"/>
              <a:t>PT Serif</a:t>
            </a:r>
          </a:p>
        </p:txBody>
      </p:sp>
    </p:spTree>
    <p:extLst>
      <p:ext uri="{BB962C8B-B14F-4D97-AF65-F5344CB8AC3E}">
        <p14:creationId xmlns:p14="http://schemas.microsoft.com/office/powerpoint/2010/main" val="3328212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2999800"/>
      </p:ext>
    </p:extLst>
  </p:cSld>
  <p:clrMapOvr>
    <a:masterClrMapping/>
  </p:clrMapOvr>
</p:sld>
</file>

<file path=ppt/theme/theme1.xml><?xml version="1.0" encoding="utf-8"?>
<a:theme xmlns:a="http://schemas.openxmlformats.org/drawingml/2006/main" name="PresentationGO">
  <a:themeElements>
    <a:clrScheme name="111">
      <a:dk1>
        <a:srgbClr val="FFFFFF"/>
      </a:dk1>
      <a:lt1>
        <a:srgbClr val="FFFFFF"/>
      </a:lt1>
      <a:dk2>
        <a:srgbClr val="FFFFFF"/>
      </a:dk2>
      <a:lt2>
        <a:srgbClr val="19242F"/>
      </a:lt2>
      <a:accent1>
        <a:srgbClr val="1EA185"/>
      </a:accent1>
      <a:accent2>
        <a:srgbClr val="9BBB5C"/>
      </a:accent2>
      <a:accent3>
        <a:srgbClr val="F29B26"/>
      </a:accent3>
      <a:accent4>
        <a:srgbClr val="BD392F"/>
      </a:accent4>
      <a:accent5>
        <a:srgbClr val="445469"/>
      </a:accent5>
      <a:accent6>
        <a:srgbClr val="445469"/>
      </a:accent6>
      <a:hlink>
        <a:srgbClr val="F33B48"/>
      </a:hlink>
      <a:folHlink>
        <a:srgbClr val="FFC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80_T_PGO_Crystal-Polygons-16x9.pptx" id="{9864A419-A4A8-4472-A952-307A7DD93B21}" vid="{D63F5D26-4672-4868-8DE5-0DF1BB79AE0A}"/>
    </a:ext>
  </a:extLst>
</a:theme>
</file>

<file path=ppt/theme/theme2.xml><?xml version="1.0" encoding="utf-8"?>
<a:theme xmlns:a="http://schemas.openxmlformats.org/drawingml/2006/main" name="Designed by PresentationGO">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0280_T_PGO_Crystal-Polygons-16x9.pptx" id="{9864A419-A4A8-4472-A952-307A7DD93B21}" vid="{6C224EB8-5BD2-4ED9-AEF9-21F8EC327D3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0280_T_PGO_Crystal-Polygons-16x9</Template>
  <TotalTime>0</TotalTime>
  <Words>352</Words>
  <Application>Microsoft Office PowerPoint</Application>
  <PresentationFormat>Panorámica</PresentationFormat>
  <Paragraphs>53</Paragraphs>
  <Slides>8</Slides>
  <Notes>8</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8</vt:i4>
      </vt:variant>
    </vt:vector>
  </HeadingPairs>
  <TitlesOfParts>
    <vt:vector size="15" baseType="lpstr">
      <vt:lpstr>Arial</vt:lpstr>
      <vt:lpstr>Calibri</vt:lpstr>
      <vt:lpstr>Calibri Light</vt:lpstr>
      <vt:lpstr>Open Sans</vt:lpstr>
      <vt:lpstr>PT Serif</vt:lpstr>
      <vt:lpstr>PresentationGO</vt:lpstr>
      <vt:lpstr>Designed by PresentationGO</vt:lpstr>
      <vt:lpstr>Title of your Presentation</vt:lpstr>
      <vt:lpstr>Title of your Slide</vt:lpstr>
      <vt:lpstr>Title of your Slide</vt:lpstr>
      <vt:lpstr>Title of your Section</vt:lpstr>
      <vt:lpstr>Title of your Section</vt:lpstr>
      <vt:lpstr>Thank You!</vt:lpstr>
      <vt:lpstr>Color Theme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Hector Benedi</dc:creator>
  <dc:description>© Copyright PresentationGo.com</dc:description>
  <cp:lastModifiedBy>Hector Benedi</cp:lastModifiedBy>
  <cp:revision>1</cp:revision>
  <dcterms:created xsi:type="dcterms:W3CDTF">2025-03-05T08:51:42Z</dcterms:created>
  <dcterms:modified xsi:type="dcterms:W3CDTF">2025-03-05T08:51:54Z</dcterms:modified>
  <cp:category>Templates</cp:category>
</cp:coreProperties>
</file>