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ZCOOL XiaoWei"/>
      <p:regular r:id="rId35"/>
    </p:embeddedFont>
    <p:embeddedFont>
      <p:font typeface="Montserrat"/>
      <p:regular r:id="rId36"/>
      <p:bold r:id="rId37"/>
      <p:italic r:id="rId38"/>
      <p:boldItalic r:id="rId39"/>
    </p:embeddedFont>
    <p:embeddedFont>
      <p:font typeface="Niramit Light"/>
      <p:regular r:id="rId40"/>
      <p:bold r:id="rId41"/>
      <p:italic r:id="rId42"/>
      <p:boldItalic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C65D5E6-6ED3-4185-898C-C69B4D3E4E6F}">
  <a:tblStyle styleId="{9C65D5E6-6ED3-4185-898C-C69B4D3E4E6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iramitLight-regular.fntdata"/><Relationship Id="rId20" Type="http://schemas.openxmlformats.org/officeDocument/2006/relationships/slide" Target="slides/slide15.xml"/><Relationship Id="rId42" Type="http://schemas.openxmlformats.org/officeDocument/2006/relationships/font" Target="fonts/NiramitLight-italic.fntdata"/><Relationship Id="rId41" Type="http://schemas.openxmlformats.org/officeDocument/2006/relationships/font" Target="fonts/NiramitLight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NiramitLight-bold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ZCOOLXiaoWei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bold.fntdata"/><Relationship Id="rId14" Type="http://schemas.openxmlformats.org/officeDocument/2006/relationships/slide" Target="slides/slide9.xml"/><Relationship Id="rId36" Type="http://schemas.openxmlformats.org/officeDocument/2006/relationships/font" Target="fonts/Montserrat-regular.fntdata"/><Relationship Id="rId17" Type="http://schemas.openxmlformats.org/officeDocument/2006/relationships/slide" Target="slides/slide12.xml"/><Relationship Id="rId39" Type="http://schemas.openxmlformats.org/officeDocument/2006/relationships/font" Target="fonts/Montserrat-boldItalic.fntdata"/><Relationship Id="rId16" Type="http://schemas.openxmlformats.org/officeDocument/2006/relationships/slide" Target="slides/slide11.xml"/><Relationship Id="rId38" Type="http://schemas.openxmlformats.org/officeDocument/2006/relationships/font" Target="fonts/Montserra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afaafbeacc_0_6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afaafbeacc_0_6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5694cd56_06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35694cd56_0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afaafbeacc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afaafbeac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7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144c27e1a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144c27e1a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5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6295b394f8_0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6295b394f8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1463350" y="841800"/>
            <a:ext cx="4720800" cy="2393100"/>
          </a:xfrm>
          <a:prstGeom prst="rect">
            <a:avLst/>
          </a:prstGeom>
          <a:effectLst>
            <a:outerShdw blurRad="57150" rotWithShape="0" algn="bl" dir="5400000" dist="19050">
              <a:schemeClr val="dk1">
                <a:alpha val="33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5800"/>
              <a:buNone/>
              <a:defRPr sz="5800">
                <a:solidFill>
                  <a:schemeClr val="accent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Big ox">
  <p:cSld name="BLANK_1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Only ox">
  <p:cSld name="BLANK_1_1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Only vegetation">
  <p:cSld name="BLANK_1_1_1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463350" y="2106825"/>
            <a:ext cx="5258100" cy="545400"/>
          </a:xfrm>
          <a:prstGeom prst="rect">
            <a:avLst/>
          </a:prstGeom>
          <a:effectLst>
            <a:outerShdw blurRad="42863"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1pPr>
            <a:lvl2pPr lvl="1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2pPr>
            <a:lvl3pPr lvl="2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3pPr>
            <a:lvl4pPr lvl="3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4pPr>
            <a:lvl5pPr lvl="4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5pPr>
            <a:lvl6pPr lvl="5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6pPr>
            <a:lvl7pPr lvl="6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7pPr>
            <a:lvl8pPr lvl="7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8pPr>
            <a:lvl9pPr lvl="8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None/>
              <a:defRPr sz="44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463350" y="2673075"/>
            <a:ext cx="5258100" cy="3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6F5">
                  <a:alpha val="79607"/>
                </a:srgbClr>
              </a:gs>
              <a:gs pos="100000">
                <a:srgbClr val="F9F6F5">
                  <a:alpha val="0"/>
                </a:srgbClr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" name="Google Shape;17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 txBox="1"/>
          <p:nvPr>
            <p:ph idx="1" type="body"/>
          </p:nvPr>
        </p:nvSpPr>
        <p:spPr>
          <a:xfrm>
            <a:off x="1871125" y="420900"/>
            <a:ext cx="5401500" cy="430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31800" lvl="0" marL="457200" rtl="0" algn="ctr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ZCOOL XiaoWei"/>
              <a:buChar char="๏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1pPr>
            <a:lvl2pPr indent="-431800" lvl="1" marL="9144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ZCOOL XiaoWei"/>
              <a:buChar char="⊙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2pPr>
            <a:lvl3pPr indent="-431800" lvl="2" marL="137160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ZCOOL XiaoWei"/>
              <a:buChar char="○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3pPr>
            <a:lvl4pPr indent="-431800" lvl="3" marL="1828800" rtl="0" algn="ctr">
              <a:spcBef>
                <a:spcPts val="0"/>
              </a:spcBef>
              <a:spcAft>
                <a:spcPts val="0"/>
              </a:spcAft>
              <a:buSzPts val="3200"/>
              <a:buFont typeface="ZCOOL XiaoWei"/>
              <a:buChar char="○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4pPr>
            <a:lvl5pPr indent="-431800" lvl="4" marL="2286000" rtl="0" algn="ctr">
              <a:spcBef>
                <a:spcPts val="0"/>
              </a:spcBef>
              <a:spcAft>
                <a:spcPts val="0"/>
              </a:spcAft>
              <a:buSzPts val="3200"/>
              <a:buFont typeface="ZCOOL XiaoWei"/>
              <a:buChar char="○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5pPr>
            <a:lvl6pPr indent="-431800" lvl="5" marL="2743200" rtl="0" algn="ctr">
              <a:spcBef>
                <a:spcPts val="0"/>
              </a:spcBef>
              <a:spcAft>
                <a:spcPts val="0"/>
              </a:spcAft>
              <a:buSzPts val="3200"/>
              <a:buFont typeface="ZCOOL XiaoWei"/>
              <a:buChar char="○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6pPr>
            <a:lvl7pPr indent="-431800" lvl="6" marL="3200400" rtl="0" algn="ctr">
              <a:spcBef>
                <a:spcPts val="0"/>
              </a:spcBef>
              <a:spcAft>
                <a:spcPts val="0"/>
              </a:spcAft>
              <a:buSzPts val="3200"/>
              <a:buFont typeface="ZCOOL XiaoWei"/>
              <a:buChar char="●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7pPr>
            <a:lvl8pPr indent="-431800" lvl="7" marL="3657600" rtl="0" algn="ctr">
              <a:spcBef>
                <a:spcPts val="0"/>
              </a:spcBef>
              <a:spcAft>
                <a:spcPts val="0"/>
              </a:spcAft>
              <a:buSzPts val="3200"/>
              <a:buFont typeface="ZCOOL XiaoWei"/>
              <a:buChar char="○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8pPr>
            <a:lvl9pPr indent="-431800" lvl="8" marL="4114800" algn="ctr">
              <a:spcBef>
                <a:spcPts val="0"/>
              </a:spcBef>
              <a:spcAft>
                <a:spcPts val="0"/>
              </a:spcAft>
              <a:buSzPts val="3200"/>
              <a:buFont typeface="ZCOOL XiaoWei"/>
              <a:buChar char="■"/>
              <a:defRPr sz="3200">
                <a:latin typeface="ZCOOL XiaoWei"/>
                <a:ea typeface="ZCOOL XiaoWei"/>
                <a:cs typeface="ZCOOL XiaoWei"/>
                <a:sym typeface="ZCOOL XiaoWei"/>
              </a:defRPr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1pPr>
            <a:lvl2pPr lvl="1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2pPr>
            <a:lvl3pPr lvl="2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3pPr>
            <a:lvl4pPr lvl="3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4pPr>
            <a:lvl5pPr lvl="4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5pPr>
            <a:lvl6pPr lvl="5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6pPr>
            <a:lvl7pPr lvl="6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7pPr>
            <a:lvl8pPr lvl="7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8pPr>
            <a:lvl9pPr lvl="8" rtl="0" algn="ctr">
              <a:buNone/>
              <a:defRPr sz="12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/>
          <p:nvPr/>
        </p:nvSpPr>
        <p:spPr>
          <a:xfrm>
            <a:off x="0" y="0"/>
            <a:ext cx="9144000" cy="4478100"/>
          </a:xfrm>
          <a:prstGeom prst="rect">
            <a:avLst/>
          </a:prstGeom>
          <a:gradFill>
            <a:gsLst>
              <a:gs pos="0">
                <a:srgbClr val="F9F6F5">
                  <a:alpha val="79607"/>
                </a:srgbClr>
              </a:gs>
              <a:gs pos="100000">
                <a:srgbClr val="F9F6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" name="Google Shape;2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/>
          <p:nvPr>
            <p:ph idx="1" type="body"/>
          </p:nvPr>
        </p:nvSpPr>
        <p:spPr>
          <a:xfrm>
            <a:off x="1322250" y="1124650"/>
            <a:ext cx="5894100" cy="321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SzPts val="2200"/>
              <a:buChar char="๏"/>
              <a:defRPr/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SzPts val="2200"/>
              <a:buChar char="⊙"/>
              <a:defRPr/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/>
          <p:nvPr/>
        </p:nvSpPr>
        <p:spPr>
          <a:xfrm>
            <a:off x="0" y="0"/>
            <a:ext cx="9144000" cy="4478100"/>
          </a:xfrm>
          <a:prstGeom prst="rect">
            <a:avLst/>
          </a:prstGeom>
          <a:gradFill>
            <a:gsLst>
              <a:gs pos="0">
                <a:srgbClr val="F9F6F5">
                  <a:alpha val="79607"/>
                </a:srgbClr>
              </a:gs>
              <a:gs pos="100000">
                <a:srgbClr val="F9F6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" name="Google Shape;2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6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1322250" y="1124650"/>
            <a:ext cx="3073200" cy="290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⊙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4748647" y="1124650"/>
            <a:ext cx="3073200" cy="290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>
              <a:spcBef>
                <a:spcPts val="600"/>
              </a:spcBef>
              <a:spcAft>
                <a:spcPts val="0"/>
              </a:spcAft>
              <a:buSzPts val="1600"/>
              <a:buChar char="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⊙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0" y="0"/>
            <a:ext cx="9144000" cy="4478100"/>
          </a:xfrm>
          <a:prstGeom prst="rect">
            <a:avLst/>
          </a:prstGeom>
          <a:gradFill>
            <a:gsLst>
              <a:gs pos="0">
                <a:srgbClr val="F9F6F5">
                  <a:alpha val="79607"/>
                </a:srgbClr>
              </a:gs>
              <a:gs pos="100000">
                <a:srgbClr val="F9F6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7"/>
          <p:cNvSpPr txBox="1"/>
          <p:nvPr>
            <p:ph idx="1" type="body"/>
          </p:nvPr>
        </p:nvSpPr>
        <p:spPr>
          <a:xfrm>
            <a:off x="1961925" y="1124650"/>
            <a:ext cx="1619700" cy="269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๏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7" name="Google Shape;37;p7"/>
          <p:cNvSpPr txBox="1"/>
          <p:nvPr>
            <p:ph idx="2" type="body"/>
          </p:nvPr>
        </p:nvSpPr>
        <p:spPr>
          <a:xfrm>
            <a:off x="3762195" y="1124650"/>
            <a:ext cx="1619700" cy="269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๏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8" name="Google Shape;38;p7"/>
          <p:cNvSpPr txBox="1"/>
          <p:nvPr>
            <p:ph idx="3" type="body"/>
          </p:nvPr>
        </p:nvSpPr>
        <p:spPr>
          <a:xfrm>
            <a:off x="5562465" y="1124650"/>
            <a:ext cx="1619700" cy="269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>
              <a:spcBef>
                <a:spcPts val="600"/>
              </a:spcBef>
              <a:spcAft>
                <a:spcPts val="0"/>
              </a:spcAft>
              <a:buSzPts val="1400"/>
              <a:buChar char="๏"/>
              <a:defRPr sz="1400"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⊙"/>
              <a:defRPr sz="1400"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0" name="Google Shape;40;p7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0" y="0"/>
            <a:ext cx="9144000" cy="4478100"/>
          </a:xfrm>
          <a:prstGeom prst="rect">
            <a:avLst/>
          </a:prstGeom>
          <a:gradFill>
            <a:gsLst>
              <a:gs pos="0">
                <a:srgbClr val="F9F6F5">
                  <a:alpha val="79607"/>
                </a:srgbClr>
              </a:gs>
              <a:gs pos="100000">
                <a:srgbClr val="F9F6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" name="Google Shape;4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8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Only vegetation">
  <p:cSld name="TITLE_ONLY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0" y="0"/>
            <a:ext cx="9144000" cy="4478100"/>
          </a:xfrm>
          <a:prstGeom prst="rect">
            <a:avLst/>
          </a:prstGeom>
          <a:gradFill>
            <a:gsLst>
              <a:gs pos="0">
                <a:srgbClr val="F9F6F5">
                  <a:alpha val="79607"/>
                </a:srgbClr>
              </a:gs>
              <a:gs pos="100000">
                <a:srgbClr val="F9F6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8" name="Google Shape;4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9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50" name="Google Shape;50;p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F9F6F5">
                  <a:alpha val="79607"/>
                </a:srgbClr>
              </a:gs>
              <a:gs pos="100000">
                <a:srgbClr val="F9F6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" name="Google Shape;53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1638600" y="4191450"/>
            <a:ext cx="5866800" cy="33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ctr">
              <a:spcBef>
                <a:spcPts val="36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8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ZCOOL XiaoWei"/>
              <a:buNone/>
              <a:defRPr sz="3000">
                <a:solidFill>
                  <a:schemeClr val="accent4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322125" y="1124650"/>
            <a:ext cx="6499500" cy="29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>
              <a:spcBef>
                <a:spcPts val="60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Niramit Light"/>
              <a:buChar char="๏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1pPr>
            <a:lvl2pPr indent="-368300" lvl="1" marL="9144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Niramit Light"/>
              <a:buChar char="⊙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2pPr>
            <a:lvl3pPr indent="-368300" lvl="2" marL="137160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200"/>
              <a:buFont typeface="Niramit Light"/>
              <a:buChar char="○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3pPr>
            <a:lvl4pPr indent="-3683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iramit Light"/>
              <a:buChar char="○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4pPr>
            <a:lvl5pPr indent="-3683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iramit Light"/>
              <a:buChar char="○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5pPr>
            <a:lvl6pPr indent="-3683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iramit Light"/>
              <a:buChar char="○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6pPr>
            <a:lvl7pPr indent="-3683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iramit Light"/>
              <a:buChar char="●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7pPr>
            <a:lvl8pPr indent="-3683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iramit Light"/>
              <a:buChar char="○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8pPr>
            <a:lvl9pPr indent="-3683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iramit Light"/>
              <a:buChar char="■"/>
              <a:defRPr sz="2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1pPr>
            <a:lvl2pPr lvl="1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2pPr>
            <a:lvl3pPr lvl="2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3pPr>
            <a:lvl4pPr lvl="3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4pPr>
            <a:lvl5pPr lvl="4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5pPr>
            <a:lvl6pPr lvl="5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6pPr>
            <a:lvl7pPr lvl="6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7pPr>
            <a:lvl8pPr lvl="7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8pPr>
            <a:lvl9pPr lvl="8" algn="ctr">
              <a:buNone/>
              <a:defRPr sz="1200">
                <a:solidFill>
                  <a:schemeClr val="accent3"/>
                </a:solidFill>
                <a:latin typeface="ZCOOL XiaoWei"/>
                <a:ea typeface="ZCOOL XiaoWei"/>
                <a:cs typeface="ZCOOL XiaoWei"/>
                <a:sym typeface="ZCOOL XiaoWei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0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" TargetMode="External"/><Relationship Id="rId4" Type="http://schemas.openxmlformats.org/officeDocument/2006/relationships/hyperlink" Target="http://unsplash.com/" TargetMode="External"/><Relationship Id="rId5" Type="http://schemas.openxmlformats.org/officeDocument/2006/relationships/hyperlink" Target="https://alexmonge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reebestfonts.com/zcool-xiaowei-font" TargetMode="External"/><Relationship Id="rId4" Type="http://schemas.openxmlformats.org/officeDocument/2006/relationships/hyperlink" Target="https://www.cufonfonts.com/font/niramit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ctrTitle"/>
          </p:nvPr>
        </p:nvSpPr>
        <p:spPr>
          <a:xfrm>
            <a:off x="1463350" y="841800"/>
            <a:ext cx="4720800" cy="239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4"/>
          <p:cNvSpPr txBox="1"/>
          <p:nvPr>
            <p:ph idx="4294967295" type="title"/>
          </p:nvPr>
        </p:nvSpPr>
        <p:spPr>
          <a:xfrm>
            <a:off x="2174725" y="1304325"/>
            <a:ext cx="3171300" cy="448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r>
              <a:rPr lang="en"/>
              <a:t> picture is worth a thousand words</a:t>
            </a:r>
            <a:endParaRPr/>
          </a:p>
        </p:txBody>
      </p:sp>
      <p:sp>
        <p:nvSpPr>
          <p:cNvPr id="138" name="Google Shape;138;p24"/>
          <p:cNvSpPr txBox="1"/>
          <p:nvPr>
            <p:ph idx="4294967295" type="body"/>
          </p:nvPr>
        </p:nvSpPr>
        <p:spPr>
          <a:xfrm>
            <a:off x="2174725" y="2079975"/>
            <a:ext cx="3171300" cy="1759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A complex idea can be conveyed with just a single still image, namely making it possible to absorb large amounts of data quickly.</a:t>
            </a:r>
            <a:endParaRPr sz="2000"/>
          </a:p>
        </p:txBody>
      </p:sp>
      <p:pic>
        <p:nvPicPr>
          <p:cNvPr id="139" name="Google Shape;139;p24"/>
          <p:cNvPicPr preferRelativeResize="0"/>
          <p:nvPr/>
        </p:nvPicPr>
        <p:blipFill rotWithShape="1">
          <a:blip r:embed="rId3">
            <a:alphaModFix/>
          </a:blip>
          <a:srcRect b="0" l="16868" r="16875" t="0"/>
          <a:stretch/>
        </p:blipFill>
        <p:spPr>
          <a:xfrm>
            <a:off x="5637475" y="1144875"/>
            <a:ext cx="2853900" cy="2853900"/>
          </a:xfrm>
          <a:prstGeom prst="ellipse">
            <a:avLst/>
          </a:prstGeom>
          <a:noFill/>
          <a:ln cap="flat" cmpd="thickThin" w="1143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40" name="Google Shape;140;p2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5"/>
          <p:cNvSpPr txBox="1"/>
          <p:nvPr>
            <p:ph idx="4294967295" type="title"/>
          </p:nvPr>
        </p:nvSpPr>
        <p:spPr>
          <a:xfrm>
            <a:off x="2567250" y="323000"/>
            <a:ext cx="4009500" cy="1070400"/>
          </a:xfrm>
          <a:prstGeom prst="rect">
            <a:avLst/>
          </a:prstGeom>
          <a:effectLst>
            <a:outerShdw blurRad="57150" rotWithShape="0" algn="bl" dir="5400000" dist="9525">
              <a:schemeClr val="dk1">
                <a:alpha val="45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lt1"/>
                </a:solidFill>
              </a:rPr>
              <a:t>Want big impact?</a:t>
            </a:r>
            <a:endParaRPr b="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46" name="Google Shape;146;p2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6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</a:t>
            </a:r>
            <a:r>
              <a:rPr lang="en"/>
              <a:t>se charts to explain your ideas</a:t>
            </a:r>
            <a:endParaRPr/>
          </a:p>
        </p:txBody>
      </p:sp>
      <p:sp>
        <p:nvSpPr>
          <p:cNvPr id="152" name="Google Shape;152;p26"/>
          <p:cNvSpPr/>
          <p:nvPr/>
        </p:nvSpPr>
        <p:spPr>
          <a:xfrm>
            <a:off x="2509650" y="1243450"/>
            <a:ext cx="1838700" cy="1838700"/>
          </a:xfrm>
          <a:prstGeom prst="donut">
            <a:avLst>
              <a:gd fmla="val 25000" name="adj"/>
            </a:avLst>
          </a:prstGeom>
          <a:solidFill>
            <a:schemeClr val="accent3"/>
          </a:solidFill>
          <a:ln cap="flat" cmpd="dbl" w="762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rPr>
              <a:t>White</a:t>
            </a:r>
            <a:endParaRPr sz="1200">
              <a:solidFill>
                <a:schemeClr val="dk1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153" name="Google Shape;153;p26"/>
          <p:cNvSpPr/>
          <p:nvPr/>
        </p:nvSpPr>
        <p:spPr>
          <a:xfrm>
            <a:off x="4795650" y="1243450"/>
            <a:ext cx="1838700" cy="1838700"/>
          </a:xfrm>
          <a:prstGeom prst="donut">
            <a:avLst>
              <a:gd fmla="val 25000" name="adj"/>
            </a:avLst>
          </a:prstGeom>
          <a:solidFill>
            <a:schemeClr val="accent3"/>
          </a:solidFill>
          <a:ln cap="flat" cmpd="dbl" w="762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rPr>
              <a:t>Black</a:t>
            </a:r>
            <a:endParaRPr sz="1200">
              <a:solidFill>
                <a:schemeClr val="dk1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154" name="Google Shape;154;p26"/>
          <p:cNvSpPr/>
          <p:nvPr/>
        </p:nvSpPr>
        <p:spPr>
          <a:xfrm>
            <a:off x="3652650" y="2405500"/>
            <a:ext cx="1838700" cy="1838700"/>
          </a:xfrm>
          <a:prstGeom prst="donut">
            <a:avLst>
              <a:gd fmla="val 25000" name="adj"/>
            </a:avLst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rPr>
              <a:t>Gray</a:t>
            </a:r>
            <a:endParaRPr sz="1200">
              <a:solidFill>
                <a:schemeClr val="dk1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155" name="Google Shape;155;p2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7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</a:t>
            </a:r>
            <a:r>
              <a:rPr lang="en"/>
              <a:t>nd tables to compare data</a:t>
            </a:r>
            <a:endParaRPr/>
          </a:p>
        </p:txBody>
      </p:sp>
      <p:graphicFrame>
        <p:nvGraphicFramePr>
          <p:cNvPr id="161" name="Google Shape;161;p27"/>
          <p:cNvGraphicFramePr/>
          <p:nvPr/>
        </p:nvGraphicFramePr>
        <p:xfrm>
          <a:off x="1638600" y="12658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{9C65D5E6-6ED3-4185-898C-C69B4D3E4E6F}</a:tableStyleId>
              </a:tblPr>
              <a:tblGrid>
                <a:gridCol w="1466700"/>
                <a:gridCol w="1466700"/>
                <a:gridCol w="1466700"/>
                <a:gridCol w="1466700"/>
              </a:tblGrid>
              <a:tr h="6932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accent3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A</a:t>
                      </a:r>
                      <a:endParaRPr>
                        <a:solidFill>
                          <a:schemeClr val="accent3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B</a:t>
                      </a:r>
                      <a:endParaRPr>
                        <a:solidFill>
                          <a:schemeClr val="accent3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C</a:t>
                      </a:r>
                      <a:endParaRPr>
                        <a:solidFill>
                          <a:schemeClr val="accent3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693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Yellow</a:t>
                      </a:r>
                      <a:endParaRPr>
                        <a:solidFill>
                          <a:schemeClr val="accent3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1C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10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1C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20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1C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7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1C00"/>
                    </a:solidFill>
                  </a:tcPr>
                </a:tc>
              </a:tr>
              <a:tr h="693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Blue</a:t>
                      </a:r>
                      <a:endParaRPr>
                        <a:solidFill>
                          <a:schemeClr val="accent3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30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15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10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  <a:tr h="6932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Orange</a:t>
                      </a:r>
                      <a:endParaRPr>
                        <a:solidFill>
                          <a:schemeClr val="accent3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1C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5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1C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24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1C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1"/>
                          </a:solidFill>
                          <a:latin typeface="Niramit Light"/>
                          <a:ea typeface="Niramit Light"/>
                          <a:cs typeface="Niramit Light"/>
                          <a:sym typeface="Niramit Light"/>
                        </a:rPr>
                        <a:t>16</a:t>
                      </a:r>
                      <a:endParaRPr sz="1800">
                        <a:solidFill>
                          <a:schemeClr val="lt1"/>
                        </a:solidFill>
                        <a:latin typeface="Niramit Light"/>
                        <a:ea typeface="Niramit Light"/>
                        <a:cs typeface="Niramit Light"/>
                        <a:sym typeface="Niramit Light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accent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61C00"/>
                    </a:solidFill>
                  </a:tcPr>
                </a:tc>
              </a:tr>
            </a:tbl>
          </a:graphicData>
        </a:graphic>
      </p:graphicFrame>
      <p:sp>
        <p:nvSpPr>
          <p:cNvPr id="162" name="Google Shape;162;p2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/>
          <p:nvPr>
            <p:ph idx="4294967295" type="title"/>
          </p:nvPr>
        </p:nvSpPr>
        <p:spPr>
          <a:xfrm>
            <a:off x="480875" y="332375"/>
            <a:ext cx="7376400" cy="539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Maps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168" name="Google Shape;168;p28"/>
          <p:cNvSpPr/>
          <p:nvPr/>
        </p:nvSpPr>
        <p:spPr>
          <a:xfrm>
            <a:off x="848325" y="1025608"/>
            <a:ext cx="7447359" cy="3547758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  <a:effectLst>
            <a:outerShdw blurRad="57150" rotWithShape="0" algn="bl" dir="5400000" dist="19050">
              <a:srgbClr val="000000">
                <a:alpha val="15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28"/>
          <p:cNvSpPr/>
          <p:nvPr/>
        </p:nvSpPr>
        <p:spPr>
          <a:xfrm>
            <a:off x="2121050" y="1857375"/>
            <a:ext cx="679500" cy="2490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2"/>
                </a:solidFill>
                <a:latin typeface="Niramit Light"/>
                <a:ea typeface="Niramit Light"/>
                <a:cs typeface="Niramit Light"/>
                <a:sym typeface="Niramit Light"/>
              </a:rPr>
              <a:t>our office</a:t>
            </a:r>
            <a:endParaRPr sz="800">
              <a:solidFill>
                <a:schemeClr val="accent2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170" name="Google Shape;170;p28"/>
          <p:cNvSpPr/>
          <p:nvPr/>
        </p:nvSpPr>
        <p:spPr>
          <a:xfrm>
            <a:off x="1471875" y="2157500"/>
            <a:ext cx="146100" cy="146100"/>
          </a:xfrm>
          <a:prstGeom prst="donut">
            <a:avLst>
              <a:gd fmla="val 3784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8"/>
          <p:cNvSpPr/>
          <p:nvPr/>
        </p:nvSpPr>
        <p:spPr>
          <a:xfrm>
            <a:off x="3048625" y="3338600"/>
            <a:ext cx="146100" cy="146100"/>
          </a:xfrm>
          <a:prstGeom prst="donut">
            <a:avLst>
              <a:gd fmla="val 3784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2" name="Google Shape;172;p28"/>
          <p:cNvSpPr/>
          <p:nvPr/>
        </p:nvSpPr>
        <p:spPr>
          <a:xfrm>
            <a:off x="3907125" y="1969250"/>
            <a:ext cx="146100" cy="146100"/>
          </a:xfrm>
          <a:prstGeom prst="donut">
            <a:avLst>
              <a:gd fmla="val 3784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28"/>
          <p:cNvSpPr/>
          <p:nvPr/>
        </p:nvSpPr>
        <p:spPr>
          <a:xfrm>
            <a:off x="4564750" y="3844275"/>
            <a:ext cx="146100" cy="146100"/>
          </a:xfrm>
          <a:prstGeom prst="donut">
            <a:avLst>
              <a:gd fmla="val 3784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8"/>
          <p:cNvSpPr/>
          <p:nvPr/>
        </p:nvSpPr>
        <p:spPr>
          <a:xfrm>
            <a:off x="6476275" y="2389725"/>
            <a:ext cx="146100" cy="146100"/>
          </a:xfrm>
          <a:prstGeom prst="donut">
            <a:avLst>
              <a:gd fmla="val 3784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28"/>
          <p:cNvSpPr/>
          <p:nvPr/>
        </p:nvSpPr>
        <p:spPr>
          <a:xfrm>
            <a:off x="7188675" y="3917775"/>
            <a:ext cx="146100" cy="146100"/>
          </a:xfrm>
          <a:prstGeom prst="donut">
            <a:avLst>
              <a:gd fmla="val 3784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2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9"/>
          <p:cNvSpPr txBox="1"/>
          <p:nvPr>
            <p:ph idx="4294967295" type="ctrTitle"/>
          </p:nvPr>
        </p:nvSpPr>
        <p:spPr>
          <a:xfrm>
            <a:off x="506075" y="1665300"/>
            <a:ext cx="6216600" cy="115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</a:rPr>
              <a:t>89,526,123</a:t>
            </a:r>
            <a:endParaRPr sz="9600">
              <a:solidFill>
                <a:schemeClr val="accent1"/>
              </a:solidFill>
            </a:endParaRPr>
          </a:p>
        </p:txBody>
      </p:sp>
      <p:sp>
        <p:nvSpPr>
          <p:cNvPr id="182" name="Google Shape;182;p29"/>
          <p:cNvSpPr txBox="1"/>
          <p:nvPr>
            <p:ph idx="4294967295" type="subTitle"/>
          </p:nvPr>
        </p:nvSpPr>
        <p:spPr>
          <a:xfrm>
            <a:off x="506075" y="2693400"/>
            <a:ext cx="62166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83" name="Google Shape;183;p2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0"/>
          <p:cNvSpPr txBox="1"/>
          <p:nvPr>
            <p:ph idx="4294967295" type="ctrTitle"/>
          </p:nvPr>
        </p:nvSpPr>
        <p:spPr>
          <a:xfrm>
            <a:off x="1953025" y="731450"/>
            <a:ext cx="42123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89,526,129$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89" name="Google Shape;189;p30"/>
          <p:cNvSpPr txBox="1"/>
          <p:nvPr>
            <p:ph idx="4294967295" type="subTitle"/>
          </p:nvPr>
        </p:nvSpPr>
        <p:spPr>
          <a:xfrm>
            <a:off x="1953025" y="1189959"/>
            <a:ext cx="4212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190" name="Google Shape;190;p30"/>
          <p:cNvSpPr txBox="1"/>
          <p:nvPr>
            <p:ph idx="4294967295" type="ctrTitle"/>
          </p:nvPr>
        </p:nvSpPr>
        <p:spPr>
          <a:xfrm>
            <a:off x="1953025" y="3033140"/>
            <a:ext cx="42123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100%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91" name="Google Shape;191;p30"/>
          <p:cNvSpPr txBox="1"/>
          <p:nvPr>
            <p:ph idx="4294967295" type="subTitle"/>
          </p:nvPr>
        </p:nvSpPr>
        <p:spPr>
          <a:xfrm>
            <a:off x="1953025" y="3491649"/>
            <a:ext cx="4212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192" name="Google Shape;192;p30"/>
          <p:cNvSpPr txBox="1"/>
          <p:nvPr>
            <p:ph idx="4294967295" type="ctrTitle"/>
          </p:nvPr>
        </p:nvSpPr>
        <p:spPr>
          <a:xfrm>
            <a:off x="1953025" y="1871089"/>
            <a:ext cx="4212300" cy="8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185,296 users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93" name="Google Shape;193;p30"/>
          <p:cNvSpPr txBox="1"/>
          <p:nvPr>
            <p:ph idx="4294967295" type="subTitle"/>
          </p:nvPr>
        </p:nvSpPr>
        <p:spPr>
          <a:xfrm>
            <a:off x="1953025" y="2329598"/>
            <a:ext cx="42123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sp>
        <p:nvSpPr>
          <p:cNvPr id="194" name="Google Shape;194;p3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/>
          <p:nvPr/>
        </p:nvSpPr>
        <p:spPr>
          <a:xfrm>
            <a:off x="2043188" y="1542250"/>
            <a:ext cx="3934008" cy="2276475"/>
          </a:xfrm>
          <a:custGeom>
            <a:rect b="b" l="l" r="r" t="t"/>
            <a:pathLst>
              <a:path extrusionOk="0" h="91059" w="188976">
                <a:moveTo>
                  <a:pt x="0" y="44577"/>
                </a:moveTo>
                <a:lnTo>
                  <a:pt x="0" y="0"/>
                </a:lnTo>
                <a:lnTo>
                  <a:pt x="94107" y="0"/>
                </a:lnTo>
                <a:lnTo>
                  <a:pt x="94107" y="91059"/>
                </a:lnTo>
                <a:lnTo>
                  <a:pt x="188976" y="91059"/>
                </a:lnTo>
                <a:lnTo>
                  <a:pt x="188976" y="44577"/>
                </a:lnTo>
              </a:path>
            </a:pathLst>
          </a:custGeom>
          <a:noFill/>
          <a:ln cap="flat" cmpd="sng" w="38100">
            <a:solidFill>
              <a:schemeClr val="accent3"/>
            </a:solidFill>
            <a:prstDash val="solid"/>
            <a:miter lim="8000"/>
            <a:headEnd len="med" w="med" type="none"/>
            <a:tailEnd len="med" w="med" type="none"/>
          </a:ln>
        </p:spPr>
      </p:sp>
      <p:sp>
        <p:nvSpPr>
          <p:cNvPr id="200" name="Google Shape;200;p31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1" name="Google Shape;201;p31"/>
          <p:cNvSpPr/>
          <p:nvPr/>
        </p:nvSpPr>
        <p:spPr>
          <a:xfrm>
            <a:off x="1932038" y="2570838"/>
            <a:ext cx="219300" cy="219300"/>
          </a:xfrm>
          <a:prstGeom prst="ellipse">
            <a:avLst/>
          </a:prstGeom>
          <a:solidFill>
            <a:schemeClr val="accent4"/>
          </a:solidFill>
          <a:ln cap="flat" cmpd="thinThick" w="1143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31"/>
          <p:cNvSpPr/>
          <p:nvPr/>
        </p:nvSpPr>
        <p:spPr>
          <a:xfrm>
            <a:off x="3896888" y="2570838"/>
            <a:ext cx="219300" cy="219300"/>
          </a:xfrm>
          <a:prstGeom prst="ellipse">
            <a:avLst/>
          </a:prstGeom>
          <a:solidFill>
            <a:schemeClr val="accent4"/>
          </a:solidFill>
          <a:ln cap="flat" cmpd="thinThick" w="1143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31"/>
          <p:cNvSpPr/>
          <p:nvPr/>
        </p:nvSpPr>
        <p:spPr>
          <a:xfrm>
            <a:off x="5871263" y="2570838"/>
            <a:ext cx="219300" cy="219300"/>
          </a:xfrm>
          <a:prstGeom prst="ellipse">
            <a:avLst/>
          </a:prstGeom>
          <a:solidFill>
            <a:schemeClr val="accent4"/>
          </a:solidFill>
          <a:ln cap="flat" cmpd="thinThick" w="1143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31"/>
          <p:cNvSpPr txBox="1"/>
          <p:nvPr/>
        </p:nvSpPr>
        <p:spPr>
          <a:xfrm>
            <a:off x="2218588" y="2476038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rPr>
              <a:t>first</a:t>
            </a:r>
            <a:endParaRPr sz="1800">
              <a:solidFill>
                <a:schemeClr val="dk1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205" name="Google Shape;205;p31"/>
          <p:cNvSpPr txBox="1"/>
          <p:nvPr/>
        </p:nvSpPr>
        <p:spPr>
          <a:xfrm>
            <a:off x="4201688" y="2476038"/>
            <a:ext cx="11808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rPr>
              <a:t>second</a:t>
            </a:r>
            <a:endParaRPr sz="1800">
              <a:solidFill>
                <a:schemeClr val="dk1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206" name="Google Shape;206;p31"/>
          <p:cNvSpPr txBox="1"/>
          <p:nvPr/>
        </p:nvSpPr>
        <p:spPr>
          <a:xfrm>
            <a:off x="6137963" y="2476038"/>
            <a:ext cx="1074000" cy="40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Niramit Light"/>
                <a:ea typeface="Niramit Light"/>
                <a:cs typeface="Niramit Light"/>
                <a:sym typeface="Niramit Light"/>
              </a:rPr>
              <a:t>last</a:t>
            </a:r>
            <a:endParaRPr sz="1800">
              <a:solidFill>
                <a:schemeClr val="dk1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207" name="Google Shape;207;p3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/>
          <p:nvPr>
            <p:ph idx="1" type="body"/>
          </p:nvPr>
        </p:nvSpPr>
        <p:spPr>
          <a:xfrm>
            <a:off x="1961925" y="1124650"/>
            <a:ext cx="1619700" cy="14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3" name="Google Shape;213;p32"/>
          <p:cNvSpPr txBox="1"/>
          <p:nvPr>
            <p:ph idx="2" type="body"/>
          </p:nvPr>
        </p:nvSpPr>
        <p:spPr>
          <a:xfrm>
            <a:off x="3762199" y="1124650"/>
            <a:ext cx="1619700" cy="14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4" name="Google Shape;214;p32"/>
          <p:cNvSpPr txBox="1"/>
          <p:nvPr>
            <p:ph idx="3" type="body"/>
          </p:nvPr>
        </p:nvSpPr>
        <p:spPr>
          <a:xfrm>
            <a:off x="5562472" y="1124650"/>
            <a:ext cx="1619700" cy="14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15" name="Google Shape;215;p3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32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Let`s review some concepts</a:t>
            </a:r>
            <a:endParaRPr/>
          </a:p>
        </p:txBody>
      </p:sp>
      <p:sp>
        <p:nvSpPr>
          <p:cNvPr id="217" name="Google Shape;217;p32"/>
          <p:cNvSpPr txBox="1"/>
          <p:nvPr>
            <p:ph idx="1" type="body"/>
          </p:nvPr>
        </p:nvSpPr>
        <p:spPr>
          <a:xfrm>
            <a:off x="1961925" y="2648650"/>
            <a:ext cx="1619700" cy="14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18" name="Google Shape;218;p32"/>
          <p:cNvSpPr txBox="1"/>
          <p:nvPr>
            <p:ph idx="2" type="body"/>
          </p:nvPr>
        </p:nvSpPr>
        <p:spPr>
          <a:xfrm>
            <a:off x="3762199" y="2648650"/>
            <a:ext cx="1619700" cy="14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19" name="Google Shape;219;p32"/>
          <p:cNvSpPr txBox="1"/>
          <p:nvPr>
            <p:ph idx="3" type="body"/>
          </p:nvPr>
        </p:nvSpPr>
        <p:spPr>
          <a:xfrm>
            <a:off x="5562472" y="2648650"/>
            <a:ext cx="1619700" cy="14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/>
          <p:nvPr>
            <p:ph idx="1" type="body"/>
          </p:nvPr>
        </p:nvSpPr>
        <p:spPr>
          <a:xfrm>
            <a:off x="1638600" y="4191450"/>
            <a:ext cx="5866800" cy="33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copy&amp;paste graphs from Excel or Google Sheets</a:t>
            </a:r>
            <a:endParaRPr/>
          </a:p>
        </p:txBody>
      </p:sp>
      <p:sp>
        <p:nvSpPr>
          <p:cNvPr id="225" name="Google Shape;225;p3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26" name="Google Shape;226;p33"/>
          <p:cNvCxnSpPr/>
          <p:nvPr/>
        </p:nvCxnSpPr>
        <p:spPr>
          <a:xfrm>
            <a:off x="952500" y="1074701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7" name="Google Shape;227;p33"/>
          <p:cNvCxnSpPr/>
          <p:nvPr/>
        </p:nvCxnSpPr>
        <p:spPr>
          <a:xfrm>
            <a:off x="952500" y="1784183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8" name="Google Shape;228;p33"/>
          <p:cNvCxnSpPr/>
          <p:nvPr/>
        </p:nvCxnSpPr>
        <p:spPr>
          <a:xfrm>
            <a:off x="952500" y="2493664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29" name="Google Shape;229;p33"/>
          <p:cNvCxnSpPr/>
          <p:nvPr/>
        </p:nvCxnSpPr>
        <p:spPr>
          <a:xfrm>
            <a:off x="952500" y="320314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30" name="Google Shape;230;p33"/>
          <p:cNvCxnSpPr/>
          <p:nvPr/>
        </p:nvCxnSpPr>
        <p:spPr>
          <a:xfrm>
            <a:off x="952500" y="3934526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1" name="Google Shape;231;p33"/>
          <p:cNvSpPr txBox="1"/>
          <p:nvPr/>
        </p:nvSpPr>
        <p:spPr>
          <a:xfrm>
            <a:off x="952500" y="915950"/>
            <a:ext cx="309300" cy="30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ZCOOL XiaoWei"/>
                <a:ea typeface="ZCOOL XiaoWei"/>
                <a:cs typeface="ZCOOL XiaoWei"/>
                <a:sym typeface="ZCOOL XiaoWei"/>
              </a:rPr>
              <a:t>4000</a:t>
            </a:r>
            <a:endParaRPr sz="1000">
              <a:solidFill>
                <a:schemeClr val="dk2"/>
              </a:solidFill>
              <a:latin typeface="ZCOOL XiaoWei"/>
              <a:ea typeface="ZCOOL XiaoWei"/>
              <a:cs typeface="ZCOOL XiaoWei"/>
              <a:sym typeface="ZCOOL XiaoWe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ZCOOL XiaoWei"/>
                <a:ea typeface="ZCOOL XiaoWei"/>
                <a:cs typeface="ZCOOL XiaoWei"/>
                <a:sym typeface="ZCOOL XiaoWei"/>
              </a:rPr>
              <a:t>3000</a:t>
            </a:r>
            <a:endParaRPr sz="1000">
              <a:solidFill>
                <a:schemeClr val="dk2"/>
              </a:solidFill>
              <a:latin typeface="ZCOOL XiaoWei"/>
              <a:ea typeface="ZCOOL XiaoWei"/>
              <a:cs typeface="ZCOOL XiaoWei"/>
              <a:sym typeface="ZCOOL XiaoWe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ZCOOL XiaoWei"/>
                <a:ea typeface="ZCOOL XiaoWei"/>
                <a:cs typeface="ZCOOL XiaoWei"/>
                <a:sym typeface="ZCOOL XiaoWei"/>
              </a:rPr>
              <a:t>2000</a:t>
            </a:r>
            <a:endParaRPr sz="1000">
              <a:solidFill>
                <a:schemeClr val="dk2"/>
              </a:solidFill>
              <a:latin typeface="ZCOOL XiaoWei"/>
              <a:ea typeface="ZCOOL XiaoWei"/>
              <a:cs typeface="ZCOOL XiaoWei"/>
              <a:sym typeface="ZCOOL XiaoWe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ZCOOL XiaoWei"/>
                <a:ea typeface="ZCOOL XiaoWei"/>
                <a:cs typeface="ZCOOL XiaoWei"/>
                <a:sym typeface="ZCOOL XiaoWei"/>
              </a:rPr>
              <a:t>1000</a:t>
            </a:r>
            <a:endParaRPr sz="1000">
              <a:solidFill>
                <a:schemeClr val="dk2"/>
              </a:solidFill>
              <a:latin typeface="ZCOOL XiaoWei"/>
              <a:ea typeface="ZCOOL XiaoWei"/>
              <a:cs typeface="ZCOOL XiaoWei"/>
              <a:sym typeface="ZCOOL XiaoWei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ZCOOL XiaoWei"/>
                <a:ea typeface="ZCOOL XiaoWei"/>
                <a:cs typeface="ZCOOL XiaoWei"/>
                <a:sym typeface="ZCOOL XiaoWei"/>
              </a:rPr>
              <a:t>0</a:t>
            </a:r>
            <a:endParaRPr sz="1000">
              <a:solidFill>
                <a:schemeClr val="dk2"/>
              </a:solidFill>
              <a:latin typeface="ZCOOL XiaoWei"/>
              <a:ea typeface="ZCOOL XiaoWei"/>
              <a:cs typeface="ZCOOL XiaoWei"/>
              <a:sym typeface="ZCOOL XiaoWei"/>
            </a:endParaRPr>
          </a:p>
        </p:txBody>
      </p:sp>
      <p:sp>
        <p:nvSpPr>
          <p:cNvPr id="232" name="Google Shape;232;p33"/>
          <p:cNvSpPr/>
          <p:nvPr/>
        </p:nvSpPr>
        <p:spPr>
          <a:xfrm>
            <a:off x="1572782" y="2380937"/>
            <a:ext cx="233700" cy="15537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33"/>
          <p:cNvSpPr/>
          <p:nvPr/>
        </p:nvSpPr>
        <p:spPr>
          <a:xfrm>
            <a:off x="1887026" y="1986874"/>
            <a:ext cx="233700" cy="19479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33"/>
          <p:cNvSpPr/>
          <p:nvPr/>
        </p:nvSpPr>
        <p:spPr>
          <a:xfrm>
            <a:off x="2201270" y="2493664"/>
            <a:ext cx="233700" cy="1441200"/>
          </a:xfrm>
          <a:prstGeom prst="rect">
            <a:avLst/>
          </a:prstGeom>
          <a:gradFill>
            <a:gsLst>
              <a:gs pos="0">
                <a:schemeClr val="accent3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33"/>
          <p:cNvSpPr/>
          <p:nvPr/>
        </p:nvSpPr>
        <p:spPr>
          <a:xfrm>
            <a:off x="3325786" y="2694727"/>
            <a:ext cx="233700" cy="12399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3"/>
          <p:cNvSpPr/>
          <p:nvPr/>
        </p:nvSpPr>
        <p:spPr>
          <a:xfrm>
            <a:off x="3640031" y="2096344"/>
            <a:ext cx="233700" cy="18384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33"/>
          <p:cNvSpPr/>
          <p:nvPr/>
        </p:nvSpPr>
        <p:spPr>
          <a:xfrm>
            <a:off x="3954275" y="1229025"/>
            <a:ext cx="233700" cy="2706000"/>
          </a:xfrm>
          <a:prstGeom prst="rect">
            <a:avLst/>
          </a:prstGeom>
          <a:gradFill>
            <a:gsLst>
              <a:gs pos="0">
                <a:schemeClr val="accent3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33"/>
          <p:cNvSpPr/>
          <p:nvPr/>
        </p:nvSpPr>
        <p:spPr>
          <a:xfrm>
            <a:off x="5078791" y="2140120"/>
            <a:ext cx="233700" cy="17946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3"/>
          <p:cNvSpPr/>
          <p:nvPr/>
        </p:nvSpPr>
        <p:spPr>
          <a:xfrm>
            <a:off x="5393035" y="1074577"/>
            <a:ext cx="233700" cy="28602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33"/>
          <p:cNvSpPr/>
          <p:nvPr/>
        </p:nvSpPr>
        <p:spPr>
          <a:xfrm>
            <a:off x="5707280" y="2322562"/>
            <a:ext cx="233700" cy="1611900"/>
          </a:xfrm>
          <a:prstGeom prst="rect">
            <a:avLst/>
          </a:prstGeom>
          <a:gradFill>
            <a:gsLst>
              <a:gs pos="0">
                <a:schemeClr val="accent3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33"/>
          <p:cNvSpPr/>
          <p:nvPr/>
        </p:nvSpPr>
        <p:spPr>
          <a:xfrm>
            <a:off x="6831796" y="2753101"/>
            <a:ext cx="233700" cy="11814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33"/>
          <p:cNvSpPr/>
          <p:nvPr/>
        </p:nvSpPr>
        <p:spPr>
          <a:xfrm>
            <a:off x="7146040" y="1293620"/>
            <a:ext cx="233700" cy="2641200"/>
          </a:xfrm>
          <a:prstGeom prst="rect">
            <a:avLst/>
          </a:prstGeom>
          <a:gradFill>
            <a:gsLst>
              <a:gs pos="0">
                <a:schemeClr val="lt1"/>
              </a:gs>
              <a:gs pos="100000">
                <a:schemeClr val="lt2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3"/>
          <p:cNvSpPr/>
          <p:nvPr/>
        </p:nvSpPr>
        <p:spPr>
          <a:xfrm>
            <a:off x="7460284" y="1607410"/>
            <a:ext cx="233700" cy="2327400"/>
          </a:xfrm>
          <a:prstGeom prst="rect">
            <a:avLst/>
          </a:prstGeom>
          <a:gradFill>
            <a:gsLst>
              <a:gs pos="0">
                <a:schemeClr val="accent3"/>
              </a:gs>
              <a:gs pos="5000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78" name="Google Shape;78;p16"/>
          <p:cNvSpPr txBox="1"/>
          <p:nvPr>
            <p:ph idx="2" type="body"/>
          </p:nvPr>
        </p:nvSpPr>
        <p:spPr>
          <a:xfrm>
            <a:off x="4748649" y="1200850"/>
            <a:ext cx="3073200" cy="160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/>
              <a:t>EDIT IN POWERPOINT®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Click on the button under the presentation preview that says "Download as PowerPoint template". You will get a .pptx file that you can edit in PowerPoint. 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Remember to download and install the fonts used in this presentation (you’ll find the links to the font files needed in the </a:t>
            </a:r>
            <a:r>
              <a:rPr lang="en" sz="1000" u="sng">
                <a:hlinkClick action="ppaction://hlinksldjump" r:id="rId3"/>
              </a:rPr>
              <a:t>Presentation design slide</a:t>
            </a:r>
            <a:r>
              <a:rPr lang="en" sz="1000"/>
              <a:t>)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b="1" sz="1000"/>
          </a:p>
        </p:txBody>
      </p:sp>
      <p:sp>
        <p:nvSpPr>
          <p:cNvPr id="79" name="Google Shape;79;p16"/>
          <p:cNvSpPr txBox="1"/>
          <p:nvPr>
            <p:ph idx="2" type="body"/>
          </p:nvPr>
        </p:nvSpPr>
        <p:spPr>
          <a:xfrm>
            <a:off x="2065250" y="2958550"/>
            <a:ext cx="5013600" cy="74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solidFill>
                  <a:schemeClr val="accent2"/>
                </a:solidFill>
              </a:rPr>
              <a:t>More info on how to use this template at </a:t>
            </a:r>
            <a:r>
              <a:rPr b="1" lang="en" sz="1000" u="sng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www.slidescarnival.com/help-use-presentation-template</a:t>
            </a:r>
            <a:endParaRPr b="1" sz="1000"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>
                <a:solidFill>
                  <a:schemeClr val="accent2"/>
                </a:solidFill>
              </a:rPr>
              <a:t>This template is free to use under </a:t>
            </a:r>
            <a:r>
              <a:rPr lang="en" sz="1000" u="sng">
                <a:solidFill>
                  <a:schemeClr val="accent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000">
                <a:solidFill>
                  <a:schemeClr val="accent2"/>
                </a:solidFill>
              </a:rPr>
              <a:t>. You can keep the Credits slide or mention SlidesCarnival and other resources used in a slide footer.</a:t>
            </a:r>
            <a:endParaRPr sz="1000"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accent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2"/>
              </a:solidFill>
            </a:endParaRPr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1322250" y="1200850"/>
            <a:ext cx="3073200" cy="1605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000"/>
              <a:t>EDIT IN GOOGLE SLIDES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Click on the button under the presentation preview that says "Use as Google Slides Theme".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You will get a copy of this document on your Google Drive and will be able to edit, add or delete slides.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You have to be signed in to your Google account.</a:t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81" name="Google Shape;81;p1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4"/>
          <p:cNvSpPr txBox="1"/>
          <p:nvPr>
            <p:ph idx="4294967295" type="body"/>
          </p:nvPr>
        </p:nvSpPr>
        <p:spPr>
          <a:xfrm>
            <a:off x="4756575" y="663450"/>
            <a:ext cx="3158100" cy="381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ZCOOL XiaoWei"/>
                <a:ea typeface="ZCOOL XiaoWei"/>
                <a:cs typeface="ZCOOL XiaoWei"/>
                <a:sym typeface="ZCOOL XiaoWei"/>
              </a:rPr>
              <a:t>Mobile project</a:t>
            </a:r>
            <a:endParaRPr sz="3000">
              <a:solidFill>
                <a:schemeClr val="lt1"/>
              </a:solidFill>
              <a:latin typeface="ZCOOL XiaoWei"/>
              <a:ea typeface="ZCOOL XiaoWei"/>
              <a:cs typeface="ZCOOL XiaoWei"/>
              <a:sym typeface="ZCOOL XiaoWe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49" name="Google Shape;249;p34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0" name="Google Shape;250;p34"/>
          <p:cNvGrpSpPr/>
          <p:nvPr/>
        </p:nvGrpSpPr>
        <p:grpSpPr>
          <a:xfrm>
            <a:off x="2098175" y="373572"/>
            <a:ext cx="2119546" cy="4396359"/>
            <a:chOff x="2098175" y="373572"/>
            <a:chExt cx="2119546" cy="4396359"/>
          </a:xfrm>
        </p:grpSpPr>
        <p:sp>
          <p:nvSpPr>
            <p:cNvPr id="251" name="Google Shape;251;p34"/>
            <p:cNvSpPr/>
            <p:nvPr/>
          </p:nvSpPr>
          <p:spPr>
            <a:xfrm>
              <a:off x="2098175" y="373572"/>
              <a:ext cx="2119546" cy="4396359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4"/>
            <p:cNvSpPr/>
            <p:nvPr/>
          </p:nvSpPr>
          <p:spPr>
            <a:xfrm>
              <a:off x="2945662" y="4493184"/>
              <a:ext cx="422999" cy="150972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rgbClr val="581500">
                <a:alpha val="17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4"/>
            <p:cNvSpPr/>
            <p:nvPr/>
          </p:nvSpPr>
          <p:spPr>
            <a:xfrm>
              <a:off x="2484962" y="529223"/>
              <a:ext cx="83354" cy="83354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581500">
                <a:alpha val="17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4"/>
            <p:cNvSpPr/>
            <p:nvPr/>
          </p:nvSpPr>
          <p:spPr>
            <a:xfrm>
              <a:off x="2953530" y="538664"/>
              <a:ext cx="408837" cy="64493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rgbClr val="581500">
                <a:alpha val="17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55" name="Google Shape;255;p34"/>
            <p:cNvPicPr preferRelativeResize="0"/>
            <p:nvPr/>
          </p:nvPicPr>
          <p:blipFill rotWithShape="1">
            <a:blip r:embed="rId3">
              <a:alphaModFix/>
            </a:blip>
            <a:srcRect b="23786" l="0" r="0" t="0"/>
            <a:stretch/>
          </p:blipFill>
          <p:spPr>
            <a:xfrm>
              <a:off x="2144500" y="756087"/>
              <a:ext cx="2025525" cy="363175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5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1" name="Google Shape;261;p35"/>
          <p:cNvSpPr txBox="1"/>
          <p:nvPr>
            <p:ph idx="4294967295" type="body"/>
          </p:nvPr>
        </p:nvSpPr>
        <p:spPr>
          <a:xfrm>
            <a:off x="4985175" y="663450"/>
            <a:ext cx="3158100" cy="381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ZCOOL XiaoWei"/>
                <a:ea typeface="ZCOOL XiaoWei"/>
                <a:cs typeface="ZCOOL XiaoWei"/>
                <a:sym typeface="ZCOOL XiaoWei"/>
              </a:rPr>
              <a:t>Tablet</a:t>
            </a:r>
            <a:r>
              <a:rPr lang="en" sz="3000">
                <a:solidFill>
                  <a:schemeClr val="lt1"/>
                </a:solidFill>
                <a:latin typeface="ZCOOL XiaoWei"/>
                <a:ea typeface="ZCOOL XiaoWei"/>
                <a:cs typeface="ZCOOL XiaoWei"/>
                <a:sym typeface="ZCOOL XiaoWei"/>
              </a:rPr>
              <a:t> project</a:t>
            </a:r>
            <a:endParaRPr sz="3000">
              <a:solidFill>
                <a:schemeClr val="lt1"/>
              </a:solidFill>
              <a:latin typeface="ZCOOL XiaoWei"/>
              <a:ea typeface="ZCOOL XiaoWei"/>
              <a:cs typeface="ZCOOL XiaoWei"/>
              <a:sym typeface="ZCOOL XiaoWe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grpSp>
        <p:nvGrpSpPr>
          <p:cNvPr id="262" name="Google Shape;262;p35"/>
          <p:cNvGrpSpPr/>
          <p:nvPr/>
        </p:nvGrpSpPr>
        <p:grpSpPr>
          <a:xfrm>
            <a:off x="1758052" y="465959"/>
            <a:ext cx="2736410" cy="4222433"/>
            <a:chOff x="1758052" y="465959"/>
            <a:chExt cx="2736410" cy="4222433"/>
          </a:xfrm>
        </p:grpSpPr>
        <p:sp>
          <p:nvSpPr>
            <p:cNvPr id="263" name="Google Shape;263;p35"/>
            <p:cNvSpPr/>
            <p:nvPr/>
          </p:nvSpPr>
          <p:spPr>
            <a:xfrm>
              <a:off x="1758052" y="465959"/>
              <a:ext cx="2736410" cy="4222433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35"/>
            <p:cNvSpPr/>
            <p:nvPr/>
          </p:nvSpPr>
          <p:spPr>
            <a:xfrm>
              <a:off x="3014505" y="4422593"/>
              <a:ext cx="225015" cy="144999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rgbClr val="581500">
                <a:alpha val="17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35"/>
            <p:cNvSpPr/>
            <p:nvPr/>
          </p:nvSpPr>
          <p:spPr>
            <a:xfrm>
              <a:off x="2997881" y="633587"/>
              <a:ext cx="43826" cy="43806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581500">
                <a:alpha val="17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35"/>
            <p:cNvSpPr/>
            <p:nvPr/>
          </p:nvSpPr>
          <p:spPr>
            <a:xfrm>
              <a:off x="3086984" y="615452"/>
              <a:ext cx="80056" cy="80056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581500">
                <a:alpha val="1788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67" name="Google Shape;267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2563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6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3" name="Google Shape;273;p36"/>
          <p:cNvSpPr txBox="1"/>
          <p:nvPr>
            <p:ph idx="4294967295" type="body"/>
          </p:nvPr>
        </p:nvSpPr>
        <p:spPr>
          <a:xfrm>
            <a:off x="5859800" y="663450"/>
            <a:ext cx="2512200" cy="3816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lt1"/>
                </a:solidFill>
                <a:latin typeface="ZCOOL XiaoWei"/>
                <a:ea typeface="ZCOOL XiaoWei"/>
                <a:cs typeface="ZCOOL XiaoWei"/>
                <a:sym typeface="ZCOOL XiaoWei"/>
              </a:rPr>
              <a:t>Desktop</a:t>
            </a:r>
            <a:r>
              <a:rPr lang="en" sz="3000">
                <a:solidFill>
                  <a:schemeClr val="lt1"/>
                </a:solidFill>
                <a:latin typeface="ZCOOL XiaoWei"/>
                <a:ea typeface="ZCOOL XiaoWei"/>
                <a:cs typeface="ZCOOL XiaoWei"/>
                <a:sym typeface="ZCOOL XiaoWei"/>
              </a:rPr>
              <a:t> project</a:t>
            </a:r>
            <a:endParaRPr sz="3000">
              <a:solidFill>
                <a:schemeClr val="lt1"/>
              </a:solidFill>
              <a:latin typeface="ZCOOL XiaoWei"/>
              <a:ea typeface="ZCOOL XiaoWei"/>
              <a:cs typeface="ZCOOL XiaoWei"/>
              <a:sym typeface="ZCOOL XiaoWei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grpSp>
        <p:nvGrpSpPr>
          <p:cNvPr id="274" name="Google Shape;274;p36"/>
          <p:cNvGrpSpPr/>
          <p:nvPr/>
        </p:nvGrpSpPr>
        <p:grpSpPr>
          <a:xfrm>
            <a:off x="1252049" y="1241129"/>
            <a:ext cx="4542205" cy="2661224"/>
            <a:chOff x="1252049" y="1241129"/>
            <a:chExt cx="4542205" cy="2661224"/>
          </a:xfrm>
        </p:grpSpPr>
        <p:sp>
          <p:nvSpPr>
            <p:cNvPr id="275" name="Google Shape;275;p36"/>
            <p:cNvSpPr/>
            <p:nvPr/>
          </p:nvSpPr>
          <p:spPr>
            <a:xfrm>
              <a:off x="1623499" y="1241129"/>
              <a:ext cx="3797910" cy="2542169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36"/>
            <p:cNvSpPr/>
            <p:nvPr/>
          </p:nvSpPr>
          <p:spPr>
            <a:xfrm>
              <a:off x="1252049" y="3832321"/>
              <a:ext cx="4542205" cy="70032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36"/>
            <p:cNvSpPr/>
            <p:nvPr/>
          </p:nvSpPr>
          <p:spPr>
            <a:xfrm>
              <a:off x="1252049" y="3776295"/>
              <a:ext cx="4541505" cy="56025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36"/>
            <p:cNvSpPr/>
            <p:nvPr/>
          </p:nvSpPr>
          <p:spPr>
            <a:xfrm>
              <a:off x="3186393" y="3776295"/>
              <a:ext cx="665106" cy="35016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9" name="Google Shape;279;p36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175922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7"/>
          <p:cNvSpPr txBox="1"/>
          <p:nvPr>
            <p:ph idx="4294967295" type="ctrTitle"/>
          </p:nvPr>
        </p:nvSpPr>
        <p:spPr>
          <a:xfrm>
            <a:off x="1040125" y="1493738"/>
            <a:ext cx="4953600" cy="1159800"/>
          </a:xfrm>
          <a:prstGeom prst="rect">
            <a:avLst/>
          </a:prstGeom>
          <a:effectLst>
            <a:outerShdw blurRad="14288" rotWithShape="0" algn="bl" dir="16200000" dist="9525">
              <a:schemeClr val="lt1">
                <a:alpha val="46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/>
              <a:t>谢谢</a:t>
            </a:r>
            <a:endParaRPr sz="12000"/>
          </a:p>
        </p:txBody>
      </p:sp>
      <p:sp>
        <p:nvSpPr>
          <p:cNvPr id="285" name="Google Shape;285;p37"/>
          <p:cNvSpPr txBox="1"/>
          <p:nvPr>
            <p:ph idx="4294967295" type="subTitle"/>
          </p:nvPr>
        </p:nvSpPr>
        <p:spPr>
          <a:xfrm>
            <a:off x="1040125" y="2921962"/>
            <a:ext cx="4953600" cy="727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ANY QUESTIONS?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 @username &amp; user@mail.me</a:t>
            </a:r>
            <a:endParaRPr sz="1800"/>
          </a:p>
        </p:txBody>
      </p:sp>
      <p:sp>
        <p:nvSpPr>
          <p:cNvPr id="286" name="Google Shape;286;p3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8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92" name="Google Shape;292;p38"/>
          <p:cNvSpPr txBox="1"/>
          <p:nvPr>
            <p:ph idx="1" type="body"/>
          </p:nvPr>
        </p:nvSpPr>
        <p:spPr>
          <a:xfrm>
            <a:off x="1322250" y="1124650"/>
            <a:ext cx="5894100" cy="321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Special thanks to all the people who made and released these awesome resources for free: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๏"/>
            </a:pPr>
            <a:r>
              <a:rPr lang="en" sz="1800"/>
              <a:t>Presentation template by </a:t>
            </a:r>
            <a:r>
              <a:rPr lang="en" sz="1800" u="sng">
                <a:hlinkClick r:id="rId3"/>
              </a:rPr>
              <a:t>SlidesCarnival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๏"/>
            </a:pPr>
            <a:r>
              <a:rPr lang="en" sz="1800"/>
              <a:t>Photographs by </a:t>
            </a:r>
            <a:r>
              <a:rPr lang="en" sz="1800" u="sng">
                <a:hlinkClick r:id="rId4"/>
              </a:rPr>
              <a:t>Unsplash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๏"/>
            </a:pPr>
            <a:r>
              <a:rPr lang="en" sz="1800"/>
              <a:t>Background illustration by </a:t>
            </a:r>
            <a:r>
              <a:rPr lang="en" sz="1800" u="sng">
                <a:hlinkClick r:id="rId5"/>
              </a:rPr>
              <a:t>Alex Monge</a:t>
            </a:r>
            <a:endParaRPr sz="1800"/>
          </a:p>
        </p:txBody>
      </p:sp>
      <p:sp>
        <p:nvSpPr>
          <p:cNvPr id="293" name="Google Shape;293;p3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39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99" name="Google Shape;299;p39"/>
          <p:cNvSpPr txBox="1"/>
          <p:nvPr>
            <p:ph idx="1" type="body"/>
          </p:nvPr>
        </p:nvSpPr>
        <p:spPr>
          <a:xfrm>
            <a:off x="1322250" y="1124650"/>
            <a:ext cx="5894100" cy="321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 uses the following typographies and colors:</a:t>
            </a:r>
            <a:endParaRPr sz="1400"/>
          </a:p>
          <a:p>
            <a:pPr indent="-3175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๏"/>
            </a:pPr>
            <a:r>
              <a:rPr lang="en" sz="1400"/>
              <a:t>Titles: </a:t>
            </a:r>
            <a:r>
              <a:rPr b="1" lang="en" sz="1400"/>
              <a:t>ZCOOL XiaoWei</a:t>
            </a:r>
            <a:endParaRPr b="1" sz="1400"/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๏"/>
            </a:pPr>
            <a:r>
              <a:rPr lang="en" sz="1400"/>
              <a:t>Body copy: </a:t>
            </a:r>
            <a:r>
              <a:rPr b="1" lang="en" sz="1400"/>
              <a:t>Niramit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at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3"/>
              </a:rPr>
              <a:t>https://www.freebestfonts.com/zcool-xiaowei-font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hlink"/>
                </a:solidFill>
                <a:hlinkClick r:id="rId4"/>
              </a:rPr>
              <a:t>https://www.cufonfonts.com/font/niramit</a:t>
            </a:r>
            <a:endParaRPr sz="14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</p:txBody>
      </p:sp>
      <p:sp>
        <p:nvSpPr>
          <p:cNvPr id="300" name="Google Shape;300;p39"/>
          <p:cNvSpPr txBox="1"/>
          <p:nvPr/>
        </p:nvSpPr>
        <p:spPr>
          <a:xfrm>
            <a:off x="1322250" y="3194475"/>
            <a:ext cx="5894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accent2"/>
                </a:solidFill>
                <a:latin typeface="Niramit Light"/>
                <a:ea typeface="Niramit Light"/>
                <a:cs typeface="Niramit Light"/>
                <a:sym typeface="Niramit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100">
              <a:solidFill>
                <a:schemeClr val="accent2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accent2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accent2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301" name="Google Shape;301;p3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2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40"/>
          <p:cNvGrpSpPr/>
          <p:nvPr/>
        </p:nvGrpSpPr>
        <p:grpSpPr>
          <a:xfrm>
            <a:off x="1131239" y="818031"/>
            <a:ext cx="274240" cy="346829"/>
            <a:chOff x="584925" y="238125"/>
            <a:chExt cx="415200" cy="525100"/>
          </a:xfrm>
        </p:grpSpPr>
        <p:sp>
          <p:nvSpPr>
            <p:cNvPr id="307" name="Google Shape;307;p40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40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40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40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40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40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3" name="Google Shape;313;p40"/>
          <p:cNvGrpSpPr/>
          <p:nvPr/>
        </p:nvGrpSpPr>
        <p:grpSpPr>
          <a:xfrm>
            <a:off x="1566773" y="868427"/>
            <a:ext cx="293609" cy="244418"/>
            <a:chOff x="1244325" y="314425"/>
            <a:chExt cx="444525" cy="370050"/>
          </a:xfrm>
        </p:grpSpPr>
        <p:sp>
          <p:nvSpPr>
            <p:cNvPr id="314" name="Google Shape;314;p40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40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6" name="Google Shape;316;p40"/>
          <p:cNvGrpSpPr/>
          <p:nvPr/>
        </p:nvGrpSpPr>
        <p:grpSpPr>
          <a:xfrm>
            <a:off x="2018456" y="867222"/>
            <a:ext cx="280713" cy="246829"/>
            <a:chOff x="1928175" y="312600"/>
            <a:chExt cx="425000" cy="373700"/>
          </a:xfrm>
        </p:grpSpPr>
        <p:sp>
          <p:nvSpPr>
            <p:cNvPr id="317" name="Google Shape;317;p40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40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9" name="Google Shape;319;p40"/>
          <p:cNvSpPr/>
          <p:nvPr/>
        </p:nvSpPr>
        <p:spPr>
          <a:xfrm>
            <a:off x="2489049" y="858349"/>
            <a:ext cx="229887" cy="264563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40"/>
          <p:cNvSpPr/>
          <p:nvPr/>
        </p:nvSpPr>
        <p:spPr>
          <a:xfrm>
            <a:off x="2949984" y="859158"/>
            <a:ext cx="198447" cy="262945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21" name="Google Shape;321;p40"/>
          <p:cNvGrpSpPr/>
          <p:nvPr/>
        </p:nvGrpSpPr>
        <p:grpSpPr>
          <a:xfrm>
            <a:off x="3333165" y="854325"/>
            <a:ext cx="322654" cy="272638"/>
            <a:chOff x="3918650" y="293075"/>
            <a:chExt cx="488500" cy="412775"/>
          </a:xfrm>
        </p:grpSpPr>
        <p:sp>
          <p:nvSpPr>
            <p:cNvPr id="322" name="Google Shape;322;p40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40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40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25" name="Google Shape;325;p40"/>
          <p:cNvGrpSpPr/>
          <p:nvPr/>
        </p:nvGrpSpPr>
        <p:grpSpPr>
          <a:xfrm>
            <a:off x="3807024" y="833751"/>
            <a:ext cx="265389" cy="313771"/>
            <a:chOff x="4636075" y="261925"/>
            <a:chExt cx="401800" cy="475050"/>
          </a:xfrm>
        </p:grpSpPr>
        <p:sp>
          <p:nvSpPr>
            <p:cNvPr id="326" name="Google Shape;326;p40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40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8" name="Google Shape;328;p40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9" name="Google Shape;329;p40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30" name="Google Shape;330;p40"/>
          <p:cNvSpPr/>
          <p:nvPr/>
        </p:nvSpPr>
        <p:spPr>
          <a:xfrm>
            <a:off x="4232806" y="857936"/>
            <a:ext cx="304094" cy="265389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1" name="Google Shape;331;p40"/>
          <p:cNvGrpSpPr/>
          <p:nvPr/>
        </p:nvGrpSpPr>
        <p:grpSpPr>
          <a:xfrm>
            <a:off x="4697081" y="859973"/>
            <a:ext cx="266182" cy="260931"/>
            <a:chOff x="5983625" y="301625"/>
            <a:chExt cx="403000" cy="395050"/>
          </a:xfrm>
        </p:grpSpPr>
        <p:sp>
          <p:nvSpPr>
            <p:cNvPr id="332" name="Google Shape;332;p40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3" name="Google Shape;333;p40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4" name="Google Shape;334;p40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5" name="Google Shape;335;p40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40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7" name="Google Shape;337;p40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8" name="Google Shape;338;p40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9" name="Google Shape;339;p40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0" name="Google Shape;340;p40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1" name="Google Shape;341;p40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2" name="Google Shape;342;p40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40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4" name="Google Shape;344;p40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5" name="Google Shape;345;p40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6" name="Google Shape;346;p40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7" name="Google Shape;347;p40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8" name="Google Shape;348;p40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9" name="Google Shape;349;p40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40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40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2" name="Google Shape;352;p40"/>
          <p:cNvGrpSpPr/>
          <p:nvPr/>
        </p:nvGrpSpPr>
        <p:grpSpPr>
          <a:xfrm>
            <a:off x="5144322" y="857942"/>
            <a:ext cx="262152" cy="261756"/>
            <a:chOff x="6660750" y="298550"/>
            <a:chExt cx="396900" cy="396300"/>
          </a:xfrm>
        </p:grpSpPr>
        <p:sp>
          <p:nvSpPr>
            <p:cNvPr id="353" name="Google Shape;353;p40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4" name="Google Shape;354;p40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5" name="Google Shape;355;p40"/>
          <p:cNvGrpSpPr/>
          <p:nvPr/>
        </p:nvGrpSpPr>
        <p:grpSpPr>
          <a:xfrm>
            <a:off x="1131239" y="1270110"/>
            <a:ext cx="274240" cy="331918"/>
            <a:chOff x="584925" y="922575"/>
            <a:chExt cx="415200" cy="502525"/>
          </a:xfrm>
        </p:grpSpPr>
        <p:sp>
          <p:nvSpPr>
            <p:cNvPr id="356" name="Google Shape;356;p40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40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40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59" name="Google Shape;359;p40"/>
          <p:cNvGrpSpPr/>
          <p:nvPr/>
        </p:nvGrpSpPr>
        <p:grpSpPr>
          <a:xfrm>
            <a:off x="1568391" y="1262448"/>
            <a:ext cx="290389" cy="346036"/>
            <a:chOff x="1246775" y="910975"/>
            <a:chExt cx="439650" cy="523900"/>
          </a:xfrm>
        </p:grpSpPr>
        <p:sp>
          <p:nvSpPr>
            <p:cNvPr id="360" name="Google Shape;360;p40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1" name="Google Shape;361;p40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40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63" name="Google Shape;363;p40"/>
          <p:cNvGrpSpPr/>
          <p:nvPr/>
        </p:nvGrpSpPr>
        <p:grpSpPr>
          <a:xfrm>
            <a:off x="2017251" y="1318095"/>
            <a:ext cx="283123" cy="235534"/>
            <a:chOff x="1926350" y="995225"/>
            <a:chExt cx="428650" cy="356600"/>
          </a:xfrm>
        </p:grpSpPr>
        <p:sp>
          <p:nvSpPr>
            <p:cNvPr id="364" name="Google Shape;364;p40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40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6" name="Google Shape;366;p40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7" name="Google Shape;367;p40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8" name="Google Shape;368;p40"/>
          <p:cNvSpPr/>
          <p:nvPr/>
        </p:nvSpPr>
        <p:spPr>
          <a:xfrm>
            <a:off x="2465652" y="1298312"/>
            <a:ext cx="276683" cy="275065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0"/>
          <p:cNvSpPr/>
          <p:nvPr/>
        </p:nvSpPr>
        <p:spPr>
          <a:xfrm>
            <a:off x="2911280" y="1312033"/>
            <a:ext cx="275858" cy="247638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40"/>
          <p:cNvSpPr/>
          <p:nvPr/>
        </p:nvSpPr>
        <p:spPr>
          <a:xfrm>
            <a:off x="3360523" y="1314048"/>
            <a:ext cx="267800" cy="243592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40"/>
          <p:cNvSpPr/>
          <p:nvPr/>
        </p:nvSpPr>
        <p:spPr>
          <a:xfrm>
            <a:off x="3814605" y="1316459"/>
            <a:ext cx="250065" cy="238771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2" name="Google Shape;372;p40"/>
          <p:cNvGrpSpPr/>
          <p:nvPr/>
        </p:nvGrpSpPr>
        <p:grpSpPr>
          <a:xfrm>
            <a:off x="4247016" y="1300361"/>
            <a:ext cx="275858" cy="276254"/>
            <a:chOff x="5302225" y="968375"/>
            <a:chExt cx="417650" cy="418250"/>
          </a:xfrm>
        </p:grpSpPr>
        <p:sp>
          <p:nvSpPr>
            <p:cNvPr id="373" name="Google Shape;373;p40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40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5" name="Google Shape;375;p40"/>
          <p:cNvGrpSpPr/>
          <p:nvPr/>
        </p:nvGrpSpPr>
        <p:grpSpPr>
          <a:xfrm>
            <a:off x="4659168" y="1269301"/>
            <a:ext cx="342007" cy="333123"/>
            <a:chOff x="5926225" y="921350"/>
            <a:chExt cx="517800" cy="504350"/>
          </a:xfrm>
        </p:grpSpPr>
        <p:sp>
          <p:nvSpPr>
            <p:cNvPr id="376" name="Google Shape;376;p4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4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8" name="Google Shape;378;p40"/>
          <p:cNvGrpSpPr/>
          <p:nvPr/>
        </p:nvGrpSpPr>
        <p:grpSpPr>
          <a:xfrm>
            <a:off x="5115689" y="1275757"/>
            <a:ext cx="319418" cy="320227"/>
            <a:chOff x="6617400" y="931125"/>
            <a:chExt cx="483600" cy="484825"/>
          </a:xfrm>
        </p:grpSpPr>
        <p:sp>
          <p:nvSpPr>
            <p:cNvPr id="379" name="Google Shape;379;p40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40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1" name="Google Shape;381;p40"/>
          <p:cNvGrpSpPr/>
          <p:nvPr/>
        </p:nvGrpSpPr>
        <p:grpSpPr>
          <a:xfrm>
            <a:off x="1114297" y="1772998"/>
            <a:ext cx="308123" cy="216182"/>
            <a:chOff x="559275" y="1683950"/>
            <a:chExt cx="466500" cy="327300"/>
          </a:xfrm>
        </p:grpSpPr>
        <p:sp>
          <p:nvSpPr>
            <p:cNvPr id="382" name="Google Shape;382;p40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40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4" name="Google Shape;384;p40"/>
          <p:cNvGrpSpPr/>
          <p:nvPr/>
        </p:nvGrpSpPr>
        <p:grpSpPr>
          <a:xfrm>
            <a:off x="1559524" y="1730264"/>
            <a:ext cx="308123" cy="301667"/>
            <a:chOff x="1233350" y="1619250"/>
            <a:chExt cx="466500" cy="456725"/>
          </a:xfrm>
        </p:grpSpPr>
        <p:sp>
          <p:nvSpPr>
            <p:cNvPr id="385" name="Google Shape;385;p40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40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40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40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89" name="Google Shape;389;p40"/>
          <p:cNvGrpSpPr/>
          <p:nvPr/>
        </p:nvGrpSpPr>
        <p:grpSpPr>
          <a:xfrm>
            <a:off x="2014427" y="1736704"/>
            <a:ext cx="288771" cy="288771"/>
            <a:chOff x="1922075" y="1629000"/>
            <a:chExt cx="437200" cy="437200"/>
          </a:xfrm>
        </p:grpSpPr>
        <p:sp>
          <p:nvSpPr>
            <p:cNvPr id="390" name="Google Shape;390;p40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40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2" name="Google Shape;392;p40"/>
          <p:cNvGrpSpPr/>
          <p:nvPr/>
        </p:nvGrpSpPr>
        <p:grpSpPr>
          <a:xfrm>
            <a:off x="2458448" y="1735498"/>
            <a:ext cx="291181" cy="291181"/>
            <a:chOff x="2594325" y="1627175"/>
            <a:chExt cx="440850" cy="440850"/>
          </a:xfrm>
        </p:grpSpPr>
        <p:sp>
          <p:nvSpPr>
            <p:cNvPr id="393" name="Google Shape;393;p40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40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40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6" name="Google Shape;396;p40"/>
          <p:cNvSpPr/>
          <p:nvPr/>
        </p:nvSpPr>
        <p:spPr>
          <a:xfrm>
            <a:off x="2916514" y="1748380"/>
            <a:ext cx="265389" cy="265372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7" name="Google Shape;397;p40"/>
          <p:cNvGrpSpPr/>
          <p:nvPr/>
        </p:nvGrpSpPr>
        <p:grpSpPr>
          <a:xfrm>
            <a:off x="3376328" y="1713718"/>
            <a:ext cx="236327" cy="334741"/>
            <a:chOff x="3984000" y="1594200"/>
            <a:chExt cx="357800" cy="506800"/>
          </a:xfrm>
        </p:grpSpPr>
        <p:sp>
          <p:nvSpPr>
            <p:cNvPr id="398" name="Google Shape;398;p40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40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0" name="Google Shape;400;p40"/>
          <p:cNvGrpSpPr/>
          <p:nvPr/>
        </p:nvGrpSpPr>
        <p:grpSpPr>
          <a:xfrm>
            <a:off x="3784038" y="1785498"/>
            <a:ext cx="311360" cy="191182"/>
            <a:chOff x="4601275" y="1702875"/>
            <a:chExt cx="471400" cy="289450"/>
          </a:xfrm>
        </p:grpSpPr>
        <p:sp>
          <p:nvSpPr>
            <p:cNvPr id="401" name="Google Shape;401;p40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40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40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40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40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6" name="Google Shape;406;p40"/>
          <p:cNvGrpSpPr/>
          <p:nvPr/>
        </p:nvGrpSpPr>
        <p:grpSpPr>
          <a:xfrm>
            <a:off x="4244192" y="1738718"/>
            <a:ext cx="281505" cy="284742"/>
            <a:chOff x="5297950" y="1632050"/>
            <a:chExt cx="426200" cy="431100"/>
          </a:xfrm>
        </p:grpSpPr>
        <p:sp>
          <p:nvSpPr>
            <p:cNvPr id="407" name="Google Shape;407;p40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40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09" name="Google Shape;409;p40"/>
          <p:cNvGrpSpPr/>
          <p:nvPr/>
        </p:nvGrpSpPr>
        <p:grpSpPr>
          <a:xfrm>
            <a:off x="4688610" y="1730264"/>
            <a:ext cx="283123" cy="301667"/>
            <a:chOff x="5970800" y="1619250"/>
            <a:chExt cx="428650" cy="456725"/>
          </a:xfrm>
        </p:grpSpPr>
        <p:sp>
          <p:nvSpPr>
            <p:cNvPr id="410" name="Google Shape;410;p40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40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40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40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40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5" name="Google Shape;415;p40"/>
          <p:cNvGrpSpPr/>
          <p:nvPr/>
        </p:nvGrpSpPr>
        <p:grpSpPr>
          <a:xfrm>
            <a:off x="5120940" y="1726631"/>
            <a:ext cx="317387" cy="289563"/>
            <a:chOff x="6625350" y="1613750"/>
            <a:chExt cx="480525" cy="438400"/>
          </a:xfrm>
        </p:grpSpPr>
        <p:sp>
          <p:nvSpPr>
            <p:cNvPr id="416" name="Google Shape;416;p40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40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40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40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40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21" name="Google Shape;421;p40"/>
          <p:cNvGrpSpPr/>
          <p:nvPr/>
        </p:nvGrpSpPr>
        <p:grpSpPr>
          <a:xfrm>
            <a:off x="1148577" y="2197667"/>
            <a:ext cx="239563" cy="257314"/>
            <a:chOff x="611175" y="2326900"/>
            <a:chExt cx="362700" cy="389575"/>
          </a:xfrm>
        </p:grpSpPr>
        <p:sp>
          <p:nvSpPr>
            <p:cNvPr id="422" name="Google Shape;422;p40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40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40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5" name="Google Shape;425;p40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6" name="Google Shape;426;p40"/>
          <p:cNvSpPr/>
          <p:nvPr/>
        </p:nvSpPr>
        <p:spPr>
          <a:xfrm>
            <a:off x="1587326" y="2200034"/>
            <a:ext cx="252476" cy="252476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40"/>
          <p:cNvSpPr/>
          <p:nvPr/>
        </p:nvSpPr>
        <p:spPr>
          <a:xfrm>
            <a:off x="2032540" y="2200034"/>
            <a:ext cx="252476" cy="252476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8" name="Google Shape;428;p40"/>
          <p:cNvSpPr/>
          <p:nvPr/>
        </p:nvSpPr>
        <p:spPr>
          <a:xfrm>
            <a:off x="2477755" y="2200034"/>
            <a:ext cx="252476" cy="252476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9" name="Google Shape;429;p40"/>
          <p:cNvGrpSpPr/>
          <p:nvPr/>
        </p:nvGrpSpPr>
        <p:grpSpPr>
          <a:xfrm>
            <a:off x="2981911" y="2156534"/>
            <a:ext cx="134709" cy="336360"/>
            <a:chOff x="3386850" y="2264625"/>
            <a:chExt cx="203950" cy="509250"/>
          </a:xfrm>
        </p:grpSpPr>
        <p:sp>
          <p:nvSpPr>
            <p:cNvPr id="430" name="Google Shape;430;p40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40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2" name="Google Shape;432;p40"/>
          <p:cNvGrpSpPr/>
          <p:nvPr/>
        </p:nvGrpSpPr>
        <p:grpSpPr>
          <a:xfrm>
            <a:off x="3884468" y="2199285"/>
            <a:ext cx="110502" cy="250858"/>
            <a:chOff x="4753325" y="2329350"/>
            <a:chExt cx="167300" cy="379800"/>
          </a:xfrm>
        </p:grpSpPr>
        <p:sp>
          <p:nvSpPr>
            <p:cNvPr id="433" name="Google Shape;433;p40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40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5" name="Google Shape;435;p40"/>
          <p:cNvGrpSpPr/>
          <p:nvPr/>
        </p:nvGrpSpPr>
        <p:grpSpPr>
          <a:xfrm>
            <a:off x="3437210" y="2158136"/>
            <a:ext cx="114564" cy="333140"/>
            <a:chOff x="4076175" y="2267050"/>
            <a:chExt cx="173450" cy="504375"/>
          </a:xfrm>
        </p:grpSpPr>
        <p:sp>
          <p:nvSpPr>
            <p:cNvPr id="436" name="Google Shape;436;p40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40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38" name="Google Shape;438;p40"/>
          <p:cNvSpPr/>
          <p:nvPr/>
        </p:nvSpPr>
        <p:spPr>
          <a:xfrm>
            <a:off x="4258615" y="2193181"/>
            <a:ext cx="252476" cy="266181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39" name="Google Shape;439;p40"/>
          <p:cNvGrpSpPr/>
          <p:nvPr/>
        </p:nvGrpSpPr>
        <p:grpSpPr>
          <a:xfrm>
            <a:off x="4691433" y="2198063"/>
            <a:ext cx="277476" cy="256505"/>
            <a:chOff x="5975075" y="2327500"/>
            <a:chExt cx="420100" cy="388350"/>
          </a:xfrm>
        </p:grpSpPr>
        <p:sp>
          <p:nvSpPr>
            <p:cNvPr id="440" name="Google Shape;440;p40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40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2" name="Google Shape;442;p40"/>
          <p:cNvGrpSpPr/>
          <p:nvPr/>
        </p:nvGrpSpPr>
        <p:grpSpPr>
          <a:xfrm>
            <a:off x="5190293" y="2190401"/>
            <a:ext cx="170211" cy="277476"/>
            <a:chOff x="6730350" y="2315900"/>
            <a:chExt cx="257700" cy="420100"/>
          </a:xfrm>
        </p:grpSpPr>
        <p:sp>
          <p:nvSpPr>
            <p:cNvPr id="443" name="Google Shape;443;p40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40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40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40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40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48" name="Google Shape;448;p40"/>
          <p:cNvGrpSpPr/>
          <p:nvPr/>
        </p:nvGrpSpPr>
        <p:grpSpPr>
          <a:xfrm>
            <a:off x="1225195" y="2614261"/>
            <a:ext cx="86327" cy="314580"/>
            <a:chOff x="727175" y="2957625"/>
            <a:chExt cx="130700" cy="476275"/>
          </a:xfrm>
        </p:grpSpPr>
        <p:sp>
          <p:nvSpPr>
            <p:cNvPr id="449" name="Google Shape;449;p40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40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1" name="Google Shape;451;p40"/>
          <p:cNvSpPr/>
          <p:nvPr/>
        </p:nvSpPr>
        <p:spPr>
          <a:xfrm>
            <a:off x="2026497" y="2601706"/>
            <a:ext cx="264563" cy="339580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2" name="Google Shape;452;p40"/>
          <p:cNvSpPr/>
          <p:nvPr/>
        </p:nvSpPr>
        <p:spPr>
          <a:xfrm>
            <a:off x="1615561" y="2601706"/>
            <a:ext cx="196003" cy="339580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53" name="Google Shape;453;p40"/>
          <p:cNvGrpSpPr/>
          <p:nvPr/>
        </p:nvGrpSpPr>
        <p:grpSpPr>
          <a:xfrm>
            <a:off x="2451183" y="2624333"/>
            <a:ext cx="305712" cy="294418"/>
            <a:chOff x="2583325" y="2972875"/>
            <a:chExt cx="462850" cy="445750"/>
          </a:xfrm>
        </p:grpSpPr>
        <p:sp>
          <p:nvSpPr>
            <p:cNvPr id="454" name="Google Shape;454;p40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40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6" name="Google Shape;456;p40"/>
          <p:cNvGrpSpPr/>
          <p:nvPr/>
        </p:nvGrpSpPr>
        <p:grpSpPr>
          <a:xfrm>
            <a:off x="2885924" y="2668306"/>
            <a:ext cx="326683" cy="206489"/>
            <a:chOff x="3241525" y="3039450"/>
            <a:chExt cx="494600" cy="312625"/>
          </a:xfrm>
        </p:grpSpPr>
        <p:sp>
          <p:nvSpPr>
            <p:cNvPr id="457" name="Google Shape;457;p40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40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9" name="Google Shape;459;p40"/>
          <p:cNvSpPr/>
          <p:nvPr/>
        </p:nvSpPr>
        <p:spPr>
          <a:xfrm>
            <a:off x="3799282" y="2631147"/>
            <a:ext cx="280713" cy="280696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0" name="Google Shape;460;p40"/>
          <p:cNvGrpSpPr/>
          <p:nvPr/>
        </p:nvGrpSpPr>
        <p:grpSpPr>
          <a:xfrm>
            <a:off x="4215956" y="2646526"/>
            <a:ext cx="337978" cy="250049"/>
            <a:chOff x="5255200" y="3006475"/>
            <a:chExt cx="511700" cy="378575"/>
          </a:xfrm>
        </p:grpSpPr>
        <p:sp>
          <p:nvSpPr>
            <p:cNvPr id="461" name="Google Shape;461;p40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40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3" name="Google Shape;463;p40"/>
          <p:cNvGrpSpPr/>
          <p:nvPr/>
        </p:nvGrpSpPr>
        <p:grpSpPr>
          <a:xfrm>
            <a:off x="3357768" y="2632011"/>
            <a:ext cx="273447" cy="279078"/>
            <a:chOff x="3955900" y="2984500"/>
            <a:chExt cx="414000" cy="422525"/>
          </a:xfrm>
        </p:grpSpPr>
        <p:sp>
          <p:nvSpPr>
            <p:cNvPr id="464" name="Google Shape;464;p40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40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7" name="Google Shape;467;p40"/>
          <p:cNvSpPr/>
          <p:nvPr/>
        </p:nvSpPr>
        <p:spPr>
          <a:xfrm>
            <a:off x="1117111" y="3096522"/>
            <a:ext cx="305696" cy="240372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40"/>
          <p:cNvSpPr/>
          <p:nvPr/>
        </p:nvSpPr>
        <p:spPr>
          <a:xfrm>
            <a:off x="4723594" y="2618234"/>
            <a:ext cx="212945" cy="306522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69" name="Google Shape;469;p40"/>
          <p:cNvGrpSpPr/>
          <p:nvPr/>
        </p:nvGrpSpPr>
        <p:grpSpPr>
          <a:xfrm>
            <a:off x="5170940" y="2627966"/>
            <a:ext cx="208916" cy="296845"/>
            <a:chOff x="6701050" y="2978375"/>
            <a:chExt cx="316300" cy="449425"/>
          </a:xfrm>
        </p:grpSpPr>
        <p:sp>
          <p:nvSpPr>
            <p:cNvPr id="470" name="Google Shape;470;p40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40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2" name="Google Shape;472;p40"/>
          <p:cNvGrpSpPr/>
          <p:nvPr/>
        </p:nvGrpSpPr>
        <p:grpSpPr>
          <a:xfrm>
            <a:off x="1564758" y="3116752"/>
            <a:ext cx="297654" cy="200049"/>
            <a:chOff x="1241275" y="3718400"/>
            <a:chExt cx="450650" cy="302875"/>
          </a:xfrm>
        </p:grpSpPr>
        <p:sp>
          <p:nvSpPr>
            <p:cNvPr id="473" name="Google Shape;473;p40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40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40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40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" name="Google Shape;477;p40"/>
          <p:cNvGrpSpPr/>
          <p:nvPr/>
        </p:nvGrpSpPr>
        <p:grpSpPr>
          <a:xfrm>
            <a:off x="2014031" y="3101429"/>
            <a:ext cx="289563" cy="231092"/>
            <a:chOff x="1921475" y="3695200"/>
            <a:chExt cx="438400" cy="349875"/>
          </a:xfrm>
        </p:grpSpPr>
        <p:sp>
          <p:nvSpPr>
            <p:cNvPr id="478" name="Google Shape;478;p40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40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40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" name="Google Shape;481;p40"/>
          <p:cNvGrpSpPr/>
          <p:nvPr/>
        </p:nvGrpSpPr>
        <p:grpSpPr>
          <a:xfrm>
            <a:off x="2462081" y="3097796"/>
            <a:ext cx="283916" cy="237962"/>
            <a:chOff x="2599825" y="3689700"/>
            <a:chExt cx="429850" cy="360275"/>
          </a:xfrm>
        </p:grpSpPr>
        <p:sp>
          <p:nvSpPr>
            <p:cNvPr id="482" name="Google Shape;482;p40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" name="Google Shape;483;p40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4" name="Google Shape;484;p40"/>
          <p:cNvGrpSpPr/>
          <p:nvPr/>
        </p:nvGrpSpPr>
        <p:grpSpPr>
          <a:xfrm>
            <a:off x="2921013" y="3073192"/>
            <a:ext cx="256505" cy="267800"/>
            <a:chOff x="3294650" y="3652450"/>
            <a:chExt cx="388350" cy="405450"/>
          </a:xfrm>
        </p:grpSpPr>
        <p:sp>
          <p:nvSpPr>
            <p:cNvPr id="485" name="Google Shape;485;p40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40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40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8" name="Google Shape;488;p40"/>
          <p:cNvGrpSpPr/>
          <p:nvPr/>
        </p:nvGrpSpPr>
        <p:grpSpPr>
          <a:xfrm>
            <a:off x="3344872" y="3107076"/>
            <a:ext cx="299240" cy="219402"/>
            <a:chOff x="3936375" y="3703750"/>
            <a:chExt cx="453050" cy="332175"/>
          </a:xfrm>
        </p:grpSpPr>
        <p:sp>
          <p:nvSpPr>
            <p:cNvPr id="489" name="Google Shape;489;p40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40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40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40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40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4" name="Google Shape;494;p40"/>
          <p:cNvGrpSpPr/>
          <p:nvPr/>
        </p:nvGrpSpPr>
        <p:grpSpPr>
          <a:xfrm>
            <a:off x="3790099" y="3107076"/>
            <a:ext cx="299240" cy="219402"/>
            <a:chOff x="4610450" y="3703750"/>
            <a:chExt cx="453050" cy="332175"/>
          </a:xfrm>
        </p:grpSpPr>
        <p:sp>
          <p:nvSpPr>
            <p:cNvPr id="495" name="Google Shape;495;p40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40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7" name="Google Shape;497;p40"/>
          <p:cNvGrpSpPr/>
          <p:nvPr/>
        </p:nvGrpSpPr>
        <p:grpSpPr>
          <a:xfrm>
            <a:off x="4245811" y="3084900"/>
            <a:ext cx="278269" cy="263754"/>
            <a:chOff x="5300400" y="3670175"/>
            <a:chExt cx="421300" cy="399325"/>
          </a:xfrm>
        </p:grpSpPr>
        <p:sp>
          <p:nvSpPr>
            <p:cNvPr id="498" name="Google Shape;498;p40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40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40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40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40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03" name="Google Shape;503;p40"/>
          <p:cNvSpPr/>
          <p:nvPr/>
        </p:nvSpPr>
        <p:spPr>
          <a:xfrm>
            <a:off x="4675198" y="3061847"/>
            <a:ext cx="309741" cy="309725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04" name="Google Shape;504;p40"/>
          <p:cNvGrpSpPr/>
          <p:nvPr/>
        </p:nvGrpSpPr>
        <p:grpSpPr>
          <a:xfrm>
            <a:off x="5140293" y="3081663"/>
            <a:ext cx="270211" cy="270227"/>
            <a:chOff x="6654650" y="3665275"/>
            <a:chExt cx="409100" cy="409125"/>
          </a:xfrm>
        </p:grpSpPr>
        <p:sp>
          <p:nvSpPr>
            <p:cNvPr id="505" name="Google Shape;505;p40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40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07" name="Google Shape;507;p40"/>
          <p:cNvGrpSpPr/>
          <p:nvPr/>
        </p:nvGrpSpPr>
        <p:grpSpPr>
          <a:xfrm>
            <a:off x="1121959" y="3515595"/>
            <a:ext cx="292800" cy="292816"/>
            <a:chOff x="570875" y="4322250"/>
            <a:chExt cx="443300" cy="443325"/>
          </a:xfrm>
        </p:grpSpPr>
        <p:sp>
          <p:nvSpPr>
            <p:cNvPr id="508" name="Google Shape;508;p40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40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40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40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12" name="Google Shape;512;p40"/>
          <p:cNvSpPr/>
          <p:nvPr/>
        </p:nvSpPr>
        <p:spPr>
          <a:xfrm>
            <a:off x="1555061" y="3572382"/>
            <a:ext cx="317007" cy="17907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13" name="Google Shape;513;p40"/>
          <p:cNvGrpSpPr/>
          <p:nvPr/>
        </p:nvGrpSpPr>
        <p:grpSpPr>
          <a:xfrm>
            <a:off x="2052340" y="3493832"/>
            <a:ext cx="212945" cy="336343"/>
            <a:chOff x="1979475" y="4289300"/>
            <a:chExt cx="322400" cy="509225"/>
          </a:xfrm>
        </p:grpSpPr>
        <p:sp>
          <p:nvSpPr>
            <p:cNvPr id="514" name="Google Shape;514;p40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40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40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17" name="Google Shape;517;p40"/>
          <p:cNvGrpSpPr/>
          <p:nvPr/>
        </p:nvGrpSpPr>
        <p:grpSpPr>
          <a:xfrm>
            <a:off x="2478610" y="3498257"/>
            <a:ext cx="251254" cy="327492"/>
            <a:chOff x="2624850" y="4296000"/>
            <a:chExt cx="380400" cy="495825"/>
          </a:xfrm>
        </p:grpSpPr>
        <p:sp>
          <p:nvSpPr>
            <p:cNvPr id="518" name="Google Shape;518;p40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40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40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1" name="Google Shape;521;p40"/>
          <p:cNvSpPr/>
          <p:nvPr/>
        </p:nvSpPr>
        <p:spPr>
          <a:xfrm>
            <a:off x="3360127" y="3527618"/>
            <a:ext cx="268592" cy="268609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40"/>
          <p:cNvSpPr/>
          <p:nvPr/>
        </p:nvSpPr>
        <p:spPr>
          <a:xfrm>
            <a:off x="2914912" y="3544559"/>
            <a:ext cx="268592" cy="234725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40"/>
          <p:cNvSpPr/>
          <p:nvPr/>
        </p:nvSpPr>
        <p:spPr>
          <a:xfrm>
            <a:off x="3804120" y="3526412"/>
            <a:ext cx="271036" cy="271020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4" name="Google Shape;524;p40"/>
          <p:cNvGrpSpPr/>
          <p:nvPr/>
        </p:nvGrpSpPr>
        <p:grpSpPr>
          <a:xfrm>
            <a:off x="4229678" y="3530523"/>
            <a:ext cx="310534" cy="262962"/>
            <a:chOff x="5275975" y="4344850"/>
            <a:chExt cx="470150" cy="398125"/>
          </a:xfrm>
        </p:grpSpPr>
        <p:sp>
          <p:nvSpPr>
            <p:cNvPr id="525" name="Google Shape;525;p40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40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40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8" name="Google Shape;528;p40"/>
          <p:cNvSpPr/>
          <p:nvPr/>
        </p:nvSpPr>
        <p:spPr>
          <a:xfrm>
            <a:off x="4690521" y="3522384"/>
            <a:ext cx="279094" cy="279078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9" name="Google Shape;529;p40"/>
          <p:cNvGrpSpPr/>
          <p:nvPr/>
        </p:nvGrpSpPr>
        <p:grpSpPr>
          <a:xfrm>
            <a:off x="5132218" y="3509155"/>
            <a:ext cx="286360" cy="305696"/>
            <a:chOff x="6642425" y="4312500"/>
            <a:chExt cx="433550" cy="462825"/>
          </a:xfrm>
        </p:grpSpPr>
        <p:sp>
          <p:nvSpPr>
            <p:cNvPr id="530" name="Google Shape;530;p40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40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40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3" name="Google Shape;533;p40"/>
          <p:cNvSpPr/>
          <p:nvPr/>
        </p:nvSpPr>
        <p:spPr>
          <a:xfrm>
            <a:off x="1084451" y="3998640"/>
            <a:ext cx="367799" cy="216991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34" name="Google Shape;534;p40"/>
          <p:cNvGrpSpPr/>
          <p:nvPr/>
        </p:nvGrpSpPr>
        <p:grpSpPr>
          <a:xfrm>
            <a:off x="1566773" y="3962853"/>
            <a:ext cx="293609" cy="288771"/>
            <a:chOff x="1244325" y="4999400"/>
            <a:chExt cx="444525" cy="437200"/>
          </a:xfrm>
        </p:grpSpPr>
        <p:sp>
          <p:nvSpPr>
            <p:cNvPr id="535" name="Google Shape;535;p40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40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40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40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9" name="Google Shape;539;p40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0" name="Google Shape;540;p40"/>
          <p:cNvGrpSpPr/>
          <p:nvPr/>
        </p:nvGrpSpPr>
        <p:grpSpPr>
          <a:xfrm>
            <a:off x="2038221" y="3953573"/>
            <a:ext cx="241182" cy="307314"/>
            <a:chOff x="1958100" y="4985350"/>
            <a:chExt cx="365150" cy="465275"/>
          </a:xfrm>
        </p:grpSpPr>
        <p:sp>
          <p:nvSpPr>
            <p:cNvPr id="541" name="Google Shape;541;p40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40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40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4" name="Google Shape;544;p40"/>
          <p:cNvGrpSpPr/>
          <p:nvPr/>
        </p:nvGrpSpPr>
        <p:grpSpPr>
          <a:xfrm>
            <a:off x="2465697" y="3965264"/>
            <a:ext cx="276683" cy="284329"/>
            <a:chOff x="2605300" y="5003050"/>
            <a:chExt cx="418900" cy="430475"/>
          </a:xfrm>
        </p:grpSpPr>
        <p:sp>
          <p:nvSpPr>
            <p:cNvPr id="545" name="Google Shape;545;p40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40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40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8" name="Google Shape;548;p40"/>
          <p:cNvGrpSpPr/>
          <p:nvPr/>
        </p:nvGrpSpPr>
        <p:grpSpPr>
          <a:xfrm>
            <a:off x="2883909" y="3971324"/>
            <a:ext cx="330712" cy="271829"/>
            <a:chOff x="3238475" y="5012225"/>
            <a:chExt cx="500700" cy="411550"/>
          </a:xfrm>
        </p:grpSpPr>
        <p:sp>
          <p:nvSpPr>
            <p:cNvPr id="549" name="Google Shape;549;p40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40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40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40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40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4" name="Google Shape;554;p40"/>
          <p:cNvGrpSpPr/>
          <p:nvPr/>
        </p:nvGrpSpPr>
        <p:grpSpPr>
          <a:xfrm>
            <a:off x="3758229" y="3942278"/>
            <a:ext cx="362978" cy="329903"/>
            <a:chOff x="4562200" y="4968250"/>
            <a:chExt cx="549550" cy="499475"/>
          </a:xfrm>
        </p:grpSpPr>
        <p:sp>
          <p:nvSpPr>
            <p:cNvPr id="555" name="Google Shape;555;p40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40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40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40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40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0" name="Google Shape;560;p40"/>
          <p:cNvGrpSpPr/>
          <p:nvPr/>
        </p:nvGrpSpPr>
        <p:grpSpPr>
          <a:xfrm>
            <a:off x="3368667" y="3960838"/>
            <a:ext cx="251650" cy="292387"/>
            <a:chOff x="3972400" y="4996350"/>
            <a:chExt cx="381000" cy="442675"/>
          </a:xfrm>
        </p:grpSpPr>
        <p:sp>
          <p:nvSpPr>
            <p:cNvPr id="561" name="Google Shape;561;p40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40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63" name="Google Shape;563;p40"/>
          <p:cNvGrpSpPr/>
          <p:nvPr/>
        </p:nvGrpSpPr>
        <p:grpSpPr>
          <a:xfrm>
            <a:off x="4206692" y="3936235"/>
            <a:ext cx="356521" cy="341990"/>
            <a:chOff x="5241175" y="4959100"/>
            <a:chExt cx="539775" cy="517775"/>
          </a:xfrm>
        </p:grpSpPr>
        <p:sp>
          <p:nvSpPr>
            <p:cNvPr id="564" name="Google Shape;564;p40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40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40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40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40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40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0" name="Google Shape;570;p40"/>
          <p:cNvSpPr/>
          <p:nvPr/>
        </p:nvSpPr>
        <p:spPr>
          <a:xfrm>
            <a:off x="4673183" y="4020419"/>
            <a:ext cx="313771" cy="173431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71" name="Google Shape;571;p40"/>
          <p:cNvGrpSpPr/>
          <p:nvPr/>
        </p:nvGrpSpPr>
        <p:grpSpPr>
          <a:xfrm>
            <a:off x="5160454" y="3987044"/>
            <a:ext cx="228682" cy="262962"/>
            <a:chOff x="6685175" y="5036025"/>
            <a:chExt cx="346225" cy="398125"/>
          </a:xfrm>
        </p:grpSpPr>
        <p:sp>
          <p:nvSpPr>
            <p:cNvPr id="572" name="Google Shape;572;p40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40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40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40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40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21000">
                  <a:schemeClr val="accent4"/>
                </a:gs>
                <a:gs pos="27000">
                  <a:schemeClr val="accent3"/>
                </a:gs>
                <a:gs pos="37000">
                  <a:srgbClr val="FFD966"/>
                </a:gs>
                <a:gs pos="56000">
                  <a:schemeClr val="accent3"/>
                </a:gs>
                <a:gs pos="66000">
                  <a:schemeClr val="accent4"/>
                </a:gs>
                <a:gs pos="88000">
                  <a:schemeClr val="accent3"/>
                </a:gs>
                <a:gs pos="100000">
                  <a:schemeClr val="accent4"/>
                </a:gs>
              </a:gsLst>
              <a:lin ang="2700006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7" name="Google Shape;577;p40"/>
          <p:cNvGrpSpPr/>
          <p:nvPr/>
        </p:nvGrpSpPr>
        <p:grpSpPr>
          <a:xfrm>
            <a:off x="5779093" y="3316799"/>
            <a:ext cx="432570" cy="421334"/>
            <a:chOff x="5926225" y="921350"/>
            <a:chExt cx="517800" cy="504350"/>
          </a:xfrm>
        </p:grpSpPr>
        <p:sp>
          <p:nvSpPr>
            <p:cNvPr id="578" name="Google Shape;578;p4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579" name="Google Shape;579;p4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580" name="Google Shape;580;p40"/>
          <p:cNvSpPr/>
          <p:nvPr/>
        </p:nvSpPr>
        <p:spPr>
          <a:xfrm>
            <a:off x="5973013" y="35528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81" name="Google Shape;581;p40"/>
          <p:cNvGrpSpPr/>
          <p:nvPr/>
        </p:nvGrpSpPr>
        <p:grpSpPr>
          <a:xfrm>
            <a:off x="6500310" y="3326596"/>
            <a:ext cx="1075937" cy="1047989"/>
            <a:chOff x="5926225" y="921350"/>
            <a:chExt cx="517800" cy="504350"/>
          </a:xfrm>
        </p:grpSpPr>
        <p:sp>
          <p:nvSpPr>
            <p:cNvPr id="582" name="Google Shape;582;p40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FFC4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40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cap="flat" cmpd="sng" w="28575">
              <a:solidFill>
                <a:srgbClr val="FFC4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84" name="Google Shape;584;p40"/>
          <p:cNvSpPr/>
          <p:nvPr/>
        </p:nvSpPr>
        <p:spPr>
          <a:xfrm>
            <a:off x="6982623" y="3913693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00FFF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40"/>
          <p:cNvSpPr txBox="1"/>
          <p:nvPr/>
        </p:nvSpPr>
        <p:spPr>
          <a:xfrm>
            <a:off x="5640175" y="733325"/>
            <a:ext cx="26988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SlidesCarnival icons are editable shapes. </a:t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This means that you can:</a:t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Niramit Light"/>
              <a:buChar char="●"/>
            </a:pPr>
            <a:r>
              <a:rPr lang="en" sz="1100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Resize them without losing quality.</a:t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Niramit Light"/>
              <a:buChar char="●"/>
            </a:pPr>
            <a:r>
              <a:rPr lang="en" sz="1100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Change fill color and opacity.</a:t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Niramit Light"/>
              <a:buChar char="●"/>
            </a:pPr>
            <a:r>
              <a:rPr lang="en" sz="1100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Change line color, width and style.</a:t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Isn’t that nice? :)</a:t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Examples:</a:t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586" name="Google Shape;586;p4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2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41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592" name="Google Shape;592;p41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41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41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41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41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41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8" name="Google Shape;598;p41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599" name="Google Shape;599;p41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41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41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41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3" name="Google Shape;603;p41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604" name="Google Shape;604;p41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41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41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7" name="Google Shape;607;p41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608" name="Google Shape;608;p41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41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41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41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41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3" name="Google Shape;613;p41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614" name="Google Shape;614;p41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5" name="Google Shape;615;p41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6" name="Google Shape;616;p41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7" name="Google Shape;617;p41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618" name="Google Shape;618;p41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41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0" name="Google Shape;620;p41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41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2" name="Google Shape;622;p41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623" name="Google Shape;623;p41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4" name="Google Shape;624;p41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41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41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41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41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629" name="Google Shape;629;p41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41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41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41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41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41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41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636" name="Google Shape;636;p41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41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8" name="Google Shape;638;p41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639" name="Google Shape;639;p41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41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41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2" name="Google Shape;642;p41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643" name="Google Shape;643;p41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41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41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41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41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41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9" name="Google Shape;649;p41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650" name="Google Shape;650;p41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41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41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41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41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5" name="Google Shape;655;p41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656" name="Google Shape;656;p41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41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41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41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660" name="Google Shape;660;p41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61" name="Google Shape;661;p41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2" name="Google Shape;662;p41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3" name="Google Shape;663;p41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4" name="Google Shape;664;p41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5" name="Google Shape;665;p41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p41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41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41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41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41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71" name="Google Shape;671;p41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41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41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41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41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41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41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678" name="Google Shape;678;p41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41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41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41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2" name="Google Shape;682;p41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683" name="Google Shape;683;p41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41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41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41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41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8" name="Google Shape;688;p41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689" name="Google Shape;689;p41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41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41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41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41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41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5" name="Google Shape;695;p41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696" name="Google Shape;696;p41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7" name="Google Shape;697;p41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8" name="Google Shape;698;p41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41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41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701" name="Google Shape;701;p41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41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41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41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5" name="Google Shape;705;p41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706" name="Google Shape;706;p41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41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41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41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41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11" name="Google Shape;711;p41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712" name="Google Shape;712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4" name="Google Shape;714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5" name="Google Shape;715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9" name="Google Shape;719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0" name="Google Shape;720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22" name="Google Shape;722;p41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723" name="Google Shape;723;p41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41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41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26" name="Google Shape;726;p41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727" name="Google Shape;727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1" name="Google Shape;731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2" name="Google Shape;732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6" name="Google Shape;736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37" name="Google Shape;737;p41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738" name="Google Shape;738;p41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41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41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41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2" name="Google Shape;742;p41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743" name="Google Shape;743;p41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4" name="Google Shape;744;p41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5" name="Google Shape;745;p41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6" name="Google Shape;746;p41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7" name="Google Shape;747;p41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8" name="Google Shape;748;p41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9" name="Google Shape;749;p41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0" name="Google Shape;750;p41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1" name="Google Shape;751;p41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2" name="Google Shape;752;p41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53" name="Google Shape;753;p41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754" name="Google Shape;754;p41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41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41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41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41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9" name="Google Shape;759;p41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41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1" name="Google Shape;761;p41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762" name="Google Shape;762;p41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41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41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41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6" name="Google Shape;766;p41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767" name="Google Shape;767;p41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1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1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0" name="Google Shape;770;p41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1" name="Google Shape;771;p41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772" name="Google Shape;772;p41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1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1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1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41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7" name="Google Shape;777;p41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778" name="Google Shape;778;p41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9" name="Google Shape;779;p41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41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1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1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3" name="Google Shape;783;p41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41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785" name="Google Shape;785;p41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1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41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8" name="Google Shape;788;p41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789" name="Google Shape;789;p41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1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41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41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41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4" name="Google Shape;794;p41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795" name="Google Shape;795;p41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41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41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1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41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1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1" name="Google Shape;801;p41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802" name="Google Shape;802;p41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41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41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5" name="Google Shape;805;p41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806" name="Google Shape;806;p41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41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41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1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0" name="Google Shape;810;p41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811" name="Google Shape;811;p41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1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1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41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41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41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7" name="Google Shape;817;p41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818" name="Google Shape;818;p41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1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41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1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2" name="Google Shape;822;p41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41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41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5" name="Google Shape;825;p41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826" name="Google Shape;826;p41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41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41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1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0" name="Google Shape;830;p41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831" name="Google Shape;831;p41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1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41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4" name="Google Shape;834;p41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835" name="Google Shape;835;p41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6" name="Google Shape;836;p41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1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8" name="Google Shape;838;p41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839" name="Google Shape;839;p41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0" name="Google Shape;840;p41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1" name="Google Shape;841;p41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1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3" name="Google Shape;843;p41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844" name="Google Shape;844;p41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41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41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1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41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849" name="Google Shape;849;p41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41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1" name="Google Shape;851;p41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2" name="Google Shape;852;p41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41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4" name="Google Shape;854;p41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855" name="Google Shape;855;p41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1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1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41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41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0" name="Google Shape;860;p41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1" name="Google Shape;861;p41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862" name="Google Shape;862;p41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1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1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1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1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1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1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9" name="Google Shape;869;p41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870" name="Google Shape;870;p41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1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41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41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41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1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41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41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1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1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1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1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2" name="Google Shape;882;p41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883" name="Google Shape;883;p41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1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1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6" name="Google Shape;886;p41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7" name="Google Shape;887;p41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888" name="Google Shape;888;p41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1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1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1" name="Google Shape;891;p41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892" name="Google Shape;892;p41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1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1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1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1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1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8" name="Google Shape;898;p41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899" name="Google Shape;899;p41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41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1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1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1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1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1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41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41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908" name="Google Shape;908;p41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1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1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1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1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1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1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1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1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1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1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1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0" name="Google Shape;920;p41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921" name="Google Shape;921;p41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41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41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1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1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1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1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41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9" name="Google Shape;929;p41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1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1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2" name="Google Shape;932;p41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3" name="Google Shape;933;p41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934" name="Google Shape;934;p41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1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1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7" name="Google Shape;937;p41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8" name="Google Shape;938;p41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1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1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1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1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3" name="Google Shape;943;p41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4" name="Google Shape;944;p41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1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6" name="Google Shape;946;p41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947" name="Google Shape;947;p41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1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1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1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1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1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41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954" name="Google Shape;954;p41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1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1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1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1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1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1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1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1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1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1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1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1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1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1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9" name="Google Shape;969;p41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970" name="Google Shape;970;p41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1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1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1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41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975" name="Google Shape;975;p41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976" name="Google Shape;976;p41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41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41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79" name="Google Shape;979;p41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980" name="Google Shape;980;p41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41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41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3" name="Google Shape;983;p41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984" name="Google Shape;984;p41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41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6" name="Google Shape;986;p41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7" name="Google Shape;987;p41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988" name="Google Shape;988;p41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9" name="Google Shape;989;p41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0" name="Google Shape;990;p41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91" name="Google Shape;991;p41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992" name="Google Shape;992;p41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41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1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1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1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41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41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1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41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1001" name="Google Shape;1001;p41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1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3" name="Google Shape;1003;p41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4" name="Google Shape;1004;p41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1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1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1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1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1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0" name="Google Shape;1010;p41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1" name="Google Shape;1011;p41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1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1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1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41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6" name="Google Shape;1016;p41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1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1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1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41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41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1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1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1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5" name="Google Shape;1025;p41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1026" name="Google Shape;1026;p41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027" name="Google Shape;1027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29" name="Google Shape;1029;p41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030" name="Google Shape;1030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32" name="Google Shape;1032;p41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033" name="Google Shape;1033;p41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41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35" name="Google Shape;1035;p41"/>
          <p:cNvSpPr txBox="1"/>
          <p:nvPr>
            <p:ph idx="4294967295" type="title"/>
          </p:nvPr>
        </p:nvSpPr>
        <p:spPr>
          <a:xfrm>
            <a:off x="855300" y="401475"/>
            <a:ext cx="7433400" cy="396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1036" name="Google Shape;1036;p4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chemeClr val="dk2"/>
            </a:gs>
            <a:gs pos="100000">
              <a:schemeClr val="dk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40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42"/>
          <p:cNvSpPr txBox="1"/>
          <p:nvPr/>
        </p:nvSpPr>
        <p:spPr>
          <a:xfrm>
            <a:off x="2249666" y="990475"/>
            <a:ext cx="5920200" cy="13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Now you can use any emoji as an icon! And of course it resizes without losing quality and you can change the color.</a:t>
            </a:r>
            <a:endParaRPr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</a:rPr>
              <a:t>How? Follow Google instructions </a:t>
            </a:r>
            <a:r>
              <a:rPr lang="en" u="sng">
                <a:solidFill>
                  <a:srgbClr val="FFFFFF"/>
                </a:solidFill>
                <a:latin typeface="Niramit Light"/>
                <a:ea typeface="Niramit Light"/>
                <a:cs typeface="Niramit Light"/>
                <a:sym typeface="Niramit Ligh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https://twitter.com/googledocs/status/730087240156643328</a:t>
            </a:r>
            <a:endParaRPr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1042" name="Google Shape;1042;p42"/>
          <p:cNvSpPr txBox="1"/>
          <p:nvPr/>
        </p:nvSpPr>
        <p:spPr>
          <a:xfrm>
            <a:off x="1050250" y="2374250"/>
            <a:ext cx="7119600" cy="1920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lt1"/>
                </a:solidFill>
                <a:latin typeface="Niramit Light"/>
                <a:ea typeface="Niramit Light"/>
                <a:cs typeface="Niramit Light"/>
                <a:sym typeface="Niramit Light"/>
              </a:rPr>
              <a:t>👲🐒🐕🐅🐎🐂🐖🐑🐀🐇🐓🐍🐲 🐉 🍃 🍊🥮🥟🌏🌑🎆🧨🧧🏮💰🔴🇧🇳🇨🇳🇭🇰🇮🇩🇰🇷🇲🇾🇹🇼🇻🇳</a:t>
            </a:r>
            <a:r>
              <a:rPr lang="en" sz="2400">
                <a:solidFill>
                  <a:schemeClr val="lt1"/>
                </a:solidFill>
                <a:highlight>
                  <a:schemeClr val="accent5"/>
                </a:highlight>
                <a:latin typeface="Niramit Light"/>
                <a:ea typeface="Niramit Light"/>
                <a:cs typeface="Niramit Light"/>
                <a:sym typeface="Niramit Ligh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accent5"/>
              </a:highlight>
              <a:latin typeface="Niramit Light"/>
              <a:ea typeface="Niramit Light"/>
              <a:cs typeface="Niramit Light"/>
              <a:sym typeface="Niramit Light"/>
            </a:endParaRPr>
          </a:p>
        </p:txBody>
      </p:sp>
      <p:sp>
        <p:nvSpPr>
          <p:cNvPr id="1043" name="Google Shape;1043;p42"/>
          <p:cNvSpPr txBox="1"/>
          <p:nvPr/>
        </p:nvSpPr>
        <p:spPr>
          <a:xfrm>
            <a:off x="974125" y="1008825"/>
            <a:ext cx="1187400" cy="105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🧧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044" name="Google Shape;1044;p4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9" name="Google Shape;1049;p43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0" name="Google Shape;1050;p43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51" name="Google Shape;1051;p43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52" name="Google Shape;1052;p43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53" name="Google Shape;1053;p43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4" name="Google Shape;1054;p43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55" name="Google Shape;1055;p43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56" name="Google Shape;1056;p43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57" name="Google Shape;1057;p43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58" name="Google Shape;1058;p43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59" name="Google Shape;1059;p43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0" name="Google Shape;1060;p43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61" name="Google Shape;1061;p43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62" name="Google Shape;1062;p43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63" name="Google Shape;1063;p43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7"/>
          <p:cNvSpPr txBox="1"/>
          <p:nvPr>
            <p:ph idx="4294967295" type="ctrTitle"/>
          </p:nvPr>
        </p:nvSpPr>
        <p:spPr>
          <a:xfrm>
            <a:off x="1040125" y="1278550"/>
            <a:ext cx="4953600" cy="1159800"/>
          </a:xfrm>
          <a:prstGeom prst="rect">
            <a:avLst/>
          </a:prstGeom>
          <a:effectLst>
            <a:outerShdw blurRad="14288" rotWithShape="0" algn="bl" dir="16200000" dist="9525">
              <a:schemeClr val="lt1">
                <a:alpha val="46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/>
              <a:t>你好</a:t>
            </a:r>
            <a:endParaRPr sz="12000"/>
          </a:p>
        </p:txBody>
      </p:sp>
      <p:sp>
        <p:nvSpPr>
          <p:cNvPr id="87" name="Google Shape;87;p17"/>
          <p:cNvSpPr txBox="1"/>
          <p:nvPr>
            <p:ph idx="4294967295" type="subTitle"/>
          </p:nvPr>
        </p:nvSpPr>
        <p:spPr>
          <a:xfrm>
            <a:off x="1040125" y="2706775"/>
            <a:ext cx="4953600" cy="1185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Jayden Smith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/>
              <a:t>You can find me at @username</a:t>
            </a:r>
            <a:endParaRPr sz="1800"/>
          </a:p>
        </p:txBody>
      </p:sp>
      <p:sp>
        <p:nvSpPr>
          <p:cNvPr id="88" name="Google Shape;88;p17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ctrTitle"/>
          </p:nvPr>
        </p:nvSpPr>
        <p:spPr>
          <a:xfrm>
            <a:off x="1463350" y="2106825"/>
            <a:ext cx="5258100" cy="5454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r>
              <a:rPr lang="en"/>
              <a:t>Transition Headline</a:t>
            </a:r>
            <a:endParaRPr/>
          </a:p>
        </p:txBody>
      </p:sp>
      <p:sp>
        <p:nvSpPr>
          <p:cNvPr id="94" name="Google Shape;94;p18"/>
          <p:cNvSpPr txBox="1"/>
          <p:nvPr>
            <p:ph idx="1" type="subTitle"/>
          </p:nvPr>
        </p:nvSpPr>
        <p:spPr>
          <a:xfrm>
            <a:off x="1463350" y="2673075"/>
            <a:ext cx="5258100" cy="36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95" name="Google Shape;95;p18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idx="1" type="body"/>
          </p:nvPr>
        </p:nvSpPr>
        <p:spPr>
          <a:xfrm>
            <a:off x="1871125" y="420900"/>
            <a:ext cx="5401500" cy="4301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“Quotations are commonly printed as a means of inspiration and to invoke philosophical thoughts from the reader.”</a:t>
            </a:r>
            <a:endParaRPr/>
          </a:p>
        </p:txBody>
      </p:sp>
      <p:sp>
        <p:nvSpPr>
          <p:cNvPr id="101" name="Google Shape;101;p19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07" name="Google Shape;107;p20"/>
          <p:cNvSpPr txBox="1"/>
          <p:nvPr>
            <p:ph idx="1" type="body"/>
          </p:nvPr>
        </p:nvSpPr>
        <p:spPr>
          <a:xfrm>
            <a:off x="1322250" y="1124650"/>
            <a:ext cx="5894100" cy="3218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spcBef>
                <a:spcPts val="600"/>
              </a:spcBef>
              <a:spcAft>
                <a:spcPts val="0"/>
              </a:spcAft>
              <a:buSzPts val="2200"/>
              <a:buChar char="๏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๏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๏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08" name="Google Shape;108;p20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idx="4294967295" type="subTitle"/>
          </p:nvPr>
        </p:nvSpPr>
        <p:spPr>
          <a:xfrm>
            <a:off x="844100" y="2935000"/>
            <a:ext cx="5134800" cy="586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Bring the attention of your audience over a key concept using icons or illustrations</a:t>
            </a:r>
            <a:endParaRPr sz="1400"/>
          </a:p>
        </p:txBody>
      </p:sp>
      <p:sp>
        <p:nvSpPr>
          <p:cNvPr id="114" name="Google Shape;114;p21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21"/>
          <p:cNvSpPr/>
          <p:nvPr/>
        </p:nvSpPr>
        <p:spPr>
          <a:xfrm>
            <a:off x="844105" y="1622300"/>
            <a:ext cx="5082253" cy="11841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gradFill>
                  <a:gsLst>
                    <a:gs pos="0">
                      <a:schemeClr val="accent3"/>
                    </a:gs>
                    <a:gs pos="50000">
                      <a:schemeClr val="accent4"/>
                    </a:gs>
                    <a:gs pos="100000">
                      <a:schemeClr val="accent5"/>
                    </a:gs>
                  </a:gsLst>
                  <a:lin ang="5400012" scaled="0"/>
                </a:gradFill>
                <a:latin typeface="ZCOOL XiaoWei"/>
              </a:rPr>
              <a:t>新年快乐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2"/>
          <p:cNvSpPr txBox="1"/>
          <p:nvPr>
            <p:ph idx="1" type="body"/>
          </p:nvPr>
        </p:nvSpPr>
        <p:spPr>
          <a:xfrm>
            <a:off x="1322250" y="1124650"/>
            <a:ext cx="3073200" cy="290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21" name="Google Shape;121;p22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</a:t>
            </a:r>
            <a:r>
              <a:rPr lang="en"/>
              <a:t>ou can also split your content</a:t>
            </a:r>
            <a:endParaRPr/>
          </a:p>
        </p:txBody>
      </p:sp>
      <p:sp>
        <p:nvSpPr>
          <p:cNvPr id="122" name="Google Shape;122;p22"/>
          <p:cNvSpPr txBox="1"/>
          <p:nvPr>
            <p:ph idx="2" type="body"/>
          </p:nvPr>
        </p:nvSpPr>
        <p:spPr>
          <a:xfrm>
            <a:off x="4748647" y="1124650"/>
            <a:ext cx="3073200" cy="2901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23" name="Google Shape;123;p22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3"/>
          <p:cNvSpPr txBox="1"/>
          <p:nvPr>
            <p:ph idx="1" type="body"/>
          </p:nvPr>
        </p:nvSpPr>
        <p:spPr>
          <a:xfrm>
            <a:off x="1961925" y="1124650"/>
            <a:ext cx="1619700" cy="269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</a:t>
            </a:r>
            <a:r>
              <a:rPr lang="en"/>
              <a:t>o</a:t>
            </a:r>
            <a:r>
              <a:rPr lang="en"/>
              <a:t>r of gold, butter and ripe lemons. In the spectrum of visible light, yellow is found between green and orange.</a:t>
            </a:r>
            <a:endParaRPr/>
          </a:p>
        </p:txBody>
      </p:sp>
      <p:sp>
        <p:nvSpPr>
          <p:cNvPr id="129" name="Google Shape;129;p23"/>
          <p:cNvSpPr txBox="1"/>
          <p:nvPr>
            <p:ph idx="2" type="body"/>
          </p:nvPr>
        </p:nvSpPr>
        <p:spPr>
          <a:xfrm>
            <a:off x="3762195" y="1124650"/>
            <a:ext cx="1619700" cy="269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30" name="Google Shape;130;p23"/>
          <p:cNvSpPr txBox="1"/>
          <p:nvPr>
            <p:ph idx="3" type="body"/>
          </p:nvPr>
        </p:nvSpPr>
        <p:spPr>
          <a:xfrm>
            <a:off x="5562465" y="1124650"/>
            <a:ext cx="1619700" cy="269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23"/>
          <p:cNvSpPr txBox="1"/>
          <p:nvPr>
            <p:ph idx="12" type="sldNum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1322250" y="544400"/>
            <a:ext cx="6499500" cy="48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hinese New Year 2021">
  <a:themeElements>
    <a:clrScheme name="Custom 347">
      <a:dk1>
        <a:srgbClr val="1D0202"/>
      </a:dk1>
      <a:lt1>
        <a:srgbClr val="FFFFFF"/>
      </a:lt1>
      <a:dk2>
        <a:srgbClr val="6D5555"/>
      </a:dk2>
      <a:lt2>
        <a:srgbClr val="F0F0F0"/>
      </a:lt2>
      <a:accent1>
        <a:srgbClr val="DD0000"/>
      </a:accent1>
      <a:accent2>
        <a:srgbClr val="990000"/>
      </a:accent2>
      <a:accent3>
        <a:srgbClr val="F2CC49"/>
      </a:accent3>
      <a:accent4>
        <a:srgbClr val="CE991C"/>
      </a:accent4>
      <a:accent5>
        <a:srgbClr val="B35F3D"/>
      </a:accent5>
      <a:accent6>
        <a:srgbClr val="6F240A"/>
      </a:accent6>
      <a:hlink>
        <a:srgbClr val="1D0202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