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8288000" cy="10287000"/>
  <p:notesSz cx="6858000" cy="9144000"/>
  <p:embeddedFontLst>
    <p:embeddedFont>
      <p:font typeface="Anton" charset="1" panose="00000500000000000000"/>
      <p:regular r:id="rId33"/>
    </p:embeddedFont>
    <p:embeddedFont>
      <p:font typeface="Cloud" charset="1" panose="02000000000000000000"/>
      <p:regular r:id="rId34"/>
    </p:embeddedFont>
    <p:embeddedFont>
      <p:font typeface="Cloud Bold" charset="1" panose="0200000000000000000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6.png" Type="http://schemas.openxmlformats.org/officeDocument/2006/relationships/image"/><Relationship Id="rId4" Target="../media/image57.svg" Type="http://schemas.openxmlformats.org/officeDocument/2006/relationships/image"/><Relationship Id="rId5" Target="../media/image58.jpeg" Type="http://schemas.openxmlformats.org/officeDocument/2006/relationships/image"/><Relationship Id="rId6" Target="../media/image59.jpeg" Type="http://schemas.openxmlformats.org/officeDocument/2006/relationships/image"/><Relationship Id="rId7" Target="../media/image6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1.png" Type="http://schemas.openxmlformats.org/officeDocument/2006/relationships/image"/><Relationship Id="rId4" Target="../media/image62.svg" Type="http://schemas.openxmlformats.org/officeDocument/2006/relationships/image"/><Relationship Id="rId5" Target="../media/image63.png" Type="http://schemas.openxmlformats.org/officeDocument/2006/relationships/image"/><Relationship Id="rId6" Target="../media/image6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jpeg" Type="http://schemas.openxmlformats.org/officeDocument/2006/relationships/image"/><Relationship Id="rId3" Target="../media/image66.jpeg" Type="http://schemas.openxmlformats.org/officeDocument/2006/relationships/image"/><Relationship Id="rId4" Target="../media/image24.png" Type="http://schemas.openxmlformats.org/officeDocument/2006/relationships/image"/><Relationship Id="rId5" Target="../media/image14.png" Type="http://schemas.openxmlformats.org/officeDocument/2006/relationships/image"/><Relationship Id="rId6" Target="../media/image6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Relationship Id="rId4" Target="../media/image68.jpeg" Type="http://schemas.openxmlformats.org/officeDocument/2006/relationships/image"/><Relationship Id="rId5" Target="../media/image69.jpeg" Type="http://schemas.openxmlformats.org/officeDocument/2006/relationships/image"/><Relationship Id="rId6" Target="../media/image7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73.jpeg" Type="http://schemas.openxmlformats.org/officeDocument/2006/relationships/image"/><Relationship Id="rId5" Target="../media/image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74.jpeg" Type="http://schemas.openxmlformats.org/officeDocument/2006/relationships/image"/><Relationship Id="rId5" Target="../media/image75.jpeg" Type="http://schemas.openxmlformats.org/officeDocument/2006/relationships/image"/><Relationship Id="rId6" Target="../media/image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2.png" Type="http://schemas.openxmlformats.org/officeDocument/2006/relationships/image"/><Relationship Id="rId11" Target="../media/image83.svg" Type="http://schemas.openxmlformats.org/officeDocument/2006/relationships/image"/><Relationship Id="rId12" Target="../media/image8.png" Type="http://schemas.openxmlformats.org/officeDocument/2006/relationships/image"/><Relationship Id="rId13" Target="../media/image84.png" Type="http://schemas.openxmlformats.org/officeDocument/2006/relationships/image"/><Relationship Id="rId14" Target="../media/image85.svg" Type="http://schemas.openxmlformats.org/officeDocument/2006/relationships/image"/><Relationship Id="rId2" Target="../media/image76.png" Type="http://schemas.openxmlformats.org/officeDocument/2006/relationships/image"/><Relationship Id="rId3" Target="../media/image77.svg" Type="http://schemas.openxmlformats.org/officeDocument/2006/relationships/image"/><Relationship Id="rId4" Target="../media/image78.png" Type="http://schemas.openxmlformats.org/officeDocument/2006/relationships/image"/><Relationship Id="rId5" Target="../media/image79.svg" Type="http://schemas.openxmlformats.org/officeDocument/2006/relationships/image"/><Relationship Id="rId6" Target="../media/image71.png" Type="http://schemas.openxmlformats.org/officeDocument/2006/relationships/image"/><Relationship Id="rId7" Target="../media/image72.svg" Type="http://schemas.openxmlformats.org/officeDocument/2006/relationships/image"/><Relationship Id="rId8" Target="../media/image80.png" Type="http://schemas.openxmlformats.org/officeDocument/2006/relationships/image"/><Relationship Id="rId9" Target="../media/image81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6.jpeg" Type="http://schemas.openxmlformats.org/officeDocument/2006/relationships/image"/><Relationship Id="rId3" Target="../media/image87.jpeg" Type="http://schemas.openxmlformats.org/officeDocument/2006/relationships/image"/><Relationship Id="rId4" Target="../media/image24.png" Type="http://schemas.openxmlformats.org/officeDocument/2006/relationships/image"/><Relationship Id="rId5" Target="../media/image14.png" Type="http://schemas.openxmlformats.org/officeDocument/2006/relationships/image"/><Relationship Id="rId6" Target="../media/image88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jpeg" Type="http://schemas.openxmlformats.org/officeDocument/2006/relationships/image"/><Relationship Id="rId3" Target="../media/image14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0.png" Type="http://schemas.openxmlformats.org/officeDocument/2006/relationships/image"/><Relationship Id="rId3" Target="../media/image91.png" Type="http://schemas.openxmlformats.org/officeDocument/2006/relationships/image"/><Relationship Id="rId4" Target="../media/image14.png" Type="http://schemas.openxmlformats.org/officeDocument/2006/relationships/image"/><Relationship Id="rId5" Target="../media/image92.png" Type="http://schemas.openxmlformats.org/officeDocument/2006/relationships/image"/><Relationship Id="rId6" Target="../media/image71.png" Type="http://schemas.openxmlformats.org/officeDocument/2006/relationships/image"/><Relationship Id="rId7" Target="../media/image7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Relationship Id="rId4" Target="../media/image20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3.png" Type="http://schemas.openxmlformats.org/officeDocument/2006/relationships/image"/><Relationship Id="rId3" Target="../media/image1.png" Type="http://schemas.openxmlformats.org/officeDocument/2006/relationships/image"/><Relationship Id="rId4" Target="../media/image94.png" Type="http://schemas.openxmlformats.org/officeDocument/2006/relationships/image"/><Relationship Id="rId5" Target="../media/image95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6.png" Type="http://schemas.openxmlformats.org/officeDocument/2006/relationships/image"/><Relationship Id="rId3" Target="../media/image14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7.jpeg" Type="http://schemas.openxmlformats.org/officeDocument/2006/relationships/image"/><Relationship Id="rId3" Target="../media/image98.jpeg" Type="http://schemas.openxmlformats.org/officeDocument/2006/relationships/image"/><Relationship Id="rId4" Target="../media/image24.png" Type="http://schemas.openxmlformats.org/officeDocument/2006/relationships/image"/><Relationship Id="rId5" Target="../media/image14.png" Type="http://schemas.openxmlformats.org/officeDocument/2006/relationships/image"/><Relationship Id="rId6" Target="../media/image99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5.png" Type="http://schemas.openxmlformats.org/officeDocument/2006/relationships/image"/><Relationship Id="rId12" Target="../media/image16.svg" Type="http://schemas.openxmlformats.org/officeDocument/2006/relationships/image"/><Relationship Id="rId13" Target="../media/image29.png" Type="http://schemas.openxmlformats.org/officeDocument/2006/relationships/image"/><Relationship Id="rId14" Target="../media/image71.png" Type="http://schemas.openxmlformats.org/officeDocument/2006/relationships/image"/><Relationship Id="rId15" Target="../media/image72.svg" Type="http://schemas.openxmlformats.org/officeDocument/2006/relationships/image"/><Relationship Id="rId16" Target="../media/image101.png" Type="http://schemas.openxmlformats.org/officeDocument/2006/relationships/image"/><Relationship Id="rId17" Target="../media/image102.svg" Type="http://schemas.openxmlformats.org/officeDocument/2006/relationships/image"/><Relationship Id="rId18" Target="../media/image8.png" Type="http://schemas.openxmlformats.org/officeDocument/2006/relationships/image"/><Relationship Id="rId19" Target="../media/image103.png" Type="http://schemas.openxmlformats.org/officeDocument/2006/relationships/image"/><Relationship Id="rId2" Target="../media/image14.png" Type="http://schemas.openxmlformats.org/officeDocument/2006/relationships/image"/><Relationship Id="rId20" Target="../media/image104.svg" Type="http://schemas.openxmlformats.org/officeDocument/2006/relationships/image"/><Relationship Id="rId3" Target="../media/image100.pn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svg" Type="http://schemas.openxmlformats.org/officeDocument/2006/relationships/image"/><Relationship Id="rId2" Target="../media/image105.png" Type="http://schemas.openxmlformats.org/officeDocument/2006/relationships/image"/><Relationship Id="rId3" Target="../media/image14.pn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5.png" Type="http://schemas.openxmlformats.org/officeDocument/2006/relationships/image"/><Relationship Id="rId7" Target="../media/image82.png" Type="http://schemas.openxmlformats.org/officeDocument/2006/relationships/image"/><Relationship Id="rId8" Target="../media/image83.sv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3.svg" Type="http://schemas.openxmlformats.org/officeDocument/2006/relationships/image"/><Relationship Id="rId11" Target="../media/image114.png" Type="http://schemas.openxmlformats.org/officeDocument/2006/relationships/image"/><Relationship Id="rId12" Target="../media/image115.svg" Type="http://schemas.openxmlformats.org/officeDocument/2006/relationships/image"/><Relationship Id="rId13" Target="../media/image116.png" Type="http://schemas.openxmlformats.org/officeDocument/2006/relationships/image"/><Relationship Id="rId14" Target="../media/image117.svg" Type="http://schemas.openxmlformats.org/officeDocument/2006/relationships/image"/><Relationship Id="rId15" Target="../media/image118.png" Type="http://schemas.openxmlformats.org/officeDocument/2006/relationships/image"/><Relationship Id="rId16" Target="../media/image119.svg" Type="http://schemas.openxmlformats.org/officeDocument/2006/relationships/image"/><Relationship Id="rId17" Target="../media/image120.png" Type="http://schemas.openxmlformats.org/officeDocument/2006/relationships/image"/><Relationship Id="rId18" Target="../media/image121.svg" Type="http://schemas.openxmlformats.org/officeDocument/2006/relationships/image"/><Relationship Id="rId19" Target="../media/image122.png" Type="http://schemas.openxmlformats.org/officeDocument/2006/relationships/image"/><Relationship Id="rId2" Target="../media/image1.png" Type="http://schemas.openxmlformats.org/officeDocument/2006/relationships/image"/><Relationship Id="rId20" Target="../media/image123.svg" Type="http://schemas.openxmlformats.org/officeDocument/2006/relationships/image"/><Relationship Id="rId21" Target="../media/image124.png" Type="http://schemas.openxmlformats.org/officeDocument/2006/relationships/image"/><Relationship Id="rId22" Target="../media/image125.svg" Type="http://schemas.openxmlformats.org/officeDocument/2006/relationships/image"/><Relationship Id="rId23" Target="../media/image126.png" Type="http://schemas.openxmlformats.org/officeDocument/2006/relationships/image"/><Relationship Id="rId24" Target="../media/image127.svg" Type="http://schemas.openxmlformats.org/officeDocument/2006/relationships/image"/><Relationship Id="rId25" Target="../media/image128.png" Type="http://schemas.openxmlformats.org/officeDocument/2006/relationships/image"/><Relationship Id="rId26" Target="../media/image129.svg" Type="http://schemas.openxmlformats.org/officeDocument/2006/relationships/image"/><Relationship Id="rId27" Target="../media/image130.png" Type="http://schemas.openxmlformats.org/officeDocument/2006/relationships/image"/><Relationship Id="rId28" Target="../media/image131.svg" Type="http://schemas.openxmlformats.org/officeDocument/2006/relationships/image"/><Relationship Id="rId29" Target="../media/image132.png" Type="http://schemas.openxmlformats.org/officeDocument/2006/relationships/image"/><Relationship Id="rId3" Target="../media/image106.png" Type="http://schemas.openxmlformats.org/officeDocument/2006/relationships/image"/><Relationship Id="rId30" Target="../media/image133.svg" Type="http://schemas.openxmlformats.org/officeDocument/2006/relationships/image"/><Relationship Id="rId31" Target="../media/image134.png" Type="http://schemas.openxmlformats.org/officeDocument/2006/relationships/image"/><Relationship Id="rId32" Target="../media/image135.svg" Type="http://schemas.openxmlformats.org/officeDocument/2006/relationships/image"/><Relationship Id="rId33" Target="../media/image136.png" Type="http://schemas.openxmlformats.org/officeDocument/2006/relationships/image"/><Relationship Id="rId34" Target="../media/image137.svg" Type="http://schemas.openxmlformats.org/officeDocument/2006/relationships/image"/><Relationship Id="rId35" Target="../media/image138.png" Type="http://schemas.openxmlformats.org/officeDocument/2006/relationships/image"/><Relationship Id="rId36" Target="../media/image139.svg" Type="http://schemas.openxmlformats.org/officeDocument/2006/relationships/image"/><Relationship Id="rId37" Target="../media/image140.png" Type="http://schemas.openxmlformats.org/officeDocument/2006/relationships/image"/><Relationship Id="rId38" Target="../media/image141.svg" Type="http://schemas.openxmlformats.org/officeDocument/2006/relationships/image"/><Relationship Id="rId39" Target="../media/image142.png" Type="http://schemas.openxmlformats.org/officeDocument/2006/relationships/image"/><Relationship Id="rId4" Target="../media/image107.svg" Type="http://schemas.openxmlformats.org/officeDocument/2006/relationships/image"/><Relationship Id="rId40" Target="../media/image143.svg" Type="http://schemas.openxmlformats.org/officeDocument/2006/relationships/image"/><Relationship Id="rId5" Target="../media/image108.png" Type="http://schemas.openxmlformats.org/officeDocument/2006/relationships/image"/><Relationship Id="rId6" Target="../media/image109.svg" Type="http://schemas.openxmlformats.org/officeDocument/2006/relationships/image"/><Relationship Id="rId7" Target="../media/image110.png" Type="http://schemas.openxmlformats.org/officeDocument/2006/relationships/image"/><Relationship Id="rId8" Target="../media/image111.svg" Type="http://schemas.openxmlformats.org/officeDocument/2006/relationships/image"/><Relationship Id="rId9" Target="../media/image112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6.png" Type="http://schemas.openxmlformats.org/officeDocument/2006/relationships/image"/><Relationship Id="rId11" Target="../media/image147.png" Type="http://schemas.openxmlformats.org/officeDocument/2006/relationships/image"/><Relationship Id="rId12" Target="../media/image148.png" Type="http://schemas.openxmlformats.org/officeDocument/2006/relationships/image"/><Relationship Id="rId13" Target="../media/image149.png" Type="http://schemas.openxmlformats.org/officeDocument/2006/relationships/image"/><Relationship Id="rId14" Target="../media/image33.png" Type="http://schemas.openxmlformats.org/officeDocument/2006/relationships/image"/><Relationship Id="rId15" Target="../media/image34.svg" Type="http://schemas.openxmlformats.org/officeDocument/2006/relationships/image"/><Relationship Id="rId16" Target="../media/image37.png" Type="http://schemas.openxmlformats.org/officeDocument/2006/relationships/image"/><Relationship Id="rId17" Target="../media/image40.png" Type="http://schemas.openxmlformats.org/officeDocument/2006/relationships/image"/><Relationship Id="rId18" Target="../media/image67.png" Type="http://schemas.openxmlformats.org/officeDocument/2006/relationships/image"/><Relationship Id="rId19" Target="../media/image71.png" Type="http://schemas.openxmlformats.org/officeDocument/2006/relationships/image"/><Relationship Id="rId2" Target="../media/image1.png" Type="http://schemas.openxmlformats.org/officeDocument/2006/relationships/image"/><Relationship Id="rId20" Target="../media/image72.svg" Type="http://schemas.openxmlformats.org/officeDocument/2006/relationships/image"/><Relationship Id="rId21" Target="../media/image88.png" Type="http://schemas.openxmlformats.org/officeDocument/2006/relationships/image"/><Relationship Id="rId22" Target="../media/image99.png" Type="http://schemas.openxmlformats.org/officeDocument/2006/relationships/image"/><Relationship Id="rId23" Target="../media/image150.png" Type="http://schemas.openxmlformats.org/officeDocument/2006/relationships/image"/><Relationship Id="rId3" Target="../media/image2.png" Type="http://schemas.openxmlformats.org/officeDocument/2006/relationships/image"/><Relationship Id="rId4" Target="../media/image5.png" Type="http://schemas.openxmlformats.org/officeDocument/2006/relationships/image"/><Relationship Id="rId5" Target="../media/image8.png" Type="http://schemas.openxmlformats.org/officeDocument/2006/relationships/image"/><Relationship Id="rId6" Target="../media/image14.png" Type="http://schemas.openxmlformats.org/officeDocument/2006/relationships/image"/><Relationship Id="rId7" Target="../media/image11.png" Type="http://schemas.openxmlformats.org/officeDocument/2006/relationships/image"/><Relationship Id="rId8" Target="../media/image144.png" Type="http://schemas.openxmlformats.org/officeDocument/2006/relationships/image"/><Relationship Id="rId9" Target="../media/image145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51.png" Type="http://schemas.openxmlformats.org/officeDocument/2006/relationships/image"/><Relationship Id="rId4" Target="../media/image152.svg" Type="http://schemas.openxmlformats.org/officeDocument/2006/relationships/image"/><Relationship Id="rId5" Target="../media/image1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22.jpe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1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6.jpeg" Type="http://schemas.openxmlformats.org/officeDocument/2006/relationships/image"/><Relationship Id="rId4" Target="../media/image8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Relationship Id="rId7" Target="../media/image2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30.jpeg" Type="http://schemas.openxmlformats.org/officeDocument/2006/relationships/image"/><Relationship Id="rId4" Target="../media/image11.pn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jpeg" Type="http://schemas.openxmlformats.org/officeDocument/2006/relationships/image"/><Relationship Id="rId4" Target="../media/image14.png" Type="http://schemas.openxmlformats.org/officeDocument/2006/relationships/image"/><Relationship Id="rId5" Target="../media/image3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Relationship Id="rId3" Target="../media/image39.png" Type="http://schemas.openxmlformats.org/officeDocument/2006/relationships/image"/><Relationship Id="rId4" Target="../media/image24.png" Type="http://schemas.openxmlformats.org/officeDocument/2006/relationships/image"/><Relationship Id="rId5" Target="../media/image14.png" Type="http://schemas.openxmlformats.org/officeDocument/2006/relationships/image"/><Relationship Id="rId6" Target="../media/image4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svg" Type="http://schemas.openxmlformats.org/officeDocument/2006/relationships/image"/><Relationship Id="rId11" Target="../media/image50.png" Type="http://schemas.openxmlformats.org/officeDocument/2006/relationships/image"/><Relationship Id="rId2" Target="../media/image41.jpeg" Type="http://schemas.openxmlformats.org/officeDocument/2006/relationships/image"/><Relationship Id="rId3" Target="../media/image42.png" Type="http://schemas.openxmlformats.org/officeDocument/2006/relationships/image"/><Relationship Id="rId4" Target="../media/image43.svg" Type="http://schemas.openxmlformats.org/officeDocument/2006/relationships/image"/><Relationship Id="rId5" Target="../media/image44.png" Type="http://schemas.openxmlformats.org/officeDocument/2006/relationships/image"/><Relationship Id="rId6" Target="../media/image45.svg" Type="http://schemas.openxmlformats.org/officeDocument/2006/relationships/image"/><Relationship Id="rId7" Target="../media/image46.png" Type="http://schemas.openxmlformats.org/officeDocument/2006/relationships/image"/><Relationship Id="rId8" Target="../media/image47.svg" Type="http://schemas.openxmlformats.org/officeDocument/2006/relationships/image"/><Relationship Id="rId9" Target="../media/image4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Relationship Id="rId4" Target="../media/image51.png" Type="http://schemas.openxmlformats.org/officeDocument/2006/relationships/image"/><Relationship Id="rId5" Target="../media/image52.jpeg" Type="http://schemas.openxmlformats.org/officeDocument/2006/relationships/image"/><Relationship Id="rId6" Target="../media/image53.jpeg" Type="http://schemas.openxmlformats.org/officeDocument/2006/relationships/image"/><Relationship Id="rId7" Target="../media/image54.jpeg" Type="http://schemas.openxmlformats.org/officeDocument/2006/relationships/image"/><Relationship Id="rId8" Target="../media/image5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572750"/>
          </a:xfrm>
          <a:custGeom>
            <a:avLst/>
            <a:gdLst/>
            <a:ahLst/>
            <a:cxnLst/>
            <a:rect r="r" b="b" t="t" l="l"/>
            <a:pathLst>
              <a:path h="10572750" w="18288000">
                <a:moveTo>
                  <a:pt x="0" y="0"/>
                </a:moveTo>
                <a:lnTo>
                  <a:pt x="18288000" y="0"/>
                </a:lnTo>
                <a:lnTo>
                  <a:pt x="18288000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8" t="0" r="-13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14350" y="531794"/>
            <a:ext cx="17259300" cy="9223411"/>
            <a:chOff x="0" y="0"/>
            <a:chExt cx="4545659" cy="242921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45659" cy="2429211"/>
            </a:xfrm>
            <a:custGeom>
              <a:avLst/>
              <a:gdLst/>
              <a:ahLst/>
              <a:cxnLst/>
              <a:rect r="r" b="b" t="t" l="l"/>
              <a:pathLst>
                <a:path h="2429211" w="4545659">
                  <a:moveTo>
                    <a:pt x="0" y="0"/>
                  </a:moveTo>
                  <a:lnTo>
                    <a:pt x="4545659" y="0"/>
                  </a:lnTo>
                  <a:lnTo>
                    <a:pt x="4545659" y="2429211"/>
                  </a:lnTo>
                  <a:lnTo>
                    <a:pt x="0" y="2429211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545659" cy="24768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3112661" y="1186017"/>
            <a:ext cx="3143404" cy="2539975"/>
            <a:chOff x="0" y="0"/>
            <a:chExt cx="4191206" cy="3386633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4191206" cy="3386633"/>
              <a:chOff x="0" y="0"/>
              <a:chExt cx="812800" cy="656769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11" cy="656769"/>
              </a:xfrm>
              <a:custGeom>
                <a:avLst/>
                <a:gdLst/>
                <a:ahLst/>
                <a:cxnLst/>
                <a:rect r="r" b="b" t="t" l="l"/>
                <a:pathLst>
                  <a:path h="656769" w="812811">
                    <a:moveTo>
                      <a:pt x="530371" y="0"/>
                    </a:moveTo>
                    <a:lnTo>
                      <a:pt x="282407" y="0"/>
                    </a:lnTo>
                    <a:cubicBezTo>
                      <a:pt x="126426" y="0"/>
                      <a:pt x="0" y="123512"/>
                      <a:pt x="0" y="246238"/>
                    </a:cubicBezTo>
                    <a:cubicBezTo>
                      <a:pt x="0" y="331738"/>
                      <a:pt x="66279" y="426879"/>
                      <a:pt x="162037" y="471020"/>
                    </a:cubicBezTo>
                    <a:lnTo>
                      <a:pt x="162037" y="656769"/>
                    </a:lnTo>
                    <a:lnTo>
                      <a:pt x="353844" y="497302"/>
                    </a:lnTo>
                    <a:lnTo>
                      <a:pt x="530371" y="497302"/>
                    </a:lnTo>
                    <a:cubicBezTo>
                      <a:pt x="686363" y="497302"/>
                      <a:pt x="812800" y="373789"/>
                      <a:pt x="812800" y="246236"/>
                    </a:cubicBezTo>
                    <a:cubicBezTo>
                      <a:pt x="812811" y="123512"/>
                      <a:pt x="686363" y="0"/>
                      <a:pt x="530371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18092" t="0" r="-18092" b="0"/>
                </a:stretch>
              </a:blipFill>
            </p:spPr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464620" y="682374"/>
              <a:ext cx="3298974" cy="1419326"/>
            </a:xfrm>
            <a:custGeom>
              <a:avLst/>
              <a:gdLst/>
              <a:ahLst/>
              <a:cxnLst/>
              <a:rect r="r" b="b" t="t" l="l"/>
              <a:pathLst>
                <a:path h="1419326" w="3298974">
                  <a:moveTo>
                    <a:pt x="0" y="0"/>
                  </a:moveTo>
                  <a:lnTo>
                    <a:pt x="3298974" y="0"/>
                  </a:lnTo>
                  <a:lnTo>
                    <a:pt x="3298974" y="1419326"/>
                  </a:lnTo>
                  <a:lnTo>
                    <a:pt x="0" y="14193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434941" y="820228"/>
            <a:ext cx="1295290" cy="1481812"/>
            <a:chOff x="0" y="0"/>
            <a:chExt cx="1727054" cy="1975749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1727054" cy="1975749"/>
              <a:chOff x="0" y="0"/>
              <a:chExt cx="6350000" cy="72644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7264400"/>
              </a:xfrm>
              <a:custGeom>
                <a:avLst/>
                <a:gdLst/>
                <a:ahLst/>
                <a:cxnLst/>
                <a:rect r="r" b="b" t="t" l="l"/>
                <a:pathLst>
                  <a:path h="7264400" w="6350000">
                    <a:moveTo>
                      <a:pt x="3175000" y="0"/>
                    </a:moveTo>
                    <a:cubicBezTo>
                      <a:pt x="1421130" y="0"/>
                      <a:pt x="0" y="1421130"/>
                      <a:pt x="0" y="3175000"/>
                    </a:cubicBezTo>
                    <a:cubicBezTo>
                      <a:pt x="0" y="4787900"/>
                      <a:pt x="1203960" y="6121400"/>
                      <a:pt x="2762250" y="6323330"/>
                    </a:cubicBezTo>
                    <a:lnTo>
                      <a:pt x="3175000" y="7264400"/>
                    </a:lnTo>
                    <a:lnTo>
                      <a:pt x="3587750" y="6323330"/>
                    </a:lnTo>
                    <a:cubicBezTo>
                      <a:pt x="5146040" y="6120130"/>
                      <a:pt x="6350000" y="4787900"/>
                      <a:pt x="6350000" y="3175000"/>
                    </a:cubicBezTo>
                    <a:cubicBezTo>
                      <a:pt x="6350000" y="1421130"/>
                      <a:pt x="4928870" y="0"/>
                      <a:pt x="317500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23400" t="-3176" r="-29561" b="-17788"/>
                </a:stretch>
              </a:blipFill>
            </p:spPr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353631" y="277439"/>
              <a:ext cx="942065" cy="1172252"/>
            </a:xfrm>
            <a:custGeom>
              <a:avLst/>
              <a:gdLst/>
              <a:ahLst/>
              <a:cxnLst/>
              <a:rect r="r" b="b" t="t" l="l"/>
              <a:pathLst>
                <a:path h="1172252" w="942065">
                  <a:moveTo>
                    <a:pt x="0" y="0"/>
                  </a:moveTo>
                  <a:lnTo>
                    <a:pt x="942065" y="0"/>
                  </a:lnTo>
                  <a:lnTo>
                    <a:pt x="942065" y="1172253"/>
                  </a:lnTo>
                  <a:lnTo>
                    <a:pt x="0" y="1172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6442937" y="3000351"/>
            <a:ext cx="2065104" cy="2286024"/>
            <a:chOff x="0" y="0"/>
            <a:chExt cx="2753472" cy="3048032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2753472" cy="3048032"/>
              <a:chOff x="0" y="0"/>
              <a:chExt cx="6350000" cy="7029308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351270" cy="7029308"/>
              </a:xfrm>
              <a:custGeom>
                <a:avLst/>
                <a:gdLst/>
                <a:ahLst/>
                <a:cxnLst/>
                <a:rect r="r" b="b" t="t" l="l"/>
                <a:pathLst>
                  <a:path h="7029308" w="6351270">
                    <a:moveTo>
                      <a:pt x="5858510" y="0"/>
                    </a:moveTo>
                    <a:lnTo>
                      <a:pt x="491490" y="0"/>
                    </a:lnTo>
                    <a:cubicBezTo>
                      <a:pt x="220980" y="0"/>
                      <a:pt x="0" y="290247"/>
                      <a:pt x="0" y="645549"/>
                    </a:cubicBezTo>
                    <a:lnTo>
                      <a:pt x="0" y="4191896"/>
                    </a:lnTo>
                    <a:cubicBezTo>
                      <a:pt x="0" y="4547198"/>
                      <a:pt x="220980" y="4837445"/>
                      <a:pt x="491490" y="4837445"/>
                    </a:cubicBezTo>
                    <a:lnTo>
                      <a:pt x="1841500" y="4837445"/>
                    </a:lnTo>
                    <a:lnTo>
                      <a:pt x="1841500" y="7029308"/>
                    </a:lnTo>
                    <a:lnTo>
                      <a:pt x="3318510" y="4837445"/>
                    </a:lnTo>
                    <a:lnTo>
                      <a:pt x="5859780" y="4837445"/>
                    </a:lnTo>
                    <a:cubicBezTo>
                      <a:pt x="6130290" y="4837445"/>
                      <a:pt x="6351270" y="4547198"/>
                      <a:pt x="6351270" y="4191896"/>
                    </a:cubicBezTo>
                    <a:lnTo>
                      <a:pt x="6351270" y="645549"/>
                    </a:lnTo>
                    <a:cubicBezTo>
                      <a:pt x="6350000" y="290247"/>
                      <a:pt x="6129020" y="0"/>
                      <a:pt x="5858510" y="0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75295" t="-14468" r="-40689" b="-21283"/>
                </a:stretch>
              </a:blipFill>
            </p:spPr>
          </p:sp>
        </p:grpSp>
        <p:sp>
          <p:nvSpPr>
            <p:cNvPr name="Freeform 17" id="17"/>
            <p:cNvSpPr/>
            <p:nvPr/>
          </p:nvSpPr>
          <p:spPr>
            <a:xfrm flipH="true" flipV="false" rot="0">
              <a:off x="939248" y="144279"/>
              <a:ext cx="751867" cy="1705362"/>
            </a:xfrm>
            <a:custGeom>
              <a:avLst/>
              <a:gdLst/>
              <a:ahLst/>
              <a:cxnLst/>
              <a:rect r="r" b="b" t="t" l="l"/>
              <a:pathLst>
                <a:path h="1705362" w="751867">
                  <a:moveTo>
                    <a:pt x="751867" y="0"/>
                  </a:moveTo>
                  <a:lnTo>
                    <a:pt x="0" y="0"/>
                  </a:lnTo>
                  <a:lnTo>
                    <a:pt x="0" y="1705361"/>
                  </a:lnTo>
                  <a:lnTo>
                    <a:pt x="751867" y="1705361"/>
                  </a:lnTo>
                  <a:lnTo>
                    <a:pt x="751867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2877520" y="5701816"/>
            <a:ext cx="978527" cy="978527"/>
            <a:chOff x="0" y="0"/>
            <a:chExt cx="1304703" cy="1304703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304703" cy="1304703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-4866053">
                <a:off x="-29829" y="-29829"/>
                <a:ext cx="872458" cy="872458"/>
              </a:xfrm>
              <a:custGeom>
                <a:avLst/>
                <a:gdLst/>
                <a:ahLst/>
                <a:cxnLst/>
                <a:rect r="r" b="b" t="t" l="l"/>
                <a:pathLst>
                  <a:path h="872458" w="872458">
                    <a:moveTo>
                      <a:pt x="837737" y="373361"/>
                    </a:moveTo>
                    <a:cubicBezTo>
                      <a:pt x="803016" y="151614"/>
                      <a:pt x="595108" y="0"/>
                      <a:pt x="373361" y="34721"/>
                    </a:cubicBezTo>
                    <a:cubicBezTo>
                      <a:pt x="151614" y="69442"/>
                      <a:pt x="0" y="277350"/>
                      <a:pt x="34721" y="499097"/>
                    </a:cubicBezTo>
                    <a:cubicBezTo>
                      <a:pt x="69442" y="720844"/>
                      <a:pt x="277350" y="872458"/>
                      <a:pt x="499097" y="837737"/>
                    </a:cubicBezTo>
                    <a:cubicBezTo>
                      <a:pt x="720844" y="803016"/>
                      <a:pt x="872458" y="595108"/>
                      <a:pt x="837737" y="373361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137671" t="-58116" r="-51603" b="-131157"/>
                </a:stretch>
              </a:blipFill>
            </p:spPr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327186" y="327186"/>
              <a:ext cx="650331" cy="650331"/>
            </a:xfrm>
            <a:custGeom>
              <a:avLst/>
              <a:gdLst/>
              <a:ahLst/>
              <a:cxnLst/>
              <a:rect r="r" b="b" t="t" l="l"/>
              <a:pathLst>
                <a:path h="650331" w="650331">
                  <a:moveTo>
                    <a:pt x="0" y="0"/>
                  </a:moveTo>
                  <a:lnTo>
                    <a:pt x="650331" y="0"/>
                  </a:lnTo>
                  <a:lnTo>
                    <a:pt x="650331" y="650331"/>
                  </a:lnTo>
                  <a:lnTo>
                    <a:pt x="0" y="650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4195229" y="3725992"/>
            <a:ext cx="3067809" cy="3951648"/>
            <a:chOff x="0" y="0"/>
            <a:chExt cx="812800" cy="1046968"/>
          </a:xfrm>
        </p:grpSpPr>
        <p:sp>
          <p:nvSpPr>
            <p:cNvPr name="Freeform 23" id="23"/>
            <p:cNvSpPr/>
            <p:nvPr/>
          </p:nvSpPr>
          <p:spPr>
            <a:xfrm flipH="true" flipV="true" rot="0">
              <a:off x="0" y="0"/>
              <a:ext cx="812800" cy="1046968"/>
            </a:xfrm>
            <a:custGeom>
              <a:avLst/>
              <a:gdLst/>
              <a:ahLst/>
              <a:cxnLst/>
              <a:rect r="r" b="b" t="t" l="l"/>
              <a:pathLst>
                <a:path h="1046968" w="812800">
                  <a:moveTo>
                    <a:pt x="0" y="1046968"/>
                  </a:moveTo>
                  <a:lnTo>
                    <a:pt x="812800" y="1046968"/>
                  </a:lnTo>
                  <a:lnTo>
                    <a:pt x="812800" y="187960"/>
                  </a:lnTo>
                  <a:lnTo>
                    <a:pt x="655320" y="187960"/>
                  </a:lnTo>
                  <a:lnTo>
                    <a:pt x="655320" y="0"/>
                  </a:lnTo>
                  <a:lnTo>
                    <a:pt x="349250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15"/>
              <a:stretch>
                <a:fillRect l="-14405" t="0" r="-14405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5729134" y="7178263"/>
            <a:ext cx="1314880" cy="1314880"/>
            <a:chOff x="0" y="0"/>
            <a:chExt cx="1753174" cy="1753174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753174" cy="1753174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-4866053">
                <a:off x="-29829" y="-29829"/>
                <a:ext cx="872458" cy="872458"/>
              </a:xfrm>
              <a:custGeom>
                <a:avLst/>
                <a:gdLst/>
                <a:ahLst/>
                <a:cxnLst/>
                <a:rect r="r" b="b" t="t" l="l"/>
                <a:pathLst>
                  <a:path h="872458" w="872458">
                    <a:moveTo>
                      <a:pt x="837737" y="373361"/>
                    </a:moveTo>
                    <a:cubicBezTo>
                      <a:pt x="803016" y="151614"/>
                      <a:pt x="595108" y="0"/>
                      <a:pt x="373361" y="34721"/>
                    </a:cubicBezTo>
                    <a:cubicBezTo>
                      <a:pt x="151614" y="69442"/>
                      <a:pt x="0" y="277350"/>
                      <a:pt x="34721" y="499097"/>
                    </a:cubicBezTo>
                    <a:cubicBezTo>
                      <a:pt x="69442" y="720844"/>
                      <a:pt x="277350" y="872458"/>
                      <a:pt x="499097" y="837737"/>
                    </a:cubicBezTo>
                    <a:cubicBezTo>
                      <a:pt x="720844" y="803016"/>
                      <a:pt x="872458" y="595108"/>
                      <a:pt x="837737" y="373361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105857" t="-119476" r="-83416" b="-69797"/>
                </a:stretch>
              </a:blipFill>
            </p:spPr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258711" y="320054"/>
              <a:ext cx="1235751" cy="1080720"/>
            </a:xfrm>
            <a:custGeom>
              <a:avLst/>
              <a:gdLst/>
              <a:ahLst/>
              <a:cxnLst/>
              <a:rect r="r" b="b" t="t" l="l"/>
              <a:pathLst>
                <a:path h="1080720" w="1235751">
                  <a:moveTo>
                    <a:pt x="0" y="0"/>
                  </a:moveTo>
                  <a:lnTo>
                    <a:pt x="1235751" y="0"/>
                  </a:lnTo>
                  <a:lnTo>
                    <a:pt x="1235751" y="1080720"/>
                  </a:lnTo>
                  <a:lnTo>
                    <a:pt x="0" y="1080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8" id="28"/>
          <p:cNvSpPr/>
          <p:nvPr/>
        </p:nvSpPr>
        <p:spPr>
          <a:xfrm flipH="true" flipV="false" rot="0">
            <a:off x="5269333" y="531794"/>
            <a:ext cx="14614540" cy="9755206"/>
          </a:xfrm>
          <a:custGeom>
            <a:avLst/>
            <a:gdLst/>
            <a:ahLst/>
            <a:cxnLst/>
            <a:rect r="r" b="b" t="t" l="l"/>
            <a:pathLst>
              <a:path h="9755206" w="14614540">
                <a:moveTo>
                  <a:pt x="14614540" y="0"/>
                </a:moveTo>
                <a:lnTo>
                  <a:pt x="0" y="0"/>
                </a:lnTo>
                <a:lnTo>
                  <a:pt x="0" y="9755206"/>
                </a:lnTo>
                <a:lnTo>
                  <a:pt x="14614540" y="9755206"/>
                </a:lnTo>
                <a:lnTo>
                  <a:pt x="1461454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9" id="29"/>
          <p:cNvSpPr txBox="true"/>
          <p:nvPr/>
        </p:nvSpPr>
        <p:spPr>
          <a:xfrm rot="0">
            <a:off x="1028700" y="5094716"/>
            <a:ext cx="9725205" cy="231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900"/>
              </a:lnSpc>
            </a:pPr>
            <a:r>
              <a:rPr lang="en-US" sz="13500" spc="472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ADVERTISING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28700" y="2780816"/>
            <a:ext cx="7479341" cy="2920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00"/>
              </a:lnSpc>
            </a:pPr>
            <a:r>
              <a:rPr lang="en-US" sz="17000" spc="59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RADIO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8700" y="7448353"/>
            <a:ext cx="5149316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E74B30"/>
                </a:solidFill>
                <a:latin typeface="Cloud"/>
                <a:ea typeface="Cloud"/>
                <a:cs typeface="Cloud"/>
                <a:sym typeface="Cloud"/>
              </a:rPr>
              <a:t>Amplify Your Brand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1028700" y="1444707"/>
            <a:ext cx="4138013" cy="374650"/>
            <a:chOff x="0" y="0"/>
            <a:chExt cx="5517350" cy="499533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695634" y="-57150"/>
              <a:ext cx="4821716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>
                  <a:solidFill>
                    <a:srgbClr val="E74B30"/>
                  </a:solidFill>
                  <a:latin typeface="Cloud"/>
                  <a:ea typeface="Cloud"/>
                  <a:cs typeface="Cloud"/>
                  <a:sym typeface="Cloud"/>
                </a:rPr>
                <a:t>Company Logo</a:t>
              </a:r>
            </a:p>
          </p:txBody>
        </p:sp>
        <p:sp>
          <p:nvSpPr>
            <p:cNvPr name="Freeform 34" id="34"/>
            <p:cNvSpPr/>
            <p:nvPr/>
          </p:nvSpPr>
          <p:spPr>
            <a:xfrm flipH="false" flipV="false" rot="0">
              <a:off x="0" y="6940"/>
              <a:ext cx="558806" cy="485654"/>
            </a:xfrm>
            <a:custGeom>
              <a:avLst/>
              <a:gdLst/>
              <a:ahLst/>
              <a:cxnLst/>
              <a:rect r="r" b="b" t="t" l="l"/>
              <a:pathLst>
                <a:path h="485654" w="558806">
                  <a:moveTo>
                    <a:pt x="0" y="0"/>
                  </a:moveTo>
                  <a:lnTo>
                    <a:pt x="558806" y="0"/>
                  </a:lnTo>
                  <a:lnTo>
                    <a:pt x="558806" y="485653"/>
                  </a:lnTo>
                  <a:lnTo>
                    <a:pt x="0" y="48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248760" cy="10572750"/>
          </a:xfrm>
          <a:custGeom>
            <a:avLst/>
            <a:gdLst/>
            <a:ahLst/>
            <a:cxnLst/>
            <a:rect r="r" b="b" t="t" l="l"/>
            <a:pathLst>
              <a:path h="10572750" w="7248760">
                <a:moveTo>
                  <a:pt x="0" y="0"/>
                </a:moveTo>
                <a:lnTo>
                  <a:pt x="7248760" y="0"/>
                </a:lnTo>
                <a:lnTo>
                  <a:pt x="7248760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04" t="0" r="-155795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14350" y="1212472"/>
            <a:ext cx="6133384" cy="2618090"/>
            <a:chOff x="0" y="0"/>
            <a:chExt cx="1615377" cy="68953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15377" cy="689538"/>
            </a:xfrm>
            <a:custGeom>
              <a:avLst/>
              <a:gdLst/>
              <a:ahLst/>
              <a:cxnLst/>
              <a:rect r="r" b="b" t="t" l="l"/>
              <a:pathLst>
                <a:path h="689538" w="1615377">
                  <a:moveTo>
                    <a:pt x="0" y="0"/>
                  </a:moveTo>
                  <a:lnTo>
                    <a:pt x="1615377" y="0"/>
                  </a:lnTo>
                  <a:lnTo>
                    <a:pt x="1615377" y="689538"/>
                  </a:lnTo>
                  <a:lnTo>
                    <a:pt x="0" y="689538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615377" cy="737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7723183" y="1418456"/>
            <a:ext cx="14400778" cy="7735839"/>
          </a:xfrm>
          <a:custGeom>
            <a:avLst/>
            <a:gdLst/>
            <a:ahLst/>
            <a:cxnLst/>
            <a:rect r="r" b="b" t="t" l="l"/>
            <a:pathLst>
              <a:path h="7735839" w="14400778">
                <a:moveTo>
                  <a:pt x="0" y="0"/>
                </a:moveTo>
                <a:lnTo>
                  <a:pt x="14400779" y="0"/>
                </a:lnTo>
                <a:lnTo>
                  <a:pt x="14400779" y="7735838"/>
                </a:lnTo>
                <a:lnTo>
                  <a:pt x="0" y="77358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227529" y="2521517"/>
            <a:ext cx="1672980" cy="2019673"/>
            <a:chOff x="0" y="0"/>
            <a:chExt cx="5760720" cy="695452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7620" y="0"/>
              <a:ext cx="5773420" cy="6955790"/>
            </a:xfrm>
            <a:custGeom>
              <a:avLst/>
              <a:gdLst/>
              <a:ahLst/>
              <a:cxnLst/>
              <a:rect r="r" b="b" t="t" l="l"/>
              <a:pathLst>
                <a:path h="6955790" w="5773420">
                  <a:moveTo>
                    <a:pt x="3972560" y="210820"/>
                  </a:moveTo>
                  <a:cubicBezTo>
                    <a:pt x="3627120" y="71120"/>
                    <a:pt x="3262630" y="0"/>
                    <a:pt x="2887980" y="0"/>
                  </a:cubicBezTo>
                  <a:cubicBezTo>
                    <a:pt x="2513330" y="0"/>
                    <a:pt x="2148840" y="71120"/>
                    <a:pt x="1803400" y="210820"/>
                  </a:cubicBezTo>
                  <a:cubicBezTo>
                    <a:pt x="1446530" y="355600"/>
                    <a:pt x="1125220" y="568960"/>
                    <a:pt x="850900" y="843280"/>
                  </a:cubicBezTo>
                  <a:cubicBezTo>
                    <a:pt x="314960" y="1380490"/>
                    <a:pt x="15240" y="2094230"/>
                    <a:pt x="7620" y="2852420"/>
                  </a:cubicBezTo>
                  <a:cubicBezTo>
                    <a:pt x="0" y="3609340"/>
                    <a:pt x="284480" y="4328160"/>
                    <a:pt x="808990" y="4874260"/>
                  </a:cubicBezTo>
                  <a:lnTo>
                    <a:pt x="807720" y="4875530"/>
                  </a:lnTo>
                  <a:lnTo>
                    <a:pt x="2887980" y="6955790"/>
                  </a:lnTo>
                  <a:lnTo>
                    <a:pt x="4956810" y="4886960"/>
                  </a:lnTo>
                  <a:lnTo>
                    <a:pt x="4955540" y="4885690"/>
                  </a:lnTo>
                  <a:cubicBezTo>
                    <a:pt x="5485130" y="4339590"/>
                    <a:pt x="5773420" y="3620770"/>
                    <a:pt x="5768340" y="2860040"/>
                  </a:cubicBezTo>
                  <a:cubicBezTo>
                    <a:pt x="5763260" y="2098040"/>
                    <a:pt x="5463540" y="1383030"/>
                    <a:pt x="4925060" y="843280"/>
                  </a:cubicBezTo>
                  <a:cubicBezTo>
                    <a:pt x="4649470" y="568960"/>
                    <a:pt x="4329430" y="355600"/>
                    <a:pt x="3972560" y="210820"/>
                  </a:cubicBezTo>
                  <a:close/>
                </a:path>
              </a:pathLst>
            </a:custGeom>
            <a:solidFill>
              <a:srgbClr val="84DC93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47004" y="265068"/>
              <a:ext cx="5464172" cy="5215345"/>
            </a:xfrm>
            <a:custGeom>
              <a:avLst/>
              <a:gdLst/>
              <a:ahLst/>
              <a:cxnLst/>
              <a:rect r="r" b="b" t="t" l="l"/>
              <a:pathLst>
                <a:path h="5215345" w="5464172">
                  <a:moveTo>
                    <a:pt x="2732086" y="4172"/>
                  </a:moveTo>
                  <a:cubicBezTo>
                    <a:pt x="1799171" y="0"/>
                    <a:pt x="935332" y="495310"/>
                    <a:pt x="467666" y="1302549"/>
                  </a:cubicBezTo>
                  <a:cubicBezTo>
                    <a:pt x="0" y="2109789"/>
                    <a:pt x="0" y="3105555"/>
                    <a:pt x="467666" y="3912795"/>
                  </a:cubicBezTo>
                  <a:cubicBezTo>
                    <a:pt x="935332" y="4720034"/>
                    <a:pt x="1799171" y="5215344"/>
                    <a:pt x="2732086" y="5211172"/>
                  </a:cubicBezTo>
                  <a:cubicBezTo>
                    <a:pt x="3665001" y="5215344"/>
                    <a:pt x="4528840" y="4720034"/>
                    <a:pt x="4996506" y="3912795"/>
                  </a:cubicBezTo>
                  <a:cubicBezTo>
                    <a:pt x="5464172" y="3105555"/>
                    <a:pt x="5464172" y="2109789"/>
                    <a:pt x="4996506" y="1302549"/>
                  </a:cubicBezTo>
                  <a:cubicBezTo>
                    <a:pt x="4528840" y="495310"/>
                    <a:pt x="3665001" y="0"/>
                    <a:pt x="2732086" y="4172"/>
                  </a:cubicBezTo>
                  <a:close/>
                </a:path>
              </a:pathLst>
            </a:custGeom>
            <a:blipFill>
              <a:blip r:embed="rId5"/>
              <a:stretch>
                <a:fillRect l="-102683" t="-48970" r="-94936" b="-50392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4087083" y="1810890"/>
            <a:ext cx="1328183" cy="1603423"/>
            <a:chOff x="0" y="0"/>
            <a:chExt cx="5760720" cy="695452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-7620" y="0"/>
              <a:ext cx="5773420" cy="6955790"/>
            </a:xfrm>
            <a:custGeom>
              <a:avLst/>
              <a:gdLst/>
              <a:ahLst/>
              <a:cxnLst/>
              <a:rect r="r" b="b" t="t" l="l"/>
              <a:pathLst>
                <a:path h="6955790" w="5773420">
                  <a:moveTo>
                    <a:pt x="3972560" y="210820"/>
                  </a:moveTo>
                  <a:cubicBezTo>
                    <a:pt x="3627120" y="71120"/>
                    <a:pt x="3262630" y="0"/>
                    <a:pt x="2887980" y="0"/>
                  </a:cubicBezTo>
                  <a:cubicBezTo>
                    <a:pt x="2513330" y="0"/>
                    <a:pt x="2148840" y="71120"/>
                    <a:pt x="1803400" y="210820"/>
                  </a:cubicBezTo>
                  <a:cubicBezTo>
                    <a:pt x="1446530" y="355600"/>
                    <a:pt x="1125220" y="568960"/>
                    <a:pt x="850900" y="843280"/>
                  </a:cubicBezTo>
                  <a:cubicBezTo>
                    <a:pt x="314960" y="1380490"/>
                    <a:pt x="15240" y="2094230"/>
                    <a:pt x="7620" y="2852420"/>
                  </a:cubicBezTo>
                  <a:cubicBezTo>
                    <a:pt x="0" y="3609340"/>
                    <a:pt x="284480" y="4328160"/>
                    <a:pt x="808990" y="4874260"/>
                  </a:cubicBezTo>
                  <a:lnTo>
                    <a:pt x="807720" y="4875530"/>
                  </a:lnTo>
                  <a:lnTo>
                    <a:pt x="2887980" y="6955790"/>
                  </a:lnTo>
                  <a:lnTo>
                    <a:pt x="4956810" y="4886960"/>
                  </a:lnTo>
                  <a:lnTo>
                    <a:pt x="4955540" y="4885690"/>
                  </a:lnTo>
                  <a:cubicBezTo>
                    <a:pt x="5485130" y="4339590"/>
                    <a:pt x="5773420" y="3620770"/>
                    <a:pt x="5768340" y="2860040"/>
                  </a:cubicBezTo>
                  <a:cubicBezTo>
                    <a:pt x="5763260" y="2098040"/>
                    <a:pt x="5463540" y="1383030"/>
                    <a:pt x="4925060" y="843280"/>
                  </a:cubicBezTo>
                  <a:cubicBezTo>
                    <a:pt x="4649470" y="568960"/>
                    <a:pt x="4329430" y="355600"/>
                    <a:pt x="3972560" y="210820"/>
                  </a:cubicBezTo>
                  <a:close/>
                </a:path>
              </a:pathLst>
            </a:custGeom>
            <a:solidFill>
              <a:srgbClr val="84DC93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47004" y="265068"/>
              <a:ext cx="5464172" cy="5215345"/>
            </a:xfrm>
            <a:custGeom>
              <a:avLst/>
              <a:gdLst/>
              <a:ahLst/>
              <a:cxnLst/>
              <a:rect r="r" b="b" t="t" l="l"/>
              <a:pathLst>
                <a:path h="5215345" w="5464172">
                  <a:moveTo>
                    <a:pt x="2732086" y="4172"/>
                  </a:moveTo>
                  <a:cubicBezTo>
                    <a:pt x="1799171" y="0"/>
                    <a:pt x="935332" y="495310"/>
                    <a:pt x="467666" y="1302549"/>
                  </a:cubicBezTo>
                  <a:cubicBezTo>
                    <a:pt x="0" y="2109789"/>
                    <a:pt x="0" y="3105555"/>
                    <a:pt x="467666" y="3912795"/>
                  </a:cubicBezTo>
                  <a:cubicBezTo>
                    <a:pt x="935332" y="4720034"/>
                    <a:pt x="1799171" y="5215344"/>
                    <a:pt x="2732086" y="5211172"/>
                  </a:cubicBezTo>
                  <a:cubicBezTo>
                    <a:pt x="3665001" y="5215344"/>
                    <a:pt x="4528840" y="4720034"/>
                    <a:pt x="4996506" y="3912795"/>
                  </a:cubicBezTo>
                  <a:cubicBezTo>
                    <a:pt x="5464172" y="3105555"/>
                    <a:pt x="5464172" y="2109789"/>
                    <a:pt x="4996506" y="1302549"/>
                  </a:cubicBezTo>
                  <a:cubicBezTo>
                    <a:pt x="4528840" y="495310"/>
                    <a:pt x="3665001" y="0"/>
                    <a:pt x="2732086" y="4172"/>
                  </a:cubicBezTo>
                  <a:close/>
                </a:path>
              </a:pathLst>
            </a:custGeom>
            <a:blipFill>
              <a:blip r:embed="rId6"/>
              <a:stretch>
                <a:fillRect l="-44565" t="-2868" r="-87928" b="-53015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23428" y="1963476"/>
            <a:ext cx="5452090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Radio Ads?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3428" y="1427211"/>
            <a:ext cx="5452090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Why Choose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514350" y="4254865"/>
            <a:ext cx="6982293" cy="6032135"/>
            <a:chOff x="0" y="0"/>
            <a:chExt cx="1838958" cy="158871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38958" cy="1588711"/>
            </a:xfrm>
            <a:custGeom>
              <a:avLst/>
              <a:gdLst/>
              <a:ahLst/>
              <a:cxnLst/>
              <a:rect r="r" b="b" t="t" l="l"/>
              <a:pathLst>
                <a:path h="1588711" w="1838958">
                  <a:moveTo>
                    <a:pt x="0" y="0"/>
                  </a:moveTo>
                  <a:lnTo>
                    <a:pt x="1838958" y="0"/>
                  </a:lnTo>
                  <a:lnTo>
                    <a:pt x="1838958" y="1588711"/>
                  </a:lnTo>
                  <a:lnTo>
                    <a:pt x="0" y="1588711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1838958" cy="16363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028700" y="5517605"/>
            <a:ext cx="6981537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Targeting Capabbilities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6379210"/>
            <a:ext cx="5787676" cy="1440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Demographic: </a:t>
            </a:r>
          </a:p>
          <a:p>
            <a:pPr algn="l" marL="1036320" indent="-345440" lvl="2">
              <a:lnSpc>
                <a:spcPts val="3359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main point here</a:t>
            </a:r>
          </a:p>
          <a:p>
            <a:pPr algn="l" marL="1036320" indent="-345440" lvl="2">
              <a:lnSpc>
                <a:spcPts val="3359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main point here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8009891"/>
            <a:ext cx="5787676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Geographic Targeting</a:t>
            </a:r>
            <a:r>
              <a:rPr lang="en-US" b="true" sz="3399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:</a:t>
            </a:r>
            <a:r>
              <a:rPr lang="en-US" sz="3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l" marL="1036320" indent="-345440" lvl="2">
              <a:lnSpc>
                <a:spcPts val="3359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main point here</a:t>
            </a:r>
          </a:p>
        </p:txBody>
      </p: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5321050" y="4254865"/>
            <a:ext cx="1328183" cy="1603423"/>
            <a:chOff x="0" y="0"/>
            <a:chExt cx="5760720" cy="695452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-7620" y="0"/>
              <a:ext cx="5773420" cy="6955790"/>
            </a:xfrm>
            <a:custGeom>
              <a:avLst/>
              <a:gdLst/>
              <a:ahLst/>
              <a:cxnLst/>
              <a:rect r="r" b="b" t="t" l="l"/>
              <a:pathLst>
                <a:path h="6955790" w="5773420">
                  <a:moveTo>
                    <a:pt x="3972560" y="210820"/>
                  </a:moveTo>
                  <a:cubicBezTo>
                    <a:pt x="3627120" y="71120"/>
                    <a:pt x="3262630" y="0"/>
                    <a:pt x="2887980" y="0"/>
                  </a:cubicBezTo>
                  <a:cubicBezTo>
                    <a:pt x="2513330" y="0"/>
                    <a:pt x="2148840" y="71120"/>
                    <a:pt x="1803400" y="210820"/>
                  </a:cubicBezTo>
                  <a:cubicBezTo>
                    <a:pt x="1446530" y="355600"/>
                    <a:pt x="1125220" y="568960"/>
                    <a:pt x="850900" y="843280"/>
                  </a:cubicBezTo>
                  <a:cubicBezTo>
                    <a:pt x="314960" y="1380490"/>
                    <a:pt x="15240" y="2094230"/>
                    <a:pt x="7620" y="2852420"/>
                  </a:cubicBezTo>
                  <a:cubicBezTo>
                    <a:pt x="0" y="3609340"/>
                    <a:pt x="284480" y="4328160"/>
                    <a:pt x="808990" y="4874260"/>
                  </a:cubicBezTo>
                  <a:lnTo>
                    <a:pt x="807720" y="4875530"/>
                  </a:lnTo>
                  <a:lnTo>
                    <a:pt x="2887980" y="6955790"/>
                  </a:lnTo>
                  <a:lnTo>
                    <a:pt x="4956810" y="4886960"/>
                  </a:lnTo>
                  <a:lnTo>
                    <a:pt x="4955540" y="4885690"/>
                  </a:lnTo>
                  <a:cubicBezTo>
                    <a:pt x="5485130" y="4339590"/>
                    <a:pt x="5773420" y="3620770"/>
                    <a:pt x="5768340" y="2860040"/>
                  </a:cubicBezTo>
                  <a:cubicBezTo>
                    <a:pt x="5763260" y="2098040"/>
                    <a:pt x="5463540" y="1383030"/>
                    <a:pt x="4925060" y="843280"/>
                  </a:cubicBezTo>
                  <a:cubicBezTo>
                    <a:pt x="4649470" y="568960"/>
                    <a:pt x="4329430" y="355600"/>
                    <a:pt x="3972560" y="210820"/>
                  </a:cubicBezTo>
                  <a:close/>
                </a:path>
              </a:pathLst>
            </a:custGeom>
            <a:solidFill>
              <a:srgbClr val="84DC93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47004" y="265068"/>
              <a:ext cx="5464172" cy="5215345"/>
            </a:xfrm>
            <a:custGeom>
              <a:avLst/>
              <a:gdLst/>
              <a:ahLst/>
              <a:cxnLst/>
              <a:rect r="r" b="b" t="t" l="l"/>
              <a:pathLst>
                <a:path h="5215345" w="5464172">
                  <a:moveTo>
                    <a:pt x="2732086" y="4172"/>
                  </a:moveTo>
                  <a:cubicBezTo>
                    <a:pt x="1799171" y="0"/>
                    <a:pt x="935332" y="495310"/>
                    <a:pt x="467666" y="1302549"/>
                  </a:cubicBezTo>
                  <a:cubicBezTo>
                    <a:pt x="0" y="2109789"/>
                    <a:pt x="0" y="3105555"/>
                    <a:pt x="467666" y="3912795"/>
                  </a:cubicBezTo>
                  <a:cubicBezTo>
                    <a:pt x="935332" y="4720034"/>
                    <a:pt x="1799171" y="5215344"/>
                    <a:pt x="2732086" y="5211172"/>
                  </a:cubicBezTo>
                  <a:cubicBezTo>
                    <a:pt x="3665001" y="5215344"/>
                    <a:pt x="4528840" y="4720034"/>
                    <a:pt x="4996506" y="3912795"/>
                  </a:cubicBezTo>
                  <a:cubicBezTo>
                    <a:pt x="5464172" y="3105555"/>
                    <a:pt x="5464172" y="2109789"/>
                    <a:pt x="4996506" y="1302549"/>
                  </a:cubicBezTo>
                  <a:cubicBezTo>
                    <a:pt x="4528840" y="495310"/>
                    <a:pt x="3665001" y="0"/>
                    <a:pt x="2732086" y="4172"/>
                  </a:cubicBezTo>
                  <a:close/>
                </a:path>
              </a:pathLst>
            </a:custGeom>
            <a:blipFill>
              <a:blip r:embed="rId7"/>
              <a:stretch>
                <a:fillRect l="-61336" t="-5933" r="-16628" b="-13388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10785" y="4735775"/>
            <a:ext cx="7517401" cy="4405896"/>
            <a:chOff x="0" y="0"/>
            <a:chExt cx="1979892" cy="11604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79892" cy="1160401"/>
            </a:xfrm>
            <a:custGeom>
              <a:avLst/>
              <a:gdLst/>
              <a:ahLst/>
              <a:cxnLst/>
              <a:rect r="r" b="b" t="t" l="l"/>
              <a:pathLst>
                <a:path h="1160401" w="1979892">
                  <a:moveTo>
                    <a:pt x="0" y="0"/>
                  </a:moveTo>
                  <a:lnTo>
                    <a:pt x="1979892" y="0"/>
                  </a:lnTo>
                  <a:lnTo>
                    <a:pt x="1979892" y="1160401"/>
                  </a:lnTo>
                  <a:lnTo>
                    <a:pt x="0" y="1160401"/>
                  </a:ln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979892" cy="12175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551399" y="4735775"/>
            <a:ext cx="7517401" cy="4405896"/>
            <a:chOff x="0" y="0"/>
            <a:chExt cx="1979892" cy="11604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79892" cy="1160401"/>
            </a:xfrm>
            <a:custGeom>
              <a:avLst/>
              <a:gdLst/>
              <a:ahLst/>
              <a:cxnLst/>
              <a:rect r="r" b="b" t="t" l="l"/>
              <a:pathLst>
                <a:path h="1160401" w="1979892">
                  <a:moveTo>
                    <a:pt x="0" y="0"/>
                  </a:moveTo>
                  <a:lnTo>
                    <a:pt x="1979892" y="0"/>
                  </a:lnTo>
                  <a:lnTo>
                    <a:pt x="1979892" y="1160401"/>
                  </a:lnTo>
                  <a:lnTo>
                    <a:pt x="0" y="1160401"/>
                  </a:ln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979892" cy="12175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0" y="0"/>
            <a:ext cx="18288000" cy="2741627"/>
          </a:xfrm>
          <a:custGeom>
            <a:avLst/>
            <a:gdLst/>
            <a:ahLst/>
            <a:cxnLst/>
            <a:rect r="r" b="b" t="t" l="l"/>
            <a:pathLst>
              <a:path h="2741627" w="18288000">
                <a:moveTo>
                  <a:pt x="0" y="0"/>
                </a:moveTo>
                <a:lnTo>
                  <a:pt x="18288000" y="0"/>
                </a:lnTo>
                <a:lnTo>
                  <a:pt x="18288000" y="2741627"/>
                </a:lnTo>
                <a:lnTo>
                  <a:pt x="0" y="27416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766" t="0" r="0" b="-476954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2715978" y="4190466"/>
            <a:ext cx="1188244" cy="1188244"/>
            <a:chOff x="0" y="0"/>
            <a:chExt cx="1584325" cy="1584325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584325" cy="1584325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74B30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193491" y="241507"/>
              <a:ext cx="1116501" cy="1152111"/>
            </a:xfrm>
            <a:custGeom>
              <a:avLst/>
              <a:gdLst/>
              <a:ahLst/>
              <a:cxnLst/>
              <a:rect r="r" b="b" t="t" l="l"/>
              <a:pathLst>
                <a:path h="1152111" w="1116501">
                  <a:moveTo>
                    <a:pt x="0" y="0"/>
                  </a:moveTo>
                  <a:lnTo>
                    <a:pt x="1116501" y="0"/>
                  </a:lnTo>
                  <a:lnTo>
                    <a:pt x="1116501" y="1152111"/>
                  </a:lnTo>
                  <a:lnTo>
                    <a:pt x="0" y="11521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4475364" y="4190466"/>
            <a:ext cx="1188244" cy="1188244"/>
            <a:chOff x="0" y="0"/>
            <a:chExt cx="1584325" cy="1584325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1584325" cy="1584325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74B3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18" id="18"/>
            <p:cNvSpPr/>
            <p:nvPr/>
          </p:nvSpPr>
          <p:spPr>
            <a:xfrm flipH="false" flipV="false" rot="0">
              <a:off x="206995" y="73962"/>
              <a:ext cx="1170334" cy="1138953"/>
            </a:xfrm>
            <a:custGeom>
              <a:avLst/>
              <a:gdLst/>
              <a:ahLst/>
              <a:cxnLst/>
              <a:rect r="r" b="b" t="t" l="l"/>
              <a:pathLst>
                <a:path h="1138953" w="1170334">
                  <a:moveTo>
                    <a:pt x="0" y="0"/>
                  </a:moveTo>
                  <a:lnTo>
                    <a:pt x="1170335" y="0"/>
                  </a:lnTo>
                  <a:lnTo>
                    <a:pt x="1170335" y="1138953"/>
                  </a:lnTo>
                  <a:lnTo>
                    <a:pt x="0" y="1138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1580318" y="5603435"/>
            <a:ext cx="6978334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Peak Listening Times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811417" y="6431476"/>
            <a:ext cx="6516136" cy="247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pulvinar magna quis nulla convallis,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ut consequat dolor euismod.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Aliquam eu sodales libero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495878" y="919083"/>
            <a:ext cx="1329624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Benefits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2969996"/>
            <a:ext cx="16230600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Add a subheading here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20933" y="5603435"/>
            <a:ext cx="6978334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Cost-Effectiveness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052032" y="6431476"/>
            <a:ext cx="6516136" cy="247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pulvinar magna quis nulla convallis,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ut consequat dolor euismod.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Aliquam eu sodales libero</a:t>
            </a:r>
          </a:p>
        </p:txBody>
      </p:sp>
    </p:spTree>
  </p:cSld>
  <p:clrMapOvr>
    <a:masterClrMapping/>
  </p:clrMapOvr>
  <p:transition spd="slow">
    <p:push dir="d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448796" y="-2714226"/>
            <a:ext cx="6954991" cy="6954991"/>
            <a:chOff x="0" y="0"/>
            <a:chExt cx="13716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2"/>
              <a:stretch>
                <a:fillRect l="-25046" t="0" r="-25046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4207930" y="6623407"/>
            <a:ext cx="6954991" cy="6954991"/>
            <a:chOff x="0" y="0"/>
            <a:chExt cx="13716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3"/>
              <a:stretch>
                <a:fillRect l="-452" t="0" r="-49547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3851267" y="3111211"/>
            <a:ext cx="2717959" cy="3109345"/>
            <a:chOff x="0" y="0"/>
            <a:chExt cx="3623945" cy="4145793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623945" cy="4145793"/>
              <a:chOff x="0" y="0"/>
              <a:chExt cx="6350000" cy="7264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7264400"/>
              </a:xfrm>
              <a:custGeom>
                <a:avLst/>
                <a:gdLst/>
                <a:ahLst/>
                <a:cxnLst/>
                <a:rect r="r" b="b" t="t" l="l"/>
                <a:pathLst>
                  <a:path h="7264400" w="6350000">
                    <a:moveTo>
                      <a:pt x="3175000" y="0"/>
                    </a:moveTo>
                    <a:cubicBezTo>
                      <a:pt x="1421130" y="0"/>
                      <a:pt x="0" y="1421130"/>
                      <a:pt x="0" y="3175000"/>
                    </a:cubicBezTo>
                    <a:cubicBezTo>
                      <a:pt x="0" y="4787900"/>
                      <a:pt x="1203960" y="6121400"/>
                      <a:pt x="2762250" y="6323330"/>
                    </a:cubicBezTo>
                    <a:lnTo>
                      <a:pt x="3175000" y="7264400"/>
                    </a:lnTo>
                    <a:lnTo>
                      <a:pt x="3587750" y="6323330"/>
                    </a:lnTo>
                    <a:cubicBezTo>
                      <a:pt x="5146040" y="6120130"/>
                      <a:pt x="6350000" y="4787900"/>
                      <a:pt x="6350000" y="3175000"/>
                    </a:cubicBezTo>
                    <a:cubicBezTo>
                      <a:pt x="6350000" y="1421130"/>
                      <a:pt x="4928870" y="0"/>
                      <a:pt x="3175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80756" t="-15374" r="-13944" b="-90425"/>
                </a:stretch>
              </a:blipFill>
            </p:spPr>
          </p:sp>
        </p:grpSp>
        <p:sp>
          <p:nvSpPr>
            <p:cNvPr name="TextBox 9" id="9"/>
            <p:cNvSpPr txBox="true"/>
            <p:nvPr/>
          </p:nvSpPr>
          <p:spPr>
            <a:xfrm rot="0">
              <a:off x="215950" y="271472"/>
              <a:ext cx="3192045" cy="299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900"/>
                </a:lnSpc>
                <a:spcBef>
                  <a:spcPct val="0"/>
                </a:spcBef>
              </a:pPr>
              <a:r>
                <a:rPr lang="en-US" sz="13500">
                  <a:solidFill>
                    <a:srgbClr val="190505"/>
                  </a:solidFill>
                  <a:latin typeface="Anton"/>
                  <a:ea typeface="Anton"/>
                  <a:cs typeface="Anton"/>
                  <a:sym typeface="Anton"/>
                </a:rPr>
                <a:t>03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1650880" y="6242407"/>
            <a:ext cx="1985079" cy="2556982"/>
            <a:chOff x="0" y="0"/>
            <a:chExt cx="812800" cy="1046968"/>
          </a:xfrm>
        </p:grpSpPr>
        <p:sp>
          <p:nvSpPr>
            <p:cNvPr name="Freeform 11" id="11"/>
            <p:cNvSpPr/>
            <p:nvPr/>
          </p:nvSpPr>
          <p:spPr>
            <a:xfrm flipH="true" flipV="true" rot="0">
              <a:off x="0" y="0"/>
              <a:ext cx="812800" cy="1046968"/>
            </a:xfrm>
            <a:custGeom>
              <a:avLst/>
              <a:gdLst/>
              <a:ahLst/>
              <a:cxnLst/>
              <a:rect r="r" b="b" t="t" l="l"/>
              <a:pathLst>
                <a:path h="1046968" w="812800">
                  <a:moveTo>
                    <a:pt x="0" y="1046968"/>
                  </a:moveTo>
                  <a:lnTo>
                    <a:pt x="812800" y="1046968"/>
                  </a:lnTo>
                  <a:lnTo>
                    <a:pt x="812800" y="187960"/>
                  </a:lnTo>
                  <a:lnTo>
                    <a:pt x="655320" y="187960"/>
                  </a:lnTo>
                  <a:lnTo>
                    <a:pt x="655320" y="0"/>
                  </a:lnTo>
                  <a:lnTo>
                    <a:pt x="349250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5"/>
              <a:stretch>
                <a:fillRect l="-14405" t="0" r="-14405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787230" y="-3988835"/>
            <a:ext cx="12084388" cy="8229600"/>
          </a:xfrm>
          <a:custGeom>
            <a:avLst/>
            <a:gdLst/>
            <a:ahLst/>
            <a:cxnLst/>
            <a:rect r="r" b="b" t="t" l="l"/>
            <a:pathLst>
              <a:path h="8229600" w="12084388">
                <a:moveTo>
                  <a:pt x="0" y="0"/>
                </a:moveTo>
                <a:lnTo>
                  <a:pt x="12084387" y="0"/>
                </a:lnTo>
                <a:lnTo>
                  <a:pt x="1208438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6070957"/>
            <a:ext cx="12822567" cy="231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900"/>
              </a:lnSpc>
            </a:pPr>
            <a:r>
              <a:rPr lang="en-US" sz="13500">
                <a:solidFill>
                  <a:srgbClr val="84DC93"/>
                </a:solidFill>
                <a:latin typeface="Anton"/>
                <a:ea typeface="Anton"/>
                <a:cs typeface="Anton"/>
                <a:sym typeface="Anton"/>
              </a:rPr>
              <a:t>Types of Radio Ads</a:t>
            </a:r>
          </a:p>
        </p:txBody>
      </p:sp>
    </p:spTree>
  </p:cSld>
  <p:clrMapOvr>
    <a:masterClrMapping/>
  </p:clrMapOvr>
  <p:transition spd="slow">
    <p:push dir="r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481842" cy="10572750"/>
          </a:xfrm>
          <a:custGeom>
            <a:avLst/>
            <a:gdLst/>
            <a:ahLst/>
            <a:cxnLst/>
            <a:rect r="r" b="b" t="t" l="l"/>
            <a:pathLst>
              <a:path h="10572750" w="7481842">
                <a:moveTo>
                  <a:pt x="0" y="0"/>
                </a:moveTo>
                <a:lnTo>
                  <a:pt x="7481842" y="0"/>
                </a:lnTo>
                <a:lnTo>
                  <a:pt x="7481842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94" t="0" r="-147826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549658" y="531794"/>
            <a:ext cx="2141713" cy="2426535"/>
            <a:chOff x="0" y="0"/>
            <a:chExt cx="924077" cy="1046968"/>
          </a:xfrm>
        </p:grpSpPr>
        <p:sp>
          <p:nvSpPr>
            <p:cNvPr name="Freeform 4" id="4"/>
            <p:cNvSpPr/>
            <p:nvPr/>
          </p:nvSpPr>
          <p:spPr>
            <a:xfrm flipH="true" flipV="true" rot="0">
              <a:off x="0" y="0"/>
              <a:ext cx="924077" cy="1046968"/>
            </a:xfrm>
            <a:custGeom>
              <a:avLst/>
              <a:gdLst/>
              <a:ahLst/>
              <a:cxnLst/>
              <a:rect r="r" b="b" t="t" l="l"/>
              <a:pathLst>
                <a:path h="1046968" w="924077">
                  <a:moveTo>
                    <a:pt x="0" y="1046968"/>
                  </a:moveTo>
                  <a:lnTo>
                    <a:pt x="924077" y="1046968"/>
                  </a:lnTo>
                  <a:lnTo>
                    <a:pt x="924077" y="187960"/>
                  </a:lnTo>
                  <a:lnTo>
                    <a:pt x="766597" y="187960"/>
                  </a:lnTo>
                  <a:lnTo>
                    <a:pt x="766597" y="0"/>
                  </a:lnTo>
                  <a:lnTo>
                    <a:pt x="460527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3"/>
              <a:stretch>
                <a:fillRect l="-6649" t="0" r="-6649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778238" y="0"/>
            <a:ext cx="10509762" cy="4986898"/>
          </a:xfrm>
          <a:custGeom>
            <a:avLst/>
            <a:gdLst/>
            <a:ahLst/>
            <a:cxnLst/>
            <a:rect r="r" b="b" t="t" l="l"/>
            <a:pathLst>
              <a:path h="4986898" w="10509762">
                <a:moveTo>
                  <a:pt x="0" y="0"/>
                </a:moveTo>
                <a:lnTo>
                  <a:pt x="10509762" y="0"/>
                </a:lnTo>
                <a:lnTo>
                  <a:pt x="10509762" y="4986898"/>
                </a:lnTo>
                <a:lnTo>
                  <a:pt x="0" y="4986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4041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7778238" y="5286375"/>
            <a:ext cx="5123219" cy="5000625"/>
          </a:xfrm>
          <a:custGeom>
            <a:avLst/>
            <a:gdLst/>
            <a:ahLst/>
            <a:cxnLst/>
            <a:rect r="r" b="b" t="t" l="l"/>
            <a:pathLst>
              <a:path h="5000625" w="5123219">
                <a:moveTo>
                  <a:pt x="0" y="0"/>
                </a:moveTo>
                <a:lnTo>
                  <a:pt x="5123219" y="0"/>
                </a:lnTo>
                <a:lnTo>
                  <a:pt x="5123219" y="5000625"/>
                </a:lnTo>
                <a:lnTo>
                  <a:pt x="0" y="50006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251" t="0" r="-23251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3196732" y="5286375"/>
            <a:ext cx="5123219" cy="5000625"/>
          </a:xfrm>
          <a:custGeom>
            <a:avLst/>
            <a:gdLst/>
            <a:ahLst/>
            <a:cxnLst/>
            <a:rect r="r" b="b" t="t" l="l"/>
            <a:pathLst>
              <a:path h="5000625" w="5123219">
                <a:moveTo>
                  <a:pt x="0" y="0"/>
                </a:moveTo>
                <a:lnTo>
                  <a:pt x="5123218" y="0"/>
                </a:lnTo>
                <a:lnTo>
                  <a:pt x="5123218" y="5000625"/>
                </a:lnTo>
                <a:lnTo>
                  <a:pt x="0" y="50006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1264" t="0" r="-24963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-115559" y="2469203"/>
            <a:ext cx="6695849" cy="6294384"/>
            <a:chOff x="0" y="0"/>
            <a:chExt cx="1339751" cy="125942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39751" cy="1259423"/>
            </a:xfrm>
            <a:custGeom>
              <a:avLst/>
              <a:gdLst/>
              <a:ahLst/>
              <a:cxnLst/>
              <a:rect r="r" b="b" t="t" l="l"/>
              <a:pathLst>
                <a:path h="1259423" w="1339751">
                  <a:moveTo>
                    <a:pt x="1339751" y="0"/>
                  </a:moveTo>
                  <a:lnTo>
                    <a:pt x="0" y="0"/>
                  </a:lnTo>
                  <a:lnTo>
                    <a:pt x="0" y="1071463"/>
                  </a:lnTo>
                  <a:lnTo>
                    <a:pt x="157480" y="1071463"/>
                  </a:lnTo>
                  <a:lnTo>
                    <a:pt x="157480" y="1259423"/>
                  </a:lnTo>
                  <a:lnTo>
                    <a:pt x="463550" y="1071463"/>
                  </a:lnTo>
                  <a:lnTo>
                    <a:pt x="1339751" y="1071463"/>
                  </a:lnTo>
                  <a:lnTo>
                    <a:pt x="1339751" y="0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339751" cy="1126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384300" y="5100150"/>
            <a:ext cx="4464752" cy="181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Briefly elaborate on what you want to showcase here. </a:t>
            </a:r>
          </a:p>
          <a:p>
            <a:pPr algn="l">
              <a:lnSpc>
                <a:spcPts val="2879"/>
              </a:lnSpc>
            </a:pPr>
          </a:p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 </a:t>
            </a:r>
            <a:r>
              <a:rPr lang="en-US" b="true" sz="2400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consectetur adipiscing elit.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84300" y="3381862"/>
            <a:ext cx="4791684" cy="112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1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Gallery</a:t>
            </a: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275408">
            <a:off x="16273021" y="5988363"/>
            <a:ext cx="6136849" cy="6232405"/>
          </a:xfrm>
          <a:custGeom>
            <a:avLst/>
            <a:gdLst/>
            <a:ahLst/>
            <a:cxnLst/>
            <a:rect r="r" b="b" t="t" l="l"/>
            <a:pathLst>
              <a:path h="6232405" w="6136849">
                <a:moveTo>
                  <a:pt x="0" y="0"/>
                </a:moveTo>
                <a:lnTo>
                  <a:pt x="6136848" y="0"/>
                </a:lnTo>
                <a:lnTo>
                  <a:pt x="6136848" y="6232405"/>
                </a:lnTo>
                <a:lnTo>
                  <a:pt x="0" y="6232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363382" y="-305354"/>
            <a:ext cx="6341501" cy="11264379"/>
            <a:chOff x="0" y="0"/>
            <a:chExt cx="925833" cy="164455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25833" cy="1644553"/>
            </a:xfrm>
            <a:custGeom>
              <a:avLst/>
              <a:gdLst/>
              <a:ahLst/>
              <a:cxnLst/>
              <a:rect r="r" b="b" t="t" l="l"/>
              <a:pathLst>
                <a:path h="1644553" w="925833">
                  <a:moveTo>
                    <a:pt x="0" y="0"/>
                  </a:moveTo>
                  <a:lnTo>
                    <a:pt x="925833" y="0"/>
                  </a:lnTo>
                  <a:lnTo>
                    <a:pt x="925833" y="1644553"/>
                  </a:lnTo>
                  <a:lnTo>
                    <a:pt x="0" y="1644553"/>
                  </a:lnTo>
                  <a:close/>
                </a:path>
              </a:pathLst>
            </a:custGeom>
            <a:blipFill>
              <a:blip r:embed="rId4"/>
              <a:stretch>
                <a:fillRect l="-8450" t="0" r="-9895" b="0"/>
              </a:stretch>
            </a:blipFill>
          </p:spPr>
        </p:sp>
      </p:grpSp>
      <p:sp>
        <p:nvSpPr>
          <p:cNvPr name="AutoShape 5" id="5"/>
          <p:cNvSpPr/>
          <p:nvPr/>
        </p:nvSpPr>
        <p:spPr>
          <a:xfrm>
            <a:off x="7900102" y="4191299"/>
            <a:ext cx="5177224" cy="0"/>
          </a:xfrm>
          <a:prstGeom prst="line">
            <a:avLst/>
          </a:prstGeom>
          <a:ln cap="flat" w="38100">
            <a:gradFill>
              <a:gsLst>
                <a:gs pos="0">
                  <a:srgbClr val="E74B30">
                    <a:alpha val="100000"/>
                  </a:srgbClr>
                </a:gs>
                <a:gs pos="100000">
                  <a:srgbClr val="84DC93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0" y="0"/>
            <a:ext cx="726764" cy="10572750"/>
          </a:xfrm>
          <a:custGeom>
            <a:avLst/>
            <a:gdLst/>
            <a:ahLst/>
            <a:cxnLst/>
            <a:rect r="r" b="b" t="t" l="l"/>
            <a:pathLst>
              <a:path h="10572750" w="726764">
                <a:moveTo>
                  <a:pt x="0" y="0"/>
                </a:moveTo>
                <a:lnTo>
                  <a:pt x="726764" y="0"/>
                </a:lnTo>
                <a:lnTo>
                  <a:pt x="726764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4949" t="0" r="-245131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900102" y="857250"/>
            <a:ext cx="6608615" cy="3143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Brand Association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662345" y="4896988"/>
            <a:ext cx="2950456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Promotions: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053021" y="882019"/>
            <a:ext cx="378470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E74B30"/>
                </a:solidFill>
                <a:latin typeface="Anton"/>
                <a:ea typeface="Anton"/>
                <a:cs typeface="Anton"/>
                <a:sym typeface="Anton"/>
              </a:rPr>
              <a:t>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656499" y="5730724"/>
            <a:ext cx="3965391" cy="3348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pulvinar magna quis nulla convis, ut consequat dolor euismod. </a:t>
            </a: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Vestibulum ante ipsum primis in faucibus orci luctu.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894256" y="4896988"/>
            <a:ext cx="2950456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Sponsorships: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900102" y="5730724"/>
            <a:ext cx="3965391" cy="2091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pulvinar magna quis nulla convis, ut consequat dolor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sit amet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euismod. </a:t>
            </a:r>
          </a:p>
        </p:txBody>
      </p:sp>
    </p:spTree>
  </p:cSld>
  <p:clrMapOvr>
    <a:masterClrMapping/>
  </p:clrMapOvr>
  <p:transition spd="slow">
    <p:push dir="d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04881" y="6507236"/>
            <a:ext cx="6136849" cy="6232405"/>
          </a:xfrm>
          <a:custGeom>
            <a:avLst/>
            <a:gdLst/>
            <a:ahLst/>
            <a:cxnLst/>
            <a:rect r="r" b="b" t="t" l="l"/>
            <a:pathLst>
              <a:path h="6232405" w="6136849">
                <a:moveTo>
                  <a:pt x="0" y="0"/>
                </a:moveTo>
                <a:lnTo>
                  <a:pt x="6136848" y="0"/>
                </a:lnTo>
                <a:lnTo>
                  <a:pt x="6136848" y="6232405"/>
                </a:lnTo>
                <a:lnTo>
                  <a:pt x="0" y="6232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10467151" y="-723099"/>
            <a:ext cx="7820849" cy="11264379"/>
            <a:chOff x="0" y="0"/>
            <a:chExt cx="1141812" cy="164455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1812" cy="1644553"/>
            </a:xfrm>
            <a:custGeom>
              <a:avLst/>
              <a:gdLst/>
              <a:ahLst/>
              <a:cxnLst/>
              <a:rect r="r" b="b" t="t" l="l"/>
              <a:pathLst>
                <a:path h="1644553" w="1141812">
                  <a:moveTo>
                    <a:pt x="0" y="0"/>
                  </a:moveTo>
                  <a:lnTo>
                    <a:pt x="1141812" y="0"/>
                  </a:lnTo>
                  <a:lnTo>
                    <a:pt x="1141812" y="1644553"/>
                  </a:lnTo>
                  <a:lnTo>
                    <a:pt x="0" y="1644553"/>
                  </a:lnTo>
                  <a:close/>
                </a:path>
              </a:pathLst>
            </a:custGeom>
            <a:blipFill>
              <a:blip r:embed="rId4"/>
              <a:stretch>
                <a:fillRect l="-29359" t="0" r="-86489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8371214" y="2688039"/>
            <a:ext cx="4189775" cy="6570261"/>
            <a:chOff x="0" y="0"/>
            <a:chExt cx="1517351" cy="23794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17351" cy="2379458"/>
            </a:xfrm>
            <a:custGeom>
              <a:avLst/>
              <a:gdLst/>
              <a:ahLst/>
              <a:cxnLst/>
              <a:rect r="r" b="b" t="t" l="l"/>
              <a:pathLst>
                <a:path h="2379458" w="1517351">
                  <a:moveTo>
                    <a:pt x="1517351" y="0"/>
                  </a:moveTo>
                  <a:lnTo>
                    <a:pt x="0" y="0"/>
                  </a:lnTo>
                  <a:lnTo>
                    <a:pt x="0" y="2191498"/>
                  </a:lnTo>
                  <a:lnTo>
                    <a:pt x="157480" y="2191498"/>
                  </a:lnTo>
                  <a:lnTo>
                    <a:pt x="157480" y="2379458"/>
                  </a:lnTo>
                  <a:lnTo>
                    <a:pt x="463550" y="2191498"/>
                  </a:lnTo>
                  <a:lnTo>
                    <a:pt x="1517351" y="2191498"/>
                  </a:lnTo>
                  <a:lnTo>
                    <a:pt x="1517351" y="0"/>
                  </a:ln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517351" cy="22461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1378710" y="2688039"/>
            <a:ext cx="5177224" cy="0"/>
          </a:xfrm>
          <a:prstGeom prst="line">
            <a:avLst/>
          </a:prstGeom>
          <a:ln cap="flat" w="38100">
            <a:gradFill>
              <a:gsLst>
                <a:gs pos="0">
                  <a:srgbClr val="E74B30">
                    <a:alpha val="100000"/>
                  </a:srgbClr>
                </a:gs>
                <a:gs pos="100000">
                  <a:srgbClr val="84DC93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8843671" y="3067957"/>
            <a:ext cx="3244862" cy="3212131"/>
            <a:chOff x="0" y="0"/>
            <a:chExt cx="886227" cy="87728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86227" cy="877288"/>
            </a:xfrm>
            <a:custGeom>
              <a:avLst/>
              <a:gdLst/>
              <a:ahLst/>
              <a:cxnLst/>
              <a:rect r="r" b="b" t="t" l="l"/>
              <a:pathLst>
                <a:path h="877288" w="886227">
                  <a:moveTo>
                    <a:pt x="0" y="0"/>
                  </a:moveTo>
                  <a:lnTo>
                    <a:pt x="886227" y="0"/>
                  </a:lnTo>
                  <a:lnTo>
                    <a:pt x="886227" y="877288"/>
                  </a:lnTo>
                  <a:lnTo>
                    <a:pt x="0" y="877288"/>
                  </a:lnTo>
                  <a:close/>
                </a:path>
              </a:pathLst>
            </a:custGeom>
            <a:blipFill>
              <a:blip r:embed="rId5"/>
              <a:stretch>
                <a:fillRect l="0" t="-25811" r="0" b="-25811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356267" y="857250"/>
            <a:ext cx="4229283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Formats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86707" y="6546253"/>
            <a:ext cx="4036048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Live Reads: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78710" y="882019"/>
            <a:ext cx="564654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E74B30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760448" y="6564985"/>
            <a:ext cx="3411307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on what you want to showcase here. 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8762545" y="7591453"/>
            <a:ext cx="3409210" cy="650512"/>
            <a:chOff x="0" y="0"/>
            <a:chExt cx="4545614" cy="867349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4545614" cy="867349"/>
              <a:chOff x="0" y="0"/>
              <a:chExt cx="897899" cy="17132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97899" cy="171328"/>
              </a:xfrm>
              <a:custGeom>
                <a:avLst/>
                <a:gdLst/>
                <a:ahLst/>
                <a:cxnLst/>
                <a:rect r="r" b="b" t="t" l="l"/>
                <a:pathLst>
                  <a:path h="171328" w="897899">
                    <a:moveTo>
                      <a:pt x="0" y="0"/>
                    </a:moveTo>
                    <a:lnTo>
                      <a:pt x="897899" y="0"/>
                    </a:lnTo>
                    <a:lnTo>
                      <a:pt x="897899" y="171328"/>
                    </a:lnTo>
                    <a:lnTo>
                      <a:pt x="0" y="171328"/>
                    </a:lnTo>
                    <a:close/>
                  </a:path>
                </a:pathLst>
              </a:custGeom>
              <a:solidFill>
                <a:srgbClr val="E74B30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57150"/>
                <a:ext cx="897899" cy="22847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219131" y="167416"/>
              <a:ext cx="4107352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FFFFFF"/>
                  </a:solidFill>
                  <a:latin typeface="Cloud Bold"/>
                  <a:ea typeface="Cloud Bold"/>
                  <a:cs typeface="Cloud Bold"/>
                  <a:sym typeface="Cloud Bold"/>
                </a:rPr>
                <a:t>www.reallygreatsite.com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378710" y="7189489"/>
            <a:ext cx="5424419" cy="1672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pulvinar magna quis nulla convis,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ut consequat dolor euismod.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94704" y="3627456"/>
            <a:ext cx="4036048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Produced Spots: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86707" y="4270693"/>
            <a:ext cx="5416422" cy="1672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pulvinar magna quis nulla convis,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ut consequat dolor euismod. 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0" y="0"/>
            <a:ext cx="726764" cy="10572750"/>
          </a:xfrm>
          <a:custGeom>
            <a:avLst/>
            <a:gdLst/>
            <a:ahLst/>
            <a:cxnLst/>
            <a:rect r="r" b="b" t="t" l="l"/>
            <a:pathLst>
              <a:path h="10572750" w="726764">
                <a:moveTo>
                  <a:pt x="0" y="0"/>
                </a:moveTo>
                <a:lnTo>
                  <a:pt x="726764" y="0"/>
                </a:lnTo>
                <a:lnTo>
                  <a:pt x="726764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4949" t="0" r="-2451310" b="0"/>
            </a:stretch>
          </a:blipFill>
        </p:spPr>
      </p:sp>
    </p:spTree>
  </p:cSld>
  <p:clrMapOvr>
    <a:masterClrMapping/>
  </p:clrMapOvr>
  <p:transition spd="slow">
    <p:push dir="d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62289" y="885825"/>
            <a:ext cx="14763422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00"/>
              </a:lnSpc>
              <a:spcBef>
                <a:spcPct val="0"/>
              </a:spcBef>
            </a:pPr>
            <a:r>
              <a:rPr lang="en-US" b="true" sz="6000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A Sample Diagram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5609979" y="4101422"/>
            <a:ext cx="2537574" cy="3845548"/>
            <a:chOff x="0" y="0"/>
            <a:chExt cx="3383432" cy="5127398"/>
          </a:xfrm>
        </p:grpSpPr>
        <p:sp>
          <p:nvSpPr>
            <p:cNvPr name="AutoShape 4" id="4"/>
            <p:cNvSpPr/>
            <p:nvPr/>
          </p:nvSpPr>
          <p:spPr>
            <a:xfrm>
              <a:off x="1499214" y="870164"/>
              <a:ext cx="1546682" cy="241010"/>
            </a:xfrm>
            <a:prstGeom prst="line">
              <a:avLst/>
            </a:prstGeom>
            <a:ln cap="flat" w="38100">
              <a:solidFill>
                <a:srgbClr val="E74B30"/>
              </a:solidFill>
              <a:prstDash val="sysDash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flipV="true">
              <a:off x="1679446" y="2264475"/>
              <a:ext cx="1690928" cy="1591983"/>
            </a:xfrm>
            <a:prstGeom prst="line">
              <a:avLst/>
            </a:prstGeom>
            <a:ln cap="flat" w="38100">
              <a:solidFill>
                <a:srgbClr val="E74B30"/>
              </a:solidFill>
              <a:prstDash val="sysDash"/>
              <a:headEnd type="none" len="sm" w="sm"/>
              <a:tailEnd type="none" len="sm" w="sm"/>
            </a:ln>
          </p:spPr>
        </p:sp>
        <p:grpSp>
          <p:nvGrpSpPr>
            <p:cNvPr name="Group 6" id="6"/>
            <p:cNvGrpSpPr/>
            <p:nvPr/>
          </p:nvGrpSpPr>
          <p:grpSpPr>
            <a:xfrm rot="0">
              <a:off x="376381" y="3619299"/>
              <a:ext cx="1508099" cy="1508099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74B3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79"/>
                  </a:lnSpc>
                </a:pPr>
              </a:p>
            </p:txBody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801498" y="3935303"/>
              <a:ext cx="657864" cy="876091"/>
            </a:xfrm>
            <a:custGeom>
              <a:avLst/>
              <a:gdLst/>
              <a:ahLst/>
              <a:cxnLst/>
              <a:rect r="r" b="b" t="t" l="l"/>
              <a:pathLst>
                <a:path h="876091" w="657864">
                  <a:moveTo>
                    <a:pt x="0" y="0"/>
                  </a:moveTo>
                  <a:lnTo>
                    <a:pt x="657865" y="0"/>
                  </a:lnTo>
                  <a:lnTo>
                    <a:pt x="657865" y="876091"/>
                  </a:lnTo>
                  <a:lnTo>
                    <a:pt x="0" y="876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0" y="0"/>
              <a:ext cx="1508099" cy="1508099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74B30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79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292317" y="347725"/>
              <a:ext cx="923466" cy="812650"/>
            </a:xfrm>
            <a:custGeom>
              <a:avLst/>
              <a:gdLst/>
              <a:ahLst/>
              <a:cxnLst/>
              <a:rect r="r" b="b" t="t" l="l"/>
              <a:pathLst>
                <a:path h="812650" w="923466">
                  <a:moveTo>
                    <a:pt x="0" y="0"/>
                  </a:moveTo>
                  <a:lnTo>
                    <a:pt x="923465" y="0"/>
                  </a:lnTo>
                  <a:lnTo>
                    <a:pt x="923465" y="812649"/>
                  </a:lnTo>
                  <a:lnTo>
                    <a:pt x="0" y="812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5419386" y="-1297633"/>
            <a:ext cx="6136849" cy="6232405"/>
          </a:xfrm>
          <a:custGeom>
            <a:avLst/>
            <a:gdLst/>
            <a:ahLst/>
            <a:cxnLst/>
            <a:rect r="r" b="b" t="t" l="l"/>
            <a:pathLst>
              <a:path h="6232405" w="6136849">
                <a:moveTo>
                  <a:pt x="0" y="0"/>
                </a:moveTo>
                <a:lnTo>
                  <a:pt x="6136849" y="0"/>
                </a:lnTo>
                <a:lnTo>
                  <a:pt x="6136849" y="6232405"/>
                </a:lnTo>
                <a:lnTo>
                  <a:pt x="0" y="62324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5" id="15"/>
          <p:cNvGrpSpPr/>
          <p:nvPr/>
        </p:nvGrpSpPr>
        <p:grpSpPr>
          <a:xfrm rot="0">
            <a:off x="10141346" y="4101422"/>
            <a:ext cx="2536675" cy="3845548"/>
            <a:chOff x="0" y="0"/>
            <a:chExt cx="3382233" cy="5127398"/>
          </a:xfrm>
        </p:grpSpPr>
        <p:sp>
          <p:nvSpPr>
            <p:cNvPr name="AutoShape 16" id="16"/>
            <p:cNvSpPr/>
            <p:nvPr/>
          </p:nvSpPr>
          <p:spPr>
            <a:xfrm flipH="true" flipV="true">
              <a:off x="13041" y="2263249"/>
              <a:ext cx="1697183" cy="1593893"/>
            </a:xfrm>
            <a:prstGeom prst="line">
              <a:avLst/>
            </a:prstGeom>
            <a:ln cap="flat" w="38100">
              <a:solidFill>
                <a:srgbClr val="E74B30"/>
              </a:solidFill>
              <a:prstDash val="sysDash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 flipH="true">
              <a:off x="336590" y="870164"/>
              <a:ext cx="1546429" cy="240971"/>
            </a:xfrm>
            <a:prstGeom prst="line">
              <a:avLst/>
            </a:prstGeom>
            <a:ln cap="flat" w="38100">
              <a:solidFill>
                <a:srgbClr val="E74B30"/>
              </a:solidFill>
              <a:prstDash val="sysDash"/>
              <a:headEnd type="none" len="sm" w="sm"/>
              <a:tailEnd type="none" len="sm" w="sm"/>
            </a:ln>
          </p:spPr>
        </p:sp>
        <p:grpSp>
          <p:nvGrpSpPr>
            <p:cNvPr name="Group 18" id="18"/>
            <p:cNvGrpSpPr/>
            <p:nvPr/>
          </p:nvGrpSpPr>
          <p:grpSpPr>
            <a:xfrm rot="0">
              <a:off x="1874134" y="0"/>
              <a:ext cx="1508099" cy="1508099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74B30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79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2157329" y="293239"/>
              <a:ext cx="774162" cy="921622"/>
            </a:xfrm>
            <a:custGeom>
              <a:avLst/>
              <a:gdLst/>
              <a:ahLst/>
              <a:cxnLst/>
              <a:rect r="r" b="b" t="t" l="l"/>
              <a:pathLst>
                <a:path h="921622" w="774162">
                  <a:moveTo>
                    <a:pt x="0" y="0"/>
                  </a:moveTo>
                  <a:lnTo>
                    <a:pt x="774162" y="0"/>
                  </a:lnTo>
                  <a:lnTo>
                    <a:pt x="774162" y="921621"/>
                  </a:lnTo>
                  <a:lnTo>
                    <a:pt x="0" y="9216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2" id="22"/>
            <p:cNvGrpSpPr/>
            <p:nvPr/>
          </p:nvGrpSpPr>
          <p:grpSpPr>
            <a:xfrm rot="0">
              <a:off x="1505834" y="3619299"/>
              <a:ext cx="1508099" cy="1508099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74B3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79"/>
                  </a:lnSpc>
                </a:pPr>
              </a:p>
            </p:txBody>
          </p:sp>
        </p:grpSp>
        <p:sp>
          <p:nvSpPr>
            <p:cNvPr name="Freeform 25" id="25"/>
            <p:cNvSpPr/>
            <p:nvPr/>
          </p:nvSpPr>
          <p:spPr>
            <a:xfrm flipH="false" flipV="false" rot="0">
              <a:off x="1687135" y="3800600"/>
              <a:ext cx="1145497" cy="1145497"/>
            </a:xfrm>
            <a:custGeom>
              <a:avLst/>
              <a:gdLst/>
              <a:ahLst/>
              <a:cxnLst/>
              <a:rect r="r" b="b" t="t" l="l"/>
              <a:pathLst>
                <a:path h="1145497" w="1145497">
                  <a:moveTo>
                    <a:pt x="0" y="0"/>
                  </a:moveTo>
                  <a:lnTo>
                    <a:pt x="1145497" y="0"/>
                  </a:lnTo>
                  <a:lnTo>
                    <a:pt x="1145497" y="1145497"/>
                  </a:lnTo>
                  <a:lnTo>
                    <a:pt x="0" y="11454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7985720" y="4251516"/>
            <a:ext cx="2316560" cy="2564380"/>
            <a:chOff x="0" y="0"/>
            <a:chExt cx="6350000" cy="702930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1270" cy="7029308"/>
            </a:xfrm>
            <a:custGeom>
              <a:avLst/>
              <a:gdLst/>
              <a:ahLst/>
              <a:cxnLst/>
              <a:rect r="r" b="b" t="t" l="l"/>
              <a:pathLst>
                <a:path h="7029308" w="6351270">
                  <a:moveTo>
                    <a:pt x="5858510" y="0"/>
                  </a:moveTo>
                  <a:lnTo>
                    <a:pt x="491490" y="0"/>
                  </a:lnTo>
                  <a:cubicBezTo>
                    <a:pt x="220980" y="0"/>
                    <a:pt x="0" y="290247"/>
                    <a:pt x="0" y="645549"/>
                  </a:cubicBezTo>
                  <a:lnTo>
                    <a:pt x="0" y="4191896"/>
                  </a:lnTo>
                  <a:cubicBezTo>
                    <a:pt x="0" y="4547198"/>
                    <a:pt x="220980" y="4837445"/>
                    <a:pt x="491490" y="4837445"/>
                  </a:cubicBezTo>
                  <a:lnTo>
                    <a:pt x="1841500" y="4837445"/>
                  </a:lnTo>
                  <a:lnTo>
                    <a:pt x="1841500" y="7029308"/>
                  </a:lnTo>
                  <a:lnTo>
                    <a:pt x="3318510" y="4837445"/>
                  </a:lnTo>
                  <a:lnTo>
                    <a:pt x="5859780" y="4837445"/>
                  </a:lnTo>
                  <a:cubicBezTo>
                    <a:pt x="6130290" y="4837445"/>
                    <a:pt x="6351270" y="4547198"/>
                    <a:pt x="6351270" y="4191896"/>
                  </a:cubicBezTo>
                  <a:lnTo>
                    <a:pt x="6351270" y="645549"/>
                  </a:lnTo>
                  <a:cubicBezTo>
                    <a:pt x="6350000" y="290247"/>
                    <a:pt x="6129020" y="0"/>
                    <a:pt x="5858510" y="0"/>
                  </a:cubicBezTo>
                  <a:close/>
                </a:path>
              </a:pathLst>
            </a:custGeom>
            <a:blipFill>
              <a:blip r:embed="rId12"/>
              <a:stretch>
                <a:fillRect l="-75295" t="-14468" r="-40689" b="-21283"/>
              </a:stretch>
            </a:blipFill>
          </p:spPr>
        </p:sp>
      </p:grpSp>
      <p:sp>
        <p:nvSpPr>
          <p:cNvPr name="Freeform 28" id="28"/>
          <p:cNvSpPr/>
          <p:nvPr/>
        </p:nvSpPr>
        <p:spPr>
          <a:xfrm flipH="false" flipV="false" rot="0">
            <a:off x="8480929" y="4348598"/>
            <a:ext cx="1179346" cy="1589804"/>
          </a:xfrm>
          <a:custGeom>
            <a:avLst/>
            <a:gdLst/>
            <a:ahLst/>
            <a:cxnLst/>
            <a:rect r="r" b="b" t="t" l="l"/>
            <a:pathLst>
              <a:path h="1589804" w="1179346">
                <a:moveTo>
                  <a:pt x="0" y="0"/>
                </a:moveTo>
                <a:lnTo>
                  <a:pt x="1179345" y="0"/>
                </a:lnTo>
                <a:lnTo>
                  <a:pt x="1179345" y="1589804"/>
                </a:lnTo>
                <a:lnTo>
                  <a:pt x="0" y="158980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495878" y="2025606"/>
            <a:ext cx="13296243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Briefly elaborate what you want to explain here.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097121" y="4025222"/>
            <a:ext cx="2950456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Audio Format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102967" y="4696894"/>
            <a:ext cx="3965391" cy="125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pulvinar magna quis nulla.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102967" y="6710942"/>
            <a:ext cx="3695133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3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Local and National Coverage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3108813" y="7729482"/>
            <a:ext cx="3965391" cy="125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pulvinar magna quis nulla.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055327" y="4025222"/>
            <a:ext cx="2950456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759"/>
              </a:lnSpc>
            </a:pPr>
            <a:r>
              <a:rPr lang="en-US" sz="33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Engagement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40392" y="4696894"/>
            <a:ext cx="3965391" cy="125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r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pulvinar magna quis nulla.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877360" y="6710942"/>
            <a:ext cx="3128423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079"/>
              </a:lnSpc>
            </a:pPr>
            <a:r>
              <a:rPr lang="en-US" sz="33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Flexibility and Creativity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40392" y="7729482"/>
            <a:ext cx="3965391" cy="125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r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consectetur adipiscing elit. Ut pulvinar magna quis nulla.</a:t>
            </a:r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448796" y="-2714226"/>
            <a:ext cx="6954991" cy="6954991"/>
            <a:chOff x="0" y="0"/>
            <a:chExt cx="13716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50093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4207930" y="6623407"/>
            <a:ext cx="6954991" cy="6954991"/>
            <a:chOff x="0" y="0"/>
            <a:chExt cx="13716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3851267" y="3111211"/>
            <a:ext cx="2717959" cy="3109345"/>
            <a:chOff x="0" y="0"/>
            <a:chExt cx="3623945" cy="4145793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623945" cy="4145793"/>
              <a:chOff x="0" y="0"/>
              <a:chExt cx="6350000" cy="7264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7264400"/>
              </a:xfrm>
              <a:custGeom>
                <a:avLst/>
                <a:gdLst/>
                <a:ahLst/>
                <a:cxnLst/>
                <a:rect r="r" b="b" t="t" l="l"/>
                <a:pathLst>
                  <a:path h="7264400" w="6350000">
                    <a:moveTo>
                      <a:pt x="3175000" y="0"/>
                    </a:moveTo>
                    <a:cubicBezTo>
                      <a:pt x="1421130" y="0"/>
                      <a:pt x="0" y="1421130"/>
                      <a:pt x="0" y="3175000"/>
                    </a:cubicBezTo>
                    <a:cubicBezTo>
                      <a:pt x="0" y="4787900"/>
                      <a:pt x="1203960" y="6121400"/>
                      <a:pt x="2762250" y="6323330"/>
                    </a:cubicBezTo>
                    <a:lnTo>
                      <a:pt x="3175000" y="7264400"/>
                    </a:lnTo>
                    <a:lnTo>
                      <a:pt x="3587750" y="6323330"/>
                    </a:lnTo>
                    <a:cubicBezTo>
                      <a:pt x="5146040" y="6120130"/>
                      <a:pt x="6350000" y="4787900"/>
                      <a:pt x="6350000" y="3175000"/>
                    </a:cubicBezTo>
                    <a:cubicBezTo>
                      <a:pt x="6350000" y="1421130"/>
                      <a:pt x="4928870" y="0"/>
                      <a:pt x="3175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80756" t="-15374" r="-13944" b="-90425"/>
                </a:stretch>
              </a:blipFill>
            </p:spPr>
          </p:sp>
        </p:grpSp>
        <p:sp>
          <p:nvSpPr>
            <p:cNvPr name="TextBox 9" id="9"/>
            <p:cNvSpPr txBox="true"/>
            <p:nvPr/>
          </p:nvSpPr>
          <p:spPr>
            <a:xfrm rot="0">
              <a:off x="215950" y="271472"/>
              <a:ext cx="3192045" cy="299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900"/>
                </a:lnSpc>
                <a:spcBef>
                  <a:spcPct val="0"/>
                </a:spcBef>
              </a:pPr>
              <a:r>
                <a:rPr lang="en-US" sz="13500">
                  <a:solidFill>
                    <a:srgbClr val="190505"/>
                  </a:solidFill>
                  <a:latin typeface="Anton"/>
                  <a:ea typeface="Anton"/>
                  <a:cs typeface="Anton"/>
                  <a:sym typeface="Anton"/>
                </a:rPr>
                <a:t>04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1650880" y="5661196"/>
            <a:ext cx="1985079" cy="2556982"/>
            <a:chOff x="0" y="0"/>
            <a:chExt cx="812800" cy="1046968"/>
          </a:xfrm>
        </p:grpSpPr>
        <p:sp>
          <p:nvSpPr>
            <p:cNvPr name="Freeform 11" id="11"/>
            <p:cNvSpPr/>
            <p:nvPr/>
          </p:nvSpPr>
          <p:spPr>
            <a:xfrm flipH="true" flipV="true" rot="0">
              <a:off x="0" y="0"/>
              <a:ext cx="812800" cy="1046968"/>
            </a:xfrm>
            <a:custGeom>
              <a:avLst/>
              <a:gdLst/>
              <a:ahLst/>
              <a:cxnLst/>
              <a:rect r="r" b="b" t="t" l="l"/>
              <a:pathLst>
                <a:path h="1046968" w="812800">
                  <a:moveTo>
                    <a:pt x="0" y="1046968"/>
                  </a:moveTo>
                  <a:lnTo>
                    <a:pt x="812800" y="1046968"/>
                  </a:lnTo>
                  <a:lnTo>
                    <a:pt x="812800" y="187960"/>
                  </a:lnTo>
                  <a:lnTo>
                    <a:pt x="655320" y="187960"/>
                  </a:lnTo>
                  <a:lnTo>
                    <a:pt x="655320" y="0"/>
                  </a:lnTo>
                  <a:lnTo>
                    <a:pt x="349250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5"/>
              <a:stretch>
                <a:fillRect l="-14405" t="0" r="-14405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6203171">
            <a:off x="5206678" y="-4439920"/>
            <a:ext cx="8594883" cy="8229600"/>
          </a:xfrm>
          <a:custGeom>
            <a:avLst/>
            <a:gdLst/>
            <a:ahLst/>
            <a:cxnLst/>
            <a:rect r="r" b="b" t="t" l="l"/>
            <a:pathLst>
              <a:path h="8229600" w="8594883">
                <a:moveTo>
                  <a:pt x="0" y="0"/>
                </a:moveTo>
                <a:lnTo>
                  <a:pt x="8594882" y="0"/>
                </a:lnTo>
                <a:lnTo>
                  <a:pt x="859488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5489746"/>
            <a:ext cx="12822567" cy="231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900"/>
              </a:lnSpc>
            </a:pPr>
            <a:r>
              <a:rPr lang="en-US" sz="13500">
                <a:solidFill>
                  <a:srgbClr val="84DC93"/>
                </a:solidFill>
                <a:latin typeface="Anton"/>
                <a:ea typeface="Anton"/>
                <a:cs typeface="Anton"/>
                <a:sym typeface="Anton"/>
              </a:rPr>
              <a:t>Case Studies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7680496"/>
            <a:ext cx="8101459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Our Successful Campaigns</a:t>
            </a:r>
          </a:p>
        </p:txBody>
      </p:sp>
    </p:spTree>
  </p:cSld>
  <p:clrMapOvr>
    <a:masterClrMapping/>
  </p:clrMapOvr>
  <p:transition spd="slow">
    <p:push dir="r"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6653041" cy="11317399"/>
            <a:chOff x="0" y="0"/>
            <a:chExt cx="1295022" cy="88009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5022" cy="880096"/>
            </a:xfrm>
            <a:custGeom>
              <a:avLst/>
              <a:gdLst/>
              <a:ahLst/>
              <a:cxnLst/>
              <a:rect r="r" b="b" t="t" l="l"/>
              <a:pathLst>
                <a:path h="880096" w="1295022">
                  <a:moveTo>
                    <a:pt x="0" y="0"/>
                  </a:moveTo>
                  <a:lnTo>
                    <a:pt x="1295022" y="0"/>
                  </a:lnTo>
                  <a:lnTo>
                    <a:pt x="1295022" y="880096"/>
                  </a:lnTo>
                  <a:lnTo>
                    <a:pt x="0" y="880096"/>
                  </a:lnTo>
                  <a:close/>
                </a:path>
              </a:pathLst>
            </a:custGeom>
            <a:blipFill>
              <a:blip r:embed="rId2"/>
              <a:stretch>
                <a:fillRect l="-29226" t="-9766" r="-20121" b="-36871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857250"/>
            <a:ext cx="13559998" cy="4824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Inspiring quote:</a:t>
            </a:r>
          </a:p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Reach your audience with our awesome crew.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6653041" y="0"/>
            <a:ext cx="1634959" cy="10287000"/>
            <a:chOff x="0" y="0"/>
            <a:chExt cx="705430" cy="4438496"/>
          </a:xfrm>
        </p:grpSpPr>
        <p:sp>
          <p:nvSpPr>
            <p:cNvPr name="Freeform 6" id="6"/>
            <p:cNvSpPr/>
            <p:nvPr/>
          </p:nvSpPr>
          <p:spPr>
            <a:xfrm flipH="true" flipV="true" rot="0">
              <a:off x="0" y="0"/>
              <a:ext cx="705430" cy="4438496"/>
            </a:xfrm>
            <a:custGeom>
              <a:avLst/>
              <a:gdLst/>
              <a:ahLst/>
              <a:cxnLst/>
              <a:rect r="r" b="b" t="t" l="l"/>
              <a:pathLst>
                <a:path h="4438496" w="705430">
                  <a:moveTo>
                    <a:pt x="0" y="4438496"/>
                  </a:moveTo>
                  <a:lnTo>
                    <a:pt x="705430" y="4438496"/>
                  </a:lnTo>
                  <a:lnTo>
                    <a:pt x="705430" y="187960"/>
                  </a:lnTo>
                  <a:lnTo>
                    <a:pt x="547950" y="187960"/>
                  </a:lnTo>
                  <a:lnTo>
                    <a:pt x="547950" y="0"/>
                  </a:lnTo>
                  <a:lnTo>
                    <a:pt x="241880" y="187960"/>
                  </a:lnTo>
                  <a:lnTo>
                    <a:pt x="0" y="187960"/>
                  </a:lnTo>
                  <a:lnTo>
                    <a:pt x="0" y="4438496"/>
                  </a:lnTo>
                  <a:close/>
                </a:path>
              </a:pathLst>
            </a:custGeom>
            <a:blipFill>
              <a:blip r:embed="rId3"/>
              <a:stretch>
                <a:fillRect l="-264595" t="0" r="-264595" b="0"/>
              </a:stretch>
            </a:blipFill>
          </p:spPr>
        </p:sp>
      </p:grpSp>
      <p:sp>
        <p:nvSpPr>
          <p:cNvPr name="AutoShape 7" id="7"/>
          <p:cNvSpPr/>
          <p:nvPr/>
        </p:nvSpPr>
        <p:spPr>
          <a:xfrm>
            <a:off x="1028700" y="4146350"/>
            <a:ext cx="9616241" cy="0"/>
          </a:xfrm>
          <a:prstGeom prst="line">
            <a:avLst/>
          </a:prstGeom>
          <a:ln cap="flat" w="38100">
            <a:gradFill>
              <a:gsLst>
                <a:gs pos="0">
                  <a:srgbClr val="E74B30">
                    <a:alpha val="100000"/>
                  </a:srgbClr>
                </a:gs>
                <a:gs pos="100000">
                  <a:srgbClr val="84DC93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  <p:transition spd="slow">
    <p:push dir="d"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280238" y="3803380"/>
            <a:ext cx="8386304" cy="15374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9280238" y="6785245"/>
            <a:ext cx="8386304" cy="1537489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028700" y="3389091"/>
            <a:ext cx="7674498" cy="6124052"/>
            <a:chOff x="0" y="0"/>
            <a:chExt cx="10232665" cy="8165402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3404902"/>
              <a:ext cx="10232665" cy="4760501"/>
              <a:chOff x="0" y="0"/>
              <a:chExt cx="4815096" cy="2240108"/>
            </a:xfrm>
          </p:grpSpPr>
          <p:sp>
            <p:nvSpPr>
              <p:cNvPr name="Freeform 6" id="6"/>
              <p:cNvSpPr/>
              <p:nvPr/>
            </p:nvSpPr>
            <p:spPr>
              <a:xfrm flipH="true" flipV="true" rot="0">
                <a:off x="0" y="0"/>
                <a:ext cx="4815096" cy="2240108"/>
              </a:xfrm>
              <a:custGeom>
                <a:avLst/>
                <a:gdLst/>
                <a:ahLst/>
                <a:cxnLst/>
                <a:rect r="r" b="b" t="t" l="l"/>
                <a:pathLst>
                  <a:path h="2240108" w="4815096">
                    <a:moveTo>
                      <a:pt x="0" y="2240108"/>
                    </a:moveTo>
                    <a:lnTo>
                      <a:pt x="4815096" y="2240108"/>
                    </a:lnTo>
                    <a:lnTo>
                      <a:pt x="4815096" y="187960"/>
                    </a:lnTo>
                    <a:lnTo>
                      <a:pt x="4657616" y="187960"/>
                    </a:lnTo>
                    <a:lnTo>
                      <a:pt x="4657616" y="0"/>
                    </a:lnTo>
                    <a:lnTo>
                      <a:pt x="4351546" y="187960"/>
                    </a:lnTo>
                    <a:lnTo>
                      <a:pt x="0" y="187960"/>
                    </a:lnTo>
                    <a:lnTo>
                      <a:pt x="0" y="2240108"/>
                    </a:lnTo>
                    <a:close/>
                  </a:path>
                </a:pathLst>
              </a:custGeom>
              <a:blipFill>
                <a:blip r:embed="rId4"/>
                <a:stretch>
                  <a:fillRect l="0" t="-69764" r="-11434" b="-69764"/>
                </a:stretch>
              </a:blip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4458053" y="0"/>
              <a:ext cx="5761660" cy="7796231"/>
              <a:chOff x="0" y="0"/>
              <a:chExt cx="812800" cy="1099818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1099818"/>
              </a:xfrm>
              <a:custGeom>
                <a:avLst/>
                <a:gdLst/>
                <a:ahLst/>
                <a:cxnLst/>
                <a:rect r="r" b="b" t="t" l="l"/>
                <a:pathLst>
                  <a:path h="1099818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099818"/>
                    </a:lnTo>
                    <a:lnTo>
                      <a:pt x="0" y="1099818"/>
                    </a:lnTo>
                    <a:close/>
                  </a:path>
                </a:pathLst>
              </a:custGeom>
              <a:blipFill>
                <a:blip r:embed="rId5"/>
                <a:stretch>
                  <a:fillRect l="0" t="-5462" r="0" b="-5462"/>
                </a:stretch>
              </a:blipFill>
            </p:spPr>
          </p:sp>
        </p:grpSp>
      </p:grpSp>
      <p:sp>
        <p:nvSpPr>
          <p:cNvPr name="TextBox 9" id="9"/>
          <p:cNvSpPr txBox="true"/>
          <p:nvPr/>
        </p:nvSpPr>
        <p:spPr>
          <a:xfrm rot="0">
            <a:off x="9979097" y="4662265"/>
            <a:ext cx="2738994" cy="1614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B4B4B4"/>
                </a:solidFill>
                <a:latin typeface="Cloud"/>
                <a:ea typeface="Cloud"/>
                <a:cs typeface="Cloud"/>
                <a:sym typeface="Cloud"/>
              </a:rPr>
              <a:t>67%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846540" y="5007201"/>
            <a:ext cx="412114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Add text here and elaborate on the featured statistic.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979097" y="3846291"/>
            <a:ext cx="4243587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Statistics 2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984030"/>
            <a:ext cx="6295989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E74B30"/>
                </a:solidFill>
                <a:latin typeface="Anton"/>
                <a:ea typeface="Anton"/>
                <a:cs typeface="Anton"/>
                <a:sym typeface="Anton"/>
              </a:rPr>
              <a:t>Case Study 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9097" y="7644131"/>
            <a:ext cx="2738994" cy="1614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B4B4B4"/>
                </a:solidFill>
                <a:latin typeface="Cloud"/>
                <a:ea typeface="Cloud"/>
                <a:cs typeface="Cloud"/>
                <a:sym typeface="Cloud"/>
              </a:rPr>
              <a:t>88%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846540" y="7989066"/>
            <a:ext cx="412114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Add text here and elaborate on the featured statistic.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979097" y="6736763"/>
            <a:ext cx="4243587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Statistics 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2608041"/>
            <a:ext cx="5188055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The Fancy Project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979097" y="1774922"/>
            <a:ext cx="3089627" cy="1614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2880"/>
              </a:lnSpc>
              <a:spcBef>
                <a:spcPct val="0"/>
              </a:spcBef>
            </a:pPr>
            <a:r>
              <a:rPr lang="en-US" sz="9200" strike="noStrike" u="none">
                <a:solidFill>
                  <a:srgbClr val="B4B4B4"/>
                </a:solidFill>
                <a:latin typeface="Cloud"/>
                <a:ea typeface="Cloud"/>
                <a:cs typeface="Cloud"/>
                <a:sym typeface="Cloud"/>
              </a:rPr>
              <a:t>23K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979097" y="1213582"/>
            <a:ext cx="3089627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Statistics 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718091" y="2136236"/>
            <a:ext cx="412114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Add text here and elaborate on the featured statistic.</a:t>
            </a:r>
          </a:p>
        </p:txBody>
      </p:sp>
      <p:sp>
        <p:nvSpPr>
          <p:cNvPr name="AutoShape 20" id="20"/>
          <p:cNvSpPr/>
          <p:nvPr/>
        </p:nvSpPr>
        <p:spPr>
          <a:xfrm>
            <a:off x="9979097" y="1872077"/>
            <a:ext cx="6988587" cy="0"/>
          </a:xfrm>
          <a:prstGeom prst="line">
            <a:avLst/>
          </a:prstGeom>
          <a:ln cap="flat" w="38100">
            <a:gradFill>
              <a:gsLst>
                <a:gs pos="0">
                  <a:srgbClr val="E74B30">
                    <a:alpha val="100000"/>
                  </a:srgbClr>
                </a:gs>
                <a:gs pos="100000">
                  <a:srgbClr val="84DC93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none" len="sm" w="sm"/>
          </a:ln>
        </p:spPr>
      </p:sp>
      <p:sp>
        <p:nvSpPr>
          <p:cNvPr name="Freeform 21" id="21"/>
          <p:cNvSpPr/>
          <p:nvPr/>
        </p:nvSpPr>
        <p:spPr>
          <a:xfrm flipH="false" flipV="false" rot="-10510509">
            <a:off x="16669378" y="-145576"/>
            <a:ext cx="6136849" cy="6232405"/>
          </a:xfrm>
          <a:custGeom>
            <a:avLst/>
            <a:gdLst/>
            <a:ahLst/>
            <a:cxnLst/>
            <a:rect r="r" b="b" t="t" l="l"/>
            <a:pathLst>
              <a:path h="6232405" w="6136849">
                <a:moveTo>
                  <a:pt x="0" y="0"/>
                </a:moveTo>
                <a:lnTo>
                  <a:pt x="6136849" y="0"/>
                </a:lnTo>
                <a:lnTo>
                  <a:pt x="6136849" y="6232405"/>
                </a:lnTo>
                <a:lnTo>
                  <a:pt x="0" y="62324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  <p:transition spd="slow">
    <p:push dir="d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572750"/>
          </a:xfrm>
          <a:custGeom>
            <a:avLst/>
            <a:gdLst/>
            <a:ahLst/>
            <a:cxnLst/>
            <a:rect r="r" b="b" t="t" l="l"/>
            <a:pathLst>
              <a:path h="10572750" w="18288000">
                <a:moveTo>
                  <a:pt x="0" y="0"/>
                </a:moveTo>
                <a:lnTo>
                  <a:pt x="18288000" y="0"/>
                </a:lnTo>
                <a:lnTo>
                  <a:pt x="18288000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8" t="0" r="-13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14350" y="531794"/>
            <a:ext cx="13177021" cy="9223411"/>
            <a:chOff x="0" y="0"/>
            <a:chExt cx="3470491" cy="242921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70491" cy="2429211"/>
            </a:xfrm>
            <a:custGeom>
              <a:avLst/>
              <a:gdLst/>
              <a:ahLst/>
              <a:cxnLst/>
              <a:rect r="r" b="b" t="t" l="l"/>
              <a:pathLst>
                <a:path h="2429211" w="3470491">
                  <a:moveTo>
                    <a:pt x="0" y="0"/>
                  </a:moveTo>
                  <a:lnTo>
                    <a:pt x="3470491" y="0"/>
                  </a:lnTo>
                  <a:lnTo>
                    <a:pt x="3470491" y="2429211"/>
                  </a:lnTo>
                  <a:lnTo>
                    <a:pt x="0" y="2429211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3470491" cy="24768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691110" y="1600899"/>
            <a:ext cx="8285432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Agenda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1549658" y="531794"/>
            <a:ext cx="2141713" cy="2426535"/>
            <a:chOff x="0" y="0"/>
            <a:chExt cx="924077" cy="1046968"/>
          </a:xfrm>
        </p:grpSpPr>
        <p:sp>
          <p:nvSpPr>
            <p:cNvPr name="Freeform 8" id="8"/>
            <p:cNvSpPr/>
            <p:nvPr/>
          </p:nvSpPr>
          <p:spPr>
            <a:xfrm flipH="true" flipV="true" rot="0">
              <a:off x="0" y="0"/>
              <a:ext cx="924077" cy="1046968"/>
            </a:xfrm>
            <a:custGeom>
              <a:avLst/>
              <a:gdLst/>
              <a:ahLst/>
              <a:cxnLst/>
              <a:rect r="r" b="b" t="t" l="l"/>
              <a:pathLst>
                <a:path h="1046968" w="924077">
                  <a:moveTo>
                    <a:pt x="0" y="1046968"/>
                  </a:moveTo>
                  <a:lnTo>
                    <a:pt x="924077" y="1046968"/>
                  </a:lnTo>
                  <a:lnTo>
                    <a:pt x="924077" y="187960"/>
                  </a:lnTo>
                  <a:lnTo>
                    <a:pt x="766597" y="187960"/>
                  </a:lnTo>
                  <a:lnTo>
                    <a:pt x="766597" y="0"/>
                  </a:lnTo>
                  <a:lnTo>
                    <a:pt x="460527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3"/>
              <a:stretch>
                <a:fillRect l="-6649" t="0" r="-6649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2577709" y="4227830"/>
            <a:ext cx="3659832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Introduction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577709" y="5162550"/>
            <a:ext cx="5746403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Overview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08821" y="4227830"/>
            <a:ext cx="395585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08821" y="5162550"/>
            <a:ext cx="395585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98775" y="6071462"/>
            <a:ext cx="395585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98775" y="7006182"/>
            <a:ext cx="395585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4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577709" y="6097270"/>
            <a:ext cx="5746403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Types of Radio Ads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577709" y="7006182"/>
            <a:ext cx="5746403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Case Studies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577709" y="7940902"/>
            <a:ext cx="5746403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Conclusion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98775" y="7940902"/>
            <a:ext cx="395585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5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3691371" y="531794"/>
            <a:ext cx="4081000" cy="3995506"/>
            <a:chOff x="0" y="0"/>
            <a:chExt cx="830192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30192" cy="812800"/>
            </a:xfrm>
            <a:custGeom>
              <a:avLst/>
              <a:gdLst/>
              <a:ahLst/>
              <a:cxnLst/>
              <a:rect r="r" b="b" t="t" l="l"/>
              <a:pathLst>
                <a:path h="812800" w="830192">
                  <a:moveTo>
                    <a:pt x="0" y="0"/>
                  </a:moveTo>
                  <a:lnTo>
                    <a:pt x="830192" y="0"/>
                  </a:lnTo>
                  <a:lnTo>
                    <a:pt x="830192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23337" t="0" r="-23337" b="0"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  <p:transition spd="fast">
    <p:fad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6326374"/>
            <a:ext cx="5170067" cy="2931926"/>
            <a:chOff x="0" y="0"/>
            <a:chExt cx="1361664" cy="7721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1664" cy="772194"/>
            </a:xfrm>
            <a:custGeom>
              <a:avLst/>
              <a:gdLst/>
              <a:ahLst/>
              <a:cxnLst/>
              <a:rect r="r" b="b" t="t" l="l"/>
              <a:pathLst>
                <a:path h="772194" w="1361664">
                  <a:moveTo>
                    <a:pt x="82360" y="0"/>
                  </a:moveTo>
                  <a:lnTo>
                    <a:pt x="1279304" y="0"/>
                  </a:lnTo>
                  <a:cubicBezTo>
                    <a:pt x="1324790" y="0"/>
                    <a:pt x="1361664" y="36874"/>
                    <a:pt x="1361664" y="82360"/>
                  </a:cubicBezTo>
                  <a:lnTo>
                    <a:pt x="1361664" y="689835"/>
                  </a:lnTo>
                  <a:cubicBezTo>
                    <a:pt x="1361664" y="735321"/>
                    <a:pt x="1324790" y="772194"/>
                    <a:pt x="1279304" y="772194"/>
                  </a:cubicBezTo>
                  <a:lnTo>
                    <a:pt x="82360" y="772194"/>
                  </a:lnTo>
                  <a:cubicBezTo>
                    <a:pt x="36874" y="772194"/>
                    <a:pt x="0" y="735321"/>
                    <a:pt x="0" y="689835"/>
                  </a:cubicBezTo>
                  <a:lnTo>
                    <a:pt x="0" y="82360"/>
                  </a:lnTo>
                  <a:cubicBezTo>
                    <a:pt x="0" y="36874"/>
                    <a:pt x="36874" y="0"/>
                    <a:pt x="82360" y="0"/>
                  </a:cubicBez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361664" cy="8293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1028700"/>
            <a:ext cx="5170067" cy="5043669"/>
            <a:chOff x="0" y="0"/>
            <a:chExt cx="5273944" cy="514500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275214" cy="5145006"/>
            </a:xfrm>
            <a:custGeom>
              <a:avLst/>
              <a:gdLst/>
              <a:ahLst/>
              <a:cxnLst/>
              <a:rect r="r" b="b" t="t" l="l"/>
              <a:pathLst>
                <a:path h="5145006" w="5275214">
                  <a:moveTo>
                    <a:pt x="4865741" y="0"/>
                  </a:moveTo>
                  <a:lnTo>
                    <a:pt x="408203" y="0"/>
                  </a:lnTo>
                  <a:cubicBezTo>
                    <a:pt x="183533" y="0"/>
                    <a:pt x="0" y="212442"/>
                    <a:pt x="0" y="472501"/>
                  </a:cubicBezTo>
                  <a:lnTo>
                    <a:pt x="0" y="3068201"/>
                  </a:lnTo>
                  <a:cubicBezTo>
                    <a:pt x="0" y="3328260"/>
                    <a:pt x="183533" y="3540702"/>
                    <a:pt x="408203" y="3540702"/>
                  </a:cubicBezTo>
                  <a:lnTo>
                    <a:pt x="1529444" y="3540702"/>
                  </a:lnTo>
                  <a:lnTo>
                    <a:pt x="1529444" y="5145006"/>
                  </a:lnTo>
                  <a:lnTo>
                    <a:pt x="2756163" y="3540702"/>
                  </a:lnTo>
                  <a:lnTo>
                    <a:pt x="4866796" y="3540702"/>
                  </a:lnTo>
                  <a:cubicBezTo>
                    <a:pt x="5091466" y="3540702"/>
                    <a:pt x="5275214" y="3328260"/>
                    <a:pt x="5275214" y="3068201"/>
                  </a:cubicBezTo>
                  <a:lnTo>
                    <a:pt x="5275214" y="472501"/>
                  </a:lnTo>
                  <a:cubicBezTo>
                    <a:pt x="5273944" y="212442"/>
                    <a:pt x="5090411" y="0"/>
                    <a:pt x="4865741" y="0"/>
                  </a:cubicBezTo>
                  <a:close/>
                </a:path>
              </a:pathLst>
            </a:custGeom>
            <a:blipFill>
              <a:blip r:embed="rId2"/>
              <a:stretch>
                <a:fillRect l="-14608" t="0" r="-54296" b="-73179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197110" y="4824620"/>
            <a:ext cx="6901696" cy="6332280"/>
          </a:xfrm>
          <a:custGeom>
            <a:avLst/>
            <a:gdLst/>
            <a:ahLst/>
            <a:cxnLst/>
            <a:rect r="r" b="b" t="t" l="l"/>
            <a:pathLst>
              <a:path h="6332280" w="6901696">
                <a:moveTo>
                  <a:pt x="0" y="0"/>
                </a:moveTo>
                <a:lnTo>
                  <a:pt x="6901696" y="0"/>
                </a:lnTo>
                <a:lnTo>
                  <a:pt x="6901696" y="6332280"/>
                </a:lnTo>
                <a:lnTo>
                  <a:pt x="0" y="63322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2413" t="-50390" r="-2889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558966" y="1028700"/>
            <a:ext cx="10700334" cy="3432290"/>
            <a:chOff x="0" y="0"/>
            <a:chExt cx="2818195" cy="90397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818195" cy="903978"/>
            </a:xfrm>
            <a:custGeom>
              <a:avLst/>
              <a:gdLst/>
              <a:ahLst/>
              <a:cxnLst/>
              <a:rect r="r" b="b" t="t" l="l"/>
              <a:pathLst>
                <a:path h="903978" w="2818195">
                  <a:moveTo>
                    <a:pt x="39794" y="0"/>
                  </a:moveTo>
                  <a:lnTo>
                    <a:pt x="2778401" y="0"/>
                  </a:lnTo>
                  <a:cubicBezTo>
                    <a:pt x="2800379" y="0"/>
                    <a:pt x="2818195" y="17816"/>
                    <a:pt x="2818195" y="39794"/>
                  </a:cubicBezTo>
                  <a:lnTo>
                    <a:pt x="2818195" y="864184"/>
                  </a:lnTo>
                  <a:cubicBezTo>
                    <a:pt x="2818195" y="874738"/>
                    <a:pt x="2814002" y="884860"/>
                    <a:pt x="2806540" y="892322"/>
                  </a:cubicBezTo>
                  <a:cubicBezTo>
                    <a:pt x="2799077" y="899785"/>
                    <a:pt x="2788955" y="903978"/>
                    <a:pt x="2778401" y="903978"/>
                  </a:cubicBezTo>
                  <a:lnTo>
                    <a:pt x="39794" y="903978"/>
                  </a:lnTo>
                  <a:cubicBezTo>
                    <a:pt x="17816" y="903978"/>
                    <a:pt x="0" y="886161"/>
                    <a:pt x="0" y="864184"/>
                  </a:cubicBezTo>
                  <a:lnTo>
                    <a:pt x="0" y="39794"/>
                  </a:lnTo>
                  <a:cubicBezTo>
                    <a:pt x="0" y="17816"/>
                    <a:pt x="17816" y="0"/>
                    <a:pt x="39794" y="0"/>
                  </a:cubicBez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818195" cy="9611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558966" y="4824620"/>
            <a:ext cx="5170067" cy="4433680"/>
            <a:chOff x="0" y="0"/>
            <a:chExt cx="1361664" cy="116771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61664" cy="1167718"/>
            </a:xfrm>
            <a:custGeom>
              <a:avLst/>
              <a:gdLst/>
              <a:ahLst/>
              <a:cxnLst/>
              <a:rect r="r" b="b" t="t" l="l"/>
              <a:pathLst>
                <a:path h="1167718" w="1361664">
                  <a:moveTo>
                    <a:pt x="82360" y="0"/>
                  </a:moveTo>
                  <a:lnTo>
                    <a:pt x="1279304" y="0"/>
                  </a:lnTo>
                  <a:cubicBezTo>
                    <a:pt x="1324790" y="0"/>
                    <a:pt x="1361664" y="36874"/>
                    <a:pt x="1361664" y="82360"/>
                  </a:cubicBezTo>
                  <a:lnTo>
                    <a:pt x="1361664" y="1085358"/>
                  </a:lnTo>
                  <a:cubicBezTo>
                    <a:pt x="1361664" y="1130845"/>
                    <a:pt x="1324790" y="1167718"/>
                    <a:pt x="1279304" y="1167718"/>
                  </a:cubicBezTo>
                  <a:lnTo>
                    <a:pt x="82360" y="1167718"/>
                  </a:lnTo>
                  <a:cubicBezTo>
                    <a:pt x="36874" y="1167718"/>
                    <a:pt x="0" y="1130845"/>
                    <a:pt x="0" y="1085358"/>
                  </a:cubicBezTo>
                  <a:lnTo>
                    <a:pt x="0" y="82360"/>
                  </a:lnTo>
                  <a:cubicBezTo>
                    <a:pt x="0" y="36874"/>
                    <a:pt x="36874" y="0"/>
                    <a:pt x="82360" y="0"/>
                  </a:cubicBez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361664" cy="12248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7614432" y="5005200"/>
            <a:ext cx="3059137" cy="3059137"/>
          </a:xfrm>
          <a:prstGeom prst="rect">
            <a:avLst/>
          </a:prstGeom>
        </p:spPr>
      </p:pic>
      <p:sp>
        <p:nvSpPr>
          <p:cNvPr name="Freeform 15" id="15"/>
          <p:cNvSpPr/>
          <p:nvPr/>
        </p:nvSpPr>
        <p:spPr>
          <a:xfrm flipH="false" flipV="false" rot="0">
            <a:off x="11909133" y="6736081"/>
            <a:ext cx="6323144" cy="7673339"/>
          </a:xfrm>
          <a:custGeom>
            <a:avLst/>
            <a:gdLst/>
            <a:ahLst/>
            <a:cxnLst/>
            <a:rect r="r" b="b" t="t" l="l"/>
            <a:pathLst>
              <a:path h="7673339" w="6323144">
                <a:moveTo>
                  <a:pt x="0" y="0"/>
                </a:moveTo>
                <a:lnTo>
                  <a:pt x="6323144" y="0"/>
                </a:lnTo>
                <a:lnTo>
                  <a:pt x="6323144" y="7673338"/>
                </a:lnTo>
                <a:lnTo>
                  <a:pt x="0" y="76733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2559" t="-29772" r="-143043" b="-35057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312364" y="1414272"/>
            <a:ext cx="3390604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190505"/>
                </a:solidFill>
                <a:latin typeface="Cloud Bold"/>
                <a:ea typeface="Cloud Bold"/>
                <a:cs typeface="Cloud Bold"/>
                <a:sym typeface="Cloud Bold"/>
              </a:rPr>
              <a:t>Total Income: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316152" y="6432216"/>
            <a:ext cx="2738994" cy="1614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650+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53161" y="7989236"/>
            <a:ext cx="412114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Add text here and elaborate on the featured statistic.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12364" y="2633912"/>
            <a:ext cx="2738994" cy="1614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 b="true">
                <a:solidFill>
                  <a:srgbClr val="190505"/>
                </a:solidFill>
                <a:latin typeface="Cloud Bold"/>
                <a:ea typeface="Cloud Bold"/>
                <a:cs typeface="Cloud Bold"/>
                <a:sym typeface="Cloud Bold"/>
              </a:rPr>
              <a:t>$1M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649303" y="7989236"/>
            <a:ext cx="298939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on the featured statistic.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075536" y="1305158"/>
            <a:ext cx="7667194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This Month’s Data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509661" y="2466316"/>
            <a:ext cx="8798944" cy="1477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8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 consectetur adipiscing elit. Ut pulvinar magna quis nulla convallis, ut consequat dolor euismod. Aliquam eu sodales libero.</a:t>
            </a:r>
          </a:p>
        </p:txBody>
      </p:sp>
    </p:spTree>
  </p:cSld>
  <p:clrMapOvr>
    <a:masterClrMapping/>
  </p:clrMapOvr>
  <p:transition spd="slow">
    <p:push dir="d"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73954" y="3513481"/>
            <a:ext cx="11393692" cy="638562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1987836" y="1028700"/>
            <a:ext cx="7154615" cy="8807074"/>
            <a:chOff x="0" y="0"/>
            <a:chExt cx="1960886" cy="2413781"/>
          </a:xfrm>
        </p:grpSpPr>
        <p:sp>
          <p:nvSpPr>
            <p:cNvPr name="Freeform 4" id="4"/>
            <p:cNvSpPr/>
            <p:nvPr/>
          </p:nvSpPr>
          <p:spPr>
            <a:xfrm flipH="true" flipV="true" rot="0">
              <a:off x="0" y="0"/>
              <a:ext cx="1960886" cy="2413781"/>
            </a:xfrm>
            <a:custGeom>
              <a:avLst/>
              <a:gdLst/>
              <a:ahLst/>
              <a:cxnLst/>
              <a:rect r="r" b="b" t="t" l="l"/>
              <a:pathLst>
                <a:path h="2413781" w="1960886">
                  <a:moveTo>
                    <a:pt x="0" y="2413781"/>
                  </a:moveTo>
                  <a:lnTo>
                    <a:pt x="1960886" y="2413781"/>
                  </a:lnTo>
                  <a:lnTo>
                    <a:pt x="1960886" y="187960"/>
                  </a:lnTo>
                  <a:lnTo>
                    <a:pt x="1803406" y="187960"/>
                  </a:lnTo>
                  <a:lnTo>
                    <a:pt x="1803406" y="0"/>
                  </a:lnTo>
                  <a:lnTo>
                    <a:pt x="1497336" y="187960"/>
                  </a:lnTo>
                  <a:lnTo>
                    <a:pt x="0" y="187960"/>
                  </a:lnTo>
                  <a:lnTo>
                    <a:pt x="0" y="2413781"/>
                  </a:lnTo>
                  <a:close/>
                </a:path>
              </a:pathLst>
            </a:custGeom>
            <a:blipFill>
              <a:blip r:embed="rId3"/>
              <a:stretch>
                <a:fillRect l="-5232" t="0" r="-17864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928416" y="2423794"/>
            <a:ext cx="6141927" cy="6035720"/>
            <a:chOff x="0" y="0"/>
            <a:chExt cx="1617627" cy="158965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17627" cy="1589655"/>
            </a:xfrm>
            <a:custGeom>
              <a:avLst/>
              <a:gdLst/>
              <a:ahLst/>
              <a:cxnLst/>
              <a:rect r="r" b="b" t="t" l="l"/>
              <a:pathLst>
                <a:path h="1589655" w="1617627">
                  <a:moveTo>
                    <a:pt x="0" y="0"/>
                  </a:moveTo>
                  <a:lnTo>
                    <a:pt x="1617627" y="0"/>
                  </a:lnTo>
                  <a:lnTo>
                    <a:pt x="1617627" y="1589655"/>
                  </a:lnTo>
                  <a:lnTo>
                    <a:pt x="0" y="1589655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617627" cy="1646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2055601" y="3575554"/>
            <a:ext cx="4317607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Data Insights: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857250"/>
            <a:ext cx="5086834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Bar Graph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3428" y="2611404"/>
            <a:ext cx="5341213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on the featured stastic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987836" y="4415330"/>
            <a:ext cx="4453138" cy="281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</a:t>
            </a: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consectetur adipiscing elit. Ut pulvinar magna quis nulla convis, ut consequat dolor </a:t>
            </a: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sit amet</a:t>
            </a: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euismod. </a:t>
            </a:r>
          </a:p>
          <a:p>
            <a:pPr algn="ctr">
              <a:lnSpc>
                <a:spcPts val="2800"/>
              </a:lnSpc>
            </a:pP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  <a:r>
              <a:rPr lang="en-US" b="true" sz="2000" u="sng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Proin dignissim convallis ipsum,</a:t>
            </a:r>
            <a:r>
              <a:rPr lang="en-US" b="true" sz="2000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 </a:t>
            </a: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nec ultrices enim consectetur vel. Pellentesque fringilla ornare tempus. </a:t>
            </a:r>
          </a:p>
        </p:txBody>
      </p:sp>
    </p:spTree>
  </p:cSld>
  <p:clrMapOvr>
    <a:masterClrMapping/>
  </p:clrMapOvr>
  <p:transition spd="slow">
    <p:push dir="d"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448796" y="-2714226"/>
            <a:ext cx="6954991" cy="6954991"/>
            <a:chOff x="0" y="0"/>
            <a:chExt cx="13716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2"/>
              <a:stretch>
                <a:fillRect l="-17098" t="0" r="-32995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4207930" y="6623407"/>
            <a:ext cx="6954991" cy="6954991"/>
            <a:chOff x="0" y="0"/>
            <a:chExt cx="13716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3"/>
              <a:stretch>
                <a:fillRect l="0" t="-43678" r="0" b="-6414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3851267" y="3111211"/>
            <a:ext cx="2717959" cy="3109345"/>
            <a:chOff x="0" y="0"/>
            <a:chExt cx="3623945" cy="4145793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623945" cy="4145793"/>
              <a:chOff x="0" y="0"/>
              <a:chExt cx="6350000" cy="7264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7264400"/>
              </a:xfrm>
              <a:custGeom>
                <a:avLst/>
                <a:gdLst/>
                <a:ahLst/>
                <a:cxnLst/>
                <a:rect r="r" b="b" t="t" l="l"/>
                <a:pathLst>
                  <a:path h="7264400" w="6350000">
                    <a:moveTo>
                      <a:pt x="3175000" y="0"/>
                    </a:moveTo>
                    <a:cubicBezTo>
                      <a:pt x="1421130" y="0"/>
                      <a:pt x="0" y="1421130"/>
                      <a:pt x="0" y="3175000"/>
                    </a:cubicBezTo>
                    <a:cubicBezTo>
                      <a:pt x="0" y="4787900"/>
                      <a:pt x="1203960" y="6121400"/>
                      <a:pt x="2762250" y="6323330"/>
                    </a:cubicBezTo>
                    <a:lnTo>
                      <a:pt x="3175000" y="7264400"/>
                    </a:lnTo>
                    <a:lnTo>
                      <a:pt x="3587750" y="6323330"/>
                    </a:lnTo>
                    <a:cubicBezTo>
                      <a:pt x="5146040" y="6120130"/>
                      <a:pt x="6350000" y="4787900"/>
                      <a:pt x="6350000" y="3175000"/>
                    </a:cubicBezTo>
                    <a:cubicBezTo>
                      <a:pt x="6350000" y="1421130"/>
                      <a:pt x="4928870" y="0"/>
                      <a:pt x="3175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80756" t="-15374" r="-13944" b="-90425"/>
                </a:stretch>
              </a:blipFill>
            </p:spPr>
          </p:sp>
        </p:grpSp>
        <p:sp>
          <p:nvSpPr>
            <p:cNvPr name="TextBox 9" id="9"/>
            <p:cNvSpPr txBox="true"/>
            <p:nvPr/>
          </p:nvSpPr>
          <p:spPr>
            <a:xfrm rot="0">
              <a:off x="215950" y="271472"/>
              <a:ext cx="3192045" cy="299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900"/>
                </a:lnSpc>
                <a:spcBef>
                  <a:spcPct val="0"/>
                </a:spcBef>
              </a:pPr>
              <a:r>
                <a:rPr lang="en-US" sz="13500">
                  <a:solidFill>
                    <a:srgbClr val="190505"/>
                  </a:solidFill>
                  <a:latin typeface="Anton"/>
                  <a:ea typeface="Anton"/>
                  <a:cs typeface="Anton"/>
                  <a:sym typeface="Anton"/>
                </a:rPr>
                <a:t>05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1650880" y="6242407"/>
            <a:ext cx="1985079" cy="2556982"/>
            <a:chOff x="0" y="0"/>
            <a:chExt cx="812800" cy="1046968"/>
          </a:xfrm>
        </p:grpSpPr>
        <p:sp>
          <p:nvSpPr>
            <p:cNvPr name="Freeform 11" id="11"/>
            <p:cNvSpPr/>
            <p:nvPr/>
          </p:nvSpPr>
          <p:spPr>
            <a:xfrm flipH="true" flipV="true" rot="0">
              <a:off x="0" y="0"/>
              <a:ext cx="812800" cy="1046968"/>
            </a:xfrm>
            <a:custGeom>
              <a:avLst/>
              <a:gdLst/>
              <a:ahLst/>
              <a:cxnLst/>
              <a:rect r="r" b="b" t="t" l="l"/>
              <a:pathLst>
                <a:path h="1046968" w="812800">
                  <a:moveTo>
                    <a:pt x="0" y="1046968"/>
                  </a:moveTo>
                  <a:lnTo>
                    <a:pt x="812800" y="1046968"/>
                  </a:lnTo>
                  <a:lnTo>
                    <a:pt x="812800" y="187960"/>
                  </a:lnTo>
                  <a:lnTo>
                    <a:pt x="655320" y="187960"/>
                  </a:lnTo>
                  <a:lnTo>
                    <a:pt x="655320" y="0"/>
                  </a:lnTo>
                  <a:lnTo>
                    <a:pt x="349250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5"/>
              <a:stretch>
                <a:fillRect l="-14405" t="0" r="-14405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7980561">
            <a:off x="6236485" y="-4845792"/>
            <a:ext cx="9826388" cy="8229600"/>
          </a:xfrm>
          <a:custGeom>
            <a:avLst/>
            <a:gdLst/>
            <a:ahLst/>
            <a:cxnLst/>
            <a:rect r="r" b="b" t="t" l="l"/>
            <a:pathLst>
              <a:path h="8229600" w="9826388">
                <a:moveTo>
                  <a:pt x="0" y="0"/>
                </a:moveTo>
                <a:lnTo>
                  <a:pt x="9826388" y="0"/>
                </a:lnTo>
                <a:lnTo>
                  <a:pt x="98263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6070957"/>
            <a:ext cx="12822567" cy="231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900"/>
              </a:lnSpc>
            </a:pPr>
            <a:r>
              <a:rPr lang="en-US" sz="13500">
                <a:solidFill>
                  <a:srgbClr val="84DC93"/>
                </a:solidFill>
                <a:latin typeface="Anton"/>
                <a:ea typeface="Anton"/>
                <a:cs typeface="Anton"/>
                <a:sym typeface="Anton"/>
              </a:rPr>
              <a:t>Conclusion</a:t>
            </a:r>
          </a:p>
        </p:txBody>
      </p:sp>
    </p:spTree>
  </p:cSld>
  <p:clrMapOvr>
    <a:masterClrMapping/>
  </p:clrMapOvr>
  <p:transition spd="slow">
    <p:push dir="l"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133290" y="1360371"/>
            <a:ext cx="9808635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Key Takeaways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91276" y="7686461"/>
            <a:ext cx="1598947" cy="3562559"/>
            <a:chOff x="0" y="0"/>
            <a:chExt cx="469900" cy="1046968"/>
          </a:xfrm>
        </p:grpSpPr>
        <p:sp>
          <p:nvSpPr>
            <p:cNvPr name="Freeform 4" id="4"/>
            <p:cNvSpPr/>
            <p:nvPr/>
          </p:nvSpPr>
          <p:spPr>
            <a:xfrm flipH="true" flipV="true" rot="0">
              <a:off x="0" y="0"/>
              <a:ext cx="469900" cy="1046968"/>
            </a:xfrm>
            <a:custGeom>
              <a:avLst/>
              <a:gdLst/>
              <a:ahLst/>
              <a:cxnLst/>
              <a:rect r="r" b="b" t="t" l="l"/>
              <a:pathLst>
                <a:path h="1046968" w="469900">
                  <a:moveTo>
                    <a:pt x="0" y="1046968"/>
                  </a:moveTo>
                  <a:lnTo>
                    <a:pt x="469900" y="1046968"/>
                  </a:lnTo>
                  <a:lnTo>
                    <a:pt x="469900" y="187960"/>
                  </a:lnTo>
                  <a:lnTo>
                    <a:pt x="312420" y="187960"/>
                  </a:lnTo>
                  <a:lnTo>
                    <a:pt x="312420" y="0"/>
                  </a:lnTo>
                  <a:lnTo>
                    <a:pt x="6350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2"/>
              <a:stretch>
                <a:fillRect l="-65753" t="0" r="-57052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4876479" y="1106912"/>
            <a:ext cx="12865407" cy="9434718"/>
            <a:chOff x="0" y="0"/>
            <a:chExt cx="1993188" cy="146168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93188" cy="1461685"/>
            </a:xfrm>
            <a:custGeom>
              <a:avLst/>
              <a:gdLst/>
              <a:ahLst/>
              <a:cxnLst/>
              <a:rect r="r" b="b" t="t" l="l"/>
              <a:pathLst>
                <a:path h="1461685" w="1993188">
                  <a:moveTo>
                    <a:pt x="0" y="0"/>
                  </a:moveTo>
                  <a:lnTo>
                    <a:pt x="1993188" y="0"/>
                  </a:lnTo>
                  <a:lnTo>
                    <a:pt x="1993188" y="1461685"/>
                  </a:lnTo>
                  <a:lnTo>
                    <a:pt x="0" y="1461685"/>
                  </a:lnTo>
                  <a:close/>
                </a:path>
              </a:pathLst>
            </a:custGeom>
            <a:blipFill>
              <a:blip r:embed="rId3"/>
              <a:stretch>
                <a:fillRect l="-5034" t="0" r="-5034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3944157" y="672917"/>
            <a:ext cx="2166839" cy="1750877"/>
            <a:chOff x="0" y="0"/>
            <a:chExt cx="2889118" cy="2334503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2889118" cy="2334503"/>
              <a:chOff x="0" y="0"/>
              <a:chExt cx="812800" cy="656769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11" cy="656769"/>
              </a:xfrm>
              <a:custGeom>
                <a:avLst/>
                <a:gdLst/>
                <a:ahLst/>
                <a:cxnLst/>
                <a:rect r="r" b="b" t="t" l="l"/>
                <a:pathLst>
                  <a:path h="656769" w="812811">
                    <a:moveTo>
                      <a:pt x="530371" y="0"/>
                    </a:moveTo>
                    <a:lnTo>
                      <a:pt x="282407" y="0"/>
                    </a:lnTo>
                    <a:cubicBezTo>
                      <a:pt x="126426" y="0"/>
                      <a:pt x="0" y="123512"/>
                      <a:pt x="0" y="246238"/>
                    </a:cubicBezTo>
                    <a:cubicBezTo>
                      <a:pt x="0" y="331738"/>
                      <a:pt x="66279" y="426879"/>
                      <a:pt x="162037" y="471020"/>
                    </a:cubicBezTo>
                    <a:lnTo>
                      <a:pt x="162037" y="656769"/>
                    </a:lnTo>
                    <a:lnTo>
                      <a:pt x="353844" y="497302"/>
                    </a:lnTo>
                    <a:lnTo>
                      <a:pt x="530371" y="497302"/>
                    </a:lnTo>
                    <a:cubicBezTo>
                      <a:pt x="686363" y="497302"/>
                      <a:pt x="812800" y="373789"/>
                      <a:pt x="812800" y="246236"/>
                    </a:cubicBezTo>
                    <a:cubicBezTo>
                      <a:pt x="812811" y="123512"/>
                      <a:pt x="686363" y="0"/>
                      <a:pt x="530371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8092" t="0" r="-18092" b="0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320276" y="470380"/>
              <a:ext cx="2274077" cy="978382"/>
            </a:xfrm>
            <a:custGeom>
              <a:avLst/>
              <a:gdLst/>
              <a:ahLst/>
              <a:cxnLst/>
              <a:rect r="r" b="b" t="t" l="l"/>
              <a:pathLst>
                <a:path h="978382" w="2274077">
                  <a:moveTo>
                    <a:pt x="0" y="0"/>
                  </a:moveTo>
                  <a:lnTo>
                    <a:pt x="2274077" y="0"/>
                  </a:lnTo>
                  <a:lnTo>
                    <a:pt x="2274077" y="978382"/>
                  </a:lnTo>
                  <a:lnTo>
                    <a:pt x="0" y="978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62012" y="4072028"/>
            <a:ext cx="1971724" cy="2255653"/>
            <a:chOff x="0" y="0"/>
            <a:chExt cx="2628966" cy="3007537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2628966" cy="3007537"/>
              <a:chOff x="0" y="0"/>
              <a:chExt cx="6350000" cy="72644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7264400"/>
              </a:xfrm>
              <a:custGeom>
                <a:avLst/>
                <a:gdLst/>
                <a:ahLst/>
                <a:cxnLst/>
                <a:rect r="r" b="b" t="t" l="l"/>
                <a:pathLst>
                  <a:path h="7264400" w="6350000">
                    <a:moveTo>
                      <a:pt x="3175000" y="0"/>
                    </a:moveTo>
                    <a:cubicBezTo>
                      <a:pt x="1421130" y="0"/>
                      <a:pt x="0" y="1421130"/>
                      <a:pt x="0" y="3175000"/>
                    </a:cubicBezTo>
                    <a:cubicBezTo>
                      <a:pt x="0" y="4787900"/>
                      <a:pt x="1203960" y="6121400"/>
                      <a:pt x="2762250" y="6323330"/>
                    </a:cubicBezTo>
                    <a:lnTo>
                      <a:pt x="3175000" y="7264400"/>
                    </a:lnTo>
                    <a:lnTo>
                      <a:pt x="3587750" y="6323330"/>
                    </a:lnTo>
                    <a:cubicBezTo>
                      <a:pt x="5146040" y="6120130"/>
                      <a:pt x="6350000" y="4787900"/>
                      <a:pt x="6350000" y="3175000"/>
                    </a:cubicBezTo>
                    <a:cubicBezTo>
                      <a:pt x="6350000" y="1421130"/>
                      <a:pt x="4928870" y="0"/>
                      <a:pt x="3175000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23400" t="-3176" r="-29561" b="-17788"/>
                </a:stretch>
              </a:blipFill>
            </p:spPr>
          </p:sp>
        </p:grpSp>
        <p:sp>
          <p:nvSpPr>
            <p:cNvPr name="Freeform 14" id="14"/>
            <p:cNvSpPr/>
            <p:nvPr/>
          </p:nvSpPr>
          <p:spPr>
            <a:xfrm flipH="false" flipV="false" rot="0">
              <a:off x="538306" y="422325"/>
              <a:ext cx="1434035" cy="1784433"/>
            </a:xfrm>
            <a:custGeom>
              <a:avLst/>
              <a:gdLst/>
              <a:ahLst/>
              <a:cxnLst/>
              <a:rect r="r" b="b" t="t" l="l"/>
              <a:pathLst>
                <a:path h="1784433" w="1434035">
                  <a:moveTo>
                    <a:pt x="0" y="0"/>
                  </a:moveTo>
                  <a:lnTo>
                    <a:pt x="1434035" y="0"/>
                  </a:lnTo>
                  <a:lnTo>
                    <a:pt x="1434035" y="1784433"/>
                  </a:lnTo>
                  <a:lnTo>
                    <a:pt x="0" y="1784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5695521" y="2269475"/>
            <a:ext cx="1314880" cy="1314880"/>
            <a:chOff x="0" y="0"/>
            <a:chExt cx="1753174" cy="1753174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1753174" cy="1753174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-4866053">
                <a:off x="-29829" y="-29829"/>
                <a:ext cx="872458" cy="872458"/>
              </a:xfrm>
              <a:custGeom>
                <a:avLst/>
                <a:gdLst/>
                <a:ahLst/>
                <a:cxnLst/>
                <a:rect r="r" b="b" t="t" l="l"/>
                <a:pathLst>
                  <a:path h="872458" w="872458">
                    <a:moveTo>
                      <a:pt x="837737" y="373361"/>
                    </a:moveTo>
                    <a:cubicBezTo>
                      <a:pt x="803016" y="151614"/>
                      <a:pt x="595108" y="0"/>
                      <a:pt x="373361" y="34721"/>
                    </a:cubicBezTo>
                    <a:cubicBezTo>
                      <a:pt x="151614" y="69442"/>
                      <a:pt x="0" y="277350"/>
                      <a:pt x="34721" y="499097"/>
                    </a:cubicBezTo>
                    <a:cubicBezTo>
                      <a:pt x="69442" y="720844"/>
                      <a:pt x="277350" y="872458"/>
                      <a:pt x="499097" y="837737"/>
                    </a:cubicBezTo>
                    <a:cubicBezTo>
                      <a:pt x="720844" y="803016"/>
                      <a:pt x="872458" y="595108"/>
                      <a:pt x="837737" y="373361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105857" t="-119476" r="-83416" b="-69797"/>
                </a:stretch>
              </a:blipFill>
            </p:spPr>
          </p:sp>
        </p:grpSp>
        <p:sp>
          <p:nvSpPr>
            <p:cNvPr name="Freeform 18" id="18"/>
            <p:cNvSpPr/>
            <p:nvPr/>
          </p:nvSpPr>
          <p:spPr>
            <a:xfrm flipH="false" flipV="false" rot="0">
              <a:off x="258711" y="320054"/>
              <a:ext cx="1235751" cy="1080720"/>
            </a:xfrm>
            <a:custGeom>
              <a:avLst/>
              <a:gdLst/>
              <a:ahLst/>
              <a:cxnLst/>
              <a:rect r="r" b="b" t="t" l="l"/>
              <a:pathLst>
                <a:path h="1080720" w="1235751">
                  <a:moveTo>
                    <a:pt x="0" y="0"/>
                  </a:moveTo>
                  <a:lnTo>
                    <a:pt x="1235751" y="0"/>
                  </a:lnTo>
                  <a:lnTo>
                    <a:pt x="1235751" y="1080720"/>
                  </a:lnTo>
                  <a:lnTo>
                    <a:pt x="0" y="1080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14037608" y="8534246"/>
            <a:ext cx="4250392" cy="4277125"/>
          </a:xfrm>
          <a:custGeom>
            <a:avLst/>
            <a:gdLst/>
            <a:ahLst/>
            <a:cxnLst/>
            <a:rect r="r" b="b" t="t" l="l"/>
            <a:pathLst>
              <a:path h="4277125" w="4250392">
                <a:moveTo>
                  <a:pt x="0" y="0"/>
                </a:moveTo>
                <a:lnTo>
                  <a:pt x="4250392" y="0"/>
                </a:lnTo>
                <a:lnTo>
                  <a:pt x="4250392" y="4277125"/>
                </a:lnTo>
                <a:lnTo>
                  <a:pt x="0" y="427712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0510509">
            <a:off x="16156664" y="-3703385"/>
            <a:ext cx="6136849" cy="6232405"/>
          </a:xfrm>
          <a:custGeom>
            <a:avLst/>
            <a:gdLst/>
            <a:ahLst/>
            <a:cxnLst/>
            <a:rect r="r" b="b" t="t" l="l"/>
            <a:pathLst>
              <a:path h="6232405" w="6136849">
                <a:moveTo>
                  <a:pt x="0" y="0"/>
                </a:moveTo>
                <a:lnTo>
                  <a:pt x="6136849" y="0"/>
                </a:lnTo>
                <a:lnTo>
                  <a:pt x="6136849" y="6232405"/>
                </a:lnTo>
                <a:lnTo>
                  <a:pt x="0" y="62324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21" id="21"/>
          <p:cNvGrpSpPr/>
          <p:nvPr/>
        </p:nvGrpSpPr>
        <p:grpSpPr>
          <a:xfrm rot="0">
            <a:off x="7010402" y="4898561"/>
            <a:ext cx="978527" cy="978527"/>
            <a:chOff x="0" y="0"/>
            <a:chExt cx="1304703" cy="1304703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1304703" cy="1304703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-4866053">
                <a:off x="-29829" y="-29829"/>
                <a:ext cx="872458" cy="872458"/>
              </a:xfrm>
              <a:custGeom>
                <a:avLst/>
                <a:gdLst/>
                <a:ahLst/>
                <a:cxnLst/>
                <a:rect r="r" b="b" t="t" l="l"/>
                <a:pathLst>
                  <a:path h="872458" w="872458">
                    <a:moveTo>
                      <a:pt x="837737" y="373361"/>
                    </a:moveTo>
                    <a:cubicBezTo>
                      <a:pt x="803016" y="151614"/>
                      <a:pt x="595108" y="0"/>
                      <a:pt x="373361" y="34721"/>
                    </a:cubicBezTo>
                    <a:cubicBezTo>
                      <a:pt x="151614" y="69442"/>
                      <a:pt x="0" y="277350"/>
                      <a:pt x="34721" y="499097"/>
                    </a:cubicBezTo>
                    <a:cubicBezTo>
                      <a:pt x="69442" y="720844"/>
                      <a:pt x="277350" y="872458"/>
                      <a:pt x="499097" y="837737"/>
                    </a:cubicBezTo>
                    <a:cubicBezTo>
                      <a:pt x="720844" y="803016"/>
                      <a:pt x="872458" y="595108"/>
                      <a:pt x="837737" y="373361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137671" t="-58116" r="-51603" b="-131157"/>
                </a:stretch>
              </a:blipFill>
            </p:spPr>
          </p:sp>
        </p:grpSp>
        <p:sp>
          <p:nvSpPr>
            <p:cNvPr name="Freeform 24" id="24"/>
            <p:cNvSpPr/>
            <p:nvPr/>
          </p:nvSpPr>
          <p:spPr>
            <a:xfrm flipH="false" flipV="false" rot="0">
              <a:off x="249679" y="277591"/>
              <a:ext cx="805346" cy="749522"/>
            </a:xfrm>
            <a:custGeom>
              <a:avLst/>
              <a:gdLst/>
              <a:ahLst/>
              <a:cxnLst/>
              <a:rect r="r" b="b" t="t" l="l"/>
              <a:pathLst>
                <a:path h="749522" w="805346">
                  <a:moveTo>
                    <a:pt x="0" y="0"/>
                  </a:moveTo>
                  <a:lnTo>
                    <a:pt x="805345" y="0"/>
                  </a:lnTo>
                  <a:lnTo>
                    <a:pt x="805345" y="749521"/>
                  </a:lnTo>
                  <a:lnTo>
                    <a:pt x="0" y="749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907702" y="1943283"/>
            <a:ext cx="1263157" cy="1531922"/>
            <a:chOff x="0" y="0"/>
            <a:chExt cx="1684209" cy="2042563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1684209" cy="2042563"/>
              <a:chOff x="0" y="0"/>
              <a:chExt cx="6350000" cy="7701107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6351270" cy="7701107"/>
              </a:xfrm>
              <a:custGeom>
                <a:avLst/>
                <a:gdLst/>
                <a:ahLst/>
                <a:cxnLst/>
                <a:rect r="r" b="b" t="t" l="l"/>
                <a:pathLst>
                  <a:path h="7701107" w="6351270">
                    <a:moveTo>
                      <a:pt x="5858510" y="0"/>
                    </a:moveTo>
                    <a:lnTo>
                      <a:pt x="491490" y="0"/>
                    </a:lnTo>
                    <a:cubicBezTo>
                      <a:pt x="220980" y="0"/>
                      <a:pt x="0" y="317986"/>
                      <a:pt x="0" y="707245"/>
                    </a:cubicBezTo>
                    <a:lnTo>
                      <a:pt x="0" y="4592521"/>
                    </a:lnTo>
                    <a:cubicBezTo>
                      <a:pt x="0" y="4981780"/>
                      <a:pt x="220980" y="5299765"/>
                      <a:pt x="491490" y="5299765"/>
                    </a:cubicBezTo>
                    <a:lnTo>
                      <a:pt x="1841500" y="5299765"/>
                    </a:lnTo>
                    <a:lnTo>
                      <a:pt x="1841500" y="7701107"/>
                    </a:lnTo>
                    <a:lnTo>
                      <a:pt x="3318510" y="5299765"/>
                    </a:lnTo>
                    <a:lnTo>
                      <a:pt x="5859780" y="5299765"/>
                    </a:lnTo>
                    <a:cubicBezTo>
                      <a:pt x="6130290" y="5299765"/>
                      <a:pt x="6351270" y="4981780"/>
                      <a:pt x="6351270" y="4592521"/>
                    </a:cubicBezTo>
                    <a:lnTo>
                      <a:pt x="6351270" y="707245"/>
                    </a:lnTo>
                    <a:cubicBezTo>
                      <a:pt x="6350000" y="317986"/>
                      <a:pt x="6129020" y="0"/>
                      <a:pt x="5858510" y="0"/>
                    </a:cubicBezTo>
                    <a:close/>
                  </a:path>
                </a:pathLst>
              </a:custGeom>
              <a:blipFill>
                <a:blip r:embed="rId18"/>
                <a:stretch>
                  <a:fillRect l="-75295" t="-8844" r="-40689" b="-15064"/>
                </a:stretch>
              </a:blipFill>
            </p:spPr>
          </p:sp>
        </p:grpSp>
        <p:sp>
          <p:nvSpPr>
            <p:cNvPr name="Freeform 28" id="28"/>
            <p:cNvSpPr/>
            <p:nvPr/>
          </p:nvSpPr>
          <p:spPr>
            <a:xfrm flipH="false" flipV="false" rot="0">
              <a:off x="342630" y="215079"/>
              <a:ext cx="998948" cy="971704"/>
            </a:xfrm>
            <a:custGeom>
              <a:avLst/>
              <a:gdLst/>
              <a:ahLst/>
              <a:cxnLst/>
              <a:rect r="r" b="b" t="t" l="l"/>
              <a:pathLst>
                <a:path h="971704" w="998948">
                  <a:moveTo>
                    <a:pt x="0" y="0"/>
                  </a:moveTo>
                  <a:lnTo>
                    <a:pt x="998949" y="0"/>
                  </a:lnTo>
                  <a:lnTo>
                    <a:pt x="998949" y="971704"/>
                  </a:lnTo>
                  <a:lnTo>
                    <a:pt x="0" y="9717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9" id="29"/>
          <p:cNvSpPr txBox="true"/>
          <p:nvPr/>
        </p:nvSpPr>
        <p:spPr>
          <a:xfrm rot="0">
            <a:off x="9133290" y="3408530"/>
            <a:ext cx="6772144" cy="1477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3948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Radio advertising provides extensive reach and the ability to deliver targeted messages.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133290" y="5265445"/>
            <a:ext cx="6772144" cy="1481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Crafting successful ads requires clear messaging, compelling content, and a powerful call to action.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133290" y="7125915"/>
            <a:ext cx="6772144" cy="1481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It is essential to monitor and analyze metrics to enhance the effectiveness of campaigns.</a:t>
            </a: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292447" y="1435185"/>
            <a:ext cx="8030501" cy="7974882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2141713" cy="2426535"/>
            <a:chOff x="0" y="0"/>
            <a:chExt cx="924077" cy="1046968"/>
          </a:xfrm>
        </p:grpSpPr>
        <p:sp>
          <p:nvSpPr>
            <p:cNvPr name="Freeform 4" id="4"/>
            <p:cNvSpPr/>
            <p:nvPr/>
          </p:nvSpPr>
          <p:spPr>
            <a:xfrm flipH="true" flipV="true" rot="0">
              <a:off x="0" y="0"/>
              <a:ext cx="924077" cy="1046968"/>
            </a:xfrm>
            <a:custGeom>
              <a:avLst/>
              <a:gdLst/>
              <a:ahLst/>
              <a:cxnLst/>
              <a:rect r="r" b="b" t="t" l="l"/>
              <a:pathLst>
                <a:path h="1046968" w="924077">
                  <a:moveTo>
                    <a:pt x="0" y="1046968"/>
                  </a:moveTo>
                  <a:lnTo>
                    <a:pt x="924077" y="1046968"/>
                  </a:lnTo>
                  <a:lnTo>
                    <a:pt x="924077" y="187960"/>
                  </a:lnTo>
                  <a:lnTo>
                    <a:pt x="766597" y="187960"/>
                  </a:lnTo>
                  <a:lnTo>
                    <a:pt x="766597" y="0"/>
                  </a:lnTo>
                  <a:lnTo>
                    <a:pt x="460527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3"/>
              <a:stretch>
                <a:fillRect l="-6649" t="0" r="-6649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4451731" y="8883650"/>
            <a:ext cx="2807569" cy="374650"/>
            <a:chOff x="0" y="0"/>
            <a:chExt cx="3743425" cy="49953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695634" y="-57150"/>
              <a:ext cx="304779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>
                  <a:solidFill>
                    <a:srgbClr val="E74B30"/>
                  </a:solidFill>
                  <a:latin typeface="Cloud"/>
                  <a:ea typeface="Cloud"/>
                  <a:cs typeface="Cloud"/>
                  <a:sym typeface="Cloud"/>
                </a:rPr>
                <a:t>Company Logo</a:t>
              </a:r>
            </a:p>
          </p:txBody>
        </p:sp>
        <p:sp>
          <p:nvSpPr>
            <p:cNvPr name="Freeform 7" id="7"/>
            <p:cNvSpPr/>
            <p:nvPr/>
          </p:nvSpPr>
          <p:spPr>
            <a:xfrm flipH="false" flipV="false" rot="0">
              <a:off x="0" y="6940"/>
              <a:ext cx="558806" cy="485654"/>
            </a:xfrm>
            <a:custGeom>
              <a:avLst/>
              <a:gdLst/>
              <a:ahLst/>
              <a:cxnLst/>
              <a:rect r="r" b="b" t="t" l="l"/>
              <a:pathLst>
                <a:path h="485654" w="558806">
                  <a:moveTo>
                    <a:pt x="0" y="0"/>
                  </a:moveTo>
                  <a:lnTo>
                    <a:pt x="558806" y="0"/>
                  </a:lnTo>
                  <a:lnTo>
                    <a:pt x="558806" y="485653"/>
                  </a:lnTo>
                  <a:lnTo>
                    <a:pt x="0" y="4856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351639" y="1482871"/>
            <a:ext cx="4953375" cy="1606674"/>
            <a:chOff x="0" y="0"/>
            <a:chExt cx="6604500" cy="2142232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6604500" cy="2142232"/>
              <a:chOff x="0" y="0"/>
              <a:chExt cx="1525339" cy="494758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525339" cy="494758"/>
              </a:xfrm>
              <a:custGeom>
                <a:avLst/>
                <a:gdLst/>
                <a:ahLst/>
                <a:cxnLst/>
                <a:rect r="r" b="b" t="t" l="l"/>
                <a:pathLst>
                  <a:path h="494758" w="1525339">
                    <a:moveTo>
                      <a:pt x="1525339" y="0"/>
                    </a:moveTo>
                    <a:lnTo>
                      <a:pt x="0" y="0"/>
                    </a:lnTo>
                    <a:lnTo>
                      <a:pt x="0" y="306798"/>
                    </a:lnTo>
                    <a:lnTo>
                      <a:pt x="157480" y="306798"/>
                    </a:lnTo>
                    <a:lnTo>
                      <a:pt x="157480" y="494758"/>
                    </a:lnTo>
                    <a:lnTo>
                      <a:pt x="463550" y="306798"/>
                    </a:lnTo>
                    <a:lnTo>
                      <a:pt x="1525339" y="306798"/>
                    </a:lnTo>
                    <a:lnTo>
                      <a:pt x="1525339" y="0"/>
                    </a:lnTo>
                    <a:close/>
                  </a:path>
                </a:pathLst>
              </a:custGeom>
              <a:solidFill>
                <a:srgbClr val="E74B30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525339" cy="3614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119760" y="279612"/>
              <a:ext cx="6484740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20"/>
                </a:lnSpc>
                <a:spcBef>
                  <a:spcPct val="0"/>
                </a:spcBef>
              </a:pPr>
              <a:r>
                <a:rPr lang="en-US" b="true" sz="2800">
                  <a:solidFill>
                    <a:srgbClr val="FFFFFF"/>
                  </a:solidFill>
                  <a:latin typeface="Cloud Bold"/>
                  <a:ea typeface="Cloud Bold"/>
                  <a:cs typeface="Cloud Bold"/>
                  <a:sym typeface="Cloud Bold"/>
                </a:rPr>
                <a:t>www.reallygreatsite.com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028700" y="2553242"/>
            <a:ext cx="7808239" cy="231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900"/>
              </a:lnSpc>
            </a:pPr>
            <a:r>
              <a:rPr lang="en-US" sz="135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Thank you!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7208725"/>
            <a:ext cx="7499947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 consectetur adipiscing elit. Ut pulvinar magna quis.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5610354"/>
            <a:ext cx="7499947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Partner with us to harness the power of radio ads.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4603122" y="3537571"/>
            <a:ext cx="1403784" cy="1605929"/>
            <a:chOff x="0" y="0"/>
            <a:chExt cx="1871712" cy="2141239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871712" cy="2141239"/>
              <a:chOff x="0" y="0"/>
              <a:chExt cx="6350000" cy="72644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6350000" cy="7264400"/>
              </a:xfrm>
              <a:custGeom>
                <a:avLst/>
                <a:gdLst/>
                <a:ahLst/>
                <a:cxnLst/>
                <a:rect r="r" b="b" t="t" l="l"/>
                <a:pathLst>
                  <a:path h="7264400" w="6350000">
                    <a:moveTo>
                      <a:pt x="3175000" y="0"/>
                    </a:moveTo>
                    <a:cubicBezTo>
                      <a:pt x="1421130" y="0"/>
                      <a:pt x="0" y="1421130"/>
                      <a:pt x="0" y="3175000"/>
                    </a:cubicBezTo>
                    <a:cubicBezTo>
                      <a:pt x="0" y="4787900"/>
                      <a:pt x="1203960" y="6121400"/>
                      <a:pt x="2762250" y="6323330"/>
                    </a:cubicBezTo>
                    <a:lnTo>
                      <a:pt x="3175000" y="7264400"/>
                    </a:lnTo>
                    <a:lnTo>
                      <a:pt x="3587750" y="6323330"/>
                    </a:lnTo>
                    <a:cubicBezTo>
                      <a:pt x="5146040" y="6120130"/>
                      <a:pt x="6350000" y="4787900"/>
                      <a:pt x="6350000" y="3175000"/>
                    </a:cubicBezTo>
                    <a:cubicBezTo>
                      <a:pt x="6350000" y="1421130"/>
                      <a:pt x="4928870" y="0"/>
                      <a:pt x="317500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23400" t="-3176" r="-29561" b="-17788"/>
                </a:stretch>
              </a:blipFill>
            </p:spPr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297516" y="304245"/>
              <a:ext cx="1276681" cy="1276681"/>
            </a:xfrm>
            <a:custGeom>
              <a:avLst/>
              <a:gdLst/>
              <a:ahLst/>
              <a:cxnLst/>
              <a:rect r="r" b="b" t="t" l="l"/>
              <a:pathLst>
                <a:path h="1276681" w="1276681">
                  <a:moveTo>
                    <a:pt x="0" y="0"/>
                  </a:moveTo>
                  <a:lnTo>
                    <a:pt x="1276680" y="0"/>
                  </a:lnTo>
                  <a:lnTo>
                    <a:pt x="1276680" y="1276680"/>
                  </a:lnTo>
                  <a:lnTo>
                    <a:pt x="0" y="12766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3969824">
            <a:off x="17048226" y="-331714"/>
            <a:ext cx="9247429" cy="10399061"/>
          </a:xfrm>
          <a:custGeom>
            <a:avLst/>
            <a:gdLst/>
            <a:ahLst/>
            <a:cxnLst/>
            <a:rect r="r" b="b" t="t" l="l"/>
            <a:pathLst>
              <a:path h="10399061" w="9247429">
                <a:moveTo>
                  <a:pt x="0" y="0"/>
                </a:moveTo>
                <a:lnTo>
                  <a:pt x="9247430" y="0"/>
                </a:lnTo>
                <a:lnTo>
                  <a:pt x="9247430" y="10399061"/>
                </a:lnTo>
                <a:lnTo>
                  <a:pt x="0" y="103990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u"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572750"/>
          </a:xfrm>
          <a:custGeom>
            <a:avLst/>
            <a:gdLst/>
            <a:ahLst/>
            <a:cxnLst/>
            <a:rect r="r" b="b" t="t" l="l"/>
            <a:pathLst>
              <a:path h="10572750" w="18288000">
                <a:moveTo>
                  <a:pt x="0" y="0"/>
                </a:moveTo>
                <a:lnTo>
                  <a:pt x="18288000" y="0"/>
                </a:lnTo>
                <a:lnTo>
                  <a:pt x="18288000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8" t="0" r="-13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65897"/>
            <a:ext cx="17773650" cy="10040956"/>
            <a:chOff x="0" y="0"/>
            <a:chExt cx="4681126" cy="264453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681126" cy="2644532"/>
            </a:xfrm>
            <a:custGeom>
              <a:avLst/>
              <a:gdLst/>
              <a:ahLst/>
              <a:cxnLst/>
              <a:rect r="r" b="b" t="t" l="l"/>
              <a:pathLst>
                <a:path h="2644532" w="4681126">
                  <a:moveTo>
                    <a:pt x="0" y="0"/>
                  </a:moveTo>
                  <a:lnTo>
                    <a:pt x="4681126" y="0"/>
                  </a:lnTo>
                  <a:lnTo>
                    <a:pt x="4681126" y="2644532"/>
                  </a:lnTo>
                  <a:lnTo>
                    <a:pt x="0" y="2644532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681126" cy="26921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28700" y="7920399"/>
            <a:ext cx="839472" cy="83947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90505"/>
            </a:solidFill>
            <a:ln w="28575" cap="sq">
              <a:solidFill>
                <a:srgbClr val="E74B3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31692" lIns="31692" bIns="31692" rIns="3169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991032" y="7920399"/>
            <a:ext cx="839472" cy="83947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4B3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31692" lIns="31692" bIns="31692" rIns="3169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006099" y="7920399"/>
            <a:ext cx="839472" cy="83947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E74B30">
                    <a:alpha val="100000"/>
                  </a:srgbClr>
                </a:gs>
                <a:gs pos="100000">
                  <a:srgbClr val="84DC9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31692" lIns="31692" bIns="31692" rIns="3169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998566" y="7920399"/>
            <a:ext cx="839472" cy="83947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4DC93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31692" lIns="31692" bIns="31692" rIns="3169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021166" y="7920399"/>
            <a:ext cx="839472" cy="839472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31692" lIns="31692" bIns="31692" rIns="3169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3013633" y="7920399"/>
            <a:ext cx="839472" cy="839472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F475E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31692" lIns="31692" bIns="31692" rIns="3169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9204513" y="4246908"/>
            <a:ext cx="1275471" cy="1115457"/>
          </a:xfrm>
          <a:custGeom>
            <a:avLst/>
            <a:gdLst/>
            <a:ahLst/>
            <a:cxnLst/>
            <a:rect r="r" b="b" t="t" l="l"/>
            <a:pathLst>
              <a:path h="1115457" w="1275471">
                <a:moveTo>
                  <a:pt x="0" y="0"/>
                </a:moveTo>
                <a:lnTo>
                  <a:pt x="1275470" y="0"/>
                </a:lnTo>
                <a:lnTo>
                  <a:pt x="1275470" y="1115457"/>
                </a:lnTo>
                <a:lnTo>
                  <a:pt x="0" y="11154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746363" y="4268918"/>
            <a:ext cx="2490367" cy="1071437"/>
          </a:xfrm>
          <a:custGeom>
            <a:avLst/>
            <a:gdLst/>
            <a:ahLst/>
            <a:cxnLst/>
            <a:rect r="r" b="b" t="t" l="l"/>
            <a:pathLst>
              <a:path h="1071437" w="2490367">
                <a:moveTo>
                  <a:pt x="0" y="0"/>
                </a:moveTo>
                <a:lnTo>
                  <a:pt x="2490367" y="0"/>
                </a:lnTo>
                <a:lnTo>
                  <a:pt x="2490367" y="1071437"/>
                </a:lnTo>
                <a:lnTo>
                  <a:pt x="0" y="10714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204513" y="2391761"/>
            <a:ext cx="1071350" cy="1333127"/>
          </a:xfrm>
          <a:custGeom>
            <a:avLst/>
            <a:gdLst/>
            <a:ahLst/>
            <a:cxnLst/>
            <a:rect r="r" b="b" t="t" l="l"/>
            <a:pathLst>
              <a:path h="1333127" w="1071350">
                <a:moveTo>
                  <a:pt x="0" y="0"/>
                </a:moveTo>
                <a:lnTo>
                  <a:pt x="1071349" y="0"/>
                </a:lnTo>
                <a:lnTo>
                  <a:pt x="1071349" y="1333127"/>
                </a:lnTo>
                <a:lnTo>
                  <a:pt x="0" y="13331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true" flipV="false" rot="0">
            <a:off x="12431928" y="2403556"/>
            <a:ext cx="577354" cy="1309538"/>
          </a:xfrm>
          <a:custGeom>
            <a:avLst/>
            <a:gdLst/>
            <a:ahLst/>
            <a:cxnLst/>
            <a:rect r="r" b="b" t="t" l="l"/>
            <a:pathLst>
              <a:path h="1309538" w="577354">
                <a:moveTo>
                  <a:pt x="577354" y="0"/>
                </a:moveTo>
                <a:lnTo>
                  <a:pt x="0" y="0"/>
                </a:lnTo>
                <a:lnTo>
                  <a:pt x="0" y="1309537"/>
                </a:lnTo>
                <a:lnTo>
                  <a:pt x="577354" y="1309537"/>
                </a:lnTo>
                <a:lnTo>
                  <a:pt x="57735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738986" y="6027572"/>
            <a:ext cx="1122021" cy="1164361"/>
          </a:xfrm>
          <a:custGeom>
            <a:avLst/>
            <a:gdLst/>
            <a:ahLst/>
            <a:cxnLst/>
            <a:rect r="r" b="b" t="t" l="l"/>
            <a:pathLst>
              <a:path h="1164361" w="1122021">
                <a:moveTo>
                  <a:pt x="0" y="0"/>
                </a:moveTo>
                <a:lnTo>
                  <a:pt x="1122021" y="0"/>
                </a:lnTo>
                <a:lnTo>
                  <a:pt x="1122021" y="1164361"/>
                </a:lnTo>
                <a:lnTo>
                  <a:pt x="0" y="116436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3462007" y="2454689"/>
            <a:ext cx="1357872" cy="1207272"/>
          </a:xfrm>
          <a:custGeom>
            <a:avLst/>
            <a:gdLst/>
            <a:ahLst/>
            <a:cxnLst/>
            <a:rect r="r" b="b" t="t" l="l"/>
            <a:pathLst>
              <a:path h="1207272" w="1357872">
                <a:moveTo>
                  <a:pt x="0" y="0"/>
                </a:moveTo>
                <a:lnTo>
                  <a:pt x="1357872" y="0"/>
                </a:lnTo>
                <a:lnTo>
                  <a:pt x="1357872" y="1207272"/>
                </a:lnTo>
                <a:lnTo>
                  <a:pt x="0" y="120727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0728587" y="2433016"/>
            <a:ext cx="1250617" cy="1250617"/>
          </a:xfrm>
          <a:custGeom>
            <a:avLst/>
            <a:gdLst/>
            <a:ahLst/>
            <a:cxnLst/>
            <a:rect r="r" b="b" t="t" l="l"/>
            <a:pathLst>
              <a:path h="1250617" w="1250617">
                <a:moveTo>
                  <a:pt x="0" y="0"/>
                </a:moveTo>
                <a:lnTo>
                  <a:pt x="1250617" y="0"/>
                </a:lnTo>
                <a:lnTo>
                  <a:pt x="1250617" y="1250617"/>
                </a:lnTo>
                <a:lnTo>
                  <a:pt x="0" y="125061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2313731" y="6020868"/>
            <a:ext cx="1177768" cy="1177768"/>
          </a:xfrm>
          <a:custGeom>
            <a:avLst/>
            <a:gdLst/>
            <a:ahLst/>
            <a:cxnLst/>
            <a:rect r="r" b="b" t="t" l="l"/>
            <a:pathLst>
              <a:path h="1177768" w="1177768">
                <a:moveTo>
                  <a:pt x="0" y="0"/>
                </a:moveTo>
                <a:lnTo>
                  <a:pt x="1177768" y="0"/>
                </a:lnTo>
                <a:lnTo>
                  <a:pt x="1177768" y="1177768"/>
                </a:lnTo>
                <a:lnTo>
                  <a:pt x="0" y="117776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204513" y="6059880"/>
            <a:ext cx="1081749" cy="1099745"/>
          </a:xfrm>
          <a:custGeom>
            <a:avLst/>
            <a:gdLst/>
            <a:ahLst/>
            <a:cxnLst/>
            <a:rect r="r" b="b" t="t" l="l"/>
            <a:pathLst>
              <a:path h="1099745" w="1081749">
                <a:moveTo>
                  <a:pt x="0" y="0"/>
                </a:moveTo>
                <a:lnTo>
                  <a:pt x="1081749" y="0"/>
                </a:lnTo>
                <a:lnTo>
                  <a:pt x="1081749" y="1099745"/>
                </a:lnTo>
                <a:lnTo>
                  <a:pt x="0" y="109974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9204513" y="7782604"/>
            <a:ext cx="1166557" cy="1203765"/>
          </a:xfrm>
          <a:custGeom>
            <a:avLst/>
            <a:gdLst/>
            <a:ahLst/>
            <a:cxnLst/>
            <a:rect r="r" b="b" t="t" l="l"/>
            <a:pathLst>
              <a:path h="1203765" w="1166557">
                <a:moveTo>
                  <a:pt x="0" y="0"/>
                </a:moveTo>
                <a:lnTo>
                  <a:pt x="1166557" y="0"/>
                </a:lnTo>
                <a:lnTo>
                  <a:pt x="1166557" y="1203764"/>
                </a:lnTo>
                <a:lnTo>
                  <a:pt x="0" y="1203764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0932708" y="4142417"/>
            <a:ext cx="1360931" cy="1324439"/>
          </a:xfrm>
          <a:custGeom>
            <a:avLst/>
            <a:gdLst/>
            <a:ahLst/>
            <a:cxnLst/>
            <a:rect r="r" b="b" t="t" l="l"/>
            <a:pathLst>
              <a:path h="1324439" w="1360931">
                <a:moveTo>
                  <a:pt x="0" y="0"/>
                </a:moveTo>
                <a:lnTo>
                  <a:pt x="1360930" y="0"/>
                </a:lnTo>
                <a:lnTo>
                  <a:pt x="1360930" y="1324439"/>
                </a:lnTo>
                <a:lnTo>
                  <a:pt x="0" y="132443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5689454" y="4305732"/>
            <a:ext cx="838159" cy="997809"/>
          </a:xfrm>
          <a:custGeom>
            <a:avLst/>
            <a:gdLst/>
            <a:ahLst/>
            <a:cxnLst/>
            <a:rect r="r" b="b" t="t" l="l"/>
            <a:pathLst>
              <a:path h="997809" w="838159">
                <a:moveTo>
                  <a:pt x="0" y="0"/>
                </a:moveTo>
                <a:lnTo>
                  <a:pt x="838159" y="0"/>
                </a:lnTo>
                <a:lnTo>
                  <a:pt x="838159" y="997809"/>
                </a:lnTo>
                <a:lnTo>
                  <a:pt x="0" y="997809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0823794" y="7795994"/>
            <a:ext cx="1176985" cy="1176985"/>
          </a:xfrm>
          <a:custGeom>
            <a:avLst/>
            <a:gdLst/>
            <a:ahLst/>
            <a:cxnLst/>
            <a:rect r="r" b="b" t="t" l="l"/>
            <a:pathLst>
              <a:path h="1176985" w="1176985">
                <a:moveTo>
                  <a:pt x="0" y="0"/>
                </a:moveTo>
                <a:lnTo>
                  <a:pt x="1176985" y="0"/>
                </a:lnTo>
                <a:lnTo>
                  <a:pt x="1176985" y="1176984"/>
                </a:lnTo>
                <a:lnTo>
                  <a:pt x="0" y="117698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3855133" y="7870682"/>
            <a:ext cx="1167737" cy="1027608"/>
          </a:xfrm>
          <a:custGeom>
            <a:avLst/>
            <a:gdLst/>
            <a:ahLst/>
            <a:cxnLst/>
            <a:rect r="r" b="b" t="t" l="l"/>
            <a:pathLst>
              <a:path h="1027608" w="1167737">
                <a:moveTo>
                  <a:pt x="0" y="0"/>
                </a:moveTo>
                <a:lnTo>
                  <a:pt x="1167736" y="0"/>
                </a:lnTo>
                <a:lnTo>
                  <a:pt x="1167736" y="1027608"/>
                </a:lnTo>
                <a:lnTo>
                  <a:pt x="0" y="1027608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2453503" y="7752648"/>
            <a:ext cx="948905" cy="1263675"/>
          </a:xfrm>
          <a:custGeom>
            <a:avLst/>
            <a:gdLst/>
            <a:ahLst/>
            <a:cxnLst/>
            <a:rect r="r" b="b" t="t" l="l"/>
            <a:pathLst>
              <a:path h="1263675" w="948905">
                <a:moveTo>
                  <a:pt x="0" y="0"/>
                </a:moveTo>
                <a:lnTo>
                  <a:pt x="948905" y="0"/>
                </a:lnTo>
                <a:lnTo>
                  <a:pt x="948905" y="1263675"/>
                </a:lnTo>
                <a:lnTo>
                  <a:pt x="0" y="1263675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5473129" y="6077328"/>
            <a:ext cx="1064847" cy="1064847"/>
          </a:xfrm>
          <a:custGeom>
            <a:avLst/>
            <a:gdLst/>
            <a:ahLst/>
            <a:cxnLst/>
            <a:rect r="r" b="b" t="t" l="l"/>
            <a:pathLst>
              <a:path h="1064847" w="1064847">
                <a:moveTo>
                  <a:pt x="0" y="0"/>
                </a:moveTo>
                <a:lnTo>
                  <a:pt x="1064847" y="0"/>
                </a:lnTo>
                <a:lnTo>
                  <a:pt x="1064847" y="1064848"/>
                </a:lnTo>
                <a:lnTo>
                  <a:pt x="0" y="1064848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5272603" y="2514928"/>
            <a:ext cx="1167737" cy="1086793"/>
          </a:xfrm>
          <a:custGeom>
            <a:avLst/>
            <a:gdLst/>
            <a:ahLst/>
            <a:cxnLst/>
            <a:rect r="r" b="b" t="t" l="l"/>
            <a:pathLst>
              <a:path h="1086793" w="1167737">
                <a:moveTo>
                  <a:pt x="0" y="0"/>
                </a:moveTo>
                <a:lnTo>
                  <a:pt x="1167737" y="0"/>
                </a:lnTo>
                <a:lnTo>
                  <a:pt x="1167737" y="1086793"/>
                </a:lnTo>
                <a:lnTo>
                  <a:pt x="0" y="1086793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475594" y="7833338"/>
            <a:ext cx="1133202" cy="1102296"/>
          </a:xfrm>
          <a:custGeom>
            <a:avLst/>
            <a:gdLst/>
            <a:ahLst/>
            <a:cxnLst/>
            <a:rect r="r" b="b" t="t" l="l"/>
            <a:pathLst>
              <a:path h="1102296" w="1133202">
                <a:moveTo>
                  <a:pt x="0" y="0"/>
                </a:moveTo>
                <a:lnTo>
                  <a:pt x="1133202" y="0"/>
                </a:lnTo>
                <a:lnTo>
                  <a:pt x="1133202" y="1102296"/>
                </a:lnTo>
                <a:lnTo>
                  <a:pt x="0" y="1102296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2" id="42"/>
          <p:cNvSpPr txBox="true"/>
          <p:nvPr/>
        </p:nvSpPr>
        <p:spPr>
          <a:xfrm rot="0">
            <a:off x="1027047" y="867671"/>
            <a:ext cx="7483836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Resource Page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28700" y="2525021"/>
            <a:ext cx="4809338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Use these design resources in your Canva presentation.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27047" y="4209454"/>
            <a:ext cx="3521162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This presentation template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uses the following free fonts: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28700" y="3547045"/>
            <a:ext cx="3622089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Fonts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28700" y="7130459"/>
            <a:ext cx="1758928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Colors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27047" y="5287054"/>
            <a:ext cx="2780146" cy="1481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Heading:</a:t>
            </a:r>
          </a:p>
          <a:p>
            <a:pPr algn="l">
              <a:lnSpc>
                <a:spcPts val="3920"/>
              </a:lnSpc>
            </a:pPr>
            <a:r>
              <a:rPr lang="en-US" sz="2800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Subheading:</a:t>
            </a:r>
          </a:p>
          <a:p>
            <a:pPr algn="l">
              <a:lnSpc>
                <a:spcPts val="3920"/>
              </a:lnSpc>
            </a:pPr>
            <a:r>
              <a:rPr lang="en-US" sz="2800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Body: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881909" y="5229225"/>
            <a:ext cx="812602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E74B30"/>
                </a:solidFill>
                <a:latin typeface="Anton"/>
                <a:ea typeface="Anton"/>
                <a:cs typeface="Anton"/>
                <a:sym typeface="Anton"/>
              </a:rPr>
              <a:t>Anton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3881909" y="5782354"/>
            <a:ext cx="963662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true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Cloud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3881909" y="6325041"/>
            <a:ext cx="93478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E74B30"/>
                </a:solidFill>
                <a:latin typeface="Cloud"/>
                <a:ea typeface="Cloud"/>
                <a:cs typeface="Cloud"/>
                <a:sym typeface="Cloud"/>
              </a:rPr>
              <a:t>Cloud</a:t>
            </a:r>
          </a:p>
        </p:txBody>
      </p:sp>
      <p:sp>
        <p:nvSpPr>
          <p:cNvPr name="Freeform 51" id="51"/>
          <p:cNvSpPr/>
          <p:nvPr/>
        </p:nvSpPr>
        <p:spPr>
          <a:xfrm flipH="false" flipV="false" rot="0">
            <a:off x="13944223" y="5884385"/>
            <a:ext cx="1076181" cy="1450735"/>
          </a:xfrm>
          <a:custGeom>
            <a:avLst/>
            <a:gdLst/>
            <a:ahLst/>
            <a:cxnLst/>
            <a:rect r="r" b="b" t="t" l="l"/>
            <a:pathLst>
              <a:path h="1450735" w="1076181">
                <a:moveTo>
                  <a:pt x="0" y="0"/>
                </a:moveTo>
                <a:lnTo>
                  <a:pt x="1076181" y="0"/>
                </a:lnTo>
                <a:lnTo>
                  <a:pt x="1076181" y="1450734"/>
                </a:lnTo>
                <a:lnTo>
                  <a:pt x="0" y="1450734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572750"/>
          </a:xfrm>
          <a:custGeom>
            <a:avLst/>
            <a:gdLst/>
            <a:ahLst/>
            <a:cxnLst/>
            <a:rect r="r" b="b" t="t" l="l"/>
            <a:pathLst>
              <a:path h="10572750" w="18288000">
                <a:moveTo>
                  <a:pt x="0" y="0"/>
                </a:moveTo>
                <a:lnTo>
                  <a:pt x="18288000" y="0"/>
                </a:lnTo>
                <a:lnTo>
                  <a:pt x="18288000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8" t="0" r="-13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93992" y="531794"/>
            <a:ext cx="18167642" cy="9755206"/>
            <a:chOff x="0" y="0"/>
            <a:chExt cx="4784893" cy="256927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784893" cy="2569272"/>
            </a:xfrm>
            <a:custGeom>
              <a:avLst/>
              <a:gdLst/>
              <a:ahLst/>
              <a:cxnLst/>
              <a:rect r="r" b="b" t="t" l="l"/>
              <a:pathLst>
                <a:path h="2569272" w="4784893">
                  <a:moveTo>
                    <a:pt x="0" y="0"/>
                  </a:moveTo>
                  <a:lnTo>
                    <a:pt x="4784893" y="0"/>
                  </a:lnTo>
                  <a:lnTo>
                    <a:pt x="4784893" y="2569272"/>
                  </a:lnTo>
                  <a:lnTo>
                    <a:pt x="0" y="2569272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784893" cy="26168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069607" y="2841977"/>
            <a:ext cx="2082179" cy="1682470"/>
            <a:chOff x="0" y="0"/>
            <a:chExt cx="812800" cy="65676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11" cy="656769"/>
            </a:xfrm>
            <a:custGeom>
              <a:avLst/>
              <a:gdLst/>
              <a:ahLst/>
              <a:cxnLst/>
              <a:rect r="r" b="b" t="t" l="l"/>
              <a:pathLst>
                <a:path h="656769" w="812811">
                  <a:moveTo>
                    <a:pt x="530371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46238"/>
                  </a:cubicBezTo>
                  <a:cubicBezTo>
                    <a:pt x="0" y="331738"/>
                    <a:pt x="66279" y="426879"/>
                    <a:pt x="162037" y="471020"/>
                  </a:cubicBezTo>
                  <a:lnTo>
                    <a:pt x="162037" y="656769"/>
                  </a:lnTo>
                  <a:lnTo>
                    <a:pt x="353844" y="497302"/>
                  </a:lnTo>
                  <a:lnTo>
                    <a:pt x="530371" y="497302"/>
                  </a:lnTo>
                  <a:cubicBezTo>
                    <a:pt x="686363" y="497302"/>
                    <a:pt x="812800" y="373789"/>
                    <a:pt x="812800" y="246236"/>
                  </a:cubicBezTo>
                  <a:cubicBezTo>
                    <a:pt x="812811" y="123512"/>
                    <a:pt x="686363" y="0"/>
                    <a:pt x="530371" y="0"/>
                  </a:cubicBezTo>
                  <a:close/>
                </a:path>
              </a:pathLst>
            </a:custGeom>
            <a:blipFill>
              <a:blip r:embed="rId3"/>
              <a:stretch>
                <a:fillRect l="-18092" t="0" r="-18092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2896826" y="2940461"/>
            <a:ext cx="1298517" cy="1485503"/>
            <a:chOff x="0" y="0"/>
            <a:chExt cx="6350000" cy="7264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7264400"/>
            </a:xfrm>
            <a:custGeom>
              <a:avLst/>
              <a:gdLst/>
              <a:ahLst/>
              <a:cxnLst/>
              <a:rect r="r" b="b" t="t" l="l"/>
              <a:pathLst>
                <a:path h="72644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cubicBezTo>
                    <a:pt x="0" y="4787900"/>
                    <a:pt x="1203960" y="6121400"/>
                    <a:pt x="2762250" y="6323330"/>
                  </a:cubicBezTo>
                  <a:lnTo>
                    <a:pt x="3175000" y="7264400"/>
                  </a:lnTo>
                  <a:lnTo>
                    <a:pt x="3587750" y="6323330"/>
                  </a:lnTo>
                  <a:cubicBezTo>
                    <a:pt x="5146040" y="6120130"/>
                    <a:pt x="6350000" y="478790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blipFill>
              <a:blip r:embed="rId4"/>
              <a:stretch>
                <a:fillRect l="-23400" t="-3176" r="-29561" b="-17788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4258" y="2886244"/>
            <a:ext cx="1439899" cy="1593936"/>
            <a:chOff x="0" y="0"/>
            <a:chExt cx="6350000" cy="702930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1270" cy="7029308"/>
            </a:xfrm>
            <a:custGeom>
              <a:avLst/>
              <a:gdLst/>
              <a:ahLst/>
              <a:cxnLst/>
              <a:rect r="r" b="b" t="t" l="l"/>
              <a:pathLst>
                <a:path h="7029308" w="6351270">
                  <a:moveTo>
                    <a:pt x="5858510" y="0"/>
                  </a:moveTo>
                  <a:lnTo>
                    <a:pt x="491490" y="0"/>
                  </a:lnTo>
                  <a:cubicBezTo>
                    <a:pt x="220980" y="0"/>
                    <a:pt x="0" y="290247"/>
                    <a:pt x="0" y="645549"/>
                  </a:cubicBezTo>
                  <a:lnTo>
                    <a:pt x="0" y="4191896"/>
                  </a:lnTo>
                  <a:cubicBezTo>
                    <a:pt x="0" y="4547198"/>
                    <a:pt x="220980" y="4837445"/>
                    <a:pt x="491490" y="4837445"/>
                  </a:cubicBezTo>
                  <a:lnTo>
                    <a:pt x="1841500" y="4837445"/>
                  </a:lnTo>
                  <a:lnTo>
                    <a:pt x="1841500" y="7029308"/>
                  </a:lnTo>
                  <a:lnTo>
                    <a:pt x="3318510" y="4837445"/>
                  </a:lnTo>
                  <a:lnTo>
                    <a:pt x="5859780" y="4837445"/>
                  </a:lnTo>
                  <a:cubicBezTo>
                    <a:pt x="6130290" y="4837445"/>
                    <a:pt x="6351270" y="4547198"/>
                    <a:pt x="6351270" y="4191896"/>
                  </a:cubicBezTo>
                  <a:lnTo>
                    <a:pt x="6351270" y="645549"/>
                  </a:lnTo>
                  <a:cubicBezTo>
                    <a:pt x="6350000" y="290247"/>
                    <a:pt x="6129020" y="0"/>
                    <a:pt x="5858510" y="0"/>
                  </a:cubicBezTo>
                  <a:close/>
                </a:path>
              </a:pathLst>
            </a:custGeom>
            <a:blipFill>
              <a:blip r:embed="rId5"/>
              <a:stretch>
                <a:fillRect l="-76908" t="-12282" r="-39076" b="-23468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498011" y="2865959"/>
            <a:ext cx="1268927" cy="1634506"/>
            <a:chOff x="0" y="0"/>
            <a:chExt cx="812800" cy="1046968"/>
          </a:xfrm>
        </p:grpSpPr>
        <p:sp>
          <p:nvSpPr>
            <p:cNvPr name="Freeform 13" id="13"/>
            <p:cNvSpPr/>
            <p:nvPr/>
          </p:nvSpPr>
          <p:spPr>
            <a:xfrm flipH="true" flipV="true" rot="0">
              <a:off x="0" y="0"/>
              <a:ext cx="812800" cy="1046968"/>
            </a:xfrm>
            <a:custGeom>
              <a:avLst/>
              <a:gdLst/>
              <a:ahLst/>
              <a:cxnLst/>
              <a:rect r="r" b="b" t="t" l="l"/>
              <a:pathLst>
                <a:path h="1046968" w="812800">
                  <a:moveTo>
                    <a:pt x="0" y="1046968"/>
                  </a:moveTo>
                  <a:lnTo>
                    <a:pt x="812800" y="1046968"/>
                  </a:lnTo>
                  <a:lnTo>
                    <a:pt x="812800" y="187960"/>
                  </a:lnTo>
                  <a:lnTo>
                    <a:pt x="655320" y="187960"/>
                  </a:lnTo>
                  <a:lnTo>
                    <a:pt x="655320" y="0"/>
                  </a:lnTo>
                  <a:lnTo>
                    <a:pt x="349250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6"/>
              <a:stretch>
                <a:fillRect l="-14405" t="0" r="-14405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5635978" y="7597738"/>
            <a:ext cx="1367544" cy="1367544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-4866053">
              <a:off x="-29829" y="-29829"/>
              <a:ext cx="872458" cy="872458"/>
            </a:xfrm>
            <a:custGeom>
              <a:avLst/>
              <a:gdLst/>
              <a:ahLst/>
              <a:cxnLst/>
              <a:rect r="r" b="b" t="t" l="l"/>
              <a:pathLst>
                <a:path h="872458" w="872458">
                  <a:moveTo>
                    <a:pt x="837737" y="373361"/>
                  </a:moveTo>
                  <a:cubicBezTo>
                    <a:pt x="803016" y="151614"/>
                    <a:pt x="595108" y="0"/>
                    <a:pt x="373361" y="34721"/>
                  </a:cubicBezTo>
                  <a:cubicBezTo>
                    <a:pt x="151614" y="69442"/>
                    <a:pt x="0" y="277350"/>
                    <a:pt x="34721" y="499097"/>
                  </a:cubicBezTo>
                  <a:cubicBezTo>
                    <a:pt x="69442" y="720844"/>
                    <a:pt x="277350" y="872458"/>
                    <a:pt x="499097" y="837737"/>
                  </a:cubicBezTo>
                  <a:cubicBezTo>
                    <a:pt x="720844" y="803016"/>
                    <a:pt x="872458" y="595108"/>
                    <a:pt x="837737" y="373361"/>
                  </a:cubicBezTo>
                  <a:close/>
                </a:path>
              </a:pathLst>
            </a:custGeom>
            <a:blipFill>
              <a:blip r:embed="rId7"/>
              <a:stretch>
                <a:fillRect l="-105857" t="-119476" r="-83416" b="-69797"/>
              </a:stretch>
            </a:blip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13769922" y="2955391"/>
            <a:ext cx="1446546" cy="1455643"/>
          </a:xfrm>
          <a:custGeom>
            <a:avLst/>
            <a:gdLst/>
            <a:ahLst/>
            <a:cxnLst/>
            <a:rect r="r" b="b" t="t" l="l"/>
            <a:pathLst>
              <a:path h="1455643" w="1446546">
                <a:moveTo>
                  <a:pt x="0" y="0"/>
                </a:moveTo>
                <a:lnTo>
                  <a:pt x="1446546" y="0"/>
                </a:lnTo>
                <a:lnTo>
                  <a:pt x="1446546" y="1455643"/>
                </a:lnTo>
                <a:lnTo>
                  <a:pt x="0" y="14556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344091" y="5082635"/>
            <a:ext cx="2222175" cy="1544412"/>
          </a:xfrm>
          <a:custGeom>
            <a:avLst/>
            <a:gdLst/>
            <a:ahLst/>
            <a:cxnLst/>
            <a:rect r="r" b="b" t="t" l="l"/>
            <a:pathLst>
              <a:path h="1544412" w="2222175">
                <a:moveTo>
                  <a:pt x="0" y="0"/>
                </a:moveTo>
                <a:lnTo>
                  <a:pt x="2222175" y="0"/>
                </a:lnTo>
                <a:lnTo>
                  <a:pt x="2222175" y="1544412"/>
                </a:lnTo>
                <a:lnTo>
                  <a:pt x="0" y="15444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611194" y="4965226"/>
            <a:ext cx="1966001" cy="1779231"/>
          </a:xfrm>
          <a:custGeom>
            <a:avLst/>
            <a:gdLst/>
            <a:ahLst/>
            <a:cxnLst/>
            <a:rect r="r" b="b" t="t" l="l"/>
            <a:pathLst>
              <a:path h="1779231" w="1966001">
                <a:moveTo>
                  <a:pt x="0" y="0"/>
                </a:moveTo>
                <a:lnTo>
                  <a:pt x="1966001" y="0"/>
                </a:lnTo>
                <a:lnTo>
                  <a:pt x="1966001" y="1779230"/>
                </a:lnTo>
                <a:lnTo>
                  <a:pt x="0" y="17792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138065" y="7461112"/>
            <a:ext cx="1640794" cy="1640794"/>
          </a:xfrm>
          <a:custGeom>
            <a:avLst/>
            <a:gdLst/>
            <a:ahLst/>
            <a:cxnLst/>
            <a:rect r="r" b="b" t="t" l="l"/>
            <a:pathLst>
              <a:path h="1640794" w="1640794">
                <a:moveTo>
                  <a:pt x="0" y="0"/>
                </a:moveTo>
                <a:lnTo>
                  <a:pt x="1640794" y="0"/>
                </a:lnTo>
                <a:lnTo>
                  <a:pt x="1640794" y="1640794"/>
                </a:lnTo>
                <a:lnTo>
                  <a:pt x="0" y="164079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405820" y="7589807"/>
            <a:ext cx="2329946" cy="1383406"/>
          </a:xfrm>
          <a:custGeom>
            <a:avLst/>
            <a:gdLst/>
            <a:ahLst/>
            <a:cxnLst/>
            <a:rect r="r" b="b" t="t" l="l"/>
            <a:pathLst>
              <a:path h="1383406" w="2329946">
                <a:moveTo>
                  <a:pt x="0" y="0"/>
                </a:moveTo>
                <a:lnTo>
                  <a:pt x="2329947" y="0"/>
                </a:lnTo>
                <a:lnTo>
                  <a:pt x="2329947" y="1383405"/>
                </a:lnTo>
                <a:lnTo>
                  <a:pt x="0" y="138340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5626043" y="2962291"/>
            <a:ext cx="1441842" cy="1441842"/>
          </a:xfrm>
          <a:custGeom>
            <a:avLst/>
            <a:gdLst/>
            <a:ahLst/>
            <a:cxnLst/>
            <a:rect r="r" b="b" t="t" l="l"/>
            <a:pathLst>
              <a:path h="1441842" w="1441842">
                <a:moveTo>
                  <a:pt x="0" y="0"/>
                </a:moveTo>
                <a:lnTo>
                  <a:pt x="1441842" y="0"/>
                </a:lnTo>
                <a:lnTo>
                  <a:pt x="1441842" y="1441842"/>
                </a:lnTo>
                <a:lnTo>
                  <a:pt x="0" y="144184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3615859" y="7315843"/>
            <a:ext cx="1717450" cy="1931333"/>
          </a:xfrm>
          <a:custGeom>
            <a:avLst/>
            <a:gdLst/>
            <a:ahLst/>
            <a:cxnLst/>
            <a:rect r="r" b="b" t="t" l="l"/>
            <a:pathLst>
              <a:path h="1931333" w="1717450">
                <a:moveTo>
                  <a:pt x="0" y="0"/>
                </a:moveTo>
                <a:lnTo>
                  <a:pt x="1717450" y="0"/>
                </a:lnTo>
                <a:lnTo>
                  <a:pt x="1717450" y="1931333"/>
                </a:lnTo>
                <a:lnTo>
                  <a:pt x="0" y="19313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5495837" y="7356071"/>
            <a:ext cx="1702254" cy="1617141"/>
          </a:xfrm>
          <a:custGeom>
            <a:avLst/>
            <a:gdLst/>
            <a:ahLst/>
            <a:cxnLst/>
            <a:rect r="r" b="b" t="t" l="l"/>
            <a:pathLst>
              <a:path h="1617141" w="1702254">
                <a:moveTo>
                  <a:pt x="0" y="0"/>
                </a:moveTo>
                <a:lnTo>
                  <a:pt x="1702253" y="0"/>
                </a:lnTo>
                <a:lnTo>
                  <a:pt x="1702253" y="1617141"/>
                </a:lnTo>
                <a:lnTo>
                  <a:pt x="0" y="161714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5400000">
            <a:off x="15656758" y="5200291"/>
            <a:ext cx="1755313" cy="1309099"/>
          </a:xfrm>
          <a:custGeom>
            <a:avLst/>
            <a:gdLst/>
            <a:ahLst/>
            <a:cxnLst/>
            <a:rect r="r" b="b" t="t" l="l"/>
            <a:pathLst>
              <a:path h="1309099" w="1755313">
                <a:moveTo>
                  <a:pt x="0" y="0"/>
                </a:moveTo>
                <a:lnTo>
                  <a:pt x="1755312" y="0"/>
                </a:lnTo>
                <a:lnTo>
                  <a:pt x="1755312" y="1309100"/>
                </a:lnTo>
                <a:lnTo>
                  <a:pt x="0" y="130910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40586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1589113">
            <a:off x="1450089" y="4841222"/>
            <a:ext cx="2976807" cy="2027238"/>
          </a:xfrm>
          <a:custGeom>
            <a:avLst/>
            <a:gdLst/>
            <a:ahLst/>
            <a:cxnLst/>
            <a:rect r="r" b="b" t="t" l="l"/>
            <a:pathLst>
              <a:path h="2027238" w="2976807">
                <a:moveTo>
                  <a:pt x="0" y="0"/>
                </a:moveTo>
                <a:lnTo>
                  <a:pt x="2976807" y="0"/>
                </a:lnTo>
                <a:lnTo>
                  <a:pt x="2976807" y="2027238"/>
                </a:lnTo>
                <a:lnTo>
                  <a:pt x="0" y="202723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54258" y="7185235"/>
            <a:ext cx="2158933" cy="2192549"/>
          </a:xfrm>
          <a:custGeom>
            <a:avLst/>
            <a:gdLst/>
            <a:ahLst/>
            <a:cxnLst/>
            <a:rect r="r" b="b" t="t" l="l"/>
            <a:pathLst>
              <a:path h="2192549" w="2158933">
                <a:moveTo>
                  <a:pt x="0" y="0"/>
                </a:moveTo>
                <a:lnTo>
                  <a:pt x="2158932" y="0"/>
                </a:lnTo>
                <a:lnTo>
                  <a:pt x="2158932" y="2192549"/>
                </a:lnTo>
                <a:lnTo>
                  <a:pt x="0" y="219254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7" id="27"/>
          <p:cNvSpPr/>
          <p:nvPr/>
        </p:nvSpPr>
        <p:spPr>
          <a:xfrm flipH="false" flipV="false" rot="2700000">
            <a:off x="5443932" y="4811667"/>
            <a:ext cx="2178954" cy="2086349"/>
          </a:xfrm>
          <a:custGeom>
            <a:avLst/>
            <a:gdLst/>
            <a:ahLst/>
            <a:cxnLst/>
            <a:rect r="r" b="b" t="t" l="l"/>
            <a:pathLst>
              <a:path h="2086349" w="2178954">
                <a:moveTo>
                  <a:pt x="0" y="0"/>
                </a:moveTo>
                <a:lnTo>
                  <a:pt x="2178954" y="0"/>
                </a:lnTo>
                <a:lnTo>
                  <a:pt x="2178954" y="2086348"/>
                </a:lnTo>
                <a:lnTo>
                  <a:pt x="0" y="208634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8454456" y="2953317"/>
            <a:ext cx="4758223" cy="1459790"/>
            <a:chOff x="0" y="0"/>
            <a:chExt cx="7301688" cy="2240108"/>
          </a:xfrm>
        </p:grpSpPr>
        <p:sp>
          <p:nvSpPr>
            <p:cNvPr name="Freeform 29" id="29"/>
            <p:cNvSpPr/>
            <p:nvPr/>
          </p:nvSpPr>
          <p:spPr>
            <a:xfrm flipH="true" flipV="true" rot="0">
              <a:off x="0" y="0"/>
              <a:ext cx="7301688" cy="2240108"/>
            </a:xfrm>
            <a:custGeom>
              <a:avLst/>
              <a:gdLst/>
              <a:ahLst/>
              <a:cxnLst/>
              <a:rect r="r" b="b" t="t" l="l"/>
              <a:pathLst>
                <a:path h="2240108" w="7301688">
                  <a:moveTo>
                    <a:pt x="0" y="2240108"/>
                  </a:moveTo>
                  <a:lnTo>
                    <a:pt x="7301688" y="2240108"/>
                  </a:lnTo>
                  <a:lnTo>
                    <a:pt x="7301688" y="187960"/>
                  </a:lnTo>
                  <a:lnTo>
                    <a:pt x="7144208" y="187960"/>
                  </a:lnTo>
                  <a:lnTo>
                    <a:pt x="7144208" y="0"/>
                  </a:lnTo>
                  <a:lnTo>
                    <a:pt x="6838138" y="187960"/>
                  </a:lnTo>
                  <a:lnTo>
                    <a:pt x="0" y="187960"/>
                  </a:lnTo>
                  <a:lnTo>
                    <a:pt x="0" y="2240108"/>
                  </a:lnTo>
                  <a:close/>
                </a:path>
              </a:pathLst>
            </a:custGeom>
            <a:blipFill>
              <a:blip r:embed="rId6"/>
              <a:stretch>
                <a:fillRect l="0" t="-131612" r="-11434" b="-131612"/>
              </a:stretch>
            </a:blipFill>
          </p:spPr>
        </p:sp>
      </p:grpSp>
      <p:sp>
        <p:nvSpPr>
          <p:cNvPr name="Freeform 30" id="30"/>
          <p:cNvSpPr/>
          <p:nvPr/>
        </p:nvSpPr>
        <p:spPr>
          <a:xfrm flipH="false" flipV="false" rot="-10800000">
            <a:off x="10868935" y="4833262"/>
            <a:ext cx="2439591" cy="2043157"/>
          </a:xfrm>
          <a:custGeom>
            <a:avLst/>
            <a:gdLst/>
            <a:ahLst/>
            <a:cxnLst/>
            <a:rect r="r" b="b" t="t" l="l"/>
            <a:pathLst>
              <a:path h="2043157" w="2439591">
                <a:moveTo>
                  <a:pt x="0" y="0"/>
                </a:moveTo>
                <a:lnTo>
                  <a:pt x="2439590" y="0"/>
                </a:lnTo>
                <a:lnTo>
                  <a:pt x="2439590" y="2043158"/>
                </a:lnTo>
                <a:lnTo>
                  <a:pt x="0" y="2043158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2280786" y="7491579"/>
            <a:ext cx="2660817" cy="1579860"/>
          </a:xfrm>
          <a:custGeom>
            <a:avLst/>
            <a:gdLst/>
            <a:ahLst/>
            <a:cxnLst/>
            <a:rect r="r" b="b" t="t" l="l"/>
            <a:pathLst>
              <a:path h="1579860" w="2660817">
                <a:moveTo>
                  <a:pt x="0" y="0"/>
                </a:moveTo>
                <a:lnTo>
                  <a:pt x="2660817" y="0"/>
                </a:lnTo>
                <a:lnTo>
                  <a:pt x="2660817" y="1579861"/>
                </a:lnTo>
                <a:lnTo>
                  <a:pt x="0" y="1579861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2495878" y="857250"/>
            <a:ext cx="1329624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Design Elements</a:t>
            </a:r>
          </a:p>
        </p:txBody>
      </p:sp>
    </p:spTree>
  </p:cSld>
  <p:clrMapOvr>
    <a:masterClrMapping/>
  </p:clrMapOvr>
  <p:transition spd="fast">
    <p:fade/>
  </p:transition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572750"/>
          </a:xfrm>
          <a:custGeom>
            <a:avLst/>
            <a:gdLst/>
            <a:ahLst/>
            <a:cxnLst/>
            <a:rect r="r" b="b" t="t" l="l"/>
            <a:pathLst>
              <a:path h="10572750" w="18288000">
                <a:moveTo>
                  <a:pt x="0" y="0"/>
                </a:moveTo>
                <a:lnTo>
                  <a:pt x="18288000" y="0"/>
                </a:lnTo>
                <a:lnTo>
                  <a:pt x="18288000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8" t="0" r="-13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880783" y="4286481"/>
            <a:ext cx="6475770" cy="2931926"/>
            <a:chOff x="0" y="0"/>
            <a:chExt cx="1705553" cy="77219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05553" cy="772194"/>
            </a:xfrm>
            <a:custGeom>
              <a:avLst/>
              <a:gdLst/>
              <a:ahLst/>
              <a:cxnLst/>
              <a:rect r="r" b="b" t="t" l="l"/>
              <a:pathLst>
                <a:path h="772194" w="1705553">
                  <a:moveTo>
                    <a:pt x="65754" y="0"/>
                  </a:moveTo>
                  <a:lnTo>
                    <a:pt x="1639799" y="0"/>
                  </a:lnTo>
                  <a:cubicBezTo>
                    <a:pt x="1657238" y="0"/>
                    <a:pt x="1673963" y="6928"/>
                    <a:pt x="1686294" y="19259"/>
                  </a:cubicBezTo>
                  <a:cubicBezTo>
                    <a:pt x="1698625" y="31590"/>
                    <a:pt x="1705553" y="48315"/>
                    <a:pt x="1705553" y="65754"/>
                  </a:cubicBezTo>
                  <a:lnTo>
                    <a:pt x="1705553" y="706441"/>
                  </a:lnTo>
                  <a:cubicBezTo>
                    <a:pt x="1705553" y="723880"/>
                    <a:pt x="1698625" y="740604"/>
                    <a:pt x="1686294" y="752936"/>
                  </a:cubicBezTo>
                  <a:cubicBezTo>
                    <a:pt x="1673963" y="765267"/>
                    <a:pt x="1657238" y="772194"/>
                    <a:pt x="1639799" y="772194"/>
                  </a:cubicBezTo>
                  <a:lnTo>
                    <a:pt x="65754" y="772194"/>
                  </a:lnTo>
                  <a:cubicBezTo>
                    <a:pt x="48315" y="772194"/>
                    <a:pt x="31590" y="765267"/>
                    <a:pt x="19259" y="752936"/>
                  </a:cubicBezTo>
                  <a:cubicBezTo>
                    <a:pt x="6928" y="740604"/>
                    <a:pt x="0" y="723880"/>
                    <a:pt x="0" y="706441"/>
                  </a:cubicBezTo>
                  <a:lnTo>
                    <a:pt x="0" y="65754"/>
                  </a:lnTo>
                  <a:cubicBezTo>
                    <a:pt x="0" y="48315"/>
                    <a:pt x="6928" y="31590"/>
                    <a:pt x="19259" y="19259"/>
                  </a:cubicBezTo>
                  <a:cubicBezTo>
                    <a:pt x="31590" y="6928"/>
                    <a:pt x="48315" y="0"/>
                    <a:pt x="65754" y="0"/>
                  </a:cubicBez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1705553" cy="8293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495878" y="1221827"/>
            <a:ext cx="1329624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Credits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917704" y="2813876"/>
            <a:ext cx="6452592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This presentation template is free for</a:t>
            </a: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everyone to use thanks to the following: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933787" y="4286481"/>
            <a:ext cx="6475770" cy="2931926"/>
            <a:chOff x="0" y="0"/>
            <a:chExt cx="1705553" cy="7721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5553" cy="772194"/>
            </a:xfrm>
            <a:custGeom>
              <a:avLst/>
              <a:gdLst/>
              <a:ahLst/>
              <a:cxnLst/>
              <a:rect r="r" b="b" t="t" l="l"/>
              <a:pathLst>
                <a:path h="772194" w="1705553">
                  <a:moveTo>
                    <a:pt x="65754" y="0"/>
                  </a:moveTo>
                  <a:lnTo>
                    <a:pt x="1639799" y="0"/>
                  </a:lnTo>
                  <a:cubicBezTo>
                    <a:pt x="1657238" y="0"/>
                    <a:pt x="1673963" y="6928"/>
                    <a:pt x="1686294" y="19259"/>
                  </a:cubicBezTo>
                  <a:cubicBezTo>
                    <a:pt x="1698625" y="31590"/>
                    <a:pt x="1705553" y="48315"/>
                    <a:pt x="1705553" y="65754"/>
                  </a:cubicBezTo>
                  <a:lnTo>
                    <a:pt x="1705553" y="706441"/>
                  </a:lnTo>
                  <a:cubicBezTo>
                    <a:pt x="1705553" y="723880"/>
                    <a:pt x="1698625" y="740604"/>
                    <a:pt x="1686294" y="752936"/>
                  </a:cubicBezTo>
                  <a:cubicBezTo>
                    <a:pt x="1673963" y="765267"/>
                    <a:pt x="1657238" y="772194"/>
                    <a:pt x="1639799" y="772194"/>
                  </a:cubicBezTo>
                  <a:lnTo>
                    <a:pt x="65754" y="772194"/>
                  </a:lnTo>
                  <a:cubicBezTo>
                    <a:pt x="48315" y="772194"/>
                    <a:pt x="31590" y="765267"/>
                    <a:pt x="19259" y="752936"/>
                  </a:cubicBezTo>
                  <a:cubicBezTo>
                    <a:pt x="6928" y="740604"/>
                    <a:pt x="0" y="723880"/>
                    <a:pt x="0" y="706441"/>
                  </a:cubicBezTo>
                  <a:lnTo>
                    <a:pt x="0" y="65754"/>
                  </a:lnTo>
                  <a:cubicBezTo>
                    <a:pt x="0" y="48315"/>
                    <a:pt x="6928" y="31590"/>
                    <a:pt x="19259" y="19259"/>
                  </a:cubicBezTo>
                  <a:cubicBezTo>
                    <a:pt x="31590" y="6928"/>
                    <a:pt x="48315" y="0"/>
                    <a:pt x="65754" y="0"/>
                  </a:cubicBezTo>
                  <a:close/>
                </a:path>
              </a:pathLst>
            </a:custGeom>
            <a:solidFill>
              <a:srgbClr val="241D1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705553" cy="8293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057940" y="6224576"/>
            <a:ext cx="4227463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for the presentation template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022028" y="6224576"/>
            <a:ext cx="219328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For the photos</a:t>
            </a:r>
            <a:r>
              <a:rPr lang="en-US" sz="24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2426669" y="4743288"/>
            <a:ext cx="5490005" cy="1377492"/>
          </a:xfrm>
          <a:custGeom>
            <a:avLst/>
            <a:gdLst/>
            <a:ahLst/>
            <a:cxnLst/>
            <a:rect r="r" b="b" t="t" l="l"/>
            <a:pathLst>
              <a:path h="1377492" w="5490005">
                <a:moveTo>
                  <a:pt x="0" y="0"/>
                </a:moveTo>
                <a:lnTo>
                  <a:pt x="5490005" y="0"/>
                </a:lnTo>
                <a:lnTo>
                  <a:pt x="5490005" y="1377492"/>
                </a:lnTo>
                <a:lnTo>
                  <a:pt x="0" y="13774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0189582" y="5019675"/>
            <a:ext cx="5858173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Pexels and Pixabay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561237" y="7580357"/>
            <a:ext cx="5165527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Happy designing!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5384391" y="1028700"/>
            <a:ext cx="1874909" cy="2124249"/>
            <a:chOff x="0" y="0"/>
            <a:chExt cx="924077" cy="1046968"/>
          </a:xfrm>
        </p:grpSpPr>
        <p:sp>
          <p:nvSpPr>
            <p:cNvPr name="Freeform 20" id="20"/>
            <p:cNvSpPr/>
            <p:nvPr/>
          </p:nvSpPr>
          <p:spPr>
            <a:xfrm flipH="true" flipV="true" rot="0">
              <a:off x="0" y="0"/>
              <a:ext cx="924077" cy="1046968"/>
            </a:xfrm>
            <a:custGeom>
              <a:avLst/>
              <a:gdLst/>
              <a:ahLst/>
              <a:cxnLst/>
              <a:rect r="r" b="b" t="t" l="l"/>
              <a:pathLst>
                <a:path h="1046968" w="924077">
                  <a:moveTo>
                    <a:pt x="0" y="1046968"/>
                  </a:moveTo>
                  <a:lnTo>
                    <a:pt x="924077" y="1046968"/>
                  </a:lnTo>
                  <a:lnTo>
                    <a:pt x="924077" y="187960"/>
                  </a:lnTo>
                  <a:lnTo>
                    <a:pt x="766597" y="187960"/>
                  </a:lnTo>
                  <a:lnTo>
                    <a:pt x="766597" y="0"/>
                  </a:lnTo>
                  <a:lnTo>
                    <a:pt x="460527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5"/>
              <a:stretch>
                <a:fillRect l="-6649" t="0" r="-6649" b="0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448796" y="-2714226"/>
            <a:ext cx="6954991" cy="6954991"/>
            <a:chOff x="0" y="0"/>
            <a:chExt cx="13716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2"/>
              <a:stretch>
                <a:fillRect l="-2545" t="0" r="-47548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3605929" y="6623407"/>
            <a:ext cx="6954991" cy="6954991"/>
            <a:chOff x="0" y="0"/>
            <a:chExt cx="13716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3"/>
              <a:stretch>
                <a:fillRect l="-42965" t="0" r="-7128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6330144" y="-5518439"/>
            <a:ext cx="11830556" cy="8229600"/>
          </a:xfrm>
          <a:custGeom>
            <a:avLst/>
            <a:gdLst/>
            <a:ahLst/>
            <a:cxnLst/>
            <a:rect r="r" b="b" t="t" l="l"/>
            <a:pathLst>
              <a:path h="8229600" w="11830556">
                <a:moveTo>
                  <a:pt x="0" y="0"/>
                </a:moveTo>
                <a:lnTo>
                  <a:pt x="11830556" y="0"/>
                </a:lnTo>
                <a:lnTo>
                  <a:pt x="118305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3851267" y="3111211"/>
            <a:ext cx="2717959" cy="3109345"/>
            <a:chOff x="0" y="0"/>
            <a:chExt cx="3623945" cy="4145793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3623945" cy="4145793"/>
              <a:chOff x="0" y="0"/>
              <a:chExt cx="6350000" cy="72644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0000" cy="7264400"/>
              </a:xfrm>
              <a:custGeom>
                <a:avLst/>
                <a:gdLst/>
                <a:ahLst/>
                <a:cxnLst/>
                <a:rect r="r" b="b" t="t" l="l"/>
                <a:pathLst>
                  <a:path h="7264400" w="6350000">
                    <a:moveTo>
                      <a:pt x="3175000" y="0"/>
                    </a:moveTo>
                    <a:cubicBezTo>
                      <a:pt x="1421130" y="0"/>
                      <a:pt x="0" y="1421130"/>
                      <a:pt x="0" y="3175000"/>
                    </a:cubicBezTo>
                    <a:cubicBezTo>
                      <a:pt x="0" y="4787900"/>
                      <a:pt x="1203960" y="6121400"/>
                      <a:pt x="2762250" y="6323330"/>
                    </a:cubicBezTo>
                    <a:lnTo>
                      <a:pt x="3175000" y="7264400"/>
                    </a:lnTo>
                    <a:lnTo>
                      <a:pt x="3587750" y="6323330"/>
                    </a:lnTo>
                    <a:cubicBezTo>
                      <a:pt x="5146040" y="6120130"/>
                      <a:pt x="6350000" y="4787900"/>
                      <a:pt x="6350000" y="3175000"/>
                    </a:cubicBezTo>
                    <a:cubicBezTo>
                      <a:pt x="6350000" y="1421130"/>
                      <a:pt x="4928870" y="0"/>
                      <a:pt x="31750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180756" t="-15374" r="-13944" b="-90425"/>
                </a:stretch>
              </a:blip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215950" y="271472"/>
              <a:ext cx="3192045" cy="299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900"/>
                </a:lnSpc>
                <a:spcBef>
                  <a:spcPct val="0"/>
                </a:spcBef>
              </a:pPr>
              <a:r>
                <a:rPr lang="en-US" sz="13500">
                  <a:solidFill>
                    <a:srgbClr val="190505"/>
                  </a:solidFill>
                  <a:latin typeface="Anton"/>
                  <a:ea typeface="Anton"/>
                  <a:cs typeface="Anton"/>
                  <a:sym typeface="Anton"/>
                </a:rPr>
                <a:t>0</a:t>
              </a:r>
              <a:r>
                <a:rPr lang="en-US" sz="13500" strike="noStrike" u="none">
                  <a:solidFill>
                    <a:srgbClr val="190505"/>
                  </a:solidFill>
                  <a:latin typeface="Anton"/>
                  <a:ea typeface="Anton"/>
                  <a:cs typeface="Anton"/>
                  <a:sym typeface="Anton"/>
                </a:rPr>
                <a:t>1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650880" y="6242407"/>
            <a:ext cx="1985079" cy="2556982"/>
            <a:chOff x="0" y="0"/>
            <a:chExt cx="812800" cy="1046968"/>
          </a:xfrm>
        </p:grpSpPr>
        <p:sp>
          <p:nvSpPr>
            <p:cNvPr name="Freeform 12" id="12"/>
            <p:cNvSpPr/>
            <p:nvPr/>
          </p:nvSpPr>
          <p:spPr>
            <a:xfrm flipH="true" flipV="true" rot="0">
              <a:off x="0" y="0"/>
              <a:ext cx="812800" cy="1046968"/>
            </a:xfrm>
            <a:custGeom>
              <a:avLst/>
              <a:gdLst/>
              <a:ahLst/>
              <a:cxnLst/>
              <a:rect r="r" b="b" t="t" l="l"/>
              <a:pathLst>
                <a:path h="1046968" w="812800">
                  <a:moveTo>
                    <a:pt x="0" y="1046968"/>
                  </a:moveTo>
                  <a:lnTo>
                    <a:pt x="812800" y="1046968"/>
                  </a:lnTo>
                  <a:lnTo>
                    <a:pt x="812800" y="187960"/>
                  </a:lnTo>
                  <a:lnTo>
                    <a:pt x="655320" y="187960"/>
                  </a:lnTo>
                  <a:lnTo>
                    <a:pt x="655320" y="0"/>
                  </a:lnTo>
                  <a:lnTo>
                    <a:pt x="349250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6"/>
              <a:stretch>
                <a:fillRect l="-14405" t="0" r="-14405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28700" y="6070957"/>
            <a:ext cx="12139567" cy="231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900"/>
              </a:lnSpc>
            </a:pPr>
            <a:r>
              <a:rPr lang="en-US" sz="13500">
                <a:solidFill>
                  <a:srgbClr val="84DC93"/>
                </a:solidFill>
                <a:latin typeface="Anton"/>
                <a:ea typeface="Anton"/>
                <a:cs typeface="Anton"/>
                <a:sym typeface="Anton"/>
              </a:rPr>
              <a:t>Introduction</a:t>
            </a:r>
          </a:p>
        </p:txBody>
      </p:sp>
    </p:spTree>
  </p:cSld>
  <p:clrMapOvr>
    <a:masterClrMapping/>
  </p:clrMapOvr>
  <p:transition spd="slow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51435"/>
            <a:ext cx="3381174" cy="10389870"/>
            <a:chOff x="0" y="0"/>
            <a:chExt cx="523832" cy="16096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23832" cy="1609663"/>
            </a:xfrm>
            <a:custGeom>
              <a:avLst/>
              <a:gdLst/>
              <a:ahLst/>
              <a:cxnLst/>
              <a:rect r="r" b="b" t="t" l="l"/>
              <a:pathLst>
                <a:path h="1609663" w="523832">
                  <a:moveTo>
                    <a:pt x="0" y="0"/>
                  </a:moveTo>
                  <a:lnTo>
                    <a:pt x="523832" y="0"/>
                  </a:lnTo>
                  <a:lnTo>
                    <a:pt x="523832" y="1609663"/>
                  </a:lnTo>
                  <a:lnTo>
                    <a:pt x="0" y="1609663"/>
                  </a:lnTo>
                  <a:close/>
                </a:path>
              </a:pathLst>
            </a:custGeom>
            <a:blipFill>
              <a:blip r:embed="rId2"/>
              <a:stretch>
                <a:fillRect l="-219143" t="0" r="-14164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06826" y="-51435"/>
            <a:ext cx="3381174" cy="10389870"/>
            <a:chOff x="0" y="0"/>
            <a:chExt cx="523832" cy="16096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23832" cy="1609663"/>
            </a:xfrm>
            <a:custGeom>
              <a:avLst/>
              <a:gdLst/>
              <a:ahLst/>
              <a:cxnLst/>
              <a:rect r="r" b="b" t="t" l="l"/>
              <a:pathLst>
                <a:path h="1609663" w="523832">
                  <a:moveTo>
                    <a:pt x="0" y="0"/>
                  </a:moveTo>
                  <a:lnTo>
                    <a:pt x="523832" y="0"/>
                  </a:lnTo>
                  <a:lnTo>
                    <a:pt x="523832" y="1609663"/>
                  </a:lnTo>
                  <a:lnTo>
                    <a:pt x="0" y="1609663"/>
                  </a:lnTo>
                  <a:close/>
                </a:path>
              </a:pathLst>
            </a:custGeom>
            <a:blipFill>
              <a:blip r:embed="rId3"/>
              <a:stretch>
                <a:fillRect l="-222839" t="0" r="-222839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AutoShape 6" id="6"/>
          <p:cNvSpPr/>
          <p:nvPr/>
        </p:nvSpPr>
        <p:spPr>
          <a:xfrm flipV="true">
            <a:off x="7207612" y="5558916"/>
            <a:ext cx="3872776" cy="0"/>
          </a:xfrm>
          <a:prstGeom prst="line">
            <a:avLst/>
          </a:prstGeom>
          <a:ln cap="flat" w="38100">
            <a:gradFill>
              <a:gsLst>
                <a:gs pos="0">
                  <a:srgbClr val="E74B30">
                    <a:alpha val="100000"/>
                  </a:srgbClr>
                </a:gs>
                <a:gs pos="100000">
                  <a:srgbClr val="84DC93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13915038" y="1358276"/>
            <a:ext cx="2316560" cy="2564380"/>
            <a:chOff x="0" y="0"/>
            <a:chExt cx="3088746" cy="3419173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3088746" cy="3419173"/>
              <a:chOff x="0" y="0"/>
              <a:chExt cx="6350000" cy="7029308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1270" cy="7029308"/>
              </a:xfrm>
              <a:custGeom>
                <a:avLst/>
                <a:gdLst/>
                <a:ahLst/>
                <a:cxnLst/>
                <a:rect r="r" b="b" t="t" l="l"/>
                <a:pathLst>
                  <a:path h="7029308" w="6351270">
                    <a:moveTo>
                      <a:pt x="5858510" y="0"/>
                    </a:moveTo>
                    <a:lnTo>
                      <a:pt x="491490" y="0"/>
                    </a:lnTo>
                    <a:cubicBezTo>
                      <a:pt x="220980" y="0"/>
                      <a:pt x="0" y="290247"/>
                      <a:pt x="0" y="645549"/>
                    </a:cubicBezTo>
                    <a:lnTo>
                      <a:pt x="0" y="4191896"/>
                    </a:lnTo>
                    <a:cubicBezTo>
                      <a:pt x="0" y="4547198"/>
                      <a:pt x="220980" y="4837445"/>
                      <a:pt x="491490" y="4837445"/>
                    </a:cubicBezTo>
                    <a:lnTo>
                      <a:pt x="1841500" y="4837445"/>
                    </a:lnTo>
                    <a:lnTo>
                      <a:pt x="1841500" y="7029308"/>
                    </a:lnTo>
                    <a:lnTo>
                      <a:pt x="3318510" y="4837445"/>
                    </a:lnTo>
                    <a:lnTo>
                      <a:pt x="5859780" y="4837445"/>
                    </a:lnTo>
                    <a:cubicBezTo>
                      <a:pt x="6130290" y="4837445"/>
                      <a:pt x="6351270" y="4547198"/>
                      <a:pt x="6351270" y="4191896"/>
                    </a:cubicBezTo>
                    <a:lnTo>
                      <a:pt x="6351270" y="645549"/>
                    </a:lnTo>
                    <a:cubicBezTo>
                      <a:pt x="6350000" y="290247"/>
                      <a:pt x="6129020" y="0"/>
                      <a:pt x="585851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75295" t="-14468" r="-40689" b="-21283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679214" y="187449"/>
              <a:ext cx="1730318" cy="1795613"/>
            </a:xfrm>
            <a:custGeom>
              <a:avLst/>
              <a:gdLst/>
              <a:ahLst/>
              <a:cxnLst/>
              <a:rect r="r" b="b" t="t" l="l"/>
              <a:pathLst>
                <a:path h="1795613" w="1730318">
                  <a:moveTo>
                    <a:pt x="0" y="0"/>
                  </a:moveTo>
                  <a:lnTo>
                    <a:pt x="1730318" y="0"/>
                  </a:lnTo>
                  <a:lnTo>
                    <a:pt x="1730318" y="1795614"/>
                  </a:lnTo>
                  <a:lnTo>
                    <a:pt x="0" y="1795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2363618" y="8722106"/>
            <a:ext cx="3212454" cy="3232659"/>
          </a:xfrm>
          <a:custGeom>
            <a:avLst/>
            <a:gdLst/>
            <a:ahLst/>
            <a:cxnLst/>
            <a:rect r="r" b="b" t="t" l="l"/>
            <a:pathLst>
              <a:path h="3232659" w="3212454">
                <a:moveTo>
                  <a:pt x="0" y="0"/>
                </a:moveTo>
                <a:lnTo>
                  <a:pt x="3212454" y="0"/>
                </a:lnTo>
                <a:lnTo>
                  <a:pt x="3212454" y="3232658"/>
                </a:lnTo>
                <a:lnTo>
                  <a:pt x="0" y="32326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373090" y="1948181"/>
            <a:ext cx="7541820" cy="3143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Welcome to the Presentation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486243" y="6094031"/>
            <a:ext cx="9315514" cy="179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I'm Rain, and we’ll be exploring the key benefits and strategies of radio advertising.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Follow me at @reallygreatsite to learn more.</a:t>
            </a:r>
            <a:r>
              <a:rPr lang="en-US" sz="3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37028" y="1506825"/>
            <a:ext cx="6557401" cy="7345534"/>
            <a:chOff x="0" y="0"/>
            <a:chExt cx="1999757" cy="2240108"/>
          </a:xfrm>
        </p:grpSpPr>
        <p:sp>
          <p:nvSpPr>
            <p:cNvPr name="Freeform 3" id="3"/>
            <p:cNvSpPr/>
            <p:nvPr/>
          </p:nvSpPr>
          <p:spPr>
            <a:xfrm flipH="true" flipV="true" rot="0">
              <a:off x="0" y="0"/>
              <a:ext cx="1999757" cy="2240108"/>
            </a:xfrm>
            <a:custGeom>
              <a:avLst/>
              <a:gdLst/>
              <a:ahLst/>
              <a:cxnLst/>
              <a:rect r="r" b="b" t="t" l="l"/>
              <a:pathLst>
                <a:path h="2240108" w="1999757">
                  <a:moveTo>
                    <a:pt x="0" y="2240108"/>
                  </a:moveTo>
                  <a:lnTo>
                    <a:pt x="1999757" y="2240108"/>
                  </a:lnTo>
                  <a:lnTo>
                    <a:pt x="1999757" y="187960"/>
                  </a:lnTo>
                  <a:lnTo>
                    <a:pt x="1842277" y="187960"/>
                  </a:lnTo>
                  <a:lnTo>
                    <a:pt x="1842277" y="0"/>
                  </a:lnTo>
                  <a:lnTo>
                    <a:pt x="1536207" y="187960"/>
                  </a:lnTo>
                  <a:lnTo>
                    <a:pt x="0" y="187960"/>
                  </a:lnTo>
                  <a:lnTo>
                    <a:pt x="0" y="2240108"/>
                  </a:lnTo>
                  <a:close/>
                </a:path>
              </a:pathLst>
            </a:custGeom>
            <a:blipFill>
              <a:blip r:embed="rId2"/>
              <a:stretch>
                <a:fillRect l="-6009" t="0" r="-600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701899" y="1028700"/>
            <a:ext cx="6557401" cy="7345534"/>
            <a:chOff x="0" y="0"/>
            <a:chExt cx="1999757" cy="224010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99757" cy="2240108"/>
            </a:xfrm>
            <a:custGeom>
              <a:avLst/>
              <a:gdLst/>
              <a:ahLst/>
              <a:cxnLst/>
              <a:rect r="r" b="b" t="t" l="l"/>
              <a:pathLst>
                <a:path h="2240108" w="1999757">
                  <a:moveTo>
                    <a:pt x="1999757" y="0"/>
                  </a:moveTo>
                  <a:lnTo>
                    <a:pt x="0" y="0"/>
                  </a:lnTo>
                  <a:lnTo>
                    <a:pt x="0" y="2052148"/>
                  </a:lnTo>
                  <a:lnTo>
                    <a:pt x="157480" y="2052148"/>
                  </a:lnTo>
                  <a:lnTo>
                    <a:pt x="157480" y="2240108"/>
                  </a:lnTo>
                  <a:lnTo>
                    <a:pt x="463550" y="2052148"/>
                  </a:lnTo>
                  <a:lnTo>
                    <a:pt x="1999757" y="2052148"/>
                  </a:lnTo>
                  <a:lnTo>
                    <a:pt x="1999757" y="0"/>
                  </a:lnTo>
                  <a:close/>
                </a:path>
              </a:pathLst>
            </a:custGeom>
            <a:blipFill>
              <a:blip r:embed="rId3"/>
              <a:stretch>
                <a:fillRect l="-6009" t="0" r="-6009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451567" y="1028700"/>
            <a:ext cx="1770923" cy="1770923"/>
            <a:chOff x="0" y="0"/>
            <a:chExt cx="2361230" cy="2361230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2361230" cy="2361230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-4866053">
                <a:off x="-29829" y="-29829"/>
                <a:ext cx="872458" cy="872458"/>
              </a:xfrm>
              <a:custGeom>
                <a:avLst/>
                <a:gdLst/>
                <a:ahLst/>
                <a:cxnLst/>
                <a:rect r="r" b="b" t="t" l="l"/>
                <a:pathLst>
                  <a:path h="872458" w="872458">
                    <a:moveTo>
                      <a:pt x="837737" y="373361"/>
                    </a:moveTo>
                    <a:cubicBezTo>
                      <a:pt x="803016" y="151614"/>
                      <a:pt x="595108" y="0"/>
                      <a:pt x="373361" y="34721"/>
                    </a:cubicBezTo>
                    <a:cubicBezTo>
                      <a:pt x="151614" y="69442"/>
                      <a:pt x="0" y="277350"/>
                      <a:pt x="34721" y="499097"/>
                    </a:cubicBezTo>
                    <a:cubicBezTo>
                      <a:pt x="69442" y="720844"/>
                      <a:pt x="277350" y="872458"/>
                      <a:pt x="499097" y="837737"/>
                    </a:cubicBezTo>
                    <a:cubicBezTo>
                      <a:pt x="720844" y="803016"/>
                      <a:pt x="872458" y="595108"/>
                      <a:pt x="837737" y="373361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05857" t="-119476" r="-83416" b="-69797"/>
                </a:stretch>
              </a:blipFill>
            </p:spPr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395828" y="482868"/>
              <a:ext cx="1569575" cy="1395495"/>
            </a:xfrm>
            <a:custGeom>
              <a:avLst/>
              <a:gdLst/>
              <a:ahLst/>
              <a:cxnLst/>
              <a:rect r="r" b="b" t="t" l="l"/>
              <a:pathLst>
                <a:path h="1395495" w="1569575">
                  <a:moveTo>
                    <a:pt x="0" y="0"/>
                  </a:moveTo>
                  <a:lnTo>
                    <a:pt x="1569574" y="0"/>
                  </a:lnTo>
                  <a:lnTo>
                    <a:pt x="1569574" y="1395494"/>
                  </a:lnTo>
                  <a:lnTo>
                    <a:pt x="0" y="1395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-3595015" y="-7204736"/>
            <a:ext cx="9247429" cy="10399061"/>
          </a:xfrm>
          <a:custGeom>
            <a:avLst/>
            <a:gdLst/>
            <a:ahLst/>
            <a:cxnLst/>
            <a:rect r="r" b="b" t="t" l="l"/>
            <a:pathLst>
              <a:path h="10399061" w="9247429">
                <a:moveTo>
                  <a:pt x="0" y="0"/>
                </a:moveTo>
                <a:lnTo>
                  <a:pt x="9247430" y="0"/>
                </a:lnTo>
                <a:lnTo>
                  <a:pt x="9247430" y="10399061"/>
                </a:lnTo>
                <a:lnTo>
                  <a:pt x="0" y="103990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3397842"/>
            <a:ext cx="7667194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What’s it all about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4596692"/>
            <a:ext cx="7667194" cy="1477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3948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Radio advertising is</a:t>
            </a: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a form of advertising that utilizes audio broadcasts to promote products, events or ideas.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6297222"/>
            <a:ext cx="7667194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It continues to be a potent and impactful tool in the marketing landscape.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7502452"/>
            <a:ext cx="7667194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Despite digital advancements, radio maintains a </a:t>
            </a:r>
            <a:r>
              <a:rPr lang="en-US" b="true" sz="2800">
                <a:solidFill>
                  <a:srgbClr val="E74B30"/>
                </a:solidFill>
                <a:latin typeface="Cloud Bold"/>
                <a:ea typeface="Cloud Bold"/>
                <a:cs typeface="Cloud Bold"/>
                <a:sym typeface="Cloud Bold"/>
              </a:rPr>
              <a:t>wide reach and influence.</a:t>
            </a: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40508" cy="10287000"/>
            <a:chOff x="0" y="0"/>
            <a:chExt cx="1005401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630" t="0" r="630" b="0"/>
            <a:stretch>
              <a:fillRect/>
            </a:stretch>
          </p:blipFill>
          <p:spPr>
            <a:xfrm flipH="false" flipV="false">
              <a:off x="0" y="0"/>
              <a:ext cx="10054010" cy="6794500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706" t="0" r="706" b="0"/>
            <a:stretch>
              <a:fillRect/>
            </a:stretch>
          </p:blipFill>
          <p:spPr>
            <a:xfrm flipH="false" flipV="false">
              <a:off x="0" y="6921500"/>
              <a:ext cx="10054010" cy="6794500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5400000">
            <a:off x="6238075" y="7338726"/>
            <a:ext cx="1465720" cy="1282505"/>
            <a:chOff x="0" y="0"/>
            <a:chExt cx="812800" cy="711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144000" y="857250"/>
            <a:ext cx="4018342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About Us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44000" y="4278501"/>
            <a:ext cx="6824525" cy="1976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Lorem ipsum dolor sit amet, consectetur adipiscing elit. Ut pulvinar magna quis nulla convallis, ut consequat dolor euismod. Aliquam eu sodales libero.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44000" y="3425241"/>
            <a:ext cx="5579566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Who we are</a:t>
            </a:r>
          </a:p>
        </p:txBody>
      </p:sp>
      <p:grpSp>
        <p:nvGrpSpPr>
          <p:cNvPr name="Group 11" id="11"/>
          <p:cNvGrpSpPr/>
          <p:nvPr/>
        </p:nvGrpSpPr>
        <p:grpSpPr>
          <a:xfrm rot="5400000">
            <a:off x="6238075" y="1881662"/>
            <a:ext cx="1465720" cy="1282505"/>
            <a:chOff x="0" y="0"/>
            <a:chExt cx="812800" cy="711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6146287" y="0"/>
            <a:ext cx="2141713" cy="2426535"/>
            <a:chOff x="0" y="0"/>
            <a:chExt cx="924077" cy="1046968"/>
          </a:xfrm>
        </p:grpSpPr>
        <p:sp>
          <p:nvSpPr>
            <p:cNvPr name="Freeform 15" id="15"/>
            <p:cNvSpPr/>
            <p:nvPr/>
          </p:nvSpPr>
          <p:spPr>
            <a:xfrm flipH="true" flipV="true" rot="0">
              <a:off x="0" y="0"/>
              <a:ext cx="924077" cy="1046968"/>
            </a:xfrm>
            <a:custGeom>
              <a:avLst/>
              <a:gdLst/>
              <a:ahLst/>
              <a:cxnLst/>
              <a:rect r="r" b="b" t="t" l="l"/>
              <a:pathLst>
                <a:path h="1046968" w="924077">
                  <a:moveTo>
                    <a:pt x="0" y="1046968"/>
                  </a:moveTo>
                  <a:lnTo>
                    <a:pt x="924077" y="1046968"/>
                  </a:lnTo>
                  <a:lnTo>
                    <a:pt x="924077" y="187960"/>
                  </a:lnTo>
                  <a:lnTo>
                    <a:pt x="766597" y="187960"/>
                  </a:lnTo>
                  <a:lnTo>
                    <a:pt x="766597" y="0"/>
                  </a:lnTo>
                  <a:lnTo>
                    <a:pt x="460527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4"/>
              <a:stretch>
                <a:fillRect l="-6649" t="0" r="-6649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9144000" y="7805420"/>
            <a:ext cx="6342320" cy="1481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Ut pulvinar magna quis nulla convallis, ut consequat dolor euismod. Aliquam eu sodales libero.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44000" y="6952160"/>
            <a:ext cx="5579566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What we do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3280819" y="9258300"/>
            <a:ext cx="8662737" cy="8229600"/>
          </a:xfrm>
          <a:custGeom>
            <a:avLst/>
            <a:gdLst/>
            <a:ahLst/>
            <a:cxnLst/>
            <a:rect r="r" b="b" t="t" l="l"/>
            <a:pathLst>
              <a:path h="8229600" w="8662737">
                <a:moveTo>
                  <a:pt x="0" y="0"/>
                </a:moveTo>
                <a:lnTo>
                  <a:pt x="8662737" y="0"/>
                </a:lnTo>
                <a:lnTo>
                  <a:pt x="86627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u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448796" y="-2714226"/>
            <a:ext cx="6954991" cy="6954991"/>
            <a:chOff x="0" y="0"/>
            <a:chExt cx="13716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2"/>
              <a:stretch>
                <a:fillRect l="-25046" t="0" r="-25046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3605929" y="6623407"/>
            <a:ext cx="6954991" cy="6954991"/>
            <a:chOff x="0" y="0"/>
            <a:chExt cx="13716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24223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3851267" y="3111211"/>
            <a:ext cx="2717959" cy="3109345"/>
            <a:chOff x="0" y="0"/>
            <a:chExt cx="3623945" cy="4145793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623945" cy="4145793"/>
              <a:chOff x="0" y="0"/>
              <a:chExt cx="6350000" cy="7264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7264400"/>
              </a:xfrm>
              <a:custGeom>
                <a:avLst/>
                <a:gdLst/>
                <a:ahLst/>
                <a:cxnLst/>
                <a:rect r="r" b="b" t="t" l="l"/>
                <a:pathLst>
                  <a:path h="7264400" w="6350000">
                    <a:moveTo>
                      <a:pt x="3175000" y="0"/>
                    </a:moveTo>
                    <a:cubicBezTo>
                      <a:pt x="1421130" y="0"/>
                      <a:pt x="0" y="1421130"/>
                      <a:pt x="0" y="3175000"/>
                    </a:cubicBezTo>
                    <a:cubicBezTo>
                      <a:pt x="0" y="4787900"/>
                      <a:pt x="1203960" y="6121400"/>
                      <a:pt x="2762250" y="6323330"/>
                    </a:cubicBezTo>
                    <a:lnTo>
                      <a:pt x="3175000" y="7264400"/>
                    </a:lnTo>
                    <a:lnTo>
                      <a:pt x="3587750" y="6323330"/>
                    </a:lnTo>
                    <a:cubicBezTo>
                      <a:pt x="5146040" y="6120130"/>
                      <a:pt x="6350000" y="4787900"/>
                      <a:pt x="6350000" y="3175000"/>
                    </a:cubicBezTo>
                    <a:cubicBezTo>
                      <a:pt x="6350000" y="1421130"/>
                      <a:pt x="4928870" y="0"/>
                      <a:pt x="31750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80756" t="-15374" r="-13944" b="-90425"/>
                </a:stretch>
              </a:blipFill>
            </p:spPr>
          </p:sp>
        </p:grpSp>
        <p:sp>
          <p:nvSpPr>
            <p:cNvPr name="TextBox 9" id="9"/>
            <p:cNvSpPr txBox="true"/>
            <p:nvPr/>
          </p:nvSpPr>
          <p:spPr>
            <a:xfrm rot="0">
              <a:off x="215950" y="271472"/>
              <a:ext cx="3192045" cy="299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900"/>
                </a:lnSpc>
                <a:spcBef>
                  <a:spcPct val="0"/>
                </a:spcBef>
              </a:pPr>
              <a:r>
                <a:rPr lang="en-US" sz="13500">
                  <a:solidFill>
                    <a:srgbClr val="190505"/>
                  </a:solidFill>
                  <a:latin typeface="Anton"/>
                  <a:ea typeface="Anton"/>
                  <a:cs typeface="Anton"/>
                  <a:sym typeface="Anton"/>
                </a:rPr>
                <a:t>02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1650880" y="6242407"/>
            <a:ext cx="1985079" cy="2556982"/>
            <a:chOff x="0" y="0"/>
            <a:chExt cx="812800" cy="1046968"/>
          </a:xfrm>
        </p:grpSpPr>
        <p:sp>
          <p:nvSpPr>
            <p:cNvPr name="Freeform 11" id="11"/>
            <p:cNvSpPr/>
            <p:nvPr/>
          </p:nvSpPr>
          <p:spPr>
            <a:xfrm flipH="true" flipV="true" rot="0">
              <a:off x="0" y="0"/>
              <a:ext cx="812800" cy="1046968"/>
            </a:xfrm>
            <a:custGeom>
              <a:avLst/>
              <a:gdLst/>
              <a:ahLst/>
              <a:cxnLst/>
              <a:rect r="r" b="b" t="t" l="l"/>
              <a:pathLst>
                <a:path h="1046968" w="812800">
                  <a:moveTo>
                    <a:pt x="0" y="1046968"/>
                  </a:moveTo>
                  <a:lnTo>
                    <a:pt x="812800" y="1046968"/>
                  </a:lnTo>
                  <a:lnTo>
                    <a:pt x="812800" y="187960"/>
                  </a:lnTo>
                  <a:lnTo>
                    <a:pt x="655320" y="187960"/>
                  </a:lnTo>
                  <a:lnTo>
                    <a:pt x="655320" y="0"/>
                  </a:lnTo>
                  <a:lnTo>
                    <a:pt x="349250" y="187960"/>
                  </a:lnTo>
                  <a:lnTo>
                    <a:pt x="0" y="187960"/>
                  </a:lnTo>
                  <a:lnTo>
                    <a:pt x="0" y="1046968"/>
                  </a:lnTo>
                  <a:close/>
                </a:path>
              </a:pathLst>
            </a:custGeom>
            <a:blipFill>
              <a:blip r:embed="rId5"/>
              <a:stretch>
                <a:fillRect l="-14405" t="0" r="-14405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5929120">
            <a:off x="6617891" y="-5626863"/>
            <a:ext cx="7849073" cy="8229600"/>
          </a:xfrm>
          <a:custGeom>
            <a:avLst/>
            <a:gdLst/>
            <a:ahLst/>
            <a:cxnLst/>
            <a:rect r="r" b="b" t="t" l="l"/>
            <a:pathLst>
              <a:path h="8229600" w="7849073">
                <a:moveTo>
                  <a:pt x="0" y="0"/>
                </a:moveTo>
                <a:lnTo>
                  <a:pt x="7849073" y="0"/>
                </a:lnTo>
                <a:lnTo>
                  <a:pt x="784907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6070957"/>
            <a:ext cx="12139567" cy="231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900"/>
              </a:lnSpc>
            </a:pPr>
            <a:r>
              <a:rPr lang="en-US" sz="13500">
                <a:solidFill>
                  <a:srgbClr val="84DC93"/>
                </a:solidFill>
                <a:latin typeface="Anton"/>
                <a:ea typeface="Anton"/>
                <a:cs typeface="Anton"/>
                <a:sym typeface="Anton"/>
              </a:rPr>
              <a:t>An Overview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5415058"/>
            <a:ext cx="5491014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Radio Advertising:</a:t>
            </a:r>
          </a:p>
        </p:txBody>
      </p:sp>
    </p:spTree>
  </p:cSld>
  <p:clrMapOvr>
    <a:masterClrMapping/>
  </p:clrMapOvr>
  <p:transition spd="slow">
    <p:push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6540923"/>
            <a:ext cx="16230600" cy="0"/>
          </a:xfrm>
          <a:prstGeom prst="line">
            <a:avLst/>
          </a:prstGeom>
          <a:ln cap="flat" w="38100">
            <a:gradFill>
              <a:gsLst>
                <a:gs pos="0">
                  <a:srgbClr val="E74B30">
                    <a:alpha val="100000"/>
                  </a:srgbClr>
                </a:gs>
                <a:gs pos="100000">
                  <a:srgbClr val="84DC93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1028700" y="6292436"/>
            <a:ext cx="425296" cy="425296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74B30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23428" y="857250"/>
            <a:ext cx="13296243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The Evolution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304309" y="-3837373"/>
            <a:ext cx="6954991" cy="6954991"/>
            <a:chOff x="0" y="0"/>
            <a:chExt cx="13716000" cy="1371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13716000" y="4074704"/>
                  </a:moveTo>
                  <a:lnTo>
                    <a:pt x="13716000" y="2783296"/>
                  </a:lnTo>
                  <a:lnTo>
                    <a:pt x="10932703" y="0"/>
                  </a:lnTo>
                  <a:lnTo>
                    <a:pt x="2783296" y="0"/>
                  </a:lnTo>
                  <a:lnTo>
                    <a:pt x="0" y="2783296"/>
                  </a:lnTo>
                  <a:lnTo>
                    <a:pt x="0" y="4074704"/>
                  </a:lnTo>
                  <a:lnTo>
                    <a:pt x="2783296" y="6858000"/>
                  </a:lnTo>
                  <a:lnTo>
                    <a:pt x="0" y="9641297"/>
                  </a:lnTo>
                  <a:lnTo>
                    <a:pt x="0" y="10932703"/>
                  </a:lnTo>
                  <a:lnTo>
                    <a:pt x="2783296" y="13716000"/>
                  </a:lnTo>
                  <a:lnTo>
                    <a:pt x="10932703" y="13716000"/>
                  </a:lnTo>
                  <a:lnTo>
                    <a:pt x="13716000" y="10932703"/>
                  </a:lnTo>
                  <a:lnTo>
                    <a:pt x="13716000" y="9641297"/>
                  </a:lnTo>
                  <a:lnTo>
                    <a:pt x="10932703" y="6858000"/>
                  </a:lnTo>
                  <a:close/>
                </a:path>
              </a:pathLst>
            </a:custGeom>
            <a:blipFill>
              <a:blip r:embed="rId2"/>
              <a:stretch>
                <a:fillRect l="0" t="-27390" r="0" b="-5942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5317258" y="6292436"/>
            <a:ext cx="425296" cy="425296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74B30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605817" y="6292436"/>
            <a:ext cx="425296" cy="425296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74B30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3894375" y="6292436"/>
            <a:ext cx="425296" cy="425296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74B30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3524502" y="4727343"/>
            <a:ext cx="1165043" cy="1165043"/>
          </a:xfrm>
          <a:custGeom>
            <a:avLst/>
            <a:gdLst/>
            <a:ahLst/>
            <a:cxnLst/>
            <a:rect r="r" b="b" t="t" l="l"/>
            <a:pathLst>
              <a:path h="1165043" w="1165043">
                <a:moveTo>
                  <a:pt x="0" y="0"/>
                </a:moveTo>
                <a:lnTo>
                  <a:pt x="1165043" y="0"/>
                </a:lnTo>
                <a:lnTo>
                  <a:pt x="1165043" y="1165043"/>
                </a:lnTo>
                <a:lnTo>
                  <a:pt x="0" y="11650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4671238" y="4727343"/>
            <a:ext cx="1165043" cy="1165043"/>
          </a:xfrm>
          <a:custGeom>
            <a:avLst/>
            <a:gdLst/>
            <a:ahLst/>
            <a:cxnLst/>
            <a:rect r="r" b="b" t="t" l="l"/>
            <a:pathLst>
              <a:path h="1165043" w="1165043">
                <a:moveTo>
                  <a:pt x="0" y="0"/>
                </a:moveTo>
                <a:lnTo>
                  <a:pt x="1165043" y="0"/>
                </a:lnTo>
                <a:lnTo>
                  <a:pt x="1165043" y="1165043"/>
                </a:lnTo>
                <a:lnTo>
                  <a:pt x="0" y="11650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269124" y="4727343"/>
            <a:ext cx="1156192" cy="1175427"/>
          </a:xfrm>
          <a:custGeom>
            <a:avLst/>
            <a:gdLst/>
            <a:ahLst/>
            <a:cxnLst/>
            <a:rect r="r" b="b" t="t" l="l"/>
            <a:pathLst>
              <a:path h="1175427" w="1156192">
                <a:moveTo>
                  <a:pt x="0" y="0"/>
                </a:moveTo>
                <a:lnTo>
                  <a:pt x="1156192" y="0"/>
                </a:lnTo>
                <a:lnTo>
                  <a:pt x="1156192" y="1175426"/>
                </a:lnTo>
                <a:lnTo>
                  <a:pt x="0" y="11754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28700" y="4727343"/>
            <a:ext cx="1005456" cy="1251133"/>
          </a:xfrm>
          <a:custGeom>
            <a:avLst/>
            <a:gdLst/>
            <a:ahLst/>
            <a:cxnLst/>
            <a:rect r="r" b="b" t="t" l="l"/>
            <a:pathLst>
              <a:path h="1251133" w="1005456">
                <a:moveTo>
                  <a:pt x="0" y="0"/>
                </a:moveTo>
                <a:lnTo>
                  <a:pt x="1005456" y="0"/>
                </a:lnTo>
                <a:lnTo>
                  <a:pt x="1005456" y="1251133"/>
                </a:lnTo>
                <a:lnTo>
                  <a:pt x="0" y="12511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0" y="-7200900"/>
            <a:ext cx="8849032" cy="8229600"/>
          </a:xfrm>
          <a:custGeom>
            <a:avLst/>
            <a:gdLst/>
            <a:ahLst/>
            <a:cxnLst/>
            <a:rect r="r" b="b" t="t" l="l"/>
            <a:pathLst>
              <a:path h="8229600" w="8849032">
                <a:moveTo>
                  <a:pt x="0" y="0"/>
                </a:moveTo>
                <a:lnTo>
                  <a:pt x="8849032" y="0"/>
                </a:lnTo>
                <a:lnTo>
                  <a:pt x="884903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3428" y="2535204"/>
            <a:ext cx="5649850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History of Radio Ads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7097173"/>
            <a:ext cx="3364925" cy="70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1922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7887748"/>
            <a:ext cx="2936008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</a:t>
            </a:r>
            <a:r>
              <a:rPr lang="en-US" sz="2399" u="none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laborate on what you want to discuss.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317258" y="7097173"/>
            <a:ext cx="3364925" cy="70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1930's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317258" y="7887748"/>
            <a:ext cx="2934384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on what you want to discuss.</a:t>
            </a:r>
            <a:r>
              <a:rPr lang="en-US" sz="2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894375" y="7097173"/>
            <a:ext cx="3364925" cy="70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2000s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894375" y="7887748"/>
            <a:ext cx="283105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on what you want to discuss.</a:t>
            </a:r>
            <a:r>
              <a:rPr lang="en-US" sz="2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605817" y="7097173"/>
            <a:ext cx="3364925" cy="70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1960's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605817" y="7887748"/>
            <a:ext cx="2917163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on what you want to discuss.</a:t>
            </a:r>
            <a:r>
              <a:rPr lang="en-US" sz="2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</p:txBody>
      </p:sp>
    </p:spTree>
  </p:cSld>
  <p:clrMapOvr>
    <a:masterClrMapping/>
  </p:clrMapOvr>
  <p:transition spd="slow">
    <p:push dir="d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05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160941" cy="10572750"/>
          </a:xfrm>
          <a:custGeom>
            <a:avLst/>
            <a:gdLst/>
            <a:ahLst/>
            <a:cxnLst/>
            <a:rect r="r" b="b" t="t" l="l"/>
            <a:pathLst>
              <a:path h="10572750" w="10160941">
                <a:moveTo>
                  <a:pt x="0" y="0"/>
                </a:moveTo>
                <a:lnTo>
                  <a:pt x="10160941" y="0"/>
                </a:lnTo>
                <a:lnTo>
                  <a:pt x="10160941" y="10572750"/>
                </a:lnTo>
                <a:lnTo>
                  <a:pt x="0" y="10572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9" t="0" r="-82483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14350" y="531794"/>
            <a:ext cx="9749921" cy="9755206"/>
            <a:chOff x="0" y="0"/>
            <a:chExt cx="2567880" cy="256927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67880" cy="2569272"/>
            </a:xfrm>
            <a:custGeom>
              <a:avLst/>
              <a:gdLst/>
              <a:ahLst/>
              <a:cxnLst/>
              <a:rect r="r" b="b" t="t" l="l"/>
              <a:pathLst>
                <a:path h="2569272" w="2567880">
                  <a:moveTo>
                    <a:pt x="0" y="0"/>
                  </a:moveTo>
                  <a:lnTo>
                    <a:pt x="2567880" y="0"/>
                  </a:lnTo>
                  <a:lnTo>
                    <a:pt x="2567880" y="2569272"/>
                  </a:lnTo>
                  <a:lnTo>
                    <a:pt x="0" y="2569272"/>
                  </a:lnTo>
                  <a:close/>
                </a:path>
              </a:pathLst>
            </a:custGeom>
            <a:solidFill>
              <a:srgbClr val="19050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567880" cy="26168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5517605"/>
            <a:ext cx="6981537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84DC93"/>
                </a:solidFill>
                <a:latin typeface="Cloud Bold"/>
                <a:ea typeface="Cloud Bold"/>
                <a:cs typeface="Cloud Bold"/>
                <a:sym typeface="Cloud Bold"/>
              </a:rPr>
              <a:t>Reach and Frequency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379210"/>
            <a:ext cx="5787676" cy="1440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Wide Audience Reach: </a:t>
            </a:r>
          </a:p>
          <a:p>
            <a:pPr algn="l" marL="1036320" indent="-345440" lvl="2">
              <a:lnSpc>
                <a:spcPts val="3359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main point here</a:t>
            </a:r>
          </a:p>
          <a:p>
            <a:pPr algn="l" marL="1036320" indent="-345440" lvl="2">
              <a:lnSpc>
                <a:spcPts val="3359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main point here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3428" y="1963476"/>
            <a:ext cx="6424823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Radio Ads?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3428" y="1427211"/>
            <a:ext cx="5649850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Why Choose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337028" y="3762933"/>
            <a:ext cx="6922272" cy="4795916"/>
            <a:chOff x="0" y="0"/>
            <a:chExt cx="2111029" cy="1462571"/>
          </a:xfrm>
        </p:grpSpPr>
        <p:sp>
          <p:nvSpPr>
            <p:cNvPr name="Freeform 11" id="11"/>
            <p:cNvSpPr/>
            <p:nvPr/>
          </p:nvSpPr>
          <p:spPr>
            <a:xfrm flipH="true" flipV="true" rot="0">
              <a:off x="0" y="0"/>
              <a:ext cx="2111029" cy="1462571"/>
            </a:xfrm>
            <a:custGeom>
              <a:avLst/>
              <a:gdLst/>
              <a:ahLst/>
              <a:cxnLst/>
              <a:rect r="r" b="b" t="t" l="l"/>
              <a:pathLst>
                <a:path h="1462571" w="2111029">
                  <a:moveTo>
                    <a:pt x="0" y="1462571"/>
                  </a:moveTo>
                  <a:lnTo>
                    <a:pt x="2111029" y="1462571"/>
                  </a:lnTo>
                  <a:lnTo>
                    <a:pt x="2111029" y="187960"/>
                  </a:lnTo>
                  <a:lnTo>
                    <a:pt x="1953549" y="187960"/>
                  </a:lnTo>
                  <a:lnTo>
                    <a:pt x="1953549" y="0"/>
                  </a:lnTo>
                  <a:lnTo>
                    <a:pt x="1647479" y="187960"/>
                  </a:lnTo>
                  <a:lnTo>
                    <a:pt x="0" y="187960"/>
                  </a:lnTo>
                  <a:lnTo>
                    <a:pt x="0" y="1462571"/>
                  </a:lnTo>
                  <a:close/>
                </a:path>
              </a:pathLst>
            </a:custGeom>
            <a:blipFill>
              <a:blip r:embed="rId3"/>
              <a:stretch>
                <a:fillRect l="0" t="-22168" r="0" b="-22168"/>
              </a:stretch>
            </a:blip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401441" y="3800176"/>
            <a:ext cx="6866203" cy="4027844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8761330" y="2351239"/>
            <a:ext cx="1399612" cy="1601156"/>
            <a:chOff x="0" y="0"/>
            <a:chExt cx="6350000" cy="72644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350000" cy="7264400"/>
            </a:xfrm>
            <a:custGeom>
              <a:avLst/>
              <a:gdLst/>
              <a:ahLst/>
              <a:cxnLst/>
              <a:rect r="r" b="b" t="t" l="l"/>
              <a:pathLst>
                <a:path h="72644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cubicBezTo>
                    <a:pt x="0" y="4787900"/>
                    <a:pt x="1203960" y="6121400"/>
                    <a:pt x="2762250" y="6323330"/>
                  </a:cubicBezTo>
                  <a:lnTo>
                    <a:pt x="3175000" y="7264400"/>
                  </a:lnTo>
                  <a:lnTo>
                    <a:pt x="3587750" y="6323330"/>
                  </a:lnTo>
                  <a:cubicBezTo>
                    <a:pt x="5146040" y="6120130"/>
                    <a:pt x="6350000" y="478790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blipFill>
              <a:blip r:embed="rId5"/>
              <a:stretch>
                <a:fillRect l="-35853" t="0" r="-35853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337028" y="8625154"/>
            <a:ext cx="6995029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on the featured statistic above.</a:t>
            </a:r>
          </a:p>
        </p:txBody>
      </p:sp>
      <p:sp>
        <p:nvSpPr>
          <p:cNvPr name="AutoShape 16" id="16"/>
          <p:cNvSpPr/>
          <p:nvPr/>
        </p:nvSpPr>
        <p:spPr>
          <a:xfrm>
            <a:off x="10337028" y="9239250"/>
            <a:ext cx="6922272" cy="0"/>
          </a:xfrm>
          <a:prstGeom prst="line">
            <a:avLst/>
          </a:prstGeom>
          <a:ln cap="flat" w="38100">
            <a:gradFill>
              <a:gsLst>
                <a:gs pos="0">
                  <a:srgbClr val="E74B30">
                    <a:alpha val="100000"/>
                  </a:srgbClr>
                </a:gs>
                <a:gs pos="100000">
                  <a:srgbClr val="84DC93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none" len="sm" w="sm"/>
          </a:ln>
        </p:spPr>
      </p:sp>
      <p:grpSp>
        <p:nvGrpSpPr>
          <p:cNvPr name="Group 17" id="17"/>
          <p:cNvGrpSpPr/>
          <p:nvPr/>
        </p:nvGrpSpPr>
        <p:grpSpPr>
          <a:xfrm rot="0">
            <a:off x="13134737" y="1219571"/>
            <a:ext cx="1399612" cy="1601156"/>
            <a:chOff x="0" y="0"/>
            <a:chExt cx="6350000" cy="72644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7264400"/>
            </a:xfrm>
            <a:custGeom>
              <a:avLst/>
              <a:gdLst/>
              <a:ahLst/>
              <a:cxnLst/>
              <a:rect r="r" b="b" t="t" l="l"/>
              <a:pathLst>
                <a:path h="72644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cubicBezTo>
                    <a:pt x="0" y="4787900"/>
                    <a:pt x="1203960" y="6121400"/>
                    <a:pt x="2762250" y="6323330"/>
                  </a:cubicBezTo>
                  <a:lnTo>
                    <a:pt x="3175000" y="7264400"/>
                  </a:lnTo>
                  <a:lnTo>
                    <a:pt x="3587750" y="6323330"/>
                  </a:lnTo>
                  <a:cubicBezTo>
                    <a:pt x="5146040" y="6120130"/>
                    <a:pt x="6350000" y="478790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blipFill>
              <a:blip r:embed="rId6"/>
              <a:stretch>
                <a:fillRect l="-38060" t="-12415" r="-164376" b="-64050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0767568" y="264205"/>
            <a:ext cx="1399612" cy="1601156"/>
            <a:chOff x="0" y="0"/>
            <a:chExt cx="6350000" cy="72644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50000" cy="7264400"/>
            </a:xfrm>
            <a:custGeom>
              <a:avLst/>
              <a:gdLst/>
              <a:ahLst/>
              <a:cxnLst/>
              <a:rect r="r" b="b" t="t" l="l"/>
              <a:pathLst>
                <a:path h="72644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cubicBezTo>
                    <a:pt x="0" y="4787900"/>
                    <a:pt x="1203960" y="6121400"/>
                    <a:pt x="2762250" y="6323330"/>
                  </a:cubicBezTo>
                  <a:lnTo>
                    <a:pt x="3175000" y="7264400"/>
                  </a:lnTo>
                  <a:lnTo>
                    <a:pt x="3587750" y="6323330"/>
                  </a:lnTo>
                  <a:cubicBezTo>
                    <a:pt x="5146040" y="6120130"/>
                    <a:pt x="6350000" y="478790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blipFill>
              <a:blip r:embed="rId7"/>
              <a:stretch>
                <a:fillRect l="-35692" t="0" r="-35692" b="0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5859688" y="2351239"/>
            <a:ext cx="1399612" cy="1601156"/>
            <a:chOff x="0" y="0"/>
            <a:chExt cx="6350000" cy="72644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7264400"/>
            </a:xfrm>
            <a:custGeom>
              <a:avLst/>
              <a:gdLst/>
              <a:ahLst/>
              <a:cxnLst/>
              <a:rect r="r" b="b" t="t" l="l"/>
              <a:pathLst>
                <a:path h="72644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cubicBezTo>
                    <a:pt x="0" y="4787900"/>
                    <a:pt x="1203960" y="6121400"/>
                    <a:pt x="2762250" y="6323330"/>
                  </a:cubicBezTo>
                  <a:lnTo>
                    <a:pt x="3175000" y="7264400"/>
                  </a:lnTo>
                  <a:lnTo>
                    <a:pt x="3587750" y="6323330"/>
                  </a:lnTo>
                  <a:cubicBezTo>
                    <a:pt x="5146040" y="6120130"/>
                    <a:pt x="6350000" y="478790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blipFill>
              <a:blip r:embed="rId8"/>
              <a:stretch>
                <a:fillRect l="-35853" t="0" r="-35853" b="0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1028700" y="8009891"/>
            <a:ext cx="5787676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FFFFFF"/>
                </a:solidFill>
                <a:latin typeface="Cloud Bold"/>
                <a:ea typeface="Cloud Bold"/>
                <a:cs typeface="Cloud Bold"/>
                <a:sym typeface="Cloud Bold"/>
              </a:rPr>
              <a:t>Frequency:</a:t>
            </a:r>
            <a:r>
              <a:rPr lang="en-US" sz="3399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 </a:t>
            </a:r>
          </a:p>
          <a:p>
            <a:pPr algn="l" marL="1036320" indent="-345440" lvl="2">
              <a:lnSpc>
                <a:spcPts val="3359"/>
              </a:lnSpc>
              <a:buFont typeface="Arial"/>
              <a:buChar char="⚬"/>
            </a:pPr>
            <a:r>
              <a:rPr lang="en-US" sz="2400">
                <a:solidFill>
                  <a:srgbClr val="FFFFFF"/>
                </a:solidFill>
                <a:latin typeface="Cloud"/>
                <a:ea typeface="Cloud"/>
                <a:cs typeface="Cloud"/>
                <a:sym typeface="Cloud"/>
              </a:rPr>
              <a:t>Elaborate main point here</a:t>
            </a:r>
          </a:p>
        </p:txBody>
      </p:sp>
    </p:spTree>
  </p:cSld>
  <p:clrMapOvr>
    <a:masterClrMapping/>
  </p:clrMapOvr>
  <p:transition spd="slow">
    <p:push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DAGplk41IaU</dc:identifier>
  <dcterms:modified xsi:type="dcterms:W3CDTF">2011-08-01T06:04:30Z</dcterms:modified>
  <cp:revision>1</cp:revision>
  <dc:title>Copia de Radio Advertising Slides</dc:title>
</cp:coreProperties>
</file>